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38" d="100"/>
          <a:sy n="38" d="100"/>
        </p:scale>
        <p:origin x="2388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56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997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941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21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742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159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867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051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5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03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243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00E62-172F-4D7C-BB2D-6BE63951489D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7FBC2-5EBA-4021-90F5-7A16075ACB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18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CBF25-6C66-4BEA-9600-7AF105EB2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0" y="452174"/>
            <a:ext cx="5829300" cy="2682817"/>
          </a:xfrm>
        </p:spPr>
        <p:txBody>
          <a:bodyPr>
            <a:normAutofit/>
          </a:bodyPr>
          <a:lstStyle/>
          <a:p>
            <a:r>
              <a:rPr lang="zh-CN" altLang="en-US" sz="2800" dirty="0"/>
              <a:t>看文章说话</a:t>
            </a:r>
            <a:br>
              <a:rPr lang="en-GB" altLang="zh-CN" sz="2800" dirty="0"/>
            </a:br>
            <a:br>
              <a:rPr lang="en-GB" altLang="zh-CN" sz="2800" dirty="0"/>
            </a:br>
            <a:r>
              <a:rPr lang="en-GB" altLang="zh-CN" sz="2800" dirty="0"/>
              <a:t>Catherine Hanna</a:t>
            </a:r>
            <a:br>
              <a:rPr lang="en-GB" altLang="zh-CN" sz="2800" dirty="0"/>
            </a:br>
            <a:r>
              <a:rPr lang="en-GB" altLang="zh-CN" sz="2800" dirty="0"/>
              <a:t>1701163</a:t>
            </a:r>
            <a:br>
              <a:rPr lang="en-GB" altLang="zh-CN" sz="2800" dirty="0"/>
            </a:br>
            <a:r>
              <a:rPr lang="en-GB" altLang="zh-CN" sz="2800" dirty="0"/>
              <a:t>HPCL6017</a:t>
            </a:r>
            <a:endParaRPr lang="en-GB" sz="2800" dirty="0"/>
          </a:p>
        </p:txBody>
      </p:sp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4D7BD506-C97A-4E92-8C60-48956B3DCC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699404" y="2939473"/>
            <a:ext cx="3459191" cy="651635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F9674D3-8D40-4228-9643-C364B56AFAF5}"/>
              </a:ext>
            </a:extLst>
          </p:cNvPr>
          <p:cNvSpPr txBox="1">
            <a:spLocks/>
          </p:cNvSpPr>
          <p:nvPr/>
        </p:nvSpPr>
        <p:spPr>
          <a:xfrm>
            <a:off x="514349" y="8551145"/>
            <a:ext cx="5829300" cy="268281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1400" dirty="0"/>
              <a:t>看文章说话</a:t>
            </a:r>
            <a:br>
              <a:rPr lang="en-GB" altLang="zh-CN" sz="1400" dirty="0"/>
            </a:br>
            <a:br>
              <a:rPr lang="en-GB" altLang="zh-CN" sz="1400" dirty="0"/>
            </a:br>
            <a:r>
              <a:rPr lang="en-GB" altLang="zh-CN" sz="1400" dirty="0"/>
              <a:t>Catherine Hanna</a:t>
            </a:r>
            <a:br>
              <a:rPr lang="en-GB" altLang="zh-CN" sz="1400" dirty="0"/>
            </a:br>
            <a:r>
              <a:rPr lang="en-GB" altLang="zh-CN" sz="1400" dirty="0"/>
              <a:t>1701163</a:t>
            </a:r>
            <a:br>
              <a:rPr lang="en-GB" altLang="zh-CN" sz="1400" dirty="0"/>
            </a:br>
            <a:r>
              <a:rPr lang="en-GB" altLang="zh-CN" sz="1400" dirty="0"/>
              <a:t>HPCL6017</a:t>
            </a:r>
            <a:endParaRPr lang="en-GB" sz="1400" dirty="0"/>
          </a:p>
          <a:p>
            <a:r>
              <a:rPr lang="en-GB" sz="1400" dirty="0"/>
              <a:t>Extra words to allow submission on Turnitin </a:t>
            </a:r>
          </a:p>
        </p:txBody>
      </p:sp>
    </p:spTree>
    <p:extLst>
      <p:ext uri="{BB962C8B-B14F-4D97-AF65-F5344CB8AC3E}">
        <p14:creationId xmlns:p14="http://schemas.microsoft.com/office/powerpoint/2010/main" val="1984834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</TotalTime>
  <Words>29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看文章说话  Catherine Hanna 1701163 HPCL6017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看文章说话准备时的纸  Catherine Hanna 1701163 HPCL6017</dc:title>
  <dc:creator>Catherine Hanna</dc:creator>
  <cp:lastModifiedBy>Catherine Hanna</cp:lastModifiedBy>
  <cp:revision>5</cp:revision>
  <dcterms:created xsi:type="dcterms:W3CDTF">2021-02-07T17:16:45Z</dcterms:created>
  <dcterms:modified xsi:type="dcterms:W3CDTF">2021-02-07T17:34:50Z</dcterms:modified>
</cp:coreProperties>
</file>