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4.xml" ContentType="application/vnd.openxmlformats-officedocument.theme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5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6.xml" ContentType="application/vnd.openxmlformats-officedocument.theme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3"/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6" r:id="rId10"/>
    <p:sldId id="260" r:id="rId11"/>
    <p:sldId id="258" r:id="rId12"/>
    <p:sldId id="262" r:id="rId13"/>
    <p:sldId id="261" r:id="rId14"/>
    <p:sldId id="263" r:id="rId15"/>
    <p:sldId id="265" r:id="rId16"/>
    <p:sldId id="266" r:id="rId17"/>
    <p:sldId id="267" r:id="rId18"/>
    <p:sldId id="264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02"/>
    <p:restoredTop sz="96327"/>
  </p:normalViewPr>
  <p:slideViewPr>
    <p:cSldViewPr snapToGrid="0" snapToObjects="1">
      <p:cViewPr>
        <p:scale>
          <a:sx n="60" d="100"/>
          <a:sy n="60" d="100"/>
        </p:scale>
        <p:origin x="75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3" Type="http://schemas.openxmlformats.org/officeDocument/2006/relationships/slideMaster" Target="slideMasters/slideMaster1.xml"/><Relationship Id="rId21" Type="http://schemas.openxmlformats.org/officeDocument/2006/relationships/viewProps" Target="viewProps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2.xml"/><Relationship Id="rId24" Type="http://schemas.microsoft.com/office/2016/11/relationships/changesInfo" Target="changesInfos/changesInfo1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6.xml"/><Relationship Id="rId23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2.xml"/><Relationship Id="rId9" Type="http://schemas.openxmlformats.org/officeDocument/2006/relationships/slideMaster" Target="slideMasters/slideMaster7.xml"/><Relationship Id="rId14" Type="http://schemas.openxmlformats.org/officeDocument/2006/relationships/slide" Target="slides/slide5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y Metcalfe (IMH)" userId="7e356c24-f8ea-4bc0-9390-f9f190be2cd2" providerId="ADAL" clId="{14BF9122-10DE-48D3-B47C-268FE85C1EFB}"/>
    <pc:docChg chg="custSel addSld delSld modSld sldOrd">
      <pc:chgData name="Gary Metcalfe (IMH)" userId="7e356c24-f8ea-4bc0-9390-f9f190be2cd2" providerId="ADAL" clId="{14BF9122-10DE-48D3-B47C-268FE85C1EFB}" dt="2023-11-13T08:49:23.928" v="311" actId="403"/>
      <pc:docMkLst>
        <pc:docMk/>
      </pc:docMkLst>
      <pc:sldChg chg="modSp mod">
        <pc:chgData name="Gary Metcalfe (IMH)" userId="7e356c24-f8ea-4bc0-9390-f9f190be2cd2" providerId="ADAL" clId="{14BF9122-10DE-48D3-B47C-268FE85C1EFB}" dt="2023-11-13T08:44:00.496" v="81" actId="404"/>
        <pc:sldMkLst>
          <pc:docMk/>
          <pc:sldMk cId="1583089521" sldId="258"/>
        </pc:sldMkLst>
        <pc:spChg chg="mod">
          <ac:chgData name="Gary Metcalfe (IMH)" userId="7e356c24-f8ea-4bc0-9390-f9f190be2cd2" providerId="ADAL" clId="{14BF9122-10DE-48D3-B47C-268FE85C1EFB}" dt="2023-11-13T08:43:47.204" v="77" actId="20577"/>
          <ac:spMkLst>
            <pc:docMk/>
            <pc:sldMk cId="1583089521" sldId="258"/>
            <ac:spMk id="2" creationId="{7F4AD9F8-8B95-5831-9559-D6B6074D971D}"/>
          </ac:spMkLst>
        </pc:spChg>
        <pc:spChg chg="mod">
          <ac:chgData name="Gary Metcalfe (IMH)" userId="7e356c24-f8ea-4bc0-9390-f9f190be2cd2" providerId="ADAL" clId="{14BF9122-10DE-48D3-B47C-268FE85C1EFB}" dt="2023-11-13T08:44:00.496" v="81" actId="404"/>
          <ac:spMkLst>
            <pc:docMk/>
            <pc:sldMk cId="1583089521" sldId="258"/>
            <ac:spMk id="3" creationId="{FA4FF373-4375-92C0-68AB-43F7F2C56E02}"/>
          </ac:spMkLst>
        </pc:spChg>
      </pc:sldChg>
      <pc:sldChg chg="del">
        <pc:chgData name="Gary Metcalfe (IMH)" userId="7e356c24-f8ea-4bc0-9390-f9f190be2cd2" providerId="ADAL" clId="{14BF9122-10DE-48D3-B47C-268FE85C1EFB}" dt="2023-11-13T08:46:34.005" v="224" actId="47"/>
        <pc:sldMkLst>
          <pc:docMk/>
          <pc:sldMk cId="2024540728" sldId="259"/>
        </pc:sldMkLst>
      </pc:sldChg>
      <pc:sldChg chg="del">
        <pc:chgData name="Gary Metcalfe (IMH)" userId="7e356c24-f8ea-4bc0-9390-f9f190be2cd2" providerId="ADAL" clId="{14BF9122-10DE-48D3-B47C-268FE85C1EFB}" dt="2023-11-13T08:41:38.983" v="60" actId="2696"/>
        <pc:sldMkLst>
          <pc:docMk/>
          <pc:sldMk cId="994007375" sldId="261"/>
        </pc:sldMkLst>
      </pc:sldChg>
      <pc:sldChg chg="new ord">
        <pc:chgData name="Gary Metcalfe (IMH)" userId="7e356c24-f8ea-4bc0-9390-f9f190be2cd2" providerId="ADAL" clId="{14BF9122-10DE-48D3-B47C-268FE85C1EFB}" dt="2023-11-13T08:43:34.569" v="75"/>
        <pc:sldMkLst>
          <pc:docMk/>
          <pc:sldMk cId="3831953088" sldId="261"/>
        </pc:sldMkLst>
      </pc:sldChg>
      <pc:sldChg chg="del">
        <pc:chgData name="Gary Metcalfe (IMH)" userId="7e356c24-f8ea-4bc0-9390-f9f190be2cd2" providerId="ADAL" clId="{14BF9122-10DE-48D3-B47C-268FE85C1EFB}" dt="2023-11-13T08:41:44.618" v="61" actId="2696"/>
        <pc:sldMkLst>
          <pc:docMk/>
          <pc:sldMk cId="3024337007" sldId="262"/>
        </pc:sldMkLst>
      </pc:sldChg>
      <pc:sldChg chg="modSp new mod">
        <pc:chgData name="Gary Metcalfe (IMH)" userId="7e356c24-f8ea-4bc0-9390-f9f190be2cd2" providerId="ADAL" clId="{14BF9122-10DE-48D3-B47C-268FE85C1EFB}" dt="2023-11-13T08:43:18.676" v="73" actId="14100"/>
        <pc:sldMkLst>
          <pc:docMk/>
          <pc:sldMk cId="3571315933" sldId="262"/>
        </pc:sldMkLst>
        <pc:spChg chg="mod">
          <ac:chgData name="Gary Metcalfe (IMH)" userId="7e356c24-f8ea-4bc0-9390-f9f190be2cd2" providerId="ADAL" clId="{14BF9122-10DE-48D3-B47C-268FE85C1EFB}" dt="2023-11-13T08:43:18.676" v="73" actId="14100"/>
          <ac:spMkLst>
            <pc:docMk/>
            <pc:sldMk cId="3571315933" sldId="262"/>
            <ac:spMk id="2" creationId="{AE9CE63A-907C-ED1F-B107-1FD6F2ACB3A4}"/>
          </ac:spMkLst>
        </pc:spChg>
      </pc:sldChg>
      <pc:sldChg chg="modSp new mod">
        <pc:chgData name="Gary Metcalfe (IMH)" userId="7e356c24-f8ea-4bc0-9390-f9f190be2cd2" providerId="ADAL" clId="{14BF9122-10DE-48D3-B47C-268FE85C1EFB}" dt="2023-11-13T08:46:10.100" v="222" actId="12"/>
        <pc:sldMkLst>
          <pc:docMk/>
          <pc:sldMk cId="674488316" sldId="263"/>
        </pc:sldMkLst>
        <pc:spChg chg="mod">
          <ac:chgData name="Gary Metcalfe (IMH)" userId="7e356c24-f8ea-4bc0-9390-f9f190be2cd2" providerId="ADAL" clId="{14BF9122-10DE-48D3-B47C-268FE85C1EFB}" dt="2023-11-13T08:44:47.115" v="107" actId="20577"/>
          <ac:spMkLst>
            <pc:docMk/>
            <pc:sldMk cId="674488316" sldId="263"/>
            <ac:spMk id="2" creationId="{4FA21765-281B-894A-DA9D-0838EF21D315}"/>
          </ac:spMkLst>
        </pc:spChg>
        <pc:spChg chg="mod">
          <ac:chgData name="Gary Metcalfe (IMH)" userId="7e356c24-f8ea-4bc0-9390-f9f190be2cd2" providerId="ADAL" clId="{14BF9122-10DE-48D3-B47C-268FE85C1EFB}" dt="2023-11-13T08:46:10.100" v="222" actId="12"/>
          <ac:spMkLst>
            <pc:docMk/>
            <pc:sldMk cId="674488316" sldId="263"/>
            <ac:spMk id="3" creationId="{A9D20853-9F31-8F7D-49BC-418284BD98E7}"/>
          </ac:spMkLst>
        </pc:spChg>
      </pc:sldChg>
      <pc:sldChg chg="del">
        <pc:chgData name="Gary Metcalfe (IMH)" userId="7e356c24-f8ea-4bc0-9390-f9f190be2cd2" providerId="ADAL" clId="{14BF9122-10DE-48D3-B47C-268FE85C1EFB}" dt="2023-11-13T08:41:48.363" v="62" actId="2696"/>
        <pc:sldMkLst>
          <pc:docMk/>
          <pc:sldMk cId="3022562439" sldId="263"/>
        </pc:sldMkLst>
      </pc:sldChg>
      <pc:sldChg chg="new">
        <pc:chgData name="Gary Metcalfe (IMH)" userId="7e356c24-f8ea-4bc0-9390-f9f190be2cd2" providerId="ADAL" clId="{14BF9122-10DE-48D3-B47C-268FE85C1EFB}" dt="2023-11-13T08:46:30.191" v="223" actId="680"/>
        <pc:sldMkLst>
          <pc:docMk/>
          <pc:sldMk cId="2038080407" sldId="264"/>
        </pc:sldMkLst>
      </pc:sldChg>
      <pc:sldChg chg="modSp new mod">
        <pc:chgData name="Gary Metcalfe (IMH)" userId="7e356c24-f8ea-4bc0-9390-f9f190be2cd2" providerId="ADAL" clId="{14BF9122-10DE-48D3-B47C-268FE85C1EFB}" dt="2023-11-13T08:46:50.674" v="240" actId="122"/>
        <pc:sldMkLst>
          <pc:docMk/>
          <pc:sldMk cId="470450858" sldId="265"/>
        </pc:sldMkLst>
        <pc:spChg chg="mod">
          <ac:chgData name="Gary Metcalfe (IMH)" userId="7e356c24-f8ea-4bc0-9390-f9f190be2cd2" providerId="ADAL" clId="{14BF9122-10DE-48D3-B47C-268FE85C1EFB}" dt="2023-11-13T08:46:50.674" v="240" actId="122"/>
          <ac:spMkLst>
            <pc:docMk/>
            <pc:sldMk cId="470450858" sldId="265"/>
            <ac:spMk id="2" creationId="{508A5372-4DDF-E654-CF55-20AD305CE358}"/>
          </ac:spMkLst>
        </pc:spChg>
      </pc:sldChg>
      <pc:sldChg chg="modSp new mod">
        <pc:chgData name="Gary Metcalfe (IMH)" userId="7e356c24-f8ea-4bc0-9390-f9f190be2cd2" providerId="ADAL" clId="{14BF9122-10DE-48D3-B47C-268FE85C1EFB}" dt="2023-11-13T08:47:56.626" v="272" actId="403"/>
        <pc:sldMkLst>
          <pc:docMk/>
          <pc:sldMk cId="1233630771" sldId="266"/>
        </pc:sldMkLst>
        <pc:spChg chg="mod">
          <ac:chgData name="Gary Metcalfe (IMH)" userId="7e356c24-f8ea-4bc0-9390-f9f190be2cd2" providerId="ADAL" clId="{14BF9122-10DE-48D3-B47C-268FE85C1EFB}" dt="2023-11-13T08:47:08.479" v="266" actId="20577"/>
          <ac:spMkLst>
            <pc:docMk/>
            <pc:sldMk cId="1233630771" sldId="266"/>
            <ac:spMk id="2" creationId="{3529D966-33E4-68AC-6993-7E0F1CA9D3BF}"/>
          </ac:spMkLst>
        </pc:spChg>
        <pc:spChg chg="mod">
          <ac:chgData name="Gary Metcalfe (IMH)" userId="7e356c24-f8ea-4bc0-9390-f9f190be2cd2" providerId="ADAL" clId="{14BF9122-10DE-48D3-B47C-268FE85C1EFB}" dt="2023-11-13T08:47:56.626" v="272" actId="403"/>
          <ac:spMkLst>
            <pc:docMk/>
            <pc:sldMk cId="1233630771" sldId="266"/>
            <ac:spMk id="3" creationId="{3A2D4E2F-7E41-E68C-7255-2A26159FE59D}"/>
          </ac:spMkLst>
        </pc:spChg>
      </pc:sldChg>
      <pc:sldChg chg="modSp new mod">
        <pc:chgData name="Gary Metcalfe (IMH)" userId="7e356c24-f8ea-4bc0-9390-f9f190be2cd2" providerId="ADAL" clId="{14BF9122-10DE-48D3-B47C-268FE85C1EFB}" dt="2023-11-13T08:49:23.928" v="311" actId="403"/>
        <pc:sldMkLst>
          <pc:docMk/>
          <pc:sldMk cId="3389329995" sldId="267"/>
        </pc:sldMkLst>
        <pc:spChg chg="mod">
          <ac:chgData name="Gary Metcalfe (IMH)" userId="7e356c24-f8ea-4bc0-9390-f9f190be2cd2" providerId="ADAL" clId="{14BF9122-10DE-48D3-B47C-268FE85C1EFB}" dt="2023-11-13T08:48:22.323" v="303" actId="20577"/>
          <ac:spMkLst>
            <pc:docMk/>
            <pc:sldMk cId="3389329995" sldId="267"/>
            <ac:spMk id="2" creationId="{B807849C-A050-42CC-D5B5-A79CC9F21287}"/>
          </ac:spMkLst>
        </pc:spChg>
        <pc:spChg chg="mod">
          <ac:chgData name="Gary Metcalfe (IMH)" userId="7e356c24-f8ea-4bc0-9390-f9f190be2cd2" providerId="ADAL" clId="{14BF9122-10DE-48D3-B47C-268FE85C1EFB}" dt="2023-11-13T08:49:23.928" v="311" actId="403"/>
          <ac:spMkLst>
            <pc:docMk/>
            <pc:sldMk cId="3389329995" sldId="267"/>
            <ac:spMk id="3" creationId="{4D17CDD2-6B81-D16D-ABB8-92F433CE1A1A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7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7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7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7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5" Type="http://schemas.openxmlformats.org/officeDocument/2006/relationships/slideLayout" Target="../slideLayouts/slideLayout11.xml"/><Relationship Id="rId4" Type="http://schemas.openxmlformats.org/officeDocument/2006/relationships/slideLayout" Target="../slideLayouts/slideLayout10.xml"/><Relationship Id="rId9" Type="http://schemas.openxmlformats.org/officeDocument/2006/relationships/image" Target="../media/image7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1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7.xml"/><Relationship Id="rId1" Type="http://schemas.openxmlformats.org/officeDocument/2006/relationships/slideLayout" Target="../slideLayouts/slideLayout16.xml"/><Relationship Id="rId5" Type="http://schemas.openxmlformats.org/officeDocument/2006/relationships/image" Target="../media/image16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1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9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9.xml"/><Relationship Id="rId3" Type="http://schemas.openxmlformats.org/officeDocument/2006/relationships/slideLayout" Target="../slideLayouts/slideLayout24.xml"/><Relationship Id="rId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3.xml"/><Relationship Id="rId1" Type="http://schemas.openxmlformats.org/officeDocument/2006/relationships/slideLayout" Target="../slideLayouts/slideLayout22.xml"/><Relationship Id="rId6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5.xml"/><Relationship Id="rId9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11/13/2023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538378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14D09C2-6E45-CCB1-116C-557175CD3B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</a:rPr>
              <a:t>Organisational Context for Coaching and Mentoring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chemeClr val="bg1"/>
                </a:solidFill>
              </a:rPr>
              <a:t>BMPF7062 and BMPF7062D</a:t>
            </a:r>
          </a:p>
        </p:txBody>
      </p:sp>
    </p:spTree>
    <p:extLst>
      <p:ext uri="{BB962C8B-B14F-4D97-AF65-F5344CB8AC3E}">
        <p14:creationId xmlns:p14="http://schemas.microsoft.com/office/powerpoint/2010/main" val="148085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AD9F8-8B95-5831-9559-D6B6074D9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1c: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4FF373-4375-92C0-68AB-43F7F2C56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614863"/>
            <a:ext cx="11481847" cy="2786696"/>
          </a:xfrm>
        </p:spPr>
        <p:txBody>
          <a:bodyPr/>
          <a:lstStyle/>
          <a:p>
            <a:pPr marL="0" indent="0" algn="ctr">
              <a:buNone/>
            </a:pPr>
            <a:r>
              <a:rPr lang="en-GB" sz="4400" dirty="0"/>
              <a:t>Coaching and Mentoring  - Models and Frameworks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30895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E9CE63A-907C-ED1F-B107-1FD6F2ACB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989221"/>
            <a:ext cx="4535079" cy="3346349"/>
          </a:xfrm>
        </p:spPr>
        <p:txBody>
          <a:bodyPr/>
          <a:lstStyle/>
          <a:p>
            <a:pPr algn="ctr"/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Refresh your knowledge of as many </a:t>
            </a:r>
          </a:p>
          <a:p>
            <a:pPr algn="ctr"/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coaching and mentoring models and </a:t>
            </a:r>
          </a:p>
          <a:p>
            <a:pPr algn="ctr"/>
            <a:r>
              <a:rPr lang="en-US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frameworks as you can find </a:t>
            </a:r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and </a:t>
            </a:r>
          </a:p>
          <a:p>
            <a:pPr algn="ctr"/>
            <a:r>
              <a:rPr lang="en-GB" sz="24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prepare a 15 minutes presentation 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571315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319BD-4B13-B59A-6966-2E830A9A7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8768E-1F1F-CC2C-1B54-A2E4CD30A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319530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21765-281B-894A-DA9D-0838EF21D3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topics to consider: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D20853-9F31-8F7D-49BC-418284BD98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Different types of coaching:</a:t>
            </a:r>
          </a:p>
          <a:p>
            <a:r>
              <a:rPr lang="en-GB" dirty="0"/>
              <a:t>Team coaching</a:t>
            </a:r>
          </a:p>
          <a:p>
            <a:r>
              <a:rPr lang="en-GB" dirty="0"/>
              <a:t>Career Coaching</a:t>
            </a:r>
          </a:p>
          <a:p>
            <a:r>
              <a:rPr lang="en-GB" dirty="0"/>
              <a:t>Executive Coaching</a:t>
            </a:r>
          </a:p>
          <a:p>
            <a:r>
              <a:rPr lang="en-GB" dirty="0"/>
              <a:t>Business Coaching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4883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8A5372-4DDF-E654-CF55-20AD305CE3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791780-7068-6D3B-AC65-096FC0C08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4508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29D966-33E4-68AC-6993-7E0F1CA9D3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conclude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D4E2F-7E41-E68C-7255-2A26159FE5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Identify coaching and mentoring models and frameworks used in your own workplace or wider organisation/sector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233630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7849C-A050-42CC-D5B5-A79CC9F212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the next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7CDD2-6B81-D16D-ABB8-92F433CE1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Read recent and relevant literature to support/dismiss models/frameworks in your own sector and prepare a 15 minutes presentation for the next workshop.</a:t>
            </a:r>
            <a:endParaRPr lang="en-GB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Read: </a:t>
            </a:r>
            <a:r>
              <a:rPr lang="en-GB" i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Hawkins, P., (2013) Coaching, mentoring and organisational consultancy: Supervision, skills and development, London: Open University Press  -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chapter 5: Organizational coaching and consultancy.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3893299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3808040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423A366-52DD-4B0D-BE45-A2541ACCCAE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152</Words>
  <Application>Microsoft Office PowerPoint</Application>
  <PresentationFormat>Widescreen</PresentationFormat>
  <Paragraphs>21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10</vt:i4>
      </vt:variant>
    </vt:vector>
  </HeadingPairs>
  <TitlesOfParts>
    <vt:vector size="21" baseType="lpstr">
      <vt:lpstr>Arial</vt:lpstr>
      <vt:lpstr>Calibri</vt:lpstr>
      <vt:lpstr>Calibri Light</vt:lpstr>
      <vt:lpstr>Times New Roman</vt:lpstr>
      <vt:lpstr>UWTSD Holding Page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PowerPoint Presentation</vt:lpstr>
      <vt:lpstr>Session 1c:</vt:lpstr>
      <vt:lpstr>PowerPoint Presentation</vt:lpstr>
      <vt:lpstr>PowerPoint Presentation</vt:lpstr>
      <vt:lpstr>Other topics to consider:</vt:lpstr>
      <vt:lpstr>Any Questions?</vt:lpstr>
      <vt:lpstr>To conclude this session:</vt:lpstr>
      <vt:lpstr>Before the next session: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Gary Metcalfe (IMH)</cp:lastModifiedBy>
  <cp:revision>17</cp:revision>
  <dcterms:created xsi:type="dcterms:W3CDTF">2021-03-09T15:35:42Z</dcterms:created>
  <dcterms:modified xsi:type="dcterms:W3CDTF">2023-11-13T08:49:24Z</dcterms:modified>
</cp:coreProperties>
</file>