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264" r:id="rId5"/>
    <p:sldId id="263" r:id="rId6"/>
    <p:sldId id="304" r:id="rId7"/>
    <p:sldId id="312" r:id="rId8"/>
    <p:sldId id="308" r:id="rId9"/>
    <p:sldId id="309" r:id="rId10"/>
    <p:sldId id="313" r:id="rId11"/>
    <p:sldId id="314" r:id="rId12"/>
    <p:sldId id="315" r:id="rId13"/>
    <p:sldId id="320" r:id="rId14"/>
    <p:sldId id="321" r:id="rId15"/>
    <p:sldId id="316" r:id="rId16"/>
    <p:sldId id="317" r:id="rId17"/>
    <p:sldId id="322" r:id="rId18"/>
    <p:sldId id="319" r:id="rId19"/>
    <p:sldId id="318" r:id="rId20"/>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man lidia" userId="28e3ee4b7ea3b464" providerId="LiveId" clId="{4BB8B1D9-925C-41B2-8523-CCC62CDE5C13}"/>
    <pc:docChg chg="undo custSel addSld delSld modSld sldOrd">
      <pc:chgData name="caraman lidia" userId="28e3ee4b7ea3b464" providerId="LiveId" clId="{4BB8B1D9-925C-41B2-8523-CCC62CDE5C13}" dt="2026-07-10T16:24:40.057" v="495"/>
      <pc:docMkLst>
        <pc:docMk/>
      </pc:docMkLst>
      <pc:sldChg chg="modSp mod">
        <pc:chgData name="caraman lidia" userId="28e3ee4b7ea3b464" providerId="LiveId" clId="{4BB8B1D9-925C-41B2-8523-CCC62CDE5C13}" dt="2026-07-04T15:46:09.908" v="491" actId="27636"/>
        <pc:sldMkLst>
          <pc:docMk/>
          <pc:sldMk cId="613521489" sldId="264"/>
        </pc:sldMkLst>
        <pc:spChg chg="mod">
          <ac:chgData name="caraman lidia" userId="28e3ee4b7ea3b464" providerId="LiveId" clId="{4BB8B1D9-925C-41B2-8523-CCC62CDE5C13}" dt="2026-07-03T17:48:14.893" v="39"/>
          <ac:spMkLst>
            <pc:docMk/>
            <pc:sldMk cId="613521489" sldId="264"/>
            <ac:spMk id="2" creationId="{1E1D6B15-8FD9-4DBA-937D-A035F2A313B4}"/>
          </ac:spMkLst>
        </pc:spChg>
        <pc:spChg chg="mod">
          <ac:chgData name="caraman lidia" userId="28e3ee4b7ea3b464" providerId="LiveId" clId="{4BB8B1D9-925C-41B2-8523-CCC62CDE5C13}" dt="2026-07-04T15:46:09.908" v="491" actId="27636"/>
          <ac:spMkLst>
            <pc:docMk/>
            <pc:sldMk cId="613521489" sldId="264"/>
            <ac:spMk id="3" creationId="{E2AB768D-85F6-4B7C-BD45-CE6CDE81649E}"/>
          </ac:spMkLst>
        </pc:spChg>
      </pc:sldChg>
      <pc:sldChg chg="modSp mod">
        <pc:chgData name="caraman lidia" userId="28e3ee4b7ea3b464" providerId="LiveId" clId="{4BB8B1D9-925C-41B2-8523-CCC62CDE5C13}" dt="2026-07-03T17:54:01.064" v="45"/>
        <pc:sldMkLst>
          <pc:docMk/>
          <pc:sldMk cId="1547093090" sldId="308"/>
        </pc:sldMkLst>
        <pc:spChg chg="mod">
          <ac:chgData name="caraman lidia" userId="28e3ee4b7ea3b464" providerId="LiveId" clId="{4BB8B1D9-925C-41B2-8523-CCC62CDE5C13}" dt="2026-07-03T17:54:01.064" v="45"/>
          <ac:spMkLst>
            <pc:docMk/>
            <pc:sldMk cId="1547093090" sldId="308"/>
            <ac:spMk id="3" creationId="{8917F14E-EDCE-469B-AEC8-DACF0B59B38E}"/>
          </ac:spMkLst>
        </pc:spChg>
      </pc:sldChg>
      <pc:sldChg chg="modSp mod">
        <pc:chgData name="caraman lidia" userId="28e3ee4b7ea3b464" providerId="LiveId" clId="{4BB8B1D9-925C-41B2-8523-CCC62CDE5C13}" dt="2026-07-03T17:58:11.988" v="54" actId="14100"/>
        <pc:sldMkLst>
          <pc:docMk/>
          <pc:sldMk cId="3515920782" sldId="309"/>
        </pc:sldMkLst>
        <pc:spChg chg="mod">
          <ac:chgData name="caraman lidia" userId="28e3ee4b7ea3b464" providerId="LiveId" clId="{4BB8B1D9-925C-41B2-8523-CCC62CDE5C13}" dt="2026-07-03T17:58:03.780" v="52" actId="1076"/>
          <ac:spMkLst>
            <pc:docMk/>
            <pc:sldMk cId="3515920782" sldId="309"/>
            <ac:spMk id="3" creationId="{E70936D7-4AFC-4CF6-98CC-6A2DD4AC3520}"/>
          </ac:spMkLst>
        </pc:spChg>
        <pc:picChg chg="mod">
          <ac:chgData name="caraman lidia" userId="28e3ee4b7ea3b464" providerId="LiveId" clId="{4BB8B1D9-925C-41B2-8523-CCC62CDE5C13}" dt="2026-07-03T17:58:11.988" v="54" actId="14100"/>
          <ac:picMkLst>
            <pc:docMk/>
            <pc:sldMk cId="3515920782" sldId="309"/>
            <ac:picMk id="10" creationId="{995D0919-C32E-F015-B29E-9C1AAF619198}"/>
          </ac:picMkLst>
        </pc:picChg>
      </pc:sldChg>
      <pc:sldChg chg="addSp delSp modSp mod">
        <pc:chgData name="caraman lidia" userId="28e3ee4b7ea3b464" providerId="LiveId" clId="{4BB8B1D9-925C-41B2-8523-CCC62CDE5C13}" dt="2026-07-04T14:54:54.996" v="97" actId="403"/>
        <pc:sldMkLst>
          <pc:docMk/>
          <pc:sldMk cId="188494447" sldId="314"/>
        </pc:sldMkLst>
        <pc:spChg chg="mod">
          <ac:chgData name="caraman lidia" userId="28e3ee4b7ea3b464" providerId="LiveId" clId="{4BB8B1D9-925C-41B2-8523-CCC62CDE5C13}" dt="2026-07-04T14:54:54.996" v="97" actId="403"/>
          <ac:spMkLst>
            <pc:docMk/>
            <pc:sldMk cId="188494447" sldId="314"/>
            <ac:spMk id="4" creationId="{B359BDDC-FF35-59D0-6032-67AD29C2A5B2}"/>
          </ac:spMkLst>
        </pc:spChg>
        <pc:spChg chg="del">
          <ac:chgData name="caraman lidia" userId="28e3ee4b7ea3b464" providerId="LiveId" clId="{4BB8B1D9-925C-41B2-8523-CCC62CDE5C13}" dt="2026-07-04T14:50:41.178" v="59" actId="478"/>
          <ac:spMkLst>
            <pc:docMk/>
            <pc:sldMk cId="188494447" sldId="314"/>
            <ac:spMk id="10" creationId="{EC242034-03C7-6E2E-6BAD-0622CB749E9F}"/>
          </ac:spMkLst>
        </pc:spChg>
        <pc:graphicFrameChg chg="add mod modGraphic">
          <ac:chgData name="caraman lidia" userId="28e3ee4b7ea3b464" providerId="LiveId" clId="{4BB8B1D9-925C-41B2-8523-CCC62CDE5C13}" dt="2026-07-04T14:54:44.160" v="95" actId="12385"/>
          <ac:graphicFrameMkLst>
            <pc:docMk/>
            <pc:sldMk cId="188494447" sldId="314"/>
            <ac:graphicFrameMk id="3" creationId="{5D7A5529-2A4A-7F97-D810-4494E649A3A1}"/>
          </ac:graphicFrameMkLst>
        </pc:graphicFrameChg>
      </pc:sldChg>
      <pc:sldChg chg="addSp delSp modSp mod">
        <pc:chgData name="caraman lidia" userId="28e3ee4b7ea3b464" providerId="LiveId" clId="{4BB8B1D9-925C-41B2-8523-CCC62CDE5C13}" dt="2026-07-04T14:58:59.586" v="122" actId="14100"/>
        <pc:sldMkLst>
          <pc:docMk/>
          <pc:sldMk cId="2046453152" sldId="315"/>
        </pc:sldMkLst>
        <pc:spChg chg="mod">
          <ac:chgData name="caraman lidia" userId="28e3ee4b7ea3b464" providerId="LiveId" clId="{4BB8B1D9-925C-41B2-8523-CCC62CDE5C13}" dt="2026-07-04T14:58:59.586" v="122" actId="14100"/>
          <ac:spMkLst>
            <pc:docMk/>
            <pc:sldMk cId="2046453152" sldId="315"/>
            <ac:spMk id="3" creationId="{DC50F0D3-8A78-FAC7-2BB2-45FB325B68A8}"/>
          </ac:spMkLst>
        </pc:spChg>
        <pc:spChg chg="mod">
          <ac:chgData name="caraman lidia" userId="28e3ee4b7ea3b464" providerId="LiveId" clId="{4BB8B1D9-925C-41B2-8523-CCC62CDE5C13}" dt="2026-07-04T14:58:12.418" v="116" actId="404"/>
          <ac:spMkLst>
            <pc:docMk/>
            <pc:sldMk cId="2046453152" sldId="315"/>
            <ac:spMk id="4" creationId="{EB0BFF8C-97A2-6081-B92C-4F266858884B}"/>
          </ac:spMkLst>
        </pc:spChg>
        <pc:graphicFrameChg chg="add mod modGraphic">
          <ac:chgData name="caraman lidia" userId="28e3ee4b7ea3b464" providerId="LiveId" clId="{4BB8B1D9-925C-41B2-8523-CCC62CDE5C13}" dt="2026-07-04T14:58:22.195" v="118" actId="14100"/>
          <ac:graphicFrameMkLst>
            <pc:docMk/>
            <pc:sldMk cId="2046453152" sldId="315"/>
            <ac:graphicFrameMk id="2" creationId="{FEE21A5B-1C53-7FBC-6FBC-BBC0DBCC442A}"/>
          </ac:graphicFrameMkLst>
        </pc:graphicFrameChg>
        <pc:picChg chg="del mod">
          <ac:chgData name="caraman lidia" userId="28e3ee4b7ea3b464" providerId="LiveId" clId="{4BB8B1D9-925C-41B2-8523-CCC62CDE5C13}" dt="2026-07-04T14:57:53.856" v="111" actId="478"/>
          <ac:picMkLst>
            <pc:docMk/>
            <pc:sldMk cId="2046453152" sldId="315"/>
            <ac:picMk id="10" creationId="{F8186221-0FDD-6704-3E85-CB2E0A174154}"/>
          </ac:picMkLst>
        </pc:picChg>
      </pc:sldChg>
      <pc:sldChg chg="addSp delSp modSp mod">
        <pc:chgData name="caraman lidia" userId="28e3ee4b7ea3b464" providerId="LiveId" clId="{4BB8B1D9-925C-41B2-8523-CCC62CDE5C13}" dt="2026-07-04T15:36:55.729" v="413" actId="14100"/>
        <pc:sldMkLst>
          <pc:docMk/>
          <pc:sldMk cId="1720209331" sldId="316"/>
        </pc:sldMkLst>
        <pc:spChg chg="mod">
          <ac:chgData name="caraman lidia" userId="28e3ee4b7ea3b464" providerId="LiveId" clId="{4BB8B1D9-925C-41B2-8523-CCC62CDE5C13}" dt="2026-07-04T15:36:43.105" v="411" actId="115"/>
          <ac:spMkLst>
            <pc:docMk/>
            <pc:sldMk cId="1720209331" sldId="316"/>
            <ac:spMk id="2" creationId="{4F0CF54F-6538-3DFF-B0DA-B5F2B75D2D89}"/>
          </ac:spMkLst>
        </pc:spChg>
        <pc:spChg chg="mod">
          <ac:chgData name="caraman lidia" userId="28e3ee4b7ea3b464" providerId="LiveId" clId="{4BB8B1D9-925C-41B2-8523-CCC62CDE5C13}" dt="2026-07-04T15:35:22.889" v="402" actId="20577"/>
          <ac:spMkLst>
            <pc:docMk/>
            <pc:sldMk cId="1720209331" sldId="316"/>
            <ac:spMk id="4" creationId="{46413D7D-29D7-7C1B-A1AA-05EC4897091B}"/>
          </ac:spMkLst>
        </pc:spChg>
        <pc:spChg chg="del">
          <ac:chgData name="caraman lidia" userId="28e3ee4b7ea3b464" providerId="LiveId" clId="{4BB8B1D9-925C-41B2-8523-CCC62CDE5C13}" dt="2026-07-04T15:30:04.393" v="170" actId="478"/>
          <ac:spMkLst>
            <pc:docMk/>
            <pc:sldMk cId="1720209331" sldId="316"/>
            <ac:spMk id="10" creationId="{FCBEBF04-9E66-0FAD-B2A0-79A5FF0A3D12}"/>
          </ac:spMkLst>
        </pc:spChg>
        <pc:spChg chg="add mod">
          <ac:chgData name="caraman lidia" userId="28e3ee4b7ea3b464" providerId="LiveId" clId="{4BB8B1D9-925C-41B2-8523-CCC62CDE5C13}" dt="2026-07-04T15:36:07.551" v="409" actId="1076"/>
          <ac:spMkLst>
            <pc:docMk/>
            <pc:sldMk cId="1720209331" sldId="316"/>
            <ac:spMk id="11" creationId="{C8155F1A-278D-2334-D777-5841BB952C42}"/>
          </ac:spMkLst>
        </pc:spChg>
        <pc:spChg chg="mod">
          <ac:chgData name="caraman lidia" userId="28e3ee4b7ea3b464" providerId="LiveId" clId="{4BB8B1D9-925C-41B2-8523-CCC62CDE5C13}" dt="2026-07-04T15:33:32.862" v="200" actId="1076"/>
          <ac:spMkLst>
            <pc:docMk/>
            <pc:sldMk cId="1720209331" sldId="316"/>
            <ac:spMk id="12" creationId="{EDD65300-3704-A5E0-7916-E4B0F819A054}"/>
          </ac:spMkLst>
        </pc:spChg>
        <pc:graphicFrameChg chg="del">
          <ac:chgData name="caraman lidia" userId="28e3ee4b7ea3b464" providerId="LiveId" clId="{4BB8B1D9-925C-41B2-8523-CCC62CDE5C13}" dt="2026-07-04T15:30:06.265" v="171" actId="478"/>
          <ac:graphicFrameMkLst>
            <pc:docMk/>
            <pc:sldMk cId="1720209331" sldId="316"/>
            <ac:graphicFrameMk id="8" creationId="{361F6DAB-FCE2-BDCA-6C90-7B19557AEE7C}"/>
          </ac:graphicFrameMkLst>
        </pc:graphicFrameChg>
        <pc:picChg chg="add mod">
          <ac:chgData name="caraman lidia" userId="28e3ee4b7ea3b464" providerId="LiveId" clId="{4BB8B1D9-925C-41B2-8523-CCC62CDE5C13}" dt="2026-07-04T15:36:52.533" v="412" actId="14100"/>
          <ac:picMkLst>
            <pc:docMk/>
            <pc:sldMk cId="1720209331" sldId="316"/>
            <ac:picMk id="5" creationId="{7AF9C5A0-EC02-781B-CE22-14849F1B5DD0}"/>
          </ac:picMkLst>
        </pc:picChg>
        <pc:picChg chg="add mod">
          <ac:chgData name="caraman lidia" userId="28e3ee4b7ea3b464" providerId="LiveId" clId="{4BB8B1D9-925C-41B2-8523-CCC62CDE5C13}" dt="2026-07-04T15:36:55.729" v="413" actId="14100"/>
          <ac:picMkLst>
            <pc:docMk/>
            <pc:sldMk cId="1720209331" sldId="316"/>
            <ac:picMk id="7" creationId="{A28AFCD7-90DE-C9A0-2DE3-6F405814A880}"/>
          </ac:picMkLst>
        </pc:picChg>
      </pc:sldChg>
      <pc:sldChg chg="delSp modSp mod">
        <pc:chgData name="caraman lidia" userId="28e3ee4b7ea3b464" providerId="LiveId" clId="{4BB8B1D9-925C-41B2-8523-CCC62CDE5C13}" dt="2026-07-04T15:38:48.245" v="423" actId="478"/>
        <pc:sldMkLst>
          <pc:docMk/>
          <pc:sldMk cId="769156612" sldId="317"/>
        </pc:sldMkLst>
        <pc:spChg chg="mod">
          <ac:chgData name="caraman lidia" userId="28e3ee4b7ea3b464" providerId="LiveId" clId="{4BB8B1D9-925C-41B2-8523-CCC62CDE5C13}" dt="2026-07-04T15:38:39.671" v="421" actId="1076"/>
          <ac:spMkLst>
            <pc:docMk/>
            <pc:sldMk cId="769156612" sldId="317"/>
            <ac:spMk id="2" creationId="{0C941143-17E3-D4D9-5652-CED2B06773BB}"/>
          </ac:spMkLst>
        </pc:spChg>
        <pc:spChg chg="del">
          <ac:chgData name="caraman lidia" userId="28e3ee4b7ea3b464" providerId="LiveId" clId="{4BB8B1D9-925C-41B2-8523-CCC62CDE5C13}" dt="2026-07-04T15:38:45.275" v="422" actId="478"/>
          <ac:spMkLst>
            <pc:docMk/>
            <pc:sldMk cId="769156612" sldId="317"/>
            <ac:spMk id="3" creationId="{C1BAAC38-AD18-9FAB-FFCD-D777EDD00722}"/>
          </ac:spMkLst>
        </pc:spChg>
        <pc:spChg chg="mod">
          <ac:chgData name="caraman lidia" userId="28e3ee4b7ea3b464" providerId="LiveId" clId="{4BB8B1D9-925C-41B2-8523-CCC62CDE5C13}" dt="2026-07-04T15:38:24.534" v="420" actId="27636"/>
          <ac:spMkLst>
            <pc:docMk/>
            <pc:sldMk cId="769156612" sldId="317"/>
            <ac:spMk id="4" creationId="{02E081A7-7ED6-38C4-640D-8A8E4CB625FF}"/>
          </ac:spMkLst>
        </pc:spChg>
        <pc:spChg chg="del">
          <ac:chgData name="caraman lidia" userId="28e3ee4b7ea3b464" providerId="LiveId" clId="{4BB8B1D9-925C-41B2-8523-CCC62CDE5C13}" dt="2026-07-04T15:38:48.245" v="423" actId="478"/>
          <ac:spMkLst>
            <pc:docMk/>
            <pc:sldMk cId="769156612" sldId="317"/>
            <ac:spMk id="8" creationId="{9BC8711D-64F7-3678-B5F7-C4E7622027A3}"/>
          </ac:spMkLst>
        </pc:spChg>
      </pc:sldChg>
      <pc:sldChg chg="addSp delSp modSp new mod">
        <pc:chgData name="caraman lidia" userId="28e3ee4b7ea3b464" providerId="LiveId" clId="{4BB8B1D9-925C-41B2-8523-CCC62CDE5C13}" dt="2026-06-22T22:42:33.514" v="28" actId="478"/>
        <pc:sldMkLst>
          <pc:docMk/>
          <pc:sldMk cId="417576895" sldId="319"/>
        </pc:sldMkLst>
        <pc:spChg chg="del">
          <ac:chgData name="caraman lidia" userId="28e3ee4b7ea3b464" providerId="LiveId" clId="{4BB8B1D9-925C-41B2-8523-CCC62CDE5C13}" dt="2026-06-22T22:41:46.520" v="22" actId="22"/>
          <ac:spMkLst>
            <pc:docMk/>
            <pc:sldMk cId="417576895" sldId="319"/>
            <ac:spMk id="2" creationId="{32217E50-0750-6AA5-7897-18C7A4456B1C}"/>
          </ac:spMkLst>
        </pc:spChg>
        <pc:spChg chg="del">
          <ac:chgData name="caraman lidia" userId="28e3ee4b7ea3b464" providerId="LiveId" clId="{4BB8B1D9-925C-41B2-8523-CCC62CDE5C13}" dt="2026-06-22T22:41:57.180" v="25" actId="478"/>
          <ac:spMkLst>
            <pc:docMk/>
            <pc:sldMk cId="417576895" sldId="319"/>
            <ac:spMk id="3" creationId="{C07D639D-437B-BD90-76BF-E3A17237BD31}"/>
          </ac:spMkLst>
        </pc:spChg>
        <pc:spChg chg="del">
          <ac:chgData name="caraman lidia" userId="28e3ee4b7ea3b464" providerId="LiveId" clId="{4BB8B1D9-925C-41B2-8523-CCC62CDE5C13}" dt="2026-06-22T22:42:01.482" v="26" actId="478"/>
          <ac:spMkLst>
            <pc:docMk/>
            <pc:sldMk cId="417576895" sldId="319"/>
            <ac:spMk id="4" creationId="{58925F24-C5AF-6E46-DA07-4A0E0DA7D4DF}"/>
          </ac:spMkLst>
        </pc:spChg>
        <pc:spChg chg="del">
          <ac:chgData name="caraman lidia" userId="28e3ee4b7ea3b464" providerId="LiveId" clId="{4BB8B1D9-925C-41B2-8523-CCC62CDE5C13}" dt="2026-06-22T22:41:54.028" v="24" actId="478"/>
          <ac:spMkLst>
            <pc:docMk/>
            <pc:sldMk cId="417576895" sldId="319"/>
            <ac:spMk id="5" creationId="{70FB20D0-2D1E-9622-6D59-323C8162ECEF}"/>
          </ac:spMkLst>
        </pc:spChg>
        <pc:spChg chg="del">
          <ac:chgData name="caraman lidia" userId="28e3ee4b7ea3b464" providerId="LiveId" clId="{4BB8B1D9-925C-41B2-8523-CCC62CDE5C13}" dt="2026-06-22T22:42:33.514" v="28" actId="478"/>
          <ac:spMkLst>
            <pc:docMk/>
            <pc:sldMk cId="417576895" sldId="319"/>
            <ac:spMk id="6" creationId="{1FC9851E-12E1-33B9-721E-645EBB94C2BA}"/>
          </ac:spMkLst>
        </pc:spChg>
        <pc:picChg chg="add mod ord">
          <ac:chgData name="caraman lidia" userId="28e3ee4b7ea3b464" providerId="LiveId" clId="{4BB8B1D9-925C-41B2-8523-CCC62CDE5C13}" dt="2026-06-22T22:42:28.095" v="27" actId="14826"/>
          <ac:picMkLst>
            <pc:docMk/>
            <pc:sldMk cId="417576895" sldId="319"/>
            <ac:picMk id="9" creationId="{5EF68BD7-03CA-3944-840D-D072F1756A56}"/>
          </ac:picMkLst>
        </pc:picChg>
      </pc:sldChg>
      <pc:sldChg chg="addSp delSp modSp new del mod">
        <pc:chgData name="caraman lidia" userId="28e3ee4b7ea3b464" providerId="LiveId" clId="{4BB8B1D9-925C-41B2-8523-CCC62CDE5C13}" dt="2026-06-22T22:41:33.884" v="20" actId="47"/>
        <pc:sldMkLst>
          <pc:docMk/>
          <pc:sldMk cId="1538351615" sldId="319"/>
        </pc:sldMkLst>
        <pc:spChg chg="mod">
          <ac:chgData name="caraman lidia" userId="28e3ee4b7ea3b464" providerId="LiveId" clId="{4BB8B1D9-925C-41B2-8523-CCC62CDE5C13}" dt="2026-06-22T22:41:32.145" v="19" actId="20577"/>
          <ac:spMkLst>
            <pc:docMk/>
            <pc:sldMk cId="1538351615" sldId="319"/>
            <ac:spMk id="2" creationId="{8AE6A96B-2E62-3EDF-F05A-051EC2AF6184}"/>
          </ac:spMkLst>
        </pc:spChg>
        <pc:spChg chg="del">
          <ac:chgData name="caraman lidia" userId="28e3ee4b7ea3b464" providerId="LiveId" clId="{4BB8B1D9-925C-41B2-8523-CCC62CDE5C13}" dt="2026-06-22T22:40:45.326" v="15" actId="478"/>
          <ac:spMkLst>
            <pc:docMk/>
            <pc:sldMk cId="1538351615" sldId="319"/>
            <ac:spMk id="3" creationId="{7B1F35C9-1385-5794-A299-435D4A996D8F}"/>
          </ac:spMkLst>
        </pc:spChg>
        <pc:spChg chg="del">
          <ac:chgData name="caraman lidia" userId="28e3ee4b7ea3b464" providerId="LiveId" clId="{4BB8B1D9-925C-41B2-8523-CCC62CDE5C13}" dt="2026-06-22T22:40:28.753" v="12" actId="22"/>
          <ac:spMkLst>
            <pc:docMk/>
            <pc:sldMk cId="1538351615" sldId="319"/>
            <ac:spMk id="4" creationId="{E9D7D1D0-01A1-4599-6118-77AE8AB3E389}"/>
          </ac:spMkLst>
        </pc:spChg>
        <pc:picChg chg="add mod ord">
          <ac:chgData name="caraman lidia" userId="28e3ee4b7ea3b464" providerId="LiveId" clId="{4BB8B1D9-925C-41B2-8523-CCC62CDE5C13}" dt="2026-06-22T22:41:24.290" v="18" actId="14826"/>
          <ac:picMkLst>
            <pc:docMk/>
            <pc:sldMk cId="1538351615" sldId="319"/>
            <ac:picMk id="6" creationId="{D99720A3-B72F-1D9D-5BD1-D0418E552AC5}"/>
          </ac:picMkLst>
        </pc:picChg>
      </pc:sldChg>
      <pc:sldChg chg="addSp delSp modSp new mod">
        <pc:chgData name="caraman lidia" userId="28e3ee4b7ea3b464" providerId="LiveId" clId="{4BB8B1D9-925C-41B2-8523-CCC62CDE5C13}" dt="2026-07-04T15:23:30.107" v="152" actId="14100"/>
        <pc:sldMkLst>
          <pc:docMk/>
          <pc:sldMk cId="1836590179" sldId="320"/>
        </pc:sldMkLst>
        <pc:spChg chg="mod">
          <ac:chgData name="caraman lidia" userId="28e3ee4b7ea3b464" providerId="LiveId" clId="{4BB8B1D9-925C-41B2-8523-CCC62CDE5C13}" dt="2026-07-04T15:23:09.144" v="148" actId="115"/>
          <ac:spMkLst>
            <pc:docMk/>
            <pc:sldMk cId="1836590179" sldId="320"/>
            <ac:spMk id="2" creationId="{64D89790-F239-E636-C8A0-601CB1BC7849}"/>
          </ac:spMkLst>
        </pc:spChg>
        <pc:spChg chg="del">
          <ac:chgData name="caraman lidia" userId="28e3ee4b7ea3b464" providerId="LiveId" clId="{4BB8B1D9-925C-41B2-8523-CCC62CDE5C13}" dt="2026-07-04T15:23:00.237" v="146" actId="478"/>
          <ac:spMkLst>
            <pc:docMk/>
            <pc:sldMk cId="1836590179" sldId="320"/>
            <ac:spMk id="3" creationId="{097EB6C8-C4A7-BDB4-C31C-7F9772D14648}"/>
          </ac:spMkLst>
        </pc:spChg>
        <pc:spChg chg="mod">
          <ac:chgData name="caraman lidia" userId="28e3ee4b7ea3b464" providerId="LiveId" clId="{4BB8B1D9-925C-41B2-8523-CCC62CDE5C13}" dt="2026-07-04T15:23:05.962" v="147" actId="1076"/>
          <ac:spMkLst>
            <pc:docMk/>
            <pc:sldMk cId="1836590179" sldId="320"/>
            <ac:spMk id="4" creationId="{74AFA686-4914-54C1-1679-686E2A0F5E68}"/>
          </ac:spMkLst>
        </pc:spChg>
        <pc:spChg chg="del">
          <ac:chgData name="caraman lidia" userId="28e3ee4b7ea3b464" providerId="LiveId" clId="{4BB8B1D9-925C-41B2-8523-CCC62CDE5C13}" dt="2026-07-04T15:22:45.910" v="143" actId="478"/>
          <ac:spMkLst>
            <pc:docMk/>
            <pc:sldMk cId="1836590179" sldId="320"/>
            <ac:spMk id="5" creationId="{F5D927F1-9C6C-09B1-AAFD-BBEF0215FD11}"/>
          </ac:spMkLst>
        </pc:spChg>
        <pc:graphicFrameChg chg="add mod modGraphic">
          <ac:chgData name="caraman lidia" userId="28e3ee4b7ea3b464" providerId="LiveId" clId="{4BB8B1D9-925C-41B2-8523-CCC62CDE5C13}" dt="2026-07-04T15:23:30.107" v="152" actId="14100"/>
          <ac:graphicFrameMkLst>
            <pc:docMk/>
            <pc:sldMk cId="1836590179" sldId="320"/>
            <ac:graphicFrameMk id="7" creationId="{DB026872-5639-A01D-F738-46830D3AF23B}"/>
          </ac:graphicFrameMkLst>
        </pc:graphicFrameChg>
      </pc:sldChg>
      <pc:sldChg chg="addSp modSp new mod">
        <pc:chgData name="caraman lidia" userId="28e3ee4b7ea3b464" providerId="LiveId" clId="{4BB8B1D9-925C-41B2-8523-CCC62CDE5C13}" dt="2026-07-04T15:29:04.508" v="167" actId="207"/>
        <pc:sldMkLst>
          <pc:docMk/>
          <pc:sldMk cId="3423073896" sldId="321"/>
        </pc:sldMkLst>
        <pc:spChg chg="mod">
          <ac:chgData name="caraman lidia" userId="28e3ee4b7ea3b464" providerId="LiveId" clId="{4BB8B1D9-925C-41B2-8523-CCC62CDE5C13}" dt="2026-07-04T15:25:56.089" v="156" actId="122"/>
          <ac:spMkLst>
            <pc:docMk/>
            <pc:sldMk cId="3423073896" sldId="321"/>
            <ac:spMk id="2" creationId="{E675EC49-7CFB-0997-2454-5BF4284C3DBC}"/>
          </ac:spMkLst>
        </pc:spChg>
        <pc:spChg chg="mod">
          <ac:chgData name="caraman lidia" userId="28e3ee4b7ea3b464" providerId="LiveId" clId="{4BB8B1D9-925C-41B2-8523-CCC62CDE5C13}" dt="2026-07-04T15:26:44.964" v="161" actId="20577"/>
          <ac:spMkLst>
            <pc:docMk/>
            <pc:sldMk cId="3423073896" sldId="321"/>
            <ac:spMk id="4" creationId="{CEFD9E80-D131-B6F2-B350-C67A933A3142}"/>
          </ac:spMkLst>
        </pc:spChg>
        <pc:graphicFrameChg chg="add mod modGraphic">
          <ac:chgData name="caraman lidia" userId="28e3ee4b7ea3b464" providerId="LiveId" clId="{4BB8B1D9-925C-41B2-8523-CCC62CDE5C13}" dt="2026-07-04T15:29:04.508" v="167" actId="207"/>
          <ac:graphicFrameMkLst>
            <pc:docMk/>
            <pc:sldMk cId="3423073896" sldId="321"/>
            <ac:graphicFrameMk id="7" creationId="{0715ABE9-6484-648A-7B4C-9D9D11260200}"/>
          </ac:graphicFrameMkLst>
        </pc:graphicFrameChg>
      </pc:sldChg>
      <pc:sldChg chg="delSp modSp new mod ord">
        <pc:chgData name="caraman lidia" userId="28e3ee4b7ea3b464" providerId="LiveId" clId="{4BB8B1D9-925C-41B2-8523-CCC62CDE5C13}" dt="2026-07-10T16:24:40.057" v="495"/>
        <pc:sldMkLst>
          <pc:docMk/>
          <pc:sldMk cId="510342597" sldId="322"/>
        </pc:sldMkLst>
        <pc:spChg chg="mod">
          <ac:chgData name="caraman lidia" userId="28e3ee4b7ea3b464" providerId="LiveId" clId="{4BB8B1D9-925C-41B2-8523-CCC62CDE5C13}" dt="2026-07-04T15:39:41.259" v="433" actId="115"/>
          <ac:spMkLst>
            <pc:docMk/>
            <pc:sldMk cId="510342597" sldId="322"/>
            <ac:spMk id="2" creationId="{3B41D73D-2C0D-093F-B032-932D18079BEE}"/>
          </ac:spMkLst>
        </pc:spChg>
        <pc:spChg chg="del">
          <ac:chgData name="caraman lidia" userId="28e3ee4b7ea3b464" providerId="LiveId" clId="{4BB8B1D9-925C-41B2-8523-CCC62CDE5C13}" dt="2026-07-04T15:41:57.153" v="458" actId="478"/>
          <ac:spMkLst>
            <pc:docMk/>
            <pc:sldMk cId="510342597" sldId="322"/>
            <ac:spMk id="3" creationId="{2BC6C30E-67F6-21DD-5CCC-E368AB56D801}"/>
          </ac:spMkLst>
        </pc:spChg>
        <pc:spChg chg="mod">
          <ac:chgData name="caraman lidia" userId="28e3ee4b7ea3b464" providerId="LiveId" clId="{4BB8B1D9-925C-41B2-8523-CCC62CDE5C13}" dt="2026-07-04T15:41:50.553" v="457" actId="27636"/>
          <ac:spMkLst>
            <pc:docMk/>
            <pc:sldMk cId="510342597" sldId="322"/>
            <ac:spMk id="4" creationId="{A450D74C-3682-9C25-AB4E-B30116D7D540}"/>
          </ac:spMkLst>
        </pc:spChg>
        <pc:spChg chg="del">
          <ac:chgData name="caraman lidia" userId="28e3ee4b7ea3b464" providerId="LiveId" clId="{4BB8B1D9-925C-41B2-8523-CCC62CDE5C13}" dt="2026-07-04T15:39:28.889" v="429" actId="478"/>
          <ac:spMkLst>
            <pc:docMk/>
            <pc:sldMk cId="510342597" sldId="322"/>
            <ac:spMk id="5" creationId="{47F92800-082E-E23F-1ED4-13C50917BE0A}"/>
          </ac:spMkLst>
        </pc:spChg>
        <pc:spChg chg="del">
          <ac:chgData name="caraman lidia" userId="28e3ee4b7ea3b464" providerId="LiveId" clId="{4BB8B1D9-925C-41B2-8523-CCC62CDE5C13}" dt="2026-07-04T15:39:31.365" v="430" actId="478"/>
          <ac:spMkLst>
            <pc:docMk/>
            <pc:sldMk cId="510342597" sldId="322"/>
            <ac:spMk id="6" creationId="{37E54123-F1D8-8574-C550-3E2141FC1B68}"/>
          </ac:spMkLst>
        </pc:spChg>
        <pc:spChg chg="del">
          <ac:chgData name="caraman lidia" userId="28e3ee4b7ea3b464" providerId="LiveId" clId="{4BB8B1D9-925C-41B2-8523-CCC62CDE5C13}" dt="2026-07-04T15:39:32.796" v="431" actId="478"/>
          <ac:spMkLst>
            <pc:docMk/>
            <pc:sldMk cId="510342597" sldId="322"/>
            <ac:spMk id="7" creationId="{BCF74FCE-0CA8-0CC4-8E20-47D68CBF72E5}"/>
          </ac:spMkLst>
        </pc:spChg>
        <pc:spChg chg="del">
          <ac:chgData name="caraman lidia" userId="28e3ee4b7ea3b464" providerId="LiveId" clId="{4BB8B1D9-925C-41B2-8523-CCC62CDE5C13}" dt="2026-07-04T15:42:00.296" v="459" actId="478"/>
          <ac:spMkLst>
            <pc:docMk/>
            <pc:sldMk cId="510342597" sldId="322"/>
            <ac:spMk id="8" creationId="{D4B5FBD4-010D-BFE3-6F08-6E9DEFF6CD6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5D6EF38-B48A-40DE-A2F1-17AAB377B35F}" type="datetime1">
              <a:rPr lang="en-GB" smtClean="0"/>
              <a:t>10/07/2026</a:t>
            </a:fld>
            <a:endParaRPr lang="en-GB" dirty="0"/>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059DDD1-FB49-4A7F-8D8C-4A92643E61D9}" type="slidenum">
              <a:rPr lang="en-GB" smtClean="0"/>
              <a:t>‹#›</a:t>
            </a:fld>
            <a:endParaRPr lang="en-GB"/>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1CA9-FDCB-4A55-A417-71F9870EF187}" type="datetime1">
              <a:rPr lang="en-GB" smtClean="0"/>
              <a:pPr/>
              <a:t>10/07/2026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4FAE989-34A2-4477-8CFD-C14743BD7CFB}" type="slidenum">
              <a:rPr lang="en-GB" noProof="0" smtClean="0"/>
              <a:t>‹#›</a:t>
            </a:fld>
            <a:endParaRPr lang="en-GB" noProof="0"/>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1</a:t>
            </a:fld>
            <a:endParaRPr lang="en-GB"/>
          </a:p>
        </p:txBody>
      </p:sp>
    </p:spTree>
    <p:extLst>
      <p:ext uri="{BB962C8B-B14F-4D97-AF65-F5344CB8AC3E}">
        <p14:creationId xmlns:p14="http://schemas.microsoft.com/office/powerpoint/2010/main" val="349291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2</a:t>
            </a:fld>
            <a:endParaRPr lang="en-GB"/>
          </a:p>
        </p:txBody>
      </p:sp>
    </p:spTree>
    <p:extLst>
      <p:ext uri="{BB962C8B-B14F-4D97-AF65-F5344CB8AC3E}">
        <p14:creationId xmlns:p14="http://schemas.microsoft.com/office/powerpoint/2010/main" val="3775292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3</a:t>
            </a:fld>
            <a:endParaRPr lang="en-GB"/>
          </a:p>
        </p:txBody>
      </p:sp>
    </p:spTree>
    <p:extLst>
      <p:ext uri="{BB962C8B-B14F-4D97-AF65-F5344CB8AC3E}">
        <p14:creationId xmlns:p14="http://schemas.microsoft.com/office/powerpoint/2010/main" val="3314972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4</a:t>
            </a:fld>
            <a:endParaRPr lang="en-GB"/>
          </a:p>
        </p:txBody>
      </p:sp>
    </p:spTree>
    <p:extLst>
      <p:ext uri="{BB962C8B-B14F-4D97-AF65-F5344CB8AC3E}">
        <p14:creationId xmlns:p14="http://schemas.microsoft.com/office/powerpoint/2010/main" val="3232874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5</a:t>
            </a:fld>
            <a:endParaRPr lang="en-GB"/>
          </a:p>
        </p:txBody>
      </p:sp>
    </p:spTree>
    <p:extLst>
      <p:ext uri="{BB962C8B-B14F-4D97-AF65-F5344CB8AC3E}">
        <p14:creationId xmlns:p14="http://schemas.microsoft.com/office/powerpoint/2010/main" val="2215468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6</a:t>
            </a:fld>
            <a:endParaRPr lang="en-GB"/>
          </a:p>
        </p:txBody>
      </p:sp>
    </p:spTree>
    <p:extLst>
      <p:ext uri="{BB962C8B-B14F-4D97-AF65-F5344CB8AC3E}">
        <p14:creationId xmlns:p14="http://schemas.microsoft.com/office/powerpoint/2010/main" val="3392529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rtlCol="0">
            <a:normAutofit/>
          </a:bodyPr>
          <a:lstStyle>
            <a:lvl1pPr algn="ctr">
              <a:defRPr/>
            </a:lvl1pPr>
          </a:lstStyle>
          <a:p>
            <a:pPr rtl="0"/>
            <a:r>
              <a:rPr lang="en-GB" sz="4000" noProof="0"/>
              <a:t>Click to edit Master title style</a:t>
            </a:r>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rtlCol="0">
            <a:normAutofit/>
          </a:bodyPr>
          <a:lstStyle>
            <a:lvl1pPr marL="0" indent="0" algn="ctr">
              <a:buNone/>
              <a:defRPr/>
            </a:lvl1pPr>
          </a:lstStyle>
          <a:p>
            <a:pPr rtl="0"/>
            <a:r>
              <a:rPr lang="en-GB" noProof="0"/>
              <a:t>Click to edit Master subtitle style</a:t>
            </a:r>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rtlCol="0"/>
          <a:lstStyle>
            <a:lvl1pPr>
              <a:defRPr/>
            </a:lvl1pPr>
          </a:lstStyle>
          <a:p>
            <a:pPr rtl="0"/>
            <a:r>
              <a:rPr lang="en-GB" noProof="0"/>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rtlCol="0"/>
          <a:lstStyle/>
          <a:p>
            <a:pPr rtl="0"/>
            <a:r>
              <a:rPr lang="en-GB" noProof="0"/>
              <a:t>Sample footer text</a:t>
            </a:r>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rtlCol="0"/>
          <a:lstStyle/>
          <a:p>
            <a:pPr rtl="0"/>
            <a:r>
              <a:rPr lang="en-GB" noProof="0"/>
              <a:t>Click icon to add picture</a:t>
            </a:r>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rtlCol="0"/>
          <a:lstStyle/>
          <a:p>
            <a:pPr rtl="0"/>
            <a:r>
              <a:rPr lang="en-GB" noProof="0"/>
              <a:t>Click icon to add picture</a:t>
            </a:r>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rtlCol="0"/>
          <a:lstStyle/>
          <a:p>
            <a:pPr rtl="0"/>
            <a:r>
              <a:rPr lang="en-GB" noProof="0"/>
              <a:t>Click icon to add picture</a:t>
            </a:r>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rtlCol="0"/>
          <a:lstStyle/>
          <a:p>
            <a:pPr rtl="0"/>
            <a:r>
              <a:rPr lang="en-GB" noProof="0"/>
              <a:t>Click icon to add picture</a:t>
            </a:r>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rtlCol="0">
            <a:normAutofit/>
          </a:bodyPr>
          <a:lstStyle>
            <a:lvl1pPr marL="0" indent="0">
              <a:buNone/>
              <a:defRPr/>
            </a:lvl1pPr>
          </a:lstStyle>
          <a:p>
            <a:pPr lvl="0" rtl="0"/>
            <a:r>
              <a:rPr lang="en-GB" noProof="0"/>
              <a:t>Click to edit Master text styles</a:t>
            </a:r>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rtlCol="0"/>
          <a:lstStyle/>
          <a:p>
            <a:pPr rtl="0"/>
            <a:r>
              <a:rPr lang="en-GB" noProof="0"/>
              <a:t>20XX</a:t>
            </a:r>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rtlCol="0"/>
          <a:lstStyle>
            <a:lvl1pPr>
              <a:defRPr/>
            </a:lvl1pPr>
          </a:lstStyle>
          <a:p>
            <a:pPr rtl="0"/>
            <a:r>
              <a:rPr lang="en-GB" noProof="0"/>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rtlCol="0"/>
          <a:lstStyle/>
          <a:p>
            <a:pPr rtl="0"/>
            <a:r>
              <a:rPr lang="en-GB" noProof="0"/>
              <a:t>Sample footer text</a:t>
            </a:r>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rtlCol="0"/>
          <a:lstStyle>
            <a:lvl1pPr marL="0" indent="0">
              <a:buNone/>
              <a:defRPr/>
            </a:lvl1pPr>
          </a:lstStyle>
          <a:p>
            <a:pPr lvl="0" rtl="0"/>
            <a:r>
              <a:rPr lang="en-GB" noProof="0"/>
              <a:t>Click to edit Master text styles</a:t>
            </a:r>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rtlCol="0"/>
          <a:lstStyle/>
          <a:p>
            <a:pPr rtl="0"/>
            <a:r>
              <a:rPr lang="en-GB" noProof="0"/>
              <a:t>Click icon to add picture</a:t>
            </a:r>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rtlCol="0"/>
          <a:lstStyle/>
          <a:p>
            <a:pPr rtl="0"/>
            <a:r>
              <a:rPr lang="en-GB" noProof="0"/>
              <a:t>Click icon to add picture</a:t>
            </a:r>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rtlCol="0"/>
          <a:lstStyle/>
          <a:p>
            <a:pPr rtl="0"/>
            <a:r>
              <a:rPr lang="en-GB" noProof="0"/>
              <a:t>Click icon to add picture</a:t>
            </a:r>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rtlCol="0"/>
          <a:lstStyle/>
          <a:p>
            <a:pPr rtl="0"/>
            <a:r>
              <a:rPr lang="en-GB" noProof="0"/>
              <a:t>20XX</a:t>
            </a:r>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rtlCol="0"/>
          <a:lstStyle>
            <a:lvl1pPr algn="ctr">
              <a:defRPr/>
            </a:lvl1pPr>
          </a:lstStyle>
          <a:p>
            <a:pPr rtl="0"/>
            <a:r>
              <a:rPr lang="en-GB" noProof="0"/>
              <a:t>Click to edit Master title style</a:t>
            </a:r>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rtlCol="0">
            <a:normAutofit/>
          </a:bodyPr>
          <a:lstStyle>
            <a:lvl1pPr marL="0" indent="0" algn="ctr">
              <a:buNone/>
              <a:defRPr/>
            </a:lvl1pPr>
          </a:lstStyle>
          <a:p>
            <a:pPr rtl="0"/>
            <a:r>
              <a:rPr lang="en-GB" sz="1200" noProof="0"/>
              <a:t>Click to edit Master subtitle style</a:t>
            </a:r>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rtlCol="0"/>
          <a:lstStyle/>
          <a:p>
            <a:pPr rtl="0"/>
            <a:r>
              <a:rPr lang="en-GB" noProof="0"/>
              <a:t>Click to edit Master title style</a:t>
            </a:r>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rtlCol="0"/>
          <a:lstStyle/>
          <a:p>
            <a:pPr rtl="0"/>
            <a:r>
              <a:rPr lang="en-GB" noProof="0"/>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rtlCol="0"/>
          <a:lstStyle/>
          <a:p>
            <a:pPr rtl="0"/>
            <a:r>
              <a:rPr lang="en-GB" noProof="0"/>
              <a:t>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rtlCol="0"/>
          <a:lstStyle/>
          <a:p>
            <a:pPr rtl="0"/>
            <a:r>
              <a:rPr lang="en-GB" noProof="0"/>
              <a:t>Click icon to add picture</a:t>
            </a:r>
            <a:endParaRPr lang="en-GB" noProof="0" dirty="0"/>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rtlCol="0"/>
          <a:lstStyle>
            <a:lvl1pPr>
              <a:defRPr sz="3200">
                <a:effectLst/>
              </a:defRPr>
            </a:lvl1pPr>
          </a:lstStyle>
          <a:p>
            <a:pPr rtl="0"/>
            <a:r>
              <a:rPr lang="en-GB" noProof="0" dirty="0"/>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rtlCol="0" anchor="t" anchorCtr="0"/>
          <a:lstStyle>
            <a:lvl1pPr marL="0" indent="0">
              <a:buNone/>
              <a:defRPr/>
            </a:lvl1pPr>
          </a:lstStyle>
          <a:p>
            <a:pPr rtl="0"/>
            <a:r>
              <a:rPr lang="en-GB" noProof="0"/>
              <a:t>Click to edit Master subtitle style</a:t>
            </a:r>
            <a:endParaRPr lang="en-GB" noProof="0"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rtlCol="0"/>
          <a:lstStyle/>
          <a:p>
            <a:pPr rtl="0"/>
            <a:r>
              <a:rPr lang="en-GB" noProof="0"/>
              <a:t>Click to edit Master title style</a:t>
            </a:r>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rtlCol="0">
            <a:noAutofit/>
          </a:bodyPr>
          <a:lstStyle/>
          <a:p>
            <a:pPr rtl="0"/>
            <a:r>
              <a:rPr lang="en-GB" noProof="0"/>
              <a:t>Click icon to add picture</a:t>
            </a:r>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rtlCol="0"/>
          <a:lstStyle/>
          <a:p>
            <a:pPr rtl="0"/>
            <a:fld id="{4C8B8A27-DF03-4546-BA93-21C967D57E5C}" type="slidenum">
              <a:rPr lang="en-GB" noProof="0" smtClean="0"/>
              <a:t>‹#›</a:t>
            </a:fld>
            <a:endParaRPr lang="en-GB" noProof="0"/>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rtlCol="0"/>
          <a:lstStyle>
            <a:lvl1pPr>
              <a:defRPr/>
            </a:lvl1pPr>
          </a:lstStyle>
          <a:p>
            <a:pPr rtl="0"/>
            <a:r>
              <a:rPr lang="en-GB" noProof="0"/>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rtlCol="0"/>
          <a:lstStyle/>
          <a:p>
            <a:pPr rtl="0"/>
            <a:r>
              <a:rPr lang="en-GB" noProof="0"/>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rtlCol="0"/>
          <a:lstStyle>
            <a:lvl1pPr>
              <a:defRPr/>
            </a:lvl1pPr>
          </a:lstStyle>
          <a:p>
            <a:pPr rtl="0"/>
            <a:r>
              <a:rPr lang="en-GB" noProof="0"/>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rtlCol="0"/>
          <a:lstStyle/>
          <a:p>
            <a:pPr rtl="0"/>
            <a:r>
              <a:rPr lang="en-GB" noProof="0"/>
              <a:t>Click to edit Master title style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rtlCol="0"/>
          <a:lstStyle>
            <a:lvl1pPr>
              <a:defRPr/>
            </a:lvl1pPr>
          </a:lstStyle>
          <a:p>
            <a:pPr rtl="0"/>
            <a:r>
              <a:rPr lang="en-GB" noProof="0" dirty="0"/>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rtlCol="0"/>
          <a:lstStyle/>
          <a:p>
            <a:pPr rtl="0"/>
            <a:r>
              <a:rPr lang="en-GB" noProof="0"/>
              <a:t>Click icon to add picture</a:t>
            </a:r>
            <a:endParaRPr lang="en-GB" noProof="0" dirty="0"/>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rtlCol="0"/>
          <a:lstStyle/>
          <a:p>
            <a:pPr rtl="0"/>
            <a:r>
              <a:rPr lang="en-GB" noProof="0"/>
              <a:t>Click icon to add picture</a:t>
            </a:r>
            <a:endParaRPr lang="en-GB" noProof="0" dirty="0"/>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rtlCol="0">
            <a:normAutofit/>
          </a:bodyPr>
          <a:lstStyle>
            <a:lvl1pPr marL="0" indent="0">
              <a:buNone/>
              <a:defRPr/>
            </a:lvl1pPr>
          </a:lstStyle>
          <a:p>
            <a:pPr lvl="0" rtl="0"/>
            <a:r>
              <a:rPr lang="en-GB" noProof="0"/>
              <a:t>Click to edit Master text styles</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rtlCol="0"/>
          <a:lstStyle>
            <a:lvl1pPr>
              <a:defRPr/>
            </a:lvl1pPr>
          </a:lstStyle>
          <a:p>
            <a:pPr rtl="0"/>
            <a:r>
              <a:rPr lang="en-GB" noProof="0" dirty="0"/>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rtlCol="0"/>
          <a:lstStyle/>
          <a:p>
            <a:pPr rtl="0"/>
            <a:r>
              <a:rPr lang="en-GB" noProof="0" dirty="0"/>
              <a:t>Sample footer text</a:t>
            </a:r>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rtlCol="0">
            <a:normAutofit/>
          </a:bodyPr>
          <a:lstStyle>
            <a:lvl1pPr marL="0" indent="0">
              <a:buNone/>
              <a:defRPr/>
            </a:lvl1pPr>
          </a:lstStyle>
          <a:p>
            <a:pPr lvl="0" rtl="0"/>
            <a:r>
              <a:rPr lang="en-GB" noProof="0"/>
              <a:t>Click to edit Master text styles</a:t>
            </a:r>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rtlCol="0"/>
          <a:lstStyle/>
          <a:p>
            <a:pPr rtl="0"/>
            <a:r>
              <a:rPr lang="en-GB" noProof="0"/>
              <a:t>Click icon to add picture</a:t>
            </a:r>
            <a:endParaRPr lang="en-GB" noProof="0" dirty="0"/>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rtlCol="0"/>
          <a:lstStyle/>
          <a:p>
            <a:pPr rtl="0"/>
            <a:r>
              <a:rPr lang="en-GB" noProof="0" dirty="0"/>
              <a:t>20XX</a:t>
            </a:r>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rtlCol="0"/>
          <a:lstStyle/>
          <a:p>
            <a:pPr rtl="0"/>
            <a:fld id="{4C8B8A27-DF03-4546-BA93-21C967D57E5C}" type="slidenum">
              <a:rPr lang="en-GB" noProof="0" smtClean="0"/>
              <a:pPr/>
              <a:t>‹#›</a:t>
            </a:fld>
            <a:endParaRPr lang="en-GB" noProof="0" dirty="0"/>
          </a:p>
        </p:txBody>
      </p:sp>
    </p:spTree>
    <p:extLst>
      <p:ext uri="{BB962C8B-B14F-4D97-AF65-F5344CB8AC3E}">
        <p14:creationId xmlns:p14="http://schemas.microsoft.com/office/powerpoint/2010/main" val="177436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Sample footer text</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20XX</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www.statista.com/"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D6B15-8FD9-4DBA-937D-A035F2A313B4}"/>
              </a:ext>
            </a:extLst>
          </p:cNvPr>
          <p:cNvSpPr>
            <a:spLocks noGrp="1"/>
          </p:cNvSpPr>
          <p:nvPr>
            <p:ph type="title"/>
          </p:nvPr>
        </p:nvSpPr>
        <p:spPr>
          <a:xfrm>
            <a:off x="6096000" y="1092200"/>
            <a:ext cx="5797296" cy="3144520"/>
          </a:xfrm>
        </p:spPr>
        <p:txBody>
          <a:bodyPr rtlCol="0">
            <a:noAutofit/>
          </a:bodyPr>
          <a:lstStyle/>
          <a:p>
            <a:r>
              <a:rPr lang="en-GB" sz="2000" dirty="0"/>
              <a:t>Module Code and Title:</a:t>
            </a:r>
            <a:br>
              <a:rPr lang="en-GB" sz="2000" dirty="0"/>
            </a:br>
            <a:br>
              <a:rPr lang="en-GB" sz="2000" dirty="0"/>
            </a:br>
            <a:r>
              <a:rPr lang="en-GB" sz="2000" dirty="0"/>
              <a:t> LCBB5013 Entrepreneurship</a:t>
            </a:r>
            <a:br>
              <a:rPr lang="en-GB" sz="2000" dirty="0"/>
            </a:br>
            <a:br>
              <a:rPr lang="en-GB" sz="2000" dirty="0"/>
            </a:br>
            <a:r>
              <a:rPr lang="en-GB" sz="2000" dirty="0"/>
              <a:t>Business Plan Presentation – Task 2</a:t>
            </a:r>
            <a:br>
              <a:rPr lang="en-GB" sz="2000" dirty="0"/>
            </a:br>
            <a:br>
              <a:rPr lang="en-GB" sz="2000" dirty="0"/>
            </a:br>
            <a:r>
              <a:rPr lang="en-GB" sz="2000" dirty="0"/>
              <a:t>Tesla: Driving the Future of Sustainable Energy</a:t>
            </a:r>
            <a:br>
              <a:rPr lang="en-GB" sz="2000" dirty="0"/>
            </a:br>
            <a:br>
              <a:rPr lang="en-GB" sz="2000" dirty="0"/>
            </a:br>
            <a:r>
              <a:rPr lang="en-GB" sz="2000" dirty="0"/>
              <a:t>Entrepreneur: Elon Musk</a:t>
            </a:r>
          </a:p>
        </p:txBody>
      </p:sp>
      <p:pic>
        <p:nvPicPr>
          <p:cNvPr id="9" name="Picture Placeholder 8">
            <a:extLst>
              <a:ext uri="{FF2B5EF4-FFF2-40B4-BE49-F238E27FC236}">
                <a16:creationId xmlns:a16="http://schemas.microsoft.com/office/drawing/2014/main" id="{8D74DD2C-F3C3-47CA-BA67-6081ADAFF403}"/>
              </a:ext>
            </a:extLst>
          </p:cNvPr>
          <p:cNvPicPr>
            <a:picLocks noGrp="1" noChangeAspect="1"/>
          </p:cNvPicPr>
          <p:nvPr>
            <p:ph type="pic" sz="quarter" idx="13"/>
          </p:nvPr>
        </p:nvPicPr>
        <p:blipFill rotWithShape="1">
          <a:blip r:embed="rId3"/>
          <a:srcRect/>
          <a:stretch/>
        </p:blipFill>
        <p:spPr>
          <a:xfrm>
            <a:off x="1069848" y="896112"/>
            <a:ext cx="2176272" cy="2514600"/>
          </a:xfrm>
        </p:spPr>
      </p:pic>
      <p:pic>
        <p:nvPicPr>
          <p:cNvPr id="11" name="Picture Placeholder 10">
            <a:extLst>
              <a:ext uri="{FF2B5EF4-FFF2-40B4-BE49-F238E27FC236}">
                <a16:creationId xmlns:a16="http://schemas.microsoft.com/office/drawing/2014/main" id="{C906B932-B0C9-4994-83C3-745815426304}"/>
              </a:ext>
            </a:extLst>
          </p:cNvPr>
          <p:cNvPicPr>
            <a:picLocks noGrp="1" noChangeAspect="1"/>
          </p:cNvPicPr>
          <p:nvPr>
            <p:ph type="pic" sz="quarter" idx="14"/>
          </p:nvPr>
        </p:nvPicPr>
        <p:blipFill rotWithShape="1">
          <a:blip r:embed="rId4"/>
          <a:srcRect/>
          <a:stretch/>
        </p:blipFill>
        <p:spPr>
          <a:xfrm>
            <a:off x="3236976" y="896112"/>
            <a:ext cx="2176272" cy="2514600"/>
          </a:xfrm>
        </p:spPr>
      </p:pic>
      <p:pic>
        <p:nvPicPr>
          <p:cNvPr id="13" name="Picture Placeholder 12">
            <a:extLst>
              <a:ext uri="{FF2B5EF4-FFF2-40B4-BE49-F238E27FC236}">
                <a16:creationId xmlns:a16="http://schemas.microsoft.com/office/drawing/2014/main" id="{1420ADBB-5A27-484C-B18D-F2C1CF8BF158}"/>
              </a:ext>
            </a:extLst>
          </p:cNvPr>
          <p:cNvPicPr>
            <a:picLocks noGrp="1" noChangeAspect="1"/>
          </p:cNvPicPr>
          <p:nvPr>
            <p:ph type="pic" sz="quarter" idx="16"/>
          </p:nvPr>
        </p:nvPicPr>
        <p:blipFill rotWithShape="1">
          <a:blip r:embed="rId5"/>
          <a:srcRect/>
          <a:stretch/>
        </p:blipFill>
        <p:spPr>
          <a:xfrm>
            <a:off x="3236976" y="3410712"/>
            <a:ext cx="2176272" cy="2514600"/>
          </a:xfrm>
        </p:spPr>
      </p:pic>
      <p:sp>
        <p:nvSpPr>
          <p:cNvPr id="3" name="Content Placeholder 2">
            <a:extLst>
              <a:ext uri="{FF2B5EF4-FFF2-40B4-BE49-F238E27FC236}">
                <a16:creationId xmlns:a16="http://schemas.microsoft.com/office/drawing/2014/main" id="{E2AB768D-85F6-4B7C-BD45-CE6CDE81649E}"/>
              </a:ext>
            </a:extLst>
          </p:cNvPr>
          <p:cNvSpPr>
            <a:spLocks noGrp="1"/>
          </p:cNvSpPr>
          <p:nvPr>
            <p:ph idx="1"/>
          </p:nvPr>
        </p:nvSpPr>
        <p:spPr>
          <a:xfrm>
            <a:off x="6153405" y="4155440"/>
            <a:ext cx="5739891" cy="2113280"/>
          </a:xfrm>
        </p:spPr>
        <p:txBody>
          <a:bodyPr rtlCol="0">
            <a:normAutofit/>
          </a:bodyPr>
          <a:lstStyle/>
          <a:p>
            <a:pPr rtl="0"/>
            <a:r>
              <a:rPr lang="nl-NL" dirty="0"/>
              <a:t>STUDENT NAME : Laris Zamfir</a:t>
            </a:r>
          </a:p>
          <a:p>
            <a:pPr rtl="0"/>
            <a:r>
              <a:rPr lang="nl-NL" dirty="0"/>
              <a:t>STUDENT ID: 2238188</a:t>
            </a:r>
          </a:p>
          <a:p>
            <a:pPr rtl="0"/>
            <a:r>
              <a:rPr lang="nl-NL" dirty="0"/>
              <a:t>LECTURER NAME: Trinh Nguyen Thi Ngoc </a:t>
            </a:r>
          </a:p>
          <a:p>
            <a:pPr rtl="0"/>
            <a:endParaRPr lang="en-GB" dirty="0"/>
          </a:p>
        </p:txBody>
      </p:sp>
      <p:sp>
        <p:nvSpPr>
          <p:cNvPr id="17" name="Slide Number Placeholder 16">
            <a:extLst>
              <a:ext uri="{FF2B5EF4-FFF2-40B4-BE49-F238E27FC236}">
                <a16:creationId xmlns:a16="http://schemas.microsoft.com/office/drawing/2014/main" id="{C451C227-806A-4DE3-9B09-36809B587388}"/>
              </a:ext>
            </a:extLst>
          </p:cNvPr>
          <p:cNvSpPr>
            <a:spLocks noGrp="1"/>
          </p:cNvSpPr>
          <p:nvPr>
            <p:ph type="sldNum" sz="quarter" idx="19"/>
          </p:nvPr>
        </p:nvSpPr>
        <p:spPr>
          <a:xfrm>
            <a:off x="11457919" y="6382512"/>
            <a:ext cx="500997" cy="365125"/>
          </a:xfrm>
        </p:spPr>
        <p:txBody>
          <a:bodyPr rtlCol="0"/>
          <a:lstStyle/>
          <a:p>
            <a:pPr rtl="0"/>
            <a:fld id="{4C8B8A27-DF03-4546-BA93-21C967D57E5C}" type="slidenum">
              <a:rPr lang="en-GB" smtClean="0"/>
              <a:pPr rtl="0"/>
              <a:t>1</a:t>
            </a:fld>
            <a:endParaRPr lang="en-GB"/>
          </a:p>
        </p:txBody>
      </p:sp>
      <p:pic>
        <p:nvPicPr>
          <p:cNvPr id="10" name="Picture Placeholder 9">
            <a:extLst>
              <a:ext uri="{FF2B5EF4-FFF2-40B4-BE49-F238E27FC236}">
                <a16:creationId xmlns:a16="http://schemas.microsoft.com/office/drawing/2014/main" id="{5B8CC6DC-DFB3-6A62-D3A4-C1AFD273E35C}"/>
              </a:ext>
            </a:extLst>
          </p:cNvPr>
          <p:cNvPicPr>
            <a:picLocks noGrp="1" noChangeAspect="1"/>
          </p:cNvPicPr>
          <p:nvPr>
            <p:ph type="pic" sz="quarter" idx="15"/>
          </p:nvPr>
        </p:nvPicPr>
        <p:blipFill>
          <a:blip r:embed="rId6"/>
          <a:srcRect l="25221" r="25221"/>
          <a:stretch/>
        </p:blipFill>
        <p:spPr>
          <a:xfrm>
            <a:off x="1060704" y="3447289"/>
            <a:ext cx="2176272" cy="2514600"/>
          </a:xfrm>
          <a:prstGeom prst="rect">
            <a:avLst/>
          </a:prstGeom>
          <a:solidFill>
            <a:srgbClr val="5F787F">
              <a:lumMod val="60000"/>
              <a:lumOff val="40000"/>
            </a:srgbClr>
          </a:solidFill>
        </p:spPr>
      </p:pic>
    </p:spTree>
    <p:extLst>
      <p:ext uri="{BB962C8B-B14F-4D97-AF65-F5344CB8AC3E}">
        <p14:creationId xmlns:p14="http://schemas.microsoft.com/office/powerpoint/2010/main" val="61352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83A0-6E4F-46C9-AF62-0547DEB1BEA2}"/>
              </a:ext>
            </a:extLst>
          </p:cNvPr>
          <p:cNvSpPr>
            <a:spLocks noGrp="1"/>
          </p:cNvSpPr>
          <p:nvPr>
            <p:ph type="title"/>
          </p:nvPr>
        </p:nvSpPr>
        <p:spPr>
          <a:xfrm>
            <a:off x="1792224" y="1170432"/>
            <a:ext cx="7379208" cy="1033272"/>
          </a:xfrm>
        </p:spPr>
        <p:txBody>
          <a:bodyPr rtlCol="0"/>
          <a:lstStyle/>
          <a:p>
            <a:pPr rtl="0"/>
            <a:r>
              <a:rPr lang="en-GB" u="sng" dirty="0"/>
              <a:t>Introduction to Tesla</a:t>
            </a:r>
          </a:p>
        </p:txBody>
      </p:sp>
      <p:sp>
        <p:nvSpPr>
          <p:cNvPr id="3" name="Content Placeholder 2">
            <a:extLst>
              <a:ext uri="{FF2B5EF4-FFF2-40B4-BE49-F238E27FC236}">
                <a16:creationId xmlns:a16="http://schemas.microsoft.com/office/drawing/2014/main" id="{00709862-4346-4119-833E-90F31F77A16C}"/>
              </a:ext>
            </a:extLst>
          </p:cNvPr>
          <p:cNvSpPr>
            <a:spLocks noGrp="1"/>
          </p:cNvSpPr>
          <p:nvPr>
            <p:ph idx="1"/>
          </p:nvPr>
        </p:nvSpPr>
        <p:spPr>
          <a:xfrm>
            <a:off x="1417320" y="2203704"/>
            <a:ext cx="7754112" cy="3483864"/>
          </a:xfrm>
        </p:spPr>
        <p:txBody>
          <a:bodyPr rtlCol="0"/>
          <a:lstStyle/>
          <a:p>
            <a:pPr rtl="0"/>
            <a:r>
              <a:rPr lang="en-GB" dirty="0"/>
              <a:t>In this presentation, I will present Tesla’s business plan from my perspective. I will discuss our business idea, products and services, competitive environment, marketing strategies, and financial growth to evaluate how Tesla maintains its position as a global leader in electric vehicles and sustainable energy (Tesla, 2024).</a:t>
            </a:r>
          </a:p>
        </p:txBody>
      </p:sp>
      <p:pic>
        <p:nvPicPr>
          <p:cNvPr id="7" name="Picture Placeholder 6">
            <a:extLst>
              <a:ext uri="{FF2B5EF4-FFF2-40B4-BE49-F238E27FC236}">
                <a16:creationId xmlns:a16="http://schemas.microsoft.com/office/drawing/2014/main" id="{1FFACD99-5960-48A3-9437-18208B1564AC}"/>
              </a:ext>
            </a:extLst>
          </p:cNvPr>
          <p:cNvPicPr>
            <a:picLocks noGrp="1" noChangeAspect="1"/>
          </p:cNvPicPr>
          <p:nvPr>
            <p:ph type="pic" sz="quarter" idx="13"/>
          </p:nvPr>
        </p:nvPicPr>
        <p:blipFill rotWithShape="1">
          <a:blip r:embed="rId3"/>
          <a:srcRect l="6502" r="6502"/>
          <a:stretch/>
        </p:blipFill>
        <p:spPr>
          <a:xfrm>
            <a:off x="9546336" y="877824"/>
            <a:ext cx="2651760" cy="1709928"/>
          </a:xfrm>
        </p:spPr>
      </p:pic>
      <p:pic>
        <p:nvPicPr>
          <p:cNvPr id="8" name="Picture Placeholder 7">
            <a:extLst>
              <a:ext uri="{FF2B5EF4-FFF2-40B4-BE49-F238E27FC236}">
                <a16:creationId xmlns:a16="http://schemas.microsoft.com/office/drawing/2014/main" id="{A5BF031D-4D83-431A-B029-C66088B4B264}"/>
              </a:ext>
            </a:extLst>
          </p:cNvPr>
          <p:cNvPicPr>
            <a:picLocks noGrp="1" noChangeAspect="1"/>
          </p:cNvPicPr>
          <p:nvPr>
            <p:ph type="pic" sz="quarter" idx="14"/>
          </p:nvPr>
        </p:nvPicPr>
        <p:blipFill rotWithShape="1">
          <a:blip r:embed="rId4"/>
          <a:srcRect l="11230" r="11230"/>
          <a:stretch/>
        </p:blipFill>
        <p:spPr>
          <a:xfrm>
            <a:off x="9546336" y="2587752"/>
            <a:ext cx="2651760" cy="1709928"/>
          </a:xfrm>
        </p:spPr>
      </p:pic>
      <p:pic>
        <p:nvPicPr>
          <p:cNvPr id="9" name="Picture Placeholder 8">
            <a:extLst>
              <a:ext uri="{FF2B5EF4-FFF2-40B4-BE49-F238E27FC236}">
                <a16:creationId xmlns:a16="http://schemas.microsoft.com/office/drawing/2014/main" id="{77859F56-ADFF-48B7-B5A0-7C09AA630366}"/>
              </a:ext>
            </a:extLst>
          </p:cNvPr>
          <p:cNvPicPr>
            <a:picLocks noGrp="1" noChangeAspect="1"/>
          </p:cNvPicPr>
          <p:nvPr>
            <p:ph type="pic" sz="quarter" idx="15"/>
          </p:nvPr>
        </p:nvPicPr>
        <p:blipFill rotWithShape="1">
          <a:blip r:embed="rId5"/>
          <a:srcRect l="6502" r="6502"/>
          <a:stretch/>
        </p:blipFill>
        <p:spPr>
          <a:xfrm>
            <a:off x="9546336" y="4279392"/>
            <a:ext cx="2651760" cy="1709928"/>
          </a:xfrm>
        </p:spPr>
      </p:pic>
      <p:sp>
        <p:nvSpPr>
          <p:cNvPr id="6" name="Slide Number Placeholder 5">
            <a:extLst>
              <a:ext uri="{FF2B5EF4-FFF2-40B4-BE49-F238E27FC236}">
                <a16:creationId xmlns:a16="http://schemas.microsoft.com/office/drawing/2014/main" id="{ECF1E01D-3E92-4822-9718-39D08CCF43CA}"/>
              </a:ext>
            </a:extLst>
          </p:cNvPr>
          <p:cNvSpPr>
            <a:spLocks noGrp="1"/>
          </p:cNvSpPr>
          <p:nvPr>
            <p:ph type="sldNum" sz="quarter" idx="18"/>
          </p:nvPr>
        </p:nvSpPr>
        <p:spPr>
          <a:xfrm>
            <a:off x="11457919" y="6382512"/>
            <a:ext cx="500997" cy="365125"/>
          </a:xfrm>
        </p:spPr>
        <p:txBody>
          <a:bodyPr rtlCol="0"/>
          <a:lstStyle/>
          <a:p>
            <a:pPr rtl="0"/>
            <a:fld id="{4C8B8A27-DF03-4546-BA93-21C967D57E5C}" type="slidenum">
              <a:rPr lang="en-GB" smtClean="0"/>
              <a:pPr rtl="0"/>
              <a:t>2</a:t>
            </a:fld>
            <a:endParaRPr lang="en-GB"/>
          </a:p>
        </p:txBody>
      </p:sp>
      <p:sp>
        <p:nvSpPr>
          <p:cNvPr id="4" name="Date Placeholder 3">
            <a:extLst>
              <a:ext uri="{FF2B5EF4-FFF2-40B4-BE49-F238E27FC236}">
                <a16:creationId xmlns:a16="http://schemas.microsoft.com/office/drawing/2014/main" id="{61684AB2-7B25-4516-80C8-299DA9610D10}"/>
              </a:ext>
            </a:extLst>
          </p:cNvPr>
          <p:cNvSpPr>
            <a:spLocks noGrp="1"/>
          </p:cNvSpPr>
          <p:nvPr>
            <p:ph type="dt" sz="half" idx="16"/>
          </p:nvPr>
        </p:nvSpPr>
        <p:spPr/>
        <p:txBody>
          <a:bodyPr rtlCol="0"/>
          <a:lstStyle/>
          <a:p>
            <a:pPr rtl="0"/>
            <a:r>
              <a:rPr lang="en-US"/>
              <a:t>20XX</a:t>
            </a:r>
            <a:endParaRPr lang="en-GB"/>
          </a:p>
        </p:txBody>
      </p:sp>
    </p:spTree>
    <p:extLst>
      <p:ext uri="{BB962C8B-B14F-4D97-AF65-F5344CB8AC3E}">
        <p14:creationId xmlns:p14="http://schemas.microsoft.com/office/powerpoint/2010/main" val="4260525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D857-23C3-4C16-8E84-FE559E95427A}"/>
              </a:ext>
            </a:extLst>
          </p:cNvPr>
          <p:cNvSpPr>
            <a:spLocks noGrp="1"/>
          </p:cNvSpPr>
          <p:nvPr>
            <p:ph type="title"/>
          </p:nvPr>
        </p:nvSpPr>
        <p:spPr>
          <a:xfrm>
            <a:off x="1278994" y="-192151"/>
            <a:ext cx="9634011" cy="1325563"/>
          </a:xfrm>
        </p:spPr>
        <p:txBody>
          <a:bodyPr rtlCol="0"/>
          <a:lstStyle/>
          <a:p>
            <a:pPr algn="ctr" rtl="0"/>
            <a:r>
              <a:rPr lang="en-GB" u="sng" dirty="0"/>
              <a:t>Company Overview</a:t>
            </a:r>
          </a:p>
        </p:txBody>
      </p:sp>
      <p:sp>
        <p:nvSpPr>
          <p:cNvPr id="7" name="Slide Number Placeholder 6">
            <a:extLst>
              <a:ext uri="{FF2B5EF4-FFF2-40B4-BE49-F238E27FC236}">
                <a16:creationId xmlns:a16="http://schemas.microsoft.com/office/drawing/2014/main" id="{3699E750-83F3-43F0-9B74-44150DCA0C4C}"/>
              </a:ext>
            </a:extLst>
          </p:cNvPr>
          <p:cNvSpPr>
            <a:spLocks noGrp="1"/>
          </p:cNvSpPr>
          <p:nvPr>
            <p:ph type="sldNum" sz="quarter" idx="12"/>
          </p:nvPr>
        </p:nvSpPr>
        <p:spPr>
          <a:xfrm>
            <a:off x="11457919" y="6382512"/>
            <a:ext cx="500997" cy="365125"/>
          </a:xfrm>
        </p:spPr>
        <p:txBody>
          <a:bodyPr rtlCol="0"/>
          <a:lstStyle/>
          <a:p>
            <a:pPr rtl="0"/>
            <a:fld id="{4C8B8A27-DF03-4546-BA93-21C967D57E5C}" type="slidenum">
              <a:rPr lang="en-GB" smtClean="0"/>
              <a:pPr rtl="0"/>
              <a:t>3</a:t>
            </a:fld>
            <a:endParaRPr lang="en-GB"/>
          </a:p>
        </p:txBody>
      </p:sp>
      <p:sp>
        <p:nvSpPr>
          <p:cNvPr id="8" name="Content Placeholder 7">
            <a:extLst>
              <a:ext uri="{FF2B5EF4-FFF2-40B4-BE49-F238E27FC236}">
                <a16:creationId xmlns:a16="http://schemas.microsoft.com/office/drawing/2014/main" id="{15DA6B02-DB1D-05B7-282B-C4137D5B4F1B}"/>
              </a:ext>
            </a:extLst>
          </p:cNvPr>
          <p:cNvSpPr>
            <a:spLocks noGrp="1"/>
          </p:cNvSpPr>
          <p:nvPr>
            <p:ph idx="1"/>
          </p:nvPr>
        </p:nvSpPr>
        <p:spPr>
          <a:xfrm>
            <a:off x="998728" y="899160"/>
            <a:ext cx="9634011" cy="4201160"/>
          </a:xfrm>
        </p:spPr>
        <p:txBody>
          <a:bodyPr>
            <a:normAutofit fontScale="92500" lnSpcReduction="20000"/>
          </a:bodyPr>
          <a:lstStyle/>
          <a:p>
            <a:pPr marL="0" indent="0">
              <a:buNone/>
            </a:pPr>
            <a:r>
              <a:rPr lang="en-GB" dirty="0"/>
              <a:t>Tesla was founded in 2003 and has become one of the world’s most innovative electric vehicle and clean energy companies. Our mission is to accelerate the world’s transition to sustainable energy through advanced technology and innovation (Tesla, 2024; Vance, 2015).</a:t>
            </a:r>
          </a:p>
          <a:p>
            <a:r>
              <a:rPr lang="en-GB" dirty="0"/>
              <a:t>Founder: Elon Musk</a:t>
            </a:r>
          </a:p>
          <a:p>
            <a:r>
              <a:rPr lang="en-GB" dirty="0"/>
              <a:t>Sector: EV, AI, Clean Energy</a:t>
            </a:r>
          </a:p>
          <a:p>
            <a:r>
              <a:rPr lang="en-GB" dirty="0"/>
              <a:t>Global operations</a:t>
            </a:r>
          </a:p>
          <a:p>
            <a:r>
              <a:rPr lang="en-GB" dirty="0"/>
              <a:t>Strong innovation focus</a:t>
            </a:r>
          </a:p>
          <a:p>
            <a:pPr marL="0" indent="0">
              <a:buNone/>
            </a:pPr>
            <a:r>
              <a:rPr lang="en-GB" dirty="0"/>
              <a:t>                                                                                                             </a:t>
            </a:r>
          </a:p>
        </p:txBody>
      </p:sp>
      <p:pic>
        <p:nvPicPr>
          <p:cNvPr id="9" name="Picture 8" descr="Tesla Approves New Award for Elon Musk — How Does it Compare to the Largest Pay Packages on Record?">
            <a:extLst>
              <a:ext uri="{FF2B5EF4-FFF2-40B4-BE49-F238E27FC236}">
                <a16:creationId xmlns:a16="http://schemas.microsoft.com/office/drawing/2014/main" id="{F4B30F28-BB6C-A525-ADE2-65CB9AE3ED7E}"/>
              </a:ext>
            </a:extLst>
          </p:cNvPr>
          <p:cNvPicPr>
            <a:picLocks noChangeAspect="1"/>
          </p:cNvPicPr>
          <p:nvPr/>
        </p:nvPicPr>
        <p:blipFill>
          <a:blip r:embed="rId3"/>
          <a:stretch>
            <a:fillRect/>
          </a:stretch>
        </p:blipFill>
        <p:spPr>
          <a:xfrm>
            <a:off x="511039" y="4571223"/>
            <a:ext cx="4352828" cy="2176414"/>
          </a:xfrm>
          <a:prstGeom prst="rect">
            <a:avLst/>
          </a:prstGeom>
        </p:spPr>
      </p:pic>
      <p:pic>
        <p:nvPicPr>
          <p:cNvPr id="10" name="Picture 9" descr="Vehicle-to-Grid technology: How bidirectional charging works">
            <a:extLst>
              <a:ext uri="{FF2B5EF4-FFF2-40B4-BE49-F238E27FC236}">
                <a16:creationId xmlns:a16="http://schemas.microsoft.com/office/drawing/2014/main" id="{651120EB-FB3E-23D7-320F-EC464A14CFAB}"/>
              </a:ext>
            </a:extLst>
          </p:cNvPr>
          <p:cNvPicPr>
            <a:picLocks noChangeAspect="1"/>
          </p:cNvPicPr>
          <p:nvPr/>
        </p:nvPicPr>
        <p:blipFill>
          <a:blip r:embed="rId4"/>
          <a:stretch>
            <a:fillRect/>
          </a:stretch>
        </p:blipFill>
        <p:spPr>
          <a:xfrm>
            <a:off x="5524165" y="3341922"/>
            <a:ext cx="5108574" cy="3405715"/>
          </a:xfrm>
          <a:prstGeom prst="rect">
            <a:avLst/>
          </a:prstGeom>
        </p:spPr>
      </p:pic>
    </p:spTree>
    <p:extLst>
      <p:ext uri="{BB962C8B-B14F-4D97-AF65-F5344CB8AC3E}">
        <p14:creationId xmlns:p14="http://schemas.microsoft.com/office/powerpoint/2010/main" val="105238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ADE48C2-BEAD-4A44-AE28-D61AB9863CF8}"/>
              </a:ext>
            </a:extLst>
          </p:cNvPr>
          <p:cNvSpPr>
            <a:spLocks noGrp="1"/>
          </p:cNvSpPr>
          <p:nvPr>
            <p:ph type="title"/>
          </p:nvPr>
        </p:nvSpPr>
        <p:spPr>
          <a:xfrm>
            <a:off x="1008888" y="-23495"/>
            <a:ext cx="9634011" cy="1325563"/>
          </a:xfrm>
        </p:spPr>
        <p:txBody>
          <a:bodyPr rtlCol="0"/>
          <a:lstStyle/>
          <a:p>
            <a:pPr algn="ctr" rtl="0"/>
            <a:r>
              <a:rPr lang="en-GB" u="sng" dirty="0"/>
              <a:t>Business Idea &amp; USP</a:t>
            </a:r>
          </a:p>
        </p:txBody>
      </p:sp>
      <p:sp>
        <p:nvSpPr>
          <p:cNvPr id="5" name="Slide Number Placeholder 4">
            <a:extLst>
              <a:ext uri="{FF2B5EF4-FFF2-40B4-BE49-F238E27FC236}">
                <a16:creationId xmlns:a16="http://schemas.microsoft.com/office/drawing/2014/main" id="{B2E82EE9-15AF-41C9-984F-253AD1D0F22B}"/>
              </a:ext>
            </a:extLst>
          </p:cNvPr>
          <p:cNvSpPr>
            <a:spLocks noGrp="1"/>
          </p:cNvSpPr>
          <p:nvPr>
            <p:ph type="sldNum" sz="quarter" idx="12"/>
          </p:nvPr>
        </p:nvSpPr>
        <p:spPr>
          <a:xfrm>
            <a:off x="11457919" y="6382512"/>
            <a:ext cx="500997" cy="365125"/>
          </a:xfrm>
        </p:spPr>
        <p:txBody>
          <a:bodyPr rtlCol="0"/>
          <a:lstStyle/>
          <a:p>
            <a:pPr rtl="0"/>
            <a:fld id="{4C8B8A27-DF03-4546-BA93-21C967D57E5C}" type="slidenum">
              <a:rPr lang="en-GB" smtClean="0"/>
              <a:pPr rtl="0"/>
              <a:t>4</a:t>
            </a:fld>
            <a:endParaRPr lang="en-GB" dirty="0"/>
          </a:p>
        </p:txBody>
      </p:sp>
      <p:sp>
        <p:nvSpPr>
          <p:cNvPr id="2" name="Date Placeholder 1">
            <a:extLst>
              <a:ext uri="{FF2B5EF4-FFF2-40B4-BE49-F238E27FC236}">
                <a16:creationId xmlns:a16="http://schemas.microsoft.com/office/drawing/2014/main" id="{BF23766E-23E2-434C-BF95-872C133F4CB8}"/>
              </a:ext>
            </a:extLst>
          </p:cNvPr>
          <p:cNvSpPr>
            <a:spLocks noGrp="1"/>
          </p:cNvSpPr>
          <p:nvPr>
            <p:ph type="dt" sz="half" idx="10"/>
          </p:nvPr>
        </p:nvSpPr>
        <p:spPr/>
        <p:txBody>
          <a:bodyPr rtlCol="0"/>
          <a:lstStyle/>
          <a:p>
            <a:pPr rtl="0"/>
            <a:r>
              <a:rPr lang="en-US"/>
              <a:t>20XX</a:t>
            </a:r>
            <a:endParaRPr lang="en-GB" dirty="0"/>
          </a:p>
        </p:txBody>
      </p:sp>
      <p:sp>
        <p:nvSpPr>
          <p:cNvPr id="6" name="Content Placeholder 5">
            <a:extLst>
              <a:ext uri="{FF2B5EF4-FFF2-40B4-BE49-F238E27FC236}">
                <a16:creationId xmlns:a16="http://schemas.microsoft.com/office/drawing/2014/main" id="{1EDE1117-5939-9870-189E-703036755532}"/>
              </a:ext>
            </a:extLst>
          </p:cNvPr>
          <p:cNvSpPr>
            <a:spLocks noGrp="1"/>
          </p:cNvSpPr>
          <p:nvPr>
            <p:ph sz="quarter" idx="13"/>
          </p:nvPr>
        </p:nvSpPr>
        <p:spPr>
          <a:xfrm>
            <a:off x="838200" y="1135243"/>
            <a:ext cx="10515599" cy="4351338"/>
          </a:xfrm>
        </p:spPr>
        <p:txBody>
          <a:bodyPr>
            <a:normAutofit lnSpcReduction="10000"/>
          </a:bodyPr>
          <a:lstStyle/>
          <a:p>
            <a:pPr marL="0" indent="0">
              <a:buNone/>
            </a:pPr>
            <a:r>
              <a:rPr lang="en-GB" dirty="0"/>
              <a:t>Tesla’s business idea is centred on transforming transportation through sustainable innovation. We combine electric vehicles, battery technology, and renewable energy to reduce dependence on fossil fuels (Mangram, 2012).</a:t>
            </a:r>
          </a:p>
          <a:p>
            <a:pPr marL="0" indent="0">
              <a:buNone/>
            </a:pPr>
            <a:r>
              <a:rPr lang="en-GB" b="1" dirty="0"/>
              <a:t>USP</a:t>
            </a:r>
          </a:p>
          <a:p>
            <a:r>
              <a:rPr lang="en-GB" dirty="0"/>
              <a:t>Advanced battery technology</a:t>
            </a:r>
          </a:p>
          <a:p>
            <a:r>
              <a:rPr lang="en-GB" dirty="0"/>
              <a:t>Autonomous driving</a:t>
            </a:r>
          </a:p>
          <a:p>
            <a:r>
              <a:rPr lang="en-GB" dirty="0"/>
              <a:t>Global Supercharger network</a:t>
            </a:r>
          </a:p>
          <a:p>
            <a:r>
              <a:rPr lang="en-GB" dirty="0"/>
              <a:t>Premium brand reputation</a:t>
            </a:r>
          </a:p>
          <a:p>
            <a:endParaRPr lang="en-GB" dirty="0"/>
          </a:p>
        </p:txBody>
      </p:sp>
      <p:pic>
        <p:nvPicPr>
          <p:cNvPr id="7" name="Picture 6" descr="Tesla's Competitive Analysis &amp; Alternatives electric vehicle providers.">
            <a:extLst>
              <a:ext uri="{FF2B5EF4-FFF2-40B4-BE49-F238E27FC236}">
                <a16:creationId xmlns:a16="http://schemas.microsoft.com/office/drawing/2014/main" id="{15DE9E08-2EA8-8251-EC8B-AF9D1DAC2685}"/>
              </a:ext>
            </a:extLst>
          </p:cNvPr>
          <p:cNvPicPr>
            <a:picLocks noChangeAspect="1"/>
          </p:cNvPicPr>
          <p:nvPr/>
        </p:nvPicPr>
        <p:blipFill>
          <a:blip r:embed="rId3"/>
          <a:stretch>
            <a:fillRect/>
          </a:stretch>
        </p:blipFill>
        <p:spPr>
          <a:xfrm>
            <a:off x="4678661" y="2884192"/>
            <a:ext cx="6172219" cy="3252448"/>
          </a:xfrm>
          <a:prstGeom prst="rect">
            <a:avLst/>
          </a:prstGeom>
        </p:spPr>
      </p:pic>
    </p:spTree>
    <p:extLst>
      <p:ext uri="{BB962C8B-B14F-4D97-AF65-F5344CB8AC3E}">
        <p14:creationId xmlns:p14="http://schemas.microsoft.com/office/powerpoint/2010/main" val="185364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a:xfrm>
            <a:off x="7063828" y="0"/>
            <a:ext cx="4895088" cy="907288"/>
          </a:xfrm>
        </p:spPr>
        <p:txBody>
          <a:bodyPr rtlCol="0"/>
          <a:lstStyle/>
          <a:p>
            <a:pPr rtl="0"/>
            <a:r>
              <a:rPr lang="en-GB" u="sng" dirty="0"/>
              <a:t>Products &amp; Services</a:t>
            </a:r>
          </a:p>
        </p:txBody>
      </p:sp>
      <p:pic>
        <p:nvPicPr>
          <p:cNvPr id="11" name="Picture Placeholder 10">
            <a:extLst>
              <a:ext uri="{FF2B5EF4-FFF2-40B4-BE49-F238E27FC236}">
                <a16:creationId xmlns:a16="http://schemas.microsoft.com/office/drawing/2014/main" id="{8F1C72BF-FAF6-4E89-B36D-E1CA3A77C99E}"/>
              </a:ext>
            </a:extLst>
          </p:cNvPr>
          <p:cNvPicPr>
            <a:picLocks noGrp="1" noChangeAspect="1"/>
          </p:cNvPicPr>
          <p:nvPr>
            <p:ph type="pic" sz="quarter" idx="13"/>
          </p:nvPr>
        </p:nvPicPr>
        <p:blipFill rotWithShape="1">
          <a:blip r:embed="rId3"/>
          <a:srcRect t="3977" b="3977"/>
          <a:stretch/>
        </p:blipFill>
        <p:spPr>
          <a:xfrm>
            <a:off x="896306" y="702056"/>
            <a:ext cx="4118043" cy="2580640"/>
          </a:xfrm>
        </p:spPr>
      </p:pic>
      <p:pic>
        <p:nvPicPr>
          <p:cNvPr id="8" name="Picture Placeholder 7">
            <a:extLst>
              <a:ext uri="{FF2B5EF4-FFF2-40B4-BE49-F238E27FC236}">
                <a16:creationId xmlns:a16="http://schemas.microsoft.com/office/drawing/2014/main" id="{54A933EE-05F4-47E0-B113-902DE3F8E304}"/>
              </a:ext>
            </a:extLst>
          </p:cNvPr>
          <p:cNvPicPr>
            <a:picLocks noGrp="1" noChangeAspect="1"/>
          </p:cNvPicPr>
          <p:nvPr>
            <p:ph type="pic" sz="quarter" idx="14"/>
          </p:nvPr>
        </p:nvPicPr>
        <p:blipFill rotWithShape="1">
          <a:blip r:embed="rId4"/>
          <a:srcRect t="8411" b="8411"/>
          <a:stretch/>
        </p:blipFill>
        <p:spPr>
          <a:xfrm>
            <a:off x="896306" y="3687064"/>
            <a:ext cx="4118043" cy="2580640"/>
          </a:xfrm>
        </p:spPr>
      </p:pic>
      <p:sp>
        <p:nvSpPr>
          <p:cNvPr id="3" name="Content Placeholder 2">
            <a:extLst>
              <a:ext uri="{FF2B5EF4-FFF2-40B4-BE49-F238E27FC236}">
                <a16:creationId xmlns:a16="http://schemas.microsoft.com/office/drawing/2014/main" id="{8917F14E-EDCE-469B-AEC8-DACF0B59B38E}"/>
              </a:ext>
            </a:extLst>
          </p:cNvPr>
          <p:cNvSpPr>
            <a:spLocks noGrp="1"/>
          </p:cNvSpPr>
          <p:nvPr>
            <p:ph idx="1"/>
          </p:nvPr>
        </p:nvSpPr>
        <p:spPr>
          <a:xfrm>
            <a:off x="6607934" y="907288"/>
            <a:ext cx="5350982" cy="5645912"/>
          </a:xfrm>
        </p:spPr>
        <p:txBody>
          <a:bodyPr rtlCol="0">
            <a:normAutofit fontScale="85000" lnSpcReduction="20000"/>
          </a:bodyPr>
          <a:lstStyle/>
          <a:p>
            <a:r>
              <a:rPr lang="en-GB" dirty="0"/>
              <a:t>Tesla operates across automotive and energy sectors. Our products are designed to deliver performance, sustainability, and technological innovation (Tesla, 2024).</a:t>
            </a:r>
          </a:p>
          <a:p>
            <a:r>
              <a:rPr lang="en-GB" b="1" dirty="0"/>
              <a:t>Automotive</a:t>
            </a:r>
          </a:p>
          <a:p>
            <a:r>
              <a:rPr lang="en-GB" dirty="0"/>
              <a:t>Model S</a:t>
            </a:r>
          </a:p>
          <a:p>
            <a:r>
              <a:rPr lang="en-GB" dirty="0"/>
              <a:t>Model 3</a:t>
            </a:r>
          </a:p>
          <a:p>
            <a:r>
              <a:rPr lang="en-GB" dirty="0"/>
              <a:t>Model X</a:t>
            </a:r>
          </a:p>
          <a:p>
            <a:r>
              <a:rPr lang="en-GB" dirty="0"/>
              <a:t>Model Y</a:t>
            </a:r>
          </a:p>
          <a:p>
            <a:r>
              <a:rPr lang="en-GB" b="1" dirty="0"/>
              <a:t>Energy</a:t>
            </a:r>
          </a:p>
          <a:p>
            <a:r>
              <a:rPr lang="en-GB" dirty="0"/>
              <a:t>Powerwall</a:t>
            </a:r>
          </a:p>
          <a:p>
            <a:r>
              <a:rPr lang="en-GB" dirty="0"/>
              <a:t>Solar Roof</a:t>
            </a:r>
          </a:p>
          <a:p>
            <a:r>
              <a:rPr lang="en-GB" dirty="0"/>
              <a:t>Megapack</a:t>
            </a:r>
          </a:p>
          <a:p>
            <a:pPr rtl="0"/>
            <a:endParaRPr lang="en-GB" dirty="0"/>
          </a:p>
        </p:txBody>
      </p:sp>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2"/>
          </p:nvPr>
        </p:nvSpPr>
        <p:spPr/>
        <p:txBody>
          <a:bodyPr rtlCol="0"/>
          <a:lstStyle/>
          <a:p>
            <a:pPr rtl="0"/>
            <a:fld id="{4C8B8A27-DF03-4546-BA93-21C967D57E5C}" type="slidenum">
              <a:rPr lang="en-GB" smtClean="0"/>
              <a:t>5</a:t>
            </a:fld>
            <a:endParaRPr lang="en-GB"/>
          </a:p>
        </p:txBody>
      </p:sp>
    </p:spTree>
    <p:extLst>
      <p:ext uri="{BB962C8B-B14F-4D97-AF65-F5344CB8AC3E}">
        <p14:creationId xmlns:p14="http://schemas.microsoft.com/office/powerpoint/2010/main" val="154709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A0C7D-16FA-4B97-B517-3ECFCDEC5E6C}"/>
              </a:ext>
            </a:extLst>
          </p:cNvPr>
          <p:cNvSpPr>
            <a:spLocks noGrp="1"/>
          </p:cNvSpPr>
          <p:nvPr>
            <p:ph type="title"/>
          </p:nvPr>
        </p:nvSpPr>
        <p:spPr>
          <a:xfrm>
            <a:off x="1757172" y="475488"/>
            <a:ext cx="8677656" cy="978408"/>
          </a:xfrm>
        </p:spPr>
        <p:txBody>
          <a:bodyPr rtlCol="0"/>
          <a:lstStyle/>
          <a:p>
            <a:pPr algn="ctr" rtl="0"/>
            <a:r>
              <a:rPr lang="en-GB" u="sng" dirty="0"/>
              <a:t>Business Objectives</a:t>
            </a:r>
          </a:p>
        </p:txBody>
      </p:sp>
      <p:sp>
        <p:nvSpPr>
          <p:cNvPr id="3" name="Content Placeholder 2">
            <a:extLst>
              <a:ext uri="{FF2B5EF4-FFF2-40B4-BE49-F238E27FC236}">
                <a16:creationId xmlns:a16="http://schemas.microsoft.com/office/drawing/2014/main" id="{E70936D7-4AFC-4CF6-98CC-6A2DD4AC3520}"/>
              </a:ext>
            </a:extLst>
          </p:cNvPr>
          <p:cNvSpPr>
            <a:spLocks noGrp="1"/>
          </p:cNvSpPr>
          <p:nvPr>
            <p:ph idx="1"/>
          </p:nvPr>
        </p:nvSpPr>
        <p:spPr>
          <a:xfrm>
            <a:off x="0" y="1757680"/>
            <a:ext cx="11284183" cy="4431792"/>
          </a:xfrm>
        </p:spPr>
        <p:txBody>
          <a:bodyPr rtlCol="0">
            <a:normAutofit fontScale="25000" lnSpcReduction="20000"/>
          </a:bodyPr>
          <a:lstStyle/>
          <a:p>
            <a:r>
              <a:rPr lang="en-GB" sz="6800" dirty="0"/>
              <a:t>Tesla’s strategic objectives focus on maintaining market leadership while expanding innovation capacity. Our short-term priorities improve operational efficiency, whereas long-term goals support sustainable growth and technological leadership. </a:t>
            </a:r>
          </a:p>
          <a:p>
            <a:r>
              <a:rPr lang="en-GB" sz="6800" b="1" dirty="0"/>
              <a:t>Short-Term Objectives</a:t>
            </a:r>
          </a:p>
          <a:p>
            <a:pPr marL="857250" indent="-857250">
              <a:buFont typeface="Arial" panose="020B0604020202020204" pitchFamily="34" charset="0"/>
              <a:buChar char="•"/>
            </a:pPr>
            <a:r>
              <a:rPr lang="en-GB" sz="6800" dirty="0"/>
              <a:t>Improve production efficiency</a:t>
            </a:r>
          </a:p>
          <a:p>
            <a:pPr marL="857250" indent="-857250">
              <a:buFont typeface="Arial" panose="020B0604020202020204" pitchFamily="34" charset="0"/>
              <a:buChar char="•"/>
            </a:pPr>
            <a:r>
              <a:rPr lang="en-GB" sz="6800" dirty="0"/>
              <a:t>Reduce operational costs</a:t>
            </a:r>
          </a:p>
          <a:p>
            <a:pPr marL="857250" indent="-857250">
              <a:buFont typeface="Arial" panose="020B0604020202020204" pitchFamily="34" charset="0"/>
              <a:buChar char="•"/>
            </a:pPr>
            <a:r>
              <a:rPr lang="en-GB" sz="6800" dirty="0"/>
              <a:t>Increase customer satisfaction</a:t>
            </a:r>
          </a:p>
          <a:p>
            <a:r>
              <a:rPr lang="en-GB" sz="6800" b="1" dirty="0"/>
              <a:t>Long-Term Objectives</a:t>
            </a:r>
          </a:p>
          <a:p>
            <a:pPr marL="857250" indent="-857250">
              <a:buFont typeface="Arial" panose="020B0604020202020204" pitchFamily="34" charset="0"/>
              <a:buChar char="•"/>
            </a:pPr>
            <a:r>
              <a:rPr lang="en-GB" sz="6800" dirty="0"/>
              <a:t>Expand globally</a:t>
            </a:r>
          </a:p>
          <a:p>
            <a:pPr marL="857250" indent="-857250">
              <a:buFont typeface="Arial" panose="020B0604020202020204" pitchFamily="34" charset="0"/>
              <a:buChar char="•"/>
            </a:pPr>
            <a:r>
              <a:rPr lang="en-GB" sz="6800" dirty="0"/>
              <a:t>Lead AI innovation</a:t>
            </a:r>
          </a:p>
          <a:p>
            <a:pPr marL="857250" indent="-857250">
              <a:buFont typeface="Arial" panose="020B0604020202020204" pitchFamily="34" charset="0"/>
              <a:buChar char="•"/>
            </a:pPr>
            <a:r>
              <a:rPr lang="en-GB" sz="6800" dirty="0"/>
              <a:t>Strengthen sustainability</a:t>
            </a:r>
            <a:endParaRPr lang="en-GB" dirty="0"/>
          </a:p>
        </p:txBody>
      </p:sp>
      <p:sp>
        <p:nvSpPr>
          <p:cNvPr id="28" name="Slide Number Placeholder 27">
            <a:extLst>
              <a:ext uri="{FF2B5EF4-FFF2-40B4-BE49-F238E27FC236}">
                <a16:creationId xmlns:a16="http://schemas.microsoft.com/office/drawing/2014/main" id="{F5D32EC3-AB51-4BC4-B69A-67849B3FF0B0}"/>
              </a:ext>
            </a:extLst>
          </p:cNvPr>
          <p:cNvSpPr>
            <a:spLocks noGrp="1"/>
          </p:cNvSpPr>
          <p:nvPr>
            <p:ph type="sldNum" sz="quarter" idx="16"/>
          </p:nvPr>
        </p:nvSpPr>
        <p:spPr>
          <a:xfrm>
            <a:off x="11457919" y="6382512"/>
            <a:ext cx="500997" cy="365125"/>
          </a:xfrm>
        </p:spPr>
        <p:txBody>
          <a:bodyPr rtlCol="0"/>
          <a:lstStyle/>
          <a:p>
            <a:pPr rtl="0"/>
            <a:fld id="{4C8B8A27-DF03-4546-BA93-21C967D57E5C}" type="slidenum">
              <a:rPr lang="en-GB" smtClean="0"/>
              <a:pPr rtl="0"/>
              <a:t>6</a:t>
            </a:fld>
            <a:endParaRPr lang="en-GB"/>
          </a:p>
        </p:txBody>
      </p:sp>
      <p:pic>
        <p:nvPicPr>
          <p:cNvPr id="10" name="Picture 9">
            <a:extLst>
              <a:ext uri="{FF2B5EF4-FFF2-40B4-BE49-F238E27FC236}">
                <a16:creationId xmlns:a16="http://schemas.microsoft.com/office/drawing/2014/main" id="{995D0919-C32E-F015-B29E-9C1AAF619198}"/>
              </a:ext>
            </a:extLst>
          </p:cNvPr>
          <p:cNvPicPr>
            <a:picLocks noChangeAspect="1"/>
          </p:cNvPicPr>
          <p:nvPr/>
        </p:nvPicPr>
        <p:blipFill>
          <a:blip r:embed="rId3"/>
          <a:stretch>
            <a:fillRect/>
          </a:stretch>
        </p:blipFill>
        <p:spPr>
          <a:xfrm>
            <a:off x="4789667" y="2921000"/>
            <a:ext cx="6701556" cy="3347720"/>
          </a:xfrm>
          <a:prstGeom prst="rect">
            <a:avLst/>
          </a:prstGeom>
        </p:spPr>
      </p:pic>
    </p:spTree>
    <p:extLst>
      <p:ext uri="{BB962C8B-B14F-4D97-AF65-F5344CB8AC3E}">
        <p14:creationId xmlns:p14="http://schemas.microsoft.com/office/powerpoint/2010/main" val="3515920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2E24-1556-2EB5-6CAB-86F0B6975D6D}"/>
              </a:ext>
            </a:extLst>
          </p:cNvPr>
          <p:cNvSpPr>
            <a:spLocks noGrp="1"/>
          </p:cNvSpPr>
          <p:nvPr>
            <p:ph type="title"/>
          </p:nvPr>
        </p:nvSpPr>
        <p:spPr>
          <a:xfrm>
            <a:off x="774793" y="264052"/>
            <a:ext cx="9902952" cy="558005"/>
          </a:xfrm>
        </p:spPr>
        <p:txBody>
          <a:bodyPr>
            <a:normAutofit fontScale="90000"/>
          </a:bodyPr>
          <a:lstStyle/>
          <a:p>
            <a:pPr algn="ctr"/>
            <a:r>
              <a:rPr lang="en-GB" u="sng" dirty="0"/>
              <a:t>SWOT Analysis</a:t>
            </a:r>
          </a:p>
        </p:txBody>
      </p:sp>
      <p:sp>
        <p:nvSpPr>
          <p:cNvPr id="3" name="Footer Placeholder 2">
            <a:extLst>
              <a:ext uri="{FF2B5EF4-FFF2-40B4-BE49-F238E27FC236}">
                <a16:creationId xmlns:a16="http://schemas.microsoft.com/office/drawing/2014/main" id="{8CBE065B-4FB1-FC45-33EE-2E1DCC8677E9}"/>
              </a:ext>
            </a:extLst>
          </p:cNvPr>
          <p:cNvSpPr>
            <a:spLocks noGrp="1"/>
          </p:cNvSpPr>
          <p:nvPr>
            <p:ph type="ftr" sz="quarter" idx="11"/>
          </p:nvPr>
        </p:nvSpPr>
        <p:spPr/>
        <p:txBody>
          <a:bodyPr/>
          <a:lstStyle/>
          <a:p>
            <a:pPr rtl="0"/>
            <a:r>
              <a:rPr lang="en-GB" noProof="0"/>
              <a:t>Sample footer text</a:t>
            </a:r>
          </a:p>
        </p:txBody>
      </p:sp>
      <p:sp>
        <p:nvSpPr>
          <p:cNvPr id="5" name="Content Placeholder 4">
            <a:extLst>
              <a:ext uri="{FF2B5EF4-FFF2-40B4-BE49-F238E27FC236}">
                <a16:creationId xmlns:a16="http://schemas.microsoft.com/office/drawing/2014/main" id="{4375789B-CD68-14A3-5DF7-0D9E95CBD397}"/>
              </a:ext>
            </a:extLst>
          </p:cNvPr>
          <p:cNvSpPr>
            <a:spLocks noGrp="1"/>
          </p:cNvSpPr>
          <p:nvPr>
            <p:ph sz="half" idx="2"/>
          </p:nvPr>
        </p:nvSpPr>
        <p:spPr>
          <a:xfrm>
            <a:off x="774793" y="1810966"/>
            <a:ext cx="3594008" cy="3684588"/>
          </a:xfrm>
        </p:spPr>
        <p:txBody>
          <a:bodyPr>
            <a:normAutofit/>
          </a:bodyPr>
          <a:lstStyle/>
          <a:p>
            <a:pPr marL="0" indent="0">
              <a:buNone/>
            </a:pPr>
            <a:r>
              <a:rPr lang="en-GB" b="1" dirty="0"/>
              <a:t>Strengths</a:t>
            </a:r>
          </a:p>
          <a:p>
            <a:r>
              <a:rPr lang="en-GB" dirty="0"/>
              <a:t>Strong brand reputation</a:t>
            </a:r>
          </a:p>
          <a:p>
            <a:r>
              <a:rPr lang="en-GB" dirty="0"/>
              <a:t>Innovation leader</a:t>
            </a:r>
          </a:p>
          <a:p>
            <a:pPr marL="0" indent="0">
              <a:buNone/>
            </a:pPr>
            <a:r>
              <a:rPr lang="en-GB" b="1" dirty="0"/>
              <a:t>Weaknesses</a:t>
            </a:r>
          </a:p>
          <a:p>
            <a:r>
              <a:rPr lang="en-GB" dirty="0"/>
              <a:t>High production costs</a:t>
            </a:r>
          </a:p>
          <a:p>
            <a:r>
              <a:rPr lang="en-GB" dirty="0"/>
              <a:t>Supply chain dependency</a:t>
            </a:r>
          </a:p>
          <a:p>
            <a:endParaRPr lang="en-GB" dirty="0"/>
          </a:p>
        </p:txBody>
      </p:sp>
      <p:sp>
        <p:nvSpPr>
          <p:cNvPr id="7" name="Content Placeholder 6">
            <a:extLst>
              <a:ext uri="{FF2B5EF4-FFF2-40B4-BE49-F238E27FC236}">
                <a16:creationId xmlns:a16="http://schemas.microsoft.com/office/drawing/2014/main" id="{E71AC036-B19C-C26E-0E36-F170DA656E42}"/>
              </a:ext>
            </a:extLst>
          </p:cNvPr>
          <p:cNvSpPr>
            <a:spLocks noGrp="1"/>
          </p:cNvSpPr>
          <p:nvPr>
            <p:ph sz="quarter" idx="4"/>
          </p:nvPr>
        </p:nvSpPr>
        <p:spPr>
          <a:xfrm>
            <a:off x="4368801" y="1810966"/>
            <a:ext cx="3091630" cy="3684588"/>
          </a:xfrm>
        </p:spPr>
        <p:txBody>
          <a:bodyPr/>
          <a:lstStyle/>
          <a:p>
            <a:pPr marL="0" indent="0">
              <a:buNone/>
            </a:pPr>
            <a:r>
              <a:rPr lang="en-GB" b="1" dirty="0"/>
              <a:t>Opportunities</a:t>
            </a:r>
          </a:p>
          <a:p>
            <a:r>
              <a:rPr lang="en-GB" dirty="0"/>
              <a:t>Growing EV demand</a:t>
            </a:r>
          </a:p>
          <a:p>
            <a:r>
              <a:rPr lang="en-GB" dirty="0"/>
              <a:t>New global markets</a:t>
            </a:r>
          </a:p>
          <a:p>
            <a:pPr marL="0" indent="0">
              <a:buNone/>
            </a:pPr>
            <a:r>
              <a:rPr lang="en-GB" b="1" dirty="0"/>
              <a:t>Threats</a:t>
            </a:r>
          </a:p>
          <a:p>
            <a:r>
              <a:rPr lang="en-GB" dirty="0"/>
              <a:t>Rising competition</a:t>
            </a:r>
          </a:p>
          <a:p>
            <a:r>
              <a:rPr lang="en-GB" dirty="0"/>
              <a:t>Economic uncertainty</a:t>
            </a:r>
          </a:p>
          <a:p>
            <a:endParaRPr lang="en-GB" dirty="0"/>
          </a:p>
        </p:txBody>
      </p:sp>
      <p:sp>
        <p:nvSpPr>
          <p:cNvPr id="9" name="Slide Number Placeholder 8">
            <a:extLst>
              <a:ext uri="{FF2B5EF4-FFF2-40B4-BE49-F238E27FC236}">
                <a16:creationId xmlns:a16="http://schemas.microsoft.com/office/drawing/2014/main" id="{E3515F07-4668-0A7A-34F7-3183134CE032}"/>
              </a:ext>
            </a:extLst>
          </p:cNvPr>
          <p:cNvSpPr>
            <a:spLocks noGrp="1"/>
          </p:cNvSpPr>
          <p:nvPr>
            <p:ph type="sldNum" sz="quarter" idx="12"/>
          </p:nvPr>
        </p:nvSpPr>
        <p:spPr/>
        <p:txBody>
          <a:bodyPr/>
          <a:lstStyle/>
          <a:p>
            <a:pPr rtl="0"/>
            <a:fld id="{4C8B8A27-DF03-4546-BA93-21C967D57E5C}" type="slidenum">
              <a:rPr lang="en-GB" noProof="0" smtClean="0"/>
              <a:t>7</a:t>
            </a:fld>
            <a:endParaRPr lang="en-GB" noProof="0"/>
          </a:p>
        </p:txBody>
      </p:sp>
      <p:sp>
        <p:nvSpPr>
          <p:cNvPr id="10" name="TextBox 9">
            <a:extLst>
              <a:ext uri="{FF2B5EF4-FFF2-40B4-BE49-F238E27FC236}">
                <a16:creationId xmlns:a16="http://schemas.microsoft.com/office/drawing/2014/main" id="{DF87C725-0435-C475-9324-C13D799AADEC}"/>
              </a:ext>
            </a:extLst>
          </p:cNvPr>
          <p:cNvSpPr txBox="1"/>
          <p:nvPr/>
        </p:nvSpPr>
        <p:spPr>
          <a:xfrm>
            <a:off x="1056722" y="936250"/>
            <a:ext cx="9860198" cy="646331"/>
          </a:xfrm>
          <a:prstGeom prst="rect">
            <a:avLst/>
          </a:prstGeom>
          <a:noFill/>
        </p:spPr>
        <p:txBody>
          <a:bodyPr wrap="square" rtlCol="0">
            <a:spAutoFit/>
          </a:bodyPr>
          <a:lstStyle/>
          <a:p>
            <a:r>
              <a:rPr lang="en-GB" dirty="0"/>
              <a:t>Tesla operates in a highly competitive and fast-growing industry. SWOT analysis helps evaluate our internal capabilities and external market challenges (Porter, 2008).</a:t>
            </a:r>
          </a:p>
        </p:txBody>
      </p:sp>
      <p:pic>
        <p:nvPicPr>
          <p:cNvPr id="11" name="Picture 10" descr="Tesla SWOT analysis">
            <a:extLst>
              <a:ext uri="{FF2B5EF4-FFF2-40B4-BE49-F238E27FC236}">
                <a16:creationId xmlns:a16="http://schemas.microsoft.com/office/drawing/2014/main" id="{1419D5A7-60BE-E6C3-60B0-50FCF836BED2}"/>
              </a:ext>
            </a:extLst>
          </p:cNvPr>
          <p:cNvPicPr>
            <a:picLocks noChangeAspect="1"/>
          </p:cNvPicPr>
          <p:nvPr/>
        </p:nvPicPr>
        <p:blipFill>
          <a:blip r:embed="rId2"/>
          <a:stretch>
            <a:fillRect/>
          </a:stretch>
        </p:blipFill>
        <p:spPr>
          <a:xfrm>
            <a:off x="7043388" y="2303621"/>
            <a:ext cx="4011051" cy="2250757"/>
          </a:xfrm>
          <a:prstGeom prst="rect">
            <a:avLst/>
          </a:prstGeom>
        </p:spPr>
      </p:pic>
      <p:pic>
        <p:nvPicPr>
          <p:cNvPr id="12" name="Picture 11" descr="A Holistic Look At Tesla SWOT Analysis | Simplilearn">
            <a:extLst>
              <a:ext uri="{FF2B5EF4-FFF2-40B4-BE49-F238E27FC236}">
                <a16:creationId xmlns:a16="http://schemas.microsoft.com/office/drawing/2014/main" id="{D5A493A3-F832-8771-C9C8-D9C7FDAC430C}"/>
              </a:ext>
            </a:extLst>
          </p:cNvPr>
          <p:cNvPicPr>
            <a:picLocks noChangeAspect="1"/>
          </p:cNvPicPr>
          <p:nvPr/>
        </p:nvPicPr>
        <p:blipFill>
          <a:blip r:embed="rId3"/>
          <a:stretch>
            <a:fillRect/>
          </a:stretch>
        </p:blipFill>
        <p:spPr>
          <a:xfrm>
            <a:off x="1822228" y="4994453"/>
            <a:ext cx="6793452" cy="1753184"/>
          </a:xfrm>
          <a:prstGeom prst="rect">
            <a:avLst/>
          </a:prstGeom>
        </p:spPr>
      </p:pic>
    </p:spTree>
    <p:extLst>
      <p:ext uri="{BB962C8B-B14F-4D97-AF65-F5344CB8AC3E}">
        <p14:creationId xmlns:p14="http://schemas.microsoft.com/office/powerpoint/2010/main" val="3595278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4569-311D-B831-2D9B-C95C9CCB7452}"/>
              </a:ext>
            </a:extLst>
          </p:cNvPr>
          <p:cNvSpPr>
            <a:spLocks noGrp="1"/>
          </p:cNvSpPr>
          <p:nvPr>
            <p:ph type="title"/>
          </p:nvPr>
        </p:nvSpPr>
        <p:spPr>
          <a:xfrm>
            <a:off x="3570224" y="26227"/>
            <a:ext cx="7379208" cy="1033272"/>
          </a:xfrm>
        </p:spPr>
        <p:txBody>
          <a:bodyPr/>
          <a:lstStyle/>
          <a:p>
            <a:r>
              <a:rPr lang="en-GB" u="sng" dirty="0"/>
              <a:t>Competitor Analysis</a:t>
            </a:r>
          </a:p>
        </p:txBody>
      </p:sp>
      <p:sp>
        <p:nvSpPr>
          <p:cNvPr id="4" name="Content Placeholder 3">
            <a:extLst>
              <a:ext uri="{FF2B5EF4-FFF2-40B4-BE49-F238E27FC236}">
                <a16:creationId xmlns:a16="http://schemas.microsoft.com/office/drawing/2014/main" id="{B359BDDC-FF35-59D0-6032-67AD29C2A5B2}"/>
              </a:ext>
            </a:extLst>
          </p:cNvPr>
          <p:cNvSpPr>
            <a:spLocks noGrp="1"/>
          </p:cNvSpPr>
          <p:nvPr>
            <p:ph idx="1"/>
          </p:nvPr>
        </p:nvSpPr>
        <p:spPr>
          <a:xfrm>
            <a:off x="1168400" y="877824"/>
            <a:ext cx="8377936" cy="5432741"/>
          </a:xfrm>
        </p:spPr>
        <p:txBody>
          <a:bodyPr>
            <a:normAutofit/>
          </a:bodyPr>
          <a:lstStyle/>
          <a:p>
            <a:r>
              <a:rPr lang="en-GB" sz="1800" dirty="0"/>
              <a:t>Tesla operates in a highly competitive global automotive market. Major competitors include Chinese EV manufacturers such as BYD, premium automotive brands like BMW, and traditional giants such as Toyota. Although competition is increasing, Tesla maintains a competitive advantage through superior software integration, battery efficiency, and charging infrastructure. These capabilities strengthen customer loyalty and help sustain market leadership (Statista, 2025).</a:t>
            </a:r>
          </a:p>
          <a:p>
            <a:endParaRPr lang="en-GB" sz="1400" dirty="0"/>
          </a:p>
        </p:txBody>
      </p:sp>
      <p:pic>
        <p:nvPicPr>
          <p:cNvPr id="12" name="Picture Placeholder 11">
            <a:extLst>
              <a:ext uri="{FF2B5EF4-FFF2-40B4-BE49-F238E27FC236}">
                <a16:creationId xmlns:a16="http://schemas.microsoft.com/office/drawing/2014/main" id="{0CA65D3E-AF9E-514A-055D-2DF35CD77662}"/>
              </a:ext>
            </a:extLst>
          </p:cNvPr>
          <p:cNvPicPr>
            <a:picLocks noGrp="1" noChangeAspect="1"/>
          </p:cNvPicPr>
          <p:nvPr>
            <p:ph type="pic" sz="quarter" idx="13"/>
          </p:nvPr>
        </p:nvPicPr>
        <p:blipFill>
          <a:blip r:embed="rId2"/>
          <a:srcRect l="11212" r="11212"/>
          <a:stretch/>
        </p:blipFill>
        <p:spPr>
          <a:prstGeom prst="rect">
            <a:avLst/>
          </a:prstGeom>
          <a:solidFill>
            <a:srgbClr val="5F787F">
              <a:lumMod val="60000"/>
              <a:lumOff val="40000"/>
            </a:srgbClr>
          </a:solidFill>
        </p:spPr>
      </p:pic>
      <p:pic>
        <p:nvPicPr>
          <p:cNvPr id="14" name="Picture Placeholder 13">
            <a:extLst>
              <a:ext uri="{FF2B5EF4-FFF2-40B4-BE49-F238E27FC236}">
                <a16:creationId xmlns:a16="http://schemas.microsoft.com/office/drawing/2014/main" id="{72551837-C68D-BDD5-685B-5BEAFC6319F3}"/>
              </a:ext>
            </a:extLst>
          </p:cNvPr>
          <p:cNvPicPr>
            <a:picLocks noGrp="1" noChangeAspect="1"/>
          </p:cNvPicPr>
          <p:nvPr>
            <p:ph type="pic" sz="quarter" idx="14"/>
          </p:nvPr>
        </p:nvPicPr>
        <p:blipFill>
          <a:blip r:embed="rId3"/>
          <a:srcRect l="6469" r="6469"/>
          <a:stretch/>
        </p:blipFill>
        <p:spPr>
          <a:prstGeom prst="rect">
            <a:avLst/>
          </a:prstGeom>
          <a:solidFill>
            <a:srgbClr val="5F787F">
              <a:lumMod val="60000"/>
              <a:lumOff val="40000"/>
            </a:srgbClr>
          </a:solidFill>
        </p:spPr>
      </p:pic>
      <p:pic>
        <p:nvPicPr>
          <p:cNvPr id="16" name="Picture Placeholder 15">
            <a:extLst>
              <a:ext uri="{FF2B5EF4-FFF2-40B4-BE49-F238E27FC236}">
                <a16:creationId xmlns:a16="http://schemas.microsoft.com/office/drawing/2014/main" id="{DD117403-2801-A092-AE6B-903F304D5BAE}"/>
              </a:ext>
            </a:extLst>
          </p:cNvPr>
          <p:cNvPicPr>
            <a:picLocks noGrp="1" noChangeAspect="1"/>
          </p:cNvPicPr>
          <p:nvPr>
            <p:ph type="pic" sz="quarter" idx="15"/>
          </p:nvPr>
        </p:nvPicPr>
        <p:blipFill>
          <a:blip r:embed="rId4"/>
          <a:srcRect l="6481" r="6481"/>
          <a:stretch/>
        </p:blipFill>
        <p:spPr>
          <a:prstGeom prst="rect">
            <a:avLst/>
          </a:prstGeom>
          <a:solidFill>
            <a:srgbClr val="5F787F">
              <a:lumMod val="60000"/>
              <a:lumOff val="40000"/>
            </a:srgbClr>
          </a:solidFill>
        </p:spPr>
      </p:pic>
      <p:sp>
        <p:nvSpPr>
          <p:cNvPr id="8" name="Date Placeholder 7">
            <a:extLst>
              <a:ext uri="{FF2B5EF4-FFF2-40B4-BE49-F238E27FC236}">
                <a16:creationId xmlns:a16="http://schemas.microsoft.com/office/drawing/2014/main" id="{8F4FA43A-EE7E-E87F-715A-90B201FDF918}"/>
              </a:ext>
            </a:extLst>
          </p:cNvPr>
          <p:cNvSpPr>
            <a:spLocks noGrp="1"/>
          </p:cNvSpPr>
          <p:nvPr>
            <p:ph type="dt" sz="half" idx="16"/>
          </p:nvPr>
        </p:nvSpPr>
        <p:spPr/>
        <p:txBody>
          <a:bodyPr/>
          <a:lstStyle/>
          <a:p>
            <a:pPr rtl="0"/>
            <a:r>
              <a:rPr lang="en-GB" noProof="0"/>
              <a:t>20XX</a:t>
            </a:r>
          </a:p>
        </p:txBody>
      </p:sp>
      <p:sp>
        <p:nvSpPr>
          <p:cNvPr id="9" name="Slide Number Placeholder 8">
            <a:extLst>
              <a:ext uri="{FF2B5EF4-FFF2-40B4-BE49-F238E27FC236}">
                <a16:creationId xmlns:a16="http://schemas.microsoft.com/office/drawing/2014/main" id="{EAF19815-0AA7-B6A3-422E-2B5B161D299E}"/>
              </a:ext>
            </a:extLst>
          </p:cNvPr>
          <p:cNvSpPr>
            <a:spLocks noGrp="1"/>
          </p:cNvSpPr>
          <p:nvPr>
            <p:ph type="sldNum" sz="quarter" idx="18"/>
          </p:nvPr>
        </p:nvSpPr>
        <p:spPr/>
        <p:txBody>
          <a:bodyPr/>
          <a:lstStyle/>
          <a:p>
            <a:pPr rtl="0"/>
            <a:fld id="{4C8B8A27-DF03-4546-BA93-21C967D57E5C}" type="slidenum">
              <a:rPr lang="en-GB" noProof="0" smtClean="0"/>
              <a:pPr rtl="0"/>
              <a:t>8</a:t>
            </a:fld>
            <a:endParaRPr lang="en-GB" noProof="0"/>
          </a:p>
        </p:txBody>
      </p:sp>
      <p:graphicFrame>
        <p:nvGraphicFramePr>
          <p:cNvPr id="3" name="Table 2">
            <a:extLst>
              <a:ext uri="{FF2B5EF4-FFF2-40B4-BE49-F238E27FC236}">
                <a16:creationId xmlns:a16="http://schemas.microsoft.com/office/drawing/2014/main" id="{5D7A5529-2A4A-7F97-D810-4494E649A3A1}"/>
              </a:ext>
            </a:extLst>
          </p:cNvPr>
          <p:cNvGraphicFramePr>
            <a:graphicFrameLocks noGrp="1"/>
          </p:cNvGraphicFramePr>
          <p:nvPr>
            <p:extLst>
              <p:ext uri="{D42A27DB-BD31-4B8C-83A1-F6EECF244321}">
                <p14:modId xmlns:p14="http://schemas.microsoft.com/office/powerpoint/2010/main" val="2620135122"/>
              </p:ext>
            </p:extLst>
          </p:nvPr>
        </p:nvGraphicFramePr>
        <p:xfrm>
          <a:off x="1219200" y="3838448"/>
          <a:ext cx="8087360" cy="2141728"/>
        </p:xfrm>
        <a:graphic>
          <a:graphicData uri="http://schemas.openxmlformats.org/drawingml/2006/table">
            <a:tbl>
              <a:tblPr>
                <a:tableStyleId>{69C7853C-536D-4A76-A0AE-DD22124D55A5}</a:tableStyleId>
              </a:tblPr>
              <a:tblGrid>
                <a:gridCol w="1576832">
                  <a:extLst>
                    <a:ext uri="{9D8B030D-6E8A-4147-A177-3AD203B41FA5}">
                      <a16:colId xmlns:a16="http://schemas.microsoft.com/office/drawing/2014/main" val="2985007310"/>
                    </a:ext>
                  </a:extLst>
                </a:gridCol>
                <a:gridCol w="1627632">
                  <a:extLst>
                    <a:ext uri="{9D8B030D-6E8A-4147-A177-3AD203B41FA5}">
                      <a16:colId xmlns:a16="http://schemas.microsoft.com/office/drawing/2014/main" val="2754897632"/>
                    </a:ext>
                  </a:extLst>
                </a:gridCol>
                <a:gridCol w="1627632">
                  <a:extLst>
                    <a:ext uri="{9D8B030D-6E8A-4147-A177-3AD203B41FA5}">
                      <a16:colId xmlns:a16="http://schemas.microsoft.com/office/drawing/2014/main" val="3415739957"/>
                    </a:ext>
                  </a:extLst>
                </a:gridCol>
                <a:gridCol w="1627632">
                  <a:extLst>
                    <a:ext uri="{9D8B030D-6E8A-4147-A177-3AD203B41FA5}">
                      <a16:colId xmlns:a16="http://schemas.microsoft.com/office/drawing/2014/main" val="1151828781"/>
                    </a:ext>
                  </a:extLst>
                </a:gridCol>
                <a:gridCol w="1627632">
                  <a:extLst>
                    <a:ext uri="{9D8B030D-6E8A-4147-A177-3AD203B41FA5}">
                      <a16:colId xmlns:a16="http://schemas.microsoft.com/office/drawing/2014/main" val="2780320254"/>
                    </a:ext>
                  </a:extLst>
                </a:gridCol>
              </a:tblGrid>
              <a:tr h="450890">
                <a:tc>
                  <a:txBody>
                    <a:bodyPr/>
                    <a:lstStyle/>
                    <a:p>
                      <a:pPr>
                        <a:buNone/>
                      </a:pPr>
                      <a:r>
                        <a:rPr lang="en-GB" sz="1800" dirty="0">
                          <a:highlight>
                            <a:srgbClr val="FFFF00"/>
                          </a:highlight>
                        </a:rPr>
                        <a:t>Factor</a:t>
                      </a:r>
                    </a:p>
                  </a:txBody>
                  <a:tcPr anchor="ctr"/>
                </a:tc>
                <a:tc>
                  <a:txBody>
                    <a:bodyPr/>
                    <a:lstStyle/>
                    <a:p>
                      <a:pPr>
                        <a:buNone/>
                      </a:pPr>
                      <a:r>
                        <a:rPr lang="en-GB" sz="1800" dirty="0">
                          <a:highlight>
                            <a:srgbClr val="FFFF00"/>
                          </a:highlight>
                        </a:rPr>
                        <a:t>Tesla</a:t>
                      </a:r>
                    </a:p>
                  </a:txBody>
                  <a:tcPr anchor="ctr"/>
                </a:tc>
                <a:tc>
                  <a:txBody>
                    <a:bodyPr/>
                    <a:lstStyle/>
                    <a:p>
                      <a:pPr>
                        <a:buNone/>
                      </a:pPr>
                      <a:r>
                        <a:rPr lang="en-GB" sz="1800" dirty="0">
                          <a:highlight>
                            <a:srgbClr val="FFFF00"/>
                          </a:highlight>
                        </a:rPr>
                        <a:t>BYD</a:t>
                      </a:r>
                    </a:p>
                  </a:txBody>
                  <a:tcPr anchor="ctr"/>
                </a:tc>
                <a:tc>
                  <a:txBody>
                    <a:bodyPr/>
                    <a:lstStyle/>
                    <a:p>
                      <a:pPr>
                        <a:buNone/>
                      </a:pPr>
                      <a:r>
                        <a:rPr lang="en-GB" sz="1800" dirty="0">
                          <a:highlight>
                            <a:srgbClr val="FFFF00"/>
                          </a:highlight>
                        </a:rPr>
                        <a:t>BMW</a:t>
                      </a:r>
                    </a:p>
                  </a:txBody>
                  <a:tcPr anchor="ctr"/>
                </a:tc>
                <a:tc>
                  <a:txBody>
                    <a:bodyPr/>
                    <a:lstStyle/>
                    <a:p>
                      <a:pPr>
                        <a:buNone/>
                      </a:pPr>
                      <a:r>
                        <a:rPr lang="en-GB" sz="1800" dirty="0">
                          <a:highlight>
                            <a:srgbClr val="FFFF00"/>
                          </a:highlight>
                        </a:rPr>
                        <a:t>Toyota</a:t>
                      </a:r>
                    </a:p>
                  </a:txBody>
                  <a:tcPr anchor="ctr"/>
                </a:tc>
                <a:extLst>
                  <a:ext uri="{0D108BD9-81ED-4DB2-BD59-A6C34878D82A}">
                    <a16:rowId xmlns:a16="http://schemas.microsoft.com/office/drawing/2014/main" val="509274960"/>
                  </a:ext>
                </a:extLst>
              </a:tr>
              <a:tr h="450890">
                <a:tc>
                  <a:txBody>
                    <a:bodyPr/>
                    <a:lstStyle/>
                    <a:p>
                      <a:pPr>
                        <a:buNone/>
                      </a:pPr>
                      <a:r>
                        <a:rPr lang="en-GB" sz="1800" dirty="0">
                          <a:highlight>
                            <a:srgbClr val="FFFF00"/>
                          </a:highlight>
                        </a:rPr>
                        <a:t>EV Focus</a:t>
                      </a:r>
                    </a:p>
                  </a:txBody>
                  <a:tcPr anchor="ctr"/>
                </a:tc>
                <a:tc>
                  <a:txBody>
                    <a:bodyPr/>
                    <a:lstStyle/>
                    <a:p>
                      <a:pPr>
                        <a:buNone/>
                      </a:pPr>
                      <a:r>
                        <a:rPr lang="en-GB" sz="1800" dirty="0"/>
                        <a:t>High</a:t>
                      </a:r>
                    </a:p>
                  </a:txBody>
                  <a:tcPr anchor="ctr"/>
                </a:tc>
                <a:tc>
                  <a:txBody>
                    <a:bodyPr/>
                    <a:lstStyle/>
                    <a:p>
                      <a:pPr>
                        <a:buNone/>
                      </a:pPr>
                      <a:r>
                        <a:rPr lang="en-GB" sz="1800"/>
                        <a:t>High</a:t>
                      </a:r>
                    </a:p>
                  </a:txBody>
                  <a:tcPr anchor="ctr"/>
                </a:tc>
                <a:tc>
                  <a:txBody>
                    <a:bodyPr/>
                    <a:lstStyle/>
                    <a:p>
                      <a:pPr>
                        <a:buNone/>
                      </a:pPr>
                      <a:r>
                        <a:rPr lang="en-GB" sz="1800" dirty="0"/>
                        <a:t>Medium</a:t>
                      </a:r>
                    </a:p>
                  </a:txBody>
                  <a:tcPr anchor="ctr"/>
                </a:tc>
                <a:tc>
                  <a:txBody>
                    <a:bodyPr/>
                    <a:lstStyle/>
                    <a:p>
                      <a:pPr>
                        <a:buNone/>
                      </a:pPr>
                      <a:r>
                        <a:rPr lang="en-GB" sz="1800" dirty="0"/>
                        <a:t>Medium</a:t>
                      </a:r>
                    </a:p>
                  </a:txBody>
                  <a:tcPr anchor="ctr"/>
                </a:tc>
                <a:extLst>
                  <a:ext uri="{0D108BD9-81ED-4DB2-BD59-A6C34878D82A}">
                    <a16:rowId xmlns:a16="http://schemas.microsoft.com/office/drawing/2014/main" val="1687808318"/>
                  </a:ext>
                </a:extLst>
              </a:tr>
              <a:tr h="450890">
                <a:tc>
                  <a:txBody>
                    <a:bodyPr/>
                    <a:lstStyle/>
                    <a:p>
                      <a:pPr>
                        <a:buNone/>
                      </a:pPr>
                      <a:r>
                        <a:rPr lang="en-GB" sz="1800" dirty="0">
                          <a:highlight>
                            <a:srgbClr val="FFFF00"/>
                          </a:highlight>
                        </a:rPr>
                        <a:t>Pricing</a:t>
                      </a:r>
                    </a:p>
                  </a:txBody>
                  <a:tcPr anchor="ctr"/>
                </a:tc>
                <a:tc>
                  <a:txBody>
                    <a:bodyPr/>
                    <a:lstStyle/>
                    <a:p>
                      <a:pPr>
                        <a:buNone/>
                      </a:pPr>
                      <a:r>
                        <a:rPr lang="en-GB" sz="1800"/>
                        <a:t>Premium</a:t>
                      </a:r>
                    </a:p>
                  </a:txBody>
                  <a:tcPr anchor="ctr"/>
                </a:tc>
                <a:tc>
                  <a:txBody>
                    <a:bodyPr/>
                    <a:lstStyle/>
                    <a:p>
                      <a:pPr>
                        <a:buNone/>
                      </a:pPr>
                      <a:r>
                        <a:rPr lang="en-GB" sz="1800" dirty="0"/>
                        <a:t>Competitive</a:t>
                      </a:r>
                    </a:p>
                  </a:txBody>
                  <a:tcPr anchor="ctr"/>
                </a:tc>
                <a:tc>
                  <a:txBody>
                    <a:bodyPr/>
                    <a:lstStyle/>
                    <a:p>
                      <a:pPr>
                        <a:buNone/>
                      </a:pPr>
                      <a:r>
                        <a:rPr lang="en-GB" sz="1800"/>
                        <a:t>Premium</a:t>
                      </a:r>
                    </a:p>
                  </a:txBody>
                  <a:tcPr anchor="ctr"/>
                </a:tc>
                <a:tc>
                  <a:txBody>
                    <a:bodyPr/>
                    <a:lstStyle/>
                    <a:p>
                      <a:pPr>
                        <a:buNone/>
                      </a:pPr>
                      <a:r>
                        <a:rPr lang="en-GB" sz="1800"/>
                        <a:t>Broad</a:t>
                      </a:r>
                    </a:p>
                  </a:txBody>
                  <a:tcPr anchor="ctr"/>
                </a:tc>
                <a:extLst>
                  <a:ext uri="{0D108BD9-81ED-4DB2-BD59-A6C34878D82A}">
                    <a16:rowId xmlns:a16="http://schemas.microsoft.com/office/drawing/2014/main" val="2819361008"/>
                  </a:ext>
                </a:extLst>
              </a:tr>
              <a:tr h="789058">
                <a:tc>
                  <a:txBody>
                    <a:bodyPr/>
                    <a:lstStyle/>
                    <a:p>
                      <a:pPr>
                        <a:buNone/>
                      </a:pPr>
                      <a:r>
                        <a:rPr lang="en-GB" sz="1800" dirty="0">
                          <a:highlight>
                            <a:srgbClr val="FFFF00"/>
                          </a:highlight>
                        </a:rPr>
                        <a:t>Charging Network</a:t>
                      </a:r>
                    </a:p>
                  </a:txBody>
                  <a:tcPr anchor="ctr"/>
                </a:tc>
                <a:tc>
                  <a:txBody>
                    <a:bodyPr/>
                    <a:lstStyle/>
                    <a:p>
                      <a:pPr>
                        <a:buNone/>
                      </a:pPr>
                      <a:r>
                        <a:rPr lang="en-GB" sz="1800" dirty="0"/>
                        <a:t>Strong</a:t>
                      </a:r>
                    </a:p>
                  </a:txBody>
                  <a:tcPr anchor="ctr"/>
                </a:tc>
                <a:tc>
                  <a:txBody>
                    <a:bodyPr/>
                    <a:lstStyle/>
                    <a:p>
                      <a:pPr>
                        <a:buNone/>
                      </a:pPr>
                      <a:r>
                        <a:rPr lang="en-GB" sz="1800"/>
                        <a:t>Limited</a:t>
                      </a:r>
                    </a:p>
                  </a:txBody>
                  <a:tcPr anchor="ctr"/>
                </a:tc>
                <a:tc>
                  <a:txBody>
                    <a:bodyPr/>
                    <a:lstStyle/>
                    <a:p>
                      <a:pPr>
                        <a:buNone/>
                      </a:pPr>
                      <a:r>
                        <a:rPr lang="en-GB" sz="1800"/>
                        <a:t>Limited</a:t>
                      </a:r>
                    </a:p>
                  </a:txBody>
                  <a:tcPr anchor="ctr"/>
                </a:tc>
                <a:tc>
                  <a:txBody>
                    <a:bodyPr/>
                    <a:lstStyle/>
                    <a:p>
                      <a:pPr>
                        <a:buNone/>
                      </a:pPr>
                      <a:r>
                        <a:rPr lang="en-GB" sz="1800" dirty="0"/>
                        <a:t>Weak</a:t>
                      </a:r>
                    </a:p>
                  </a:txBody>
                  <a:tcPr anchor="ctr"/>
                </a:tc>
                <a:extLst>
                  <a:ext uri="{0D108BD9-81ED-4DB2-BD59-A6C34878D82A}">
                    <a16:rowId xmlns:a16="http://schemas.microsoft.com/office/drawing/2014/main" val="2594647509"/>
                  </a:ext>
                </a:extLst>
              </a:tr>
            </a:tbl>
          </a:graphicData>
        </a:graphic>
      </p:graphicFrame>
    </p:spTree>
    <p:extLst>
      <p:ext uri="{BB962C8B-B14F-4D97-AF65-F5344CB8AC3E}">
        <p14:creationId xmlns:p14="http://schemas.microsoft.com/office/powerpoint/2010/main" val="18849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50F0D3-8A78-FAC7-2BB2-45FB325B68A8}"/>
              </a:ext>
            </a:extLst>
          </p:cNvPr>
          <p:cNvSpPr>
            <a:spLocks noGrp="1"/>
          </p:cNvSpPr>
          <p:nvPr>
            <p:ph type="title"/>
          </p:nvPr>
        </p:nvSpPr>
        <p:spPr>
          <a:xfrm>
            <a:off x="2590800" y="0"/>
            <a:ext cx="5520944" cy="1210056"/>
          </a:xfrm>
        </p:spPr>
        <p:txBody>
          <a:bodyPr/>
          <a:lstStyle/>
          <a:p>
            <a:r>
              <a:rPr lang="en-GB" u="sng" dirty="0"/>
              <a:t>Marketing Segmentation</a:t>
            </a:r>
          </a:p>
        </p:txBody>
      </p:sp>
      <p:sp>
        <p:nvSpPr>
          <p:cNvPr id="4" name="Subtitle 3">
            <a:extLst>
              <a:ext uri="{FF2B5EF4-FFF2-40B4-BE49-F238E27FC236}">
                <a16:creationId xmlns:a16="http://schemas.microsoft.com/office/drawing/2014/main" id="{EB0BFF8C-97A2-6081-B92C-4F266858884B}"/>
              </a:ext>
            </a:extLst>
          </p:cNvPr>
          <p:cNvSpPr>
            <a:spLocks noGrp="1"/>
          </p:cNvSpPr>
          <p:nvPr>
            <p:ph type="subTitle" idx="1"/>
          </p:nvPr>
        </p:nvSpPr>
        <p:spPr>
          <a:xfrm>
            <a:off x="893949" y="904240"/>
            <a:ext cx="9982462" cy="5049520"/>
          </a:xfrm>
        </p:spPr>
        <p:txBody>
          <a:bodyPr>
            <a:normAutofit/>
          </a:bodyPr>
          <a:lstStyle/>
          <a:p>
            <a:r>
              <a:rPr lang="en-GB" dirty="0"/>
              <a:t>Tesla uses market segmentation to identify and target customers most likely to value innovation and sustainability. Our primary customers are middle- to high-income consumers living in urban areas who value technology, premium quality, and environmental responsibility. Effective segmentation allows Tesla to tailor products and marketing strategies to specific consumer needs, improving brand positioning and market performance (Kotler et al., 2019).</a:t>
            </a:r>
          </a:p>
          <a:p>
            <a:endParaRPr lang="en-GB" sz="1800" dirty="0"/>
          </a:p>
        </p:txBody>
      </p:sp>
      <p:sp>
        <p:nvSpPr>
          <p:cNvPr id="6" name="Date Placeholder 5">
            <a:extLst>
              <a:ext uri="{FF2B5EF4-FFF2-40B4-BE49-F238E27FC236}">
                <a16:creationId xmlns:a16="http://schemas.microsoft.com/office/drawing/2014/main" id="{82E8E2EC-E697-4E65-BA39-BE26F8B6EAC3}"/>
              </a:ext>
            </a:extLst>
          </p:cNvPr>
          <p:cNvSpPr>
            <a:spLocks noGrp="1"/>
          </p:cNvSpPr>
          <p:nvPr>
            <p:ph type="dt" sz="half" idx="10"/>
          </p:nvPr>
        </p:nvSpPr>
        <p:spPr/>
        <p:txBody>
          <a:bodyPr/>
          <a:lstStyle/>
          <a:p>
            <a:pPr rtl="0"/>
            <a:r>
              <a:rPr lang="en-GB" noProof="0"/>
              <a:t>20XX</a:t>
            </a:r>
            <a:endParaRPr lang="en-GB" noProof="0" dirty="0"/>
          </a:p>
        </p:txBody>
      </p:sp>
      <p:sp>
        <p:nvSpPr>
          <p:cNvPr id="7" name="Slide Number Placeholder 6">
            <a:extLst>
              <a:ext uri="{FF2B5EF4-FFF2-40B4-BE49-F238E27FC236}">
                <a16:creationId xmlns:a16="http://schemas.microsoft.com/office/drawing/2014/main" id="{02FFA2C8-C981-D07E-63A2-BC82C013A7D8}"/>
              </a:ext>
            </a:extLst>
          </p:cNvPr>
          <p:cNvSpPr>
            <a:spLocks noGrp="1"/>
          </p:cNvSpPr>
          <p:nvPr>
            <p:ph type="sldNum" sz="quarter" idx="12"/>
          </p:nvPr>
        </p:nvSpPr>
        <p:spPr/>
        <p:txBody>
          <a:bodyPr/>
          <a:lstStyle/>
          <a:p>
            <a:pPr rtl="0"/>
            <a:fld id="{4C8B8A27-DF03-4546-BA93-21C967D57E5C}" type="slidenum">
              <a:rPr lang="en-GB" noProof="0" smtClean="0"/>
              <a:t>9</a:t>
            </a:fld>
            <a:endParaRPr lang="en-GB" noProof="0" dirty="0"/>
          </a:p>
        </p:txBody>
      </p:sp>
      <p:graphicFrame>
        <p:nvGraphicFramePr>
          <p:cNvPr id="2" name="Table 1">
            <a:extLst>
              <a:ext uri="{FF2B5EF4-FFF2-40B4-BE49-F238E27FC236}">
                <a16:creationId xmlns:a16="http://schemas.microsoft.com/office/drawing/2014/main" id="{FEE21A5B-1C53-7FBC-6FBC-BBC0DBCC442A}"/>
              </a:ext>
            </a:extLst>
          </p:cNvPr>
          <p:cNvGraphicFramePr>
            <a:graphicFrameLocks noGrp="1"/>
          </p:cNvGraphicFramePr>
          <p:nvPr>
            <p:extLst>
              <p:ext uri="{D42A27DB-BD31-4B8C-83A1-F6EECF244321}">
                <p14:modId xmlns:p14="http://schemas.microsoft.com/office/powerpoint/2010/main" val="274060816"/>
              </p:ext>
            </p:extLst>
          </p:nvPr>
        </p:nvGraphicFramePr>
        <p:xfrm>
          <a:off x="744032" y="4014914"/>
          <a:ext cx="10056048" cy="2578925"/>
        </p:xfrm>
        <a:graphic>
          <a:graphicData uri="http://schemas.openxmlformats.org/drawingml/2006/table">
            <a:tbl>
              <a:tblPr>
                <a:tableStyleId>{08FB837D-C827-4EFA-A057-4D05807E0F7C}</a:tableStyleId>
              </a:tblPr>
              <a:tblGrid>
                <a:gridCol w="5028024">
                  <a:extLst>
                    <a:ext uri="{9D8B030D-6E8A-4147-A177-3AD203B41FA5}">
                      <a16:colId xmlns:a16="http://schemas.microsoft.com/office/drawing/2014/main" val="2458202318"/>
                    </a:ext>
                  </a:extLst>
                </a:gridCol>
                <a:gridCol w="5028024">
                  <a:extLst>
                    <a:ext uri="{9D8B030D-6E8A-4147-A177-3AD203B41FA5}">
                      <a16:colId xmlns:a16="http://schemas.microsoft.com/office/drawing/2014/main" val="724739368"/>
                    </a:ext>
                  </a:extLst>
                </a:gridCol>
              </a:tblGrid>
              <a:tr h="515785">
                <a:tc>
                  <a:txBody>
                    <a:bodyPr/>
                    <a:lstStyle/>
                    <a:p>
                      <a:pPr>
                        <a:buNone/>
                      </a:pPr>
                      <a:r>
                        <a:rPr lang="en-GB" dirty="0">
                          <a:highlight>
                            <a:srgbClr val="00FFFF"/>
                          </a:highlight>
                        </a:rPr>
                        <a:t>Segment Type</a:t>
                      </a:r>
                    </a:p>
                  </a:txBody>
                  <a:tcPr anchor="ctr"/>
                </a:tc>
                <a:tc>
                  <a:txBody>
                    <a:bodyPr/>
                    <a:lstStyle/>
                    <a:p>
                      <a:pPr>
                        <a:buNone/>
                      </a:pPr>
                      <a:r>
                        <a:rPr lang="en-GB" dirty="0">
                          <a:highlight>
                            <a:srgbClr val="00FFFF"/>
                          </a:highlight>
                        </a:rPr>
                        <a:t>Target Market</a:t>
                      </a:r>
                    </a:p>
                  </a:txBody>
                  <a:tcPr anchor="ctr"/>
                </a:tc>
                <a:extLst>
                  <a:ext uri="{0D108BD9-81ED-4DB2-BD59-A6C34878D82A}">
                    <a16:rowId xmlns:a16="http://schemas.microsoft.com/office/drawing/2014/main" val="4003008362"/>
                  </a:ext>
                </a:extLst>
              </a:tr>
              <a:tr h="515785">
                <a:tc>
                  <a:txBody>
                    <a:bodyPr/>
                    <a:lstStyle/>
                    <a:p>
                      <a:pPr>
                        <a:buNone/>
                      </a:pPr>
                      <a:r>
                        <a:rPr lang="en-GB"/>
                        <a:t>Demographic</a:t>
                      </a:r>
                    </a:p>
                  </a:txBody>
                  <a:tcPr anchor="ctr"/>
                </a:tc>
                <a:tc>
                  <a:txBody>
                    <a:bodyPr/>
                    <a:lstStyle/>
                    <a:p>
                      <a:pPr>
                        <a:buNone/>
                      </a:pPr>
                      <a:r>
                        <a:rPr lang="en-GB"/>
                        <a:t>Middle-high income consumers</a:t>
                      </a:r>
                    </a:p>
                  </a:txBody>
                  <a:tcPr anchor="ctr"/>
                </a:tc>
                <a:extLst>
                  <a:ext uri="{0D108BD9-81ED-4DB2-BD59-A6C34878D82A}">
                    <a16:rowId xmlns:a16="http://schemas.microsoft.com/office/drawing/2014/main" val="491580741"/>
                  </a:ext>
                </a:extLst>
              </a:tr>
              <a:tr h="515785">
                <a:tc>
                  <a:txBody>
                    <a:bodyPr/>
                    <a:lstStyle/>
                    <a:p>
                      <a:pPr>
                        <a:buNone/>
                      </a:pPr>
                      <a:r>
                        <a:rPr lang="en-GB" dirty="0"/>
                        <a:t>Geographic</a:t>
                      </a:r>
                    </a:p>
                  </a:txBody>
                  <a:tcPr anchor="ctr"/>
                </a:tc>
                <a:tc>
                  <a:txBody>
                    <a:bodyPr/>
                    <a:lstStyle/>
                    <a:p>
                      <a:pPr>
                        <a:buNone/>
                      </a:pPr>
                      <a:r>
                        <a:rPr lang="en-GB"/>
                        <a:t>Urban global markets</a:t>
                      </a:r>
                    </a:p>
                  </a:txBody>
                  <a:tcPr anchor="ctr"/>
                </a:tc>
                <a:extLst>
                  <a:ext uri="{0D108BD9-81ED-4DB2-BD59-A6C34878D82A}">
                    <a16:rowId xmlns:a16="http://schemas.microsoft.com/office/drawing/2014/main" val="427320564"/>
                  </a:ext>
                </a:extLst>
              </a:tr>
              <a:tr h="515785">
                <a:tc>
                  <a:txBody>
                    <a:bodyPr/>
                    <a:lstStyle/>
                    <a:p>
                      <a:pPr>
                        <a:buNone/>
                      </a:pPr>
                      <a:r>
                        <a:rPr lang="en-GB"/>
                        <a:t>Psychographic</a:t>
                      </a:r>
                    </a:p>
                  </a:txBody>
                  <a:tcPr anchor="ctr"/>
                </a:tc>
                <a:tc>
                  <a:txBody>
                    <a:bodyPr/>
                    <a:lstStyle/>
                    <a:p>
                      <a:pPr>
                        <a:buNone/>
                      </a:pPr>
                      <a:r>
                        <a:rPr lang="en-GB"/>
                        <a:t>Tech-focused, eco-conscious</a:t>
                      </a:r>
                    </a:p>
                  </a:txBody>
                  <a:tcPr anchor="ctr"/>
                </a:tc>
                <a:extLst>
                  <a:ext uri="{0D108BD9-81ED-4DB2-BD59-A6C34878D82A}">
                    <a16:rowId xmlns:a16="http://schemas.microsoft.com/office/drawing/2014/main" val="1310936140"/>
                  </a:ext>
                </a:extLst>
              </a:tr>
              <a:tr h="515785">
                <a:tc>
                  <a:txBody>
                    <a:bodyPr/>
                    <a:lstStyle/>
                    <a:p>
                      <a:pPr>
                        <a:buNone/>
                      </a:pPr>
                      <a:r>
                        <a:rPr lang="en-GB"/>
                        <a:t>Behavioural</a:t>
                      </a:r>
                    </a:p>
                  </a:txBody>
                  <a:tcPr anchor="ctr"/>
                </a:tc>
                <a:tc>
                  <a:txBody>
                    <a:bodyPr/>
                    <a:lstStyle/>
                    <a:p>
                      <a:pPr>
                        <a:buNone/>
                      </a:pPr>
                      <a:r>
                        <a:rPr lang="en-GB" dirty="0"/>
                        <a:t>Early adopters, loyal users</a:t>
                      </a:r>
                    </a:p>
                  </a:txBody>
                  <a:tcPr anchor="ctr"/>
                </a:tc>
                <a:extLst>
                  <a:ext uri="{0D108BD9-81ED-4DB2-BD59-A6C34878D82A}">
                    <a16:rowId xmlns:a16="http://schemas.microsoft.com/office/drawing/2014/main" val="3865951954"/>
                  </a:ext>
                </a:extLst>
              </a:tr>
            </a:tbl>
          </a:graphicData>
        </a:graphic>
      </p:graphicFrame>
    </p:spTree>
    <p:extLst>
      <p:ext uri="{BB962C8B-B14F-4D97-AF65-F5344CB8AC3E}">
        <p14:creationId xmlns:p14="http://schemas.microsoft.com/office/powerpoint/2010/main" val="2046453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9790-F239-E636-C8A0-601CB1BC7849}"/>
              </a:ext>
            </a:extLst>
          </p:cNvPr>
          <p:cNvSpPr>
            <a:spLocks noGrp="1"/>
          </p:cNvSpPr>
          <p:nvPr>
            <p:ph type="title"/>
          </p:nvPr>
        </p:nvSpPr>
        <p:spPr/>
        <p:txBody>
          <a:bodyPr/>
          <a:lstStyle/>
          <a:p>
            <a:pPr algn="ctr"/>
            <a:r>
              <a:rPr lang="en-GB" u="sng" dirty="0"/>
              <a:t>Marketing Mix (4Ps)</a:t>
            </a:r>
          </a:p>
        </p:txBody>
      </p:sp>
      <p:sp>
        <p:nvSpPr>
          <p:cNvPr id="4" name="Content Placeholder 3">
            <a:extLst>
              <a:ext uri="{FF2B5EF4-FFF2-40B4-BE49-F238E27FC236}">
                <a16:creationId xmlns:a16="http://schemas.microsoft.com/office/drawing/2014/main" id="{74AFA686-4914-54C1-1679-686E2A0F5E68}"/>
              </a:ext>
            </a:extLst>
          </p:cNvPr>
          <p:cNvSpPr>
            <a:spLocks noGrp="1"/>
          </p:cNvSpPr>
          <p:nvPr>
            <p:ph idx="1"/>
          </p:nvPr>
        </p:nvSpPr>
        <p:spPr>
          <a:xfrm>
            <a:off x="424656" y="1481899"/>
            <a:ext cx="10637520" cy="4351338"/>
          </a:xfrm>
        </p:spPr>
        <p:txBody>
          <a:bodyPr/>
          <a:lstStyle/>
          <a:p>
            <a:pPr marL="0" indent="0">
              <a:buNone/>
            </a:pPr>
            <a:r>
              <a:rPr lang="en-GB" sz="2400" dirty="0"/>
              <a:t>Tesla’s marketing strategy differs from traditional automakers by relying heavily on brand reputation, innovation, and direct customer engagement. Instead of large-scale advertising, we focus on customer experience and word-of-mouth promotion. This supports strong brand awareness while reducing promotional costs (Kotler et al., 2019).</a:t>
            </a:r>
          </a:p>
          <a:p>
            <a:endParaRPr lang="en-GB" dirty="0"/>
          </a:p>
        </p:txBody>
      </p:sp>
      <p:sp>
        <p:nvSpPr>
          <p:cNvPr id="6" name="Slide Number Placeholder 5">
            <a:extLst>
              <a:ext uri="{FF2B5EF4-FFF2-40B4-BE49-F238E27FC236}">
                <a16:creationId xmlns:a16="http://schemas.microsoft.com/office/drawing/2014/main" id="{860A1E07-C352-D26B-DFBB-F631063CE3AB}"/>
              </a:ext>
            </a:extLst>
          </p:cNvPr>
          <p:cNvSpPr>
            <a:spLocks noGrp="1"/>
          </p:cNvSpPr>
          <p:nvPr>
            <p:ph type="sldNum" sz="quarter" idx="12"/>
          </p:nvPr>
        </p:nvSpPr>
        <p:spPr/>
        <p:txBody>
          <a:bodyPr/>
          <a:lstStyle/>
          <a:p>
            <a:pPr rtl="0"/>
            <a:fld id="{4C8B8A27-DF03-4546-BA93-21C967D57E5C}" type="slidenum">
              <a:rPr lang="en-GB" noProof="0" smtClean="0"/>
              <a:t>10</a:t>
            </a:fld>
            <a:endParaRPr lang="en-GB" noProof="0"/>
          </a:p>
        </p:txBody>
      </p:sp>
      <p:graphicFrame>
        <p:nvGraphicFramePr>
          <p:cNvPr id="7" name="Table 6">
            <a:extLst>
              <a:ext uri="{FF2B5EF4-FFF2-40B4-BE49-F238E27FC236}">
                <a16:creationId xmlns:a16="http://schemas.microsoft.com/office/drawing/2014/main" id="{DB026872-5639-A01D-F738-46830D3AF23B}"/>
              </a:ext>
            </a:extLst>
          </p:cNvPr>
          <p:cNvGraphicFramePr>
            <a:graphicFrameLocks noGrp="1"/>
          </p:cNvGraphicFramePr>
          <p:nvPr>
            <p:extLst>
              <p:ext uri="{D42A27DB-BD31-4B8C-83A1-F6EECF244321}">
                <p14:modId xmlns:p14="http://schemas.microsoft.com/office/powerpoint/2010/main" val="818568373"/>
              </p:ext>
            </p:extLst>
          </p:nvPr>
        </p:nvGraphicFramePr>
        <p:xfrm>
          <a:off x="504116" y="4451540"/>
          <a:ext cx="10367084" cy="2152460"/>
        </p:xfrm>
        <a:graphic>
          <a:graphicData uri="http://schemas.openxmlformats.org/drawingml/2006/table">
            <a:tbl>
              <a:tblPr>
                <a:tableStyleId>{69C7853C-536D-4A76-A0AE-DD22124D55A5}</a:tableStyleId>
              </a:tblPr>
              <a:tblGrid>
                <a:gridCol w="5168810">
                  <a:extLst>
                    <a:ext uri="{9D8B030D-6E8A-4147-A177-3AD203B41FA5}">
                      <a16:colId xmlns:a16="http://schemas.microsoft.com/office/drawing/2014/main" val="2238019370"/>
                    </a:ext>
                  </a:extLst>
                </a:gridCol>
                <a:gridCol w="5198274">
                  <a:extLst>
                    <a:ext uri="{9D8B030D-6E8A-4147-A177-3AD203B41FA5}">
                      <a16:colId xmlns:a16="http://schemas.microsoft.com/office/drawing/2014/main" val="2668724684"/>
                    </a:ext>
                  </a:extLst>
                </a:gridCol>
              </a:tblGrid>
              <a:tr h="430492">
                <a:tc>
                  <a:txBody>
                    <a:bodyPr/>
                    <a:lstStyle/>
                    <a:p>
                      <a:pPr>
                        <a:buNone/>
                      </a:pPr>
                      <a:r>
                        <a:rPr lang="en-GB" dirty="0">
                          <a:solidFill>
                            <a:schemeClr val="bg1"/>
                          </a:solidFill>
                          <a:highlight>
                            <a:srgbClr val="808080"/>
                          </a:highlight>
                        </a:rPr>
                        <a:t>4Ps</a:t>
                      </a:r>
                    </a:p>
                  </a:txBody>
                  <a:tcPr anchor="ctr"/>
                </a:tc>
                <a:tc>
                  <a:txBody>
                    <a:bodyPr/>
                    <a:lstStyle/>
                    <a:p>
                      <a:pPr>
                        <a:buNone/>
                      </a:pPr>
                      <a:r>
                        <a:rPr lang="en-GB" dirty="0">
                          <a:solidFill>
                            <a:schemeClr val="bg1"/>
                          </a:solidFill>
                          <a:highlight>
                            <a:srgbClr val="808080"/>
                          </a:highlight>
                        </a:rPr>
                        <a:t>Tesla Strategy</a:t>
                      </a:r>
                    </a:p>
                  </a:txBody>
                  <a:tcPr anchor="ctr"/>
                </a:tc>
                <a:extLst>
                  <a:ext uri="{0D108BD9-81ED-4DB2-BD59-A6C34878D82A}">
                    <a16:rowId xmlns:a16="http://schemas.microsoft.com/office/drawing/2014/main" val="1014548678"/>
                  </a:ext>
                </a:extLst>
              </a:tr>
              <a:tr h="430492">
                <a:tc>
                  <a:txBody>
                    <a:bodyPr/>
                    <a:lstStyle/>
                    <a:p>
                      <a:pPr>
                        <a:buNone/>
                      </a:pPr>
                      <a:r>
                        <a:rPr lang="en-GB" dirty="0">
                          <a:solidFill>
                            <a:schemeClr val="bg1"/>
                          </a:solidFill>
                          <a:highlight>
                            <a:srgbClr val="000000"/>
                          </a:highlight>
                        </a:rPr>
                        <a:t>Product</a:t>
                      </a:r>
                    </a:p>
                  </a:txBody>
                  <a:tcPr anchor="ctr"/>
                </a:tc>
                <a:tc>
                  <a:txBody>
                    <a:bodyPr/>
                    <a:lstStyle/>
                    <a:p>
                      <a:pPr>
                        <a:buNone/>
                      </a:pPr>
                      <a:r>
                        <a:rPr lang="en-GB" dirty="0"/>
                        <a:t>EVs + energy solutions</a:t>
                      </a:r>
                    </a:p>
                  </a:txBody>
                  <a:tcPr anchor="ctr"/>
                </a:tc>
                <a:extLst>
                  <a:ext uri="{0D108BD9-81ED-4DB2-BD59-A6C34878D82A}">
                    <a16:rowId xmlns:a16="http://schemas.microsoft.com/office/drawing/2014/main" val="2489456605"/>
                  </a:ext>
                </a:extLst>
              </a:tr>
              <a:tr h="430492">
                <a:tc>
                  <a:txBody>
                    <a:bodyPr/>
                    <a:lstStyle/>
                    <a:p>
                      <a:pPr>
                        <a:buNone/>
                      </a:pPr>
                      <a:r>
                        <a:rPr lang="en-GB" dirty="0">
                          <a:solidFill>
                            <a:schemeClr val="bg1"/>
                          </a:solidFill>
                          <a:highlight>
                            <a:srgbClr val="000000"/>
                          </a:highlight>
                        </a:rPr>
                        <a:t>Price</a:t>
                      </a:r>
                    </a:p>
                  </a:txBody>
                  <a:tcPr anchor="ctr"/>
                </a:tc>
                <a:tc>
                  <a:txBody>
                    <a:bodyPr/>
                    <a:lstStyle/>
                    <a:p>
                      <a:pPr>
                        <a:buNone/>
                      </a:pPr>
                      <a:r>
                        <a:rPr lang="en-GB" dirty="0"/>
                        <a:t>Premium pricing</a:t>
                      </a:r>
                    </a:p>
                  </a:txBody>
                  <a:tcPr anchor="ctr"/>
                </a:tc>
                <a:extLst>
                  <a:ext uri="{0D108BD9-81ED-4DB2-BD59-A6C34878D82A}">
                    <a16:rowId xmlns:a16="http://schemas.microsoft.com/office/drawing/2014/main" val="3461858913"/>
                  </a:ext>
                </a:extLst>
              </a:tr>
              <a:tr h="430492">
                <a:tc>
                  <a:txBody>
                    <a:bodyPr/>
                    <a:lstStyle/>
                    <a:p>
                      <a:pPr>
                        <a:buNone/>
                      </a:pPr>
                      <a:r>
                        <a:rPr lang="en-GB" dirty="0">
                          <a:solidFill>
                            <a:schemeClr val="bg1"/>
                          </a:solidFill>
                          <a:highlight>
                            <a:srgbClr val="000000"/>
                          </a:highlight>
                        </a:rPr>
                        <a:t>Place</a:t>
                      </a:r>
                    </a:p>
                  </a:txBody>
                  <a:tcPr anchor="ctr"/>
                </a:tc>
                <a:tc>
                  <a:txBody>
                    <a:bodyPr/>
                    <a:lstStyle/>
                    <a:p>
                      <a:pPr>
                        <a:buNone/>
                      </a:pPr>
                      <a:r>
                        <a:rPr lang="en-GB"/>
                        <a:t>Direct-to-consumer sales</a:t>
                      </a:r>
                    </a:p>
                  </a:txBody>
                  <a:tcPr anchor="ctr"/>
                </a:tc>
                <a:extLst>
                  <a:ext uri="{0D108BD9-81ED-4DB2-BD59-A6C34878D82A}">
                    <a16:rowId xmlns:a16="http://schemas.microsoft.com/office/drawing/2014/main" val="3420539581"/>
                  </a:ext>
                </a:extLst>
              </a:tr>
              <a:tr h="430492">
                <a:tc>
                  <a:txBody>
                    <a:bodyPr/>
                    <a:lstStyle/>
                    <a:p>
                      <a:pPr>
                        <a:buNone/>
                      </a:pPr>
                      <a:r>
                        <a:rPr lang="en-GB" dirty="0">
                          <a:solidFill>
                            <a:schemeClr val="bg1"/>
                          </a:solidFill>
                          <a:highlight>
                            <a:srgbClr val="000000"/>
                          </a:highlight>
                        </a:rPr>
                        <a:t>Promotion</a:t>
                      </a:r>
                    </a:p>
                  </a:txBody>
                  <a:tcPr anchor="ctr"/>
                </a:tc>
                <a:tc>
                  <a:txBody>
                    <a:bodyPr/>
                    <a:lstStyle/>
                    <a:p>
                      <a:pPr>
                        <a:buNone/>
                      </a:pPr>
                      <a:r>
                        <a:rPr lang="en-GB" dirty="0"/>
                        <a:t>Social media &amp; PR</a:t>
                      </a:r>
                    </a:p>
                  </a:txBody>
                  <a:tcPr anchor="ctr"/>
                </a:tc>
                <a:extLst>
                  <a:ext uri="{0D108BD9-81ED-4DB2-BD59-A6C34878D82A}">
                    <a16:rowId xmlns:a16="http://schemas.microsoft.com/office/drawing/2014/main" val="652231101"/>
                  </a:ext>
                </a:extLst>
              </a:tr>
            </a:tbl>
          </a:graphicData>
        </a:graphic>
      </p:graphicFrame>
    </p:spTree>
    <p:extLst>
      <p:ext uri="{BB962C8B-B14F-4D97-AF65-F5344CB8AC3E}">
        <p14:creationId xmlns:p14="http://schemas.microsoft.com/office/powerpoint/2010/main" val="1836590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5EC49-7CFB-0997-2454-5BF4284C3DBC}"/>
              </a:ext>
            </a:extLst>
          </p:cNvPr>
          <p:cNvSpPr>
            <a:spLocks noGrp="1"/>
          </p:cNvSpPr>
          <p:nvPr>
            <p:ph type="title"/>
          </p:nvPr>
        </p:nvSpPr>
        <p:spPr/>
        <p:txBody>
          <a:bodyPr/>
          <a:lstStyle/>
          <a:p>
            <a:pPr algn="ctr"/>
            <a:r>
              <a:rPr lang="en-GB" u="sng" dirty="0"/>
              <a:t>Online Marketing Strategies</a:t>
            </a:r>
          </a:p>
        </p:txBody>
      </p:sp>
      <p:sp>
        <p:nvSpPr>
          <p:cNvPr id="3" name="Footer Placeholder 2">
            <a:extLst>
              <a:ext uri="{FF2B5EF4-FFF2-40B4-BE49-F238E27FC236}">
                <a16:creationId xmlns:a16="http://schemas.microsoft.com/office/drawing/2014/main" id="{07255A9D-241F-8091-491B-498BBE36DE57}"/>
              </a:ext>
            </a:extLst>
          </p:cNvPr>
          <p:cNvSpPr>
            <a:spLocks noGrp="1"/>
          </p:cNvSpPr>
          <p:nvPr>
            <p:ph type="ftr" sz="quarter" idx="11"/>
          </p:nvPr>
        </p:nvSpPr>
        <p:spPr/>
        <p:txBody>
          <a:bodyPr/>
          <a:lstStyle/>
          <a:p>
            <a:pPr rtl="0"/>
            <a:r>
              <a:rPr lang="en-GB" noProof="0"/>
              <a:t>Sample footer text</a:t>
            </a:r>
          </a:p>
        </p:txBody>
      </p:sp>
      <p:sp>
        <p:nvSpPr>
          <p:cNvPr id="4" name="Content Placeholder 3">
            <a:extLst>
              <a:ext uri="{FF2B5EF4-FFF2-40B4-BE49-F238E27FC236}">
                <a16:creationId xmlns:a16="http://schemas.microsoft.com/office/drawing/2014/main" id="{CEFD9E80-D131-B6F2-B350-C67A933A3142}"/>
              </a:ext>
            </a:extLst>
          </p:cNvPr>
          <p:cNvSpPr>
            <a:spLocks noGrp="1"/>
          </p:cNvSpPr>
          <p:nvPr>
            <p:ph idx="1"/>
          </p:nvPr>
        </p:nvSpPr>
        <p:spPr>
          <a:xfrm>
            <a:off x="1069848" y="1448816"/>
            <a:ext cx="9634011" cy="2931160"/>
          </a:xfrm>
        </p:spPr>
        <p:txBody>
          <a:bodyPr/>
          <a:lstStyle/>
          <a:p>
            <a:pPr marL="0" indent="0">
              <a:buNone/>
            </a:pPr>
            <a:r>
              <a:rPr lang="en-GB" dirty="0"/>
              <a:t>Tesla uses digital marketing to strengthen brand awareness and customer engagement. Our online strategy focuses on direct website sales, social media presence, search engine optimisation, and digital public relations. These channels improve customer communication while supporting global reach at relatively low marketing cost. Tesla’s strong digital presence reinforces its innovative brand identity and improves customer acquisition (Chaffey and Ellis-Chadwick, 2019).</a:t>
            </a:r>
          </a:p>
          <a:p>
            <a:pPr marL="0" indent="0">
              <a:buNone/>
            </a:pPr>
            <a:endParaRPr lang="en-GB" dirty="0"/>
          </a:p>
        </p:txBody>
      </p:sp>
      <p:sp>
        <p:nvSpPr>
          <p:cNvPr id="5" name="Date Placeholder 4">
            <a:extLst>
              <a:ext uri="{FF2B5EF4-FFF2-40B4-BE49-F238E27FC236}">
                <a16:creationId xmlns:a16="http://schemas.microsoft.com/office/drawing/2014/main" id="{C7CA7184-122E-E806-A856-4B606B4C415F}"/>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A5EC6308-52EC-6050-13D6-1C1C716BCE07}"/>
              </a:ext>
            </a:extLst>
          </p:cNvPr>
          <p:cNvSpPr>
            <a:spLocks noGrp="1"/>
          </p:cNvSpPr>
          <p:nvPr>
            <p:ph type="sldNum" sz="quarter" idx="12"/>
          </p:nvPr>
        </p:nvSpPr>
        <p:spPr/>
        <p:txBody>
          <a:bodyPr/>
          <a:lstStyle/>
          <a:p>
            <a:pPr rtl="0"/>
            <a:fld id="{4C8B8A27-DF03-4546-BA93-21C967D57E5C}" type="slidenum">
              <a:rPr lang="en-GB" noProof="0" smtClean="0"/>
              <a:t>11</a:t>
            </a:fld>
            <a:endParaRPr lang="en-GB" noProof="0"/>
          </a:p>
        </p:txBody>
      </p:sp>
      <p:graphicFrame>
        <p:nvGraphicFramePr>
          <p:cNvPr id="7" name="Table 6">
            <a:extLst>
              <a:ext uri="{FF2B5EF4-FFF2-40B4-BE49-F238E27FC236}">
                <a16:creationId xmlns:a16="http://schemas.microsoft.com/office/drawing/2014/main" id="{0715ABE9-6484-648A-7B4C-9D9D11260200}"/>
              </a:ext>
            </a:extLst>
          </p:cNvPr>
          <p:cNvGraphicFramePr>
            <a:graphicFrameLocks noGrp="1"/>
          </p:cNvGraphicFramePr>
          <p:nvPr>
            <p:extLst>
              <p:ext uri="{D42A27DB-BD31-4B8C-83A1-F6EECF244321}">
                <p14:modId xmlns:p14="http://schemas.microsoft.com/office/powerpoint/2010/main" val="1874851048"/>
              </p:ext>
            </p:extLst>
          </p:nvPr>
        </p:nvGraphicFramePr>
        <p:xfrm>
          <a:off x="1069848" y="4379976"/>
          <a:ext cx="9634539" cy="1828800"/>
        </p:xfrm>
        <a:graphic>
          <a:graphicData uri="http://schemas.openxmlformats.org/drawingml/2006/table">
            <a:tbl>
              <a:tblPr>
                <a:tableStyleId>{3C2FFA5D-87B4-456A-9821-1D502468CF0F}</a:tableStyleId>
              </a:tblPr>
              <a:tblGrid>
                <a:gridCol w="3211513">
                  <a:extLst>
                    <a:ext uri="{9D8B030D-6E8A-4147-A177-3AD203B41FA5}">
                      <a16:colId xmlns:a16="http://schemas.microsoft.com/office/drawing/2014/main" val="1569309178"/>
                    </a:ext>
                  </a:extLst>
                </a:gridCol>
                <a:gridCol w="3211513">
                  <a:extLst>
                    <a:ext uri="{9D8B030D-6E8A-4147-A177-3AD203B41FA5}">
                      <a16:colId xmlns:a16="http://schemas.microsoft.com/office/drawing/2014/main" val="1979330269"/>
                    </a:ext>
                  </a:extLst>
                </a:gridCol>
                <a:gridCol w="3211513">
                  <a:extLst>
                    <a:ext uri="{9D8B030D-6E8A-4147-A177-3AD203B41FA5}">
                      <a16:colId xmlns:a16="http://schemas.microsoft.com/office/drawing/2014/main" val="4144051654"/>
                    </a:ext>
                  </a:extLst>
                </a:gridCol>
              </a:tblGrid>
              <a:tr h="365760">
                <a:tc>
                  <a:txBody>
                    <a:bodyPr/>
                    <a:lstStyle/>
                    <a:p>
                      <a:pPr>
                        <a:buNone/>
                      </a:pPr>
                      <a:r>
                        <a:rPr lang="en-GB" sz="1800" dirty="0">
                          <a:solidFill>
                            <a:schemeClr val="bg1"/>
                          </a:solidFill>
                        </a:rPr>
                        <a:t>Strategy</a:t>
                      </a:r>
                    </a:p>
                  </a:txBody>
                  <a:tcPr anchor="ctr"/>
                </a:tc>
                <a:tc>
                  <a:txBody>
                    <a:bodyPr/>
                    <a:lstStyle/>
                    <a:p>
                      <a:pPr>
                        <a:buNone/>
                      </a:pPr>
                      <a:r>
                        <a:rPr lang="en-GB" sz="1800">
                          <a:solidFill>
                            <a:schemeClr val="bg1"/>
                          </a:solidFill>
                        </a:rPr>
                        <a:t>Purpose</a:t>
                      </a:r>
                    </a:p>
                  </a:txBody>
                  <a:tcPr anchor="ctr"/>
                </a:tc>
                <a:tc>
                  <a:txBody>
                    <a:bodyPr/>
                    <a:lstStyle/>
                    <a:p>
                      <a:pPr>
                        <a:buNone/>
                      </a:pPr>
                      <a:r>
                        <a:rPr lang="en-GB" sz="1800" dirty="0">
                          <a:solidFill>
                            <a:schemeClr val="bg1"/>
                          </a:solidFill>
                        </a:rPr>
                        <a:t>Benefit</a:t>
                      </a:r>
                    </a:p>
                  </a:txBody>
                  <a:tcPr anchor="ctr"/>
                </a:tc>
                <a:extLst>
                  <a:ext uri="{0D108BD9-81ED-4DB2-BD59-A6C34878D82A}">
                    <a16:rowId xmlns:a16="http://schemas.microsoft.com/office/drawing/2014/main" val="1659548109"/>
                  </a:ext>
                </a:extLst>
              </a:tr>
              <a:tr h="365760">
                <a:tc>
                  <a:txBody>
                    <a:bodyPr/>
                    <a:lstStyle/>
                    <a:p>
                      <a:pPr>
                        <a:buNone/>
                      </a:pPr>
                      <a:r>
                        <a:rPr lang="en-GB" sz="1800" dirty="0"/>
                        <a:t>Website</a:t>
                      </a:r>
                    </a:p>
                  </a:txBody>
                  <a:tcPr anchor="ctr"/>
                </a:tc>
                <a:tc>
                  <a:txBody>
                    <a:bodyPr/>
                    <a:lstStyle/>
                    <a:p>
                      <a:pPr>
                        <a:buNone/>
                      </a:pPr>
                      <a:r>
                        <a:rPr lang="en-GB" sz="1800"/>
                        <a:t>Direct sales</a:t>
                      </a:r>
                    </a:p>
                  </a:txBody>
                  <a:tcPr anchor="ctr"/>
                </a:tc>
                <a:tc>
                  <a:txBody>
                    <a:bodyPr/>
                    <a:lstStyle/>
                    <a:p>
                      <a:pPr>
                        <a:buNone/>
                      </a:pPr>
                      <a:r>
                        <a:rPr lang="en-GB" sz="1800" dirty="0"/>
                        <a:t>Better user experience</a:t>
                      </a:r>
                    </a:p>
                  </a:txBody>
                  <a:tcPr anchor="ctr"/>
                </a:tc>
                <a:extLst>
                  <a:ext uri="{0D108BD9-81ED-4DB2-BD59-A6C34878D82A}">
                    <a16:rowId xmlns:a16="http://schemas.microsoft.com/office/drawing/2014/main" val="2140064590"/>
                  </a:ext>
                </a:extLst>
              </a:tr>
              <a:tr h="365760">
                <a:tc>
                  <a:txBody>
                    <a:bodyPr/>
                    <a:lstStyle/>
                    <a:p>
                      <a:pPr>
                        <a:buNone/>
                      </a:pPr>
                      <a:r>
                        <a:rPr lang="en-GB" sz="1800" dirty="0"/>
                        <a:t>Social Media</a:t>
                      </a:r>
                    </a:p>
                  </a:txBody>
                  <a:tcPr anchor="ctr"/>
                </a:tc>
                <a:tc>
                  <a:txBody>
                    <a:bodyPr/>
                    <a:lstStyle/>
                    <a:p>
                      <a:pPr>
                        <a:buNone/>
                      </a:pPr>
                      <a:r>
                        <a:rPr lang="en-GB" sz="1800"/>
                        <a:t>Engagement</a:t>
                      </a:r>
                    </a:p>
                  </a:txBody>
                  <a:tcPr anchor="ctr"/>
                </a:tc>
                <a:tc>
                  <a:txBody>
                    <a:bodyPr/>
                    <a:lstStyle/>
                    <a:p>
                      <a:pPr>
                        <a:buNone/>
                      </a:pPr>
                      <a:r>
                        <a:rPr lang="en-GB" sz="1800"/>
                        <a:t>Brand loyalty</a:t>
                      </a:r>
                    </a:p>
                  </a:txBody>
                  <a:tcPr anchor="ctr"/>
                </a:tc>
                <a:extLst>
                  <a:ext uri="{0D108BD9-81ED-4DB2-BD59-A6C34878D82A}">
                    <a16:rowId xmlns:a16="http://schemas.microsoft.com/office/drawing/2014/main" val="1398090632"/>
                  </a:ext>
                </a:extLst>
              </a:tr>
              <a:tr h="365760">
                <a:tc>
                  <a:txBody>
                    <a:bodyPr/>
                    <a:lstStyle/>
                    <a:p>
                      <a:pPr>
                        <a:buNone/>
                      </a:pPr>
                      <a:r>
                        <a:rPr lang="en-GB" sz="1800" dirty="0"/>
                        <a:t>SEO</a:t>
                      </a:r>
                    </a:p>
                  </a:txBody>
                  <a:tcPr anchor="ctr"/>
                </a:tc>
                <a:tc>
                  <a:txBody>
                    <a:bodyPr/>
                    <a:lstStyle/>
                    <a:p>
                      <a:pPr>
                        <a:buNone/>
                      </a:pPr>
                      <a:r>
                        <a:rPr lang="en-GB" sz="1800"/>
                        <a:t>Visibility</a:t>
                      </a:r>
                    </a:p>
                  </a:txBody>
                  <a:tcPr anchor="ctr"/>
                </a:tc>
                <a:tc>
                  <a:txBody>
                    <a:bodyPr/>
                    <a:lstStyle/>
                    <a:p>
                      <a:pPr>
                        <a:buNone/>
                      </a:pPr>
                      <a:r>
                        <a:rPr lang="en-GB" sz="1800"/>
                        <a:t>Increased traffic</a:t>
                      </a:r>
                    </a:p>
                  </a:txBody>
                  <a:tcPr anchor="ctr"/>
                </a:tc>
                <a:extLst>
                  <a:ext uri="{0D108BD9-81ED-4DB2-BD59-A6C34878D82A}">
                    <a16:rowId xmlns:a16="http://schemas.microsoft.com/office/drawing/2014/main" val="3059554218"/>
                  </a:ext>
                </a:extLst>
              </a:tr>
              <a:tr h="365760">
                <a:tc>
                  <a:txBody>
                    <a:bodyPr/>
                    <a:lstStyle/>
                    <a:p>
                      <a:pPr>
                        <a:buNone/>
                      </a:pPr>
                      <a:r>
                        <a:rPr lang="en-GB" sz="1800" dirty="0"/>
                        <a:t>Digital PR</a:t>
                      </a:r>
                    </a:p>
                  </a:txBody>
                  <a:tcPr anchor="ctr"/>
                </a:tc>
                <a:tc>
                  <a:txBody>
                    <a:bodyPr/>
                    <a:lstStyle/>
                    <a:p>
                      <a:pPr>
                        <a:buNone/>
                      </a:pPr>
                      <a:r>
                        <a:rPr lang="en-GB" sz="1800"/>
                        <a:t>Awareness</a:t>
                      </a:r>
                    </a:p>
                  </a:txBody>
                  <a:tcPr anchor="ctr"/>
                </a:tc>
                <a:tc>
                  <a:txBody>
                    <a:bodyPr/>
                    <a:lstStyle/>
                    <a:p>
                      <a:pPr>
                        <a:buNone/>
                      </a:pPr>
                      <a:r>
                        <a:rPr lang="en-GB" sz="1800" dirty="0"/>
                        <a:t>Global reach</a:t>
                      </a:r>
                    </a:p>
                  </a:txBody>
                  <a:tcPr anchor="ctr"/>
                </a:tc>
                <a:extLst>
                  <a:ext uri="{0D108BD9-81ED-4DB2-BD59-A6C34878D82A}">
                    <a16:rowId xmlns:a16="http://schemas.microsoft.com/office/drawing/2014/main" val="4202154704"/>
                  </a:ext>
                </a:extLst>
              </a:tr>
            </a:tbl>
          </a:graphicData>
        </a:graphic>
      </p:graphicFrame>
    </p:spTree>
    <p:extLst>
      <p:ext uri="{BB962C8B-B14F-4D97-AF65-F5344CB8AC3E}">
        <p14:creationId xmlns:p14="http://schemas.microsoft.com/office/powerpoint/2010/main" val="3423073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F54F-6538-3DFF-B0DA-B5F2B75D2D89}"/>
              </a:ext>
            </a:extLst>
          </p:cNvPr>
          <p:cNvSpPr>
            <a:spLocks noGrp="1"/>
          </p:cNvSpPr>
          <p:nvPr>
            <p:ph type="title"/>
          </p:nvPr>
        </p:nvSpPr>
        <p:spPr>
          <a:xfrm>
            <a:off x="998728" y="0"/>
            <a:ext cx="9634011" cy="940075"/>
          </a:xfrm>
        </p:spPr>
        <p:txBody>
          <a:bodyPr/>
          <a:lstStyle/>
          <a:p>
            <a:pPr algn="ctr"/>
            <a:r>
              <a:rPr lang="en-GB" u="sng" dirty="0"/>
              <a:t>Financial Performance &amp; Growth</a:t>
            </a:r>
          </a:p>
        </p:txBody>
      </p:sp>
      <p:sp>
        <p:nvSpPr>
          <p:cNvPr id="4" name="Content Placeholder 3">
            <a:extLst>
              <a:ext uri="{FF2B5EF4-FFF2-40B4-BE49-F238E27FC236}">
                <a16:creationId xmlns:a16="http://schemas.microsoft.com/office/drawing/2014/main" id="{46413D7D-29D7-7C1B-A1AA-05EC4897091B}"/>
              </a:ext>
            </a:extLst>
          </p:cNvPr>
          <p:cNvSpPr>
            <a:spLocks noGrp="1"/>
          </p:cNvSpPr>
          <p:nvPr>
            <p:ph idx="1"/>
          </p:nvPr>
        </p:nvSpPr>
        <p:spPr>
          <a:xfrm>
            <a:off x="172720" y="786108"/>
            <a:ext cx="11020552" cy="5285783"/>
          </a:xfrm>
        </p:spPr>
        <p:txBody>
          <a:bodyPr>
            <a:normAutofit/>
          </a:bodyPr>
          <a:lstStyle/>
          <a:p>
            <a:pPr marL="0" indent="0">
              <a:buNone/>
            </a:pPr>
            <a:r>
              <a:rPr lang="en-GB" dirty="0"/>
              <a:t>Tesla has achieved substantial financial growth due to rising EV demand, global expansion, and technological innovation. Revenue has increased significantly over recent years, reflecting strong market demand and successful strategic execution. Strong operating cash flow enables continued investment in research, battery technology, and manufacturing expansion (Tesla, 2024).</a:t>
            </a:r>
          </a:p>
          <a:p>
            <a:pPr marL="0" indent="0">
              <a:buNone/>
            </a:pPr>
            <a:r>
              <a:rPr lang="en-GB" b="1" dirty="0"/>
              <a:t>Revenue Growth                                                                          Operating Cash Flow</a:t>
            </a:r>
          </a:p>
          <a:p>
            <a:pPr marL="0" indent="0">
              <a:buNone/>
            </a:pPr>
            <a:r>
              <a:rPr lang="en-GB" b="1" dirty="0"/>
              <a:t>                                        </a:t>
            </a:r>
          </a:p>
        </p:txBody>
      </p:sp>
      <p:sp>
        <p:nvSpPr>
          <p:cNvPr id="6" name="Slide Number Placeholder 5">
            <a:extLst>
              <a:ext uri="{FF2B5EF4-FFF2-40B4-BE49-F238E27FC236}">
                <a16:creationId xmlns:a16="http://schemas.microsoft.com/office/drawing/2014/main" id="{D7F75899-288E-F896-6314-03067D4B0DA1}"/>
              </a:ext>
            </a:extLst>
          </p:cNvPr>
          <p:cNvSpPr>
            <a:spLocks noGrp="1"/>
          </p:cNvSpPr>
          <p:nvPr>
            <p:ph type="sldNum" sz="quarter" idx="12"/>
          </p:nvPr>
        </p:nvSpPr>
        <p:spPr/>
        <p:txBody>
          <a:bodyPr/>
          <a:lstStyle/>
          <a:p>
            <a:pPr rtl="0"/>
            <a:fld id="{4C8B8A27-DF03-4546-BA93-21C967D57E5C}" type="slidenum">
              <a:rPr lang="en-GB" noProof="0" smtClean="0"/>
              <a:t>12</a:t>
            </a:fld>
            <a:endParaRPr lang="en-GB" noProof="0"/>
          </a:p>
        </p:txBody>
      </p:sp>
      <p:sp>
        <p:nvSpPr>
          <p:cNvPr id="12" name="TextBox 11">
            <a:extLst>
              <a:ext uri="{FF2B5EF4-FFF2-40B4-BE49-F238E27FC236}">
                <a16:creationId xmlns:a16="http://schemas.microsoft.com/office/drawing/2014/main" id="{EDD65300-3704-A5E0-7916-E4B0F819A054}"/>
              </a:ext>
            </a:extLst>
          </p:cNvPr>
          <p:cNvSpPr txBox="1"/>
          <p:nvPr/>
        </p:nvSpPr>
        <p:spPr>
          <a:xfrm>
            <a:off x="233084" y="6616832"/>
            <a:ext cx="6096000" cy="261610"/>
          </a:xfrm>
          <a:prstGeom prst="rect">
            <a:avLst/>
          </a:prstGeom>
          <a:noFill/>
        </p:spPr>
        <p:txBody>
          <a:bodyPr wrap="square">
            <a:spAutoFit/>
          </a:bodyPr>
          <a:lstStyle/>
          <a:p>
            <a:r>
              <a:rPr lang="en-GB" sz="1050" b="1" dirty="0"/>
              <a:t>Source: Tesla (2024)</a:t>
            </a:r>
          </a:p>
        </p:txBody>
      </p:sp>
      <p:pic>
        <p:nvPicPr>
          <p:cNvPr id="5" name="Picture 4">
            <a:extLst>
              <a:ext uri="{FF2B5EF4-FFF2-40B4-BE49-F238E27FC236}">
                <a16:creationId xmlns:a16="http://schemas.microsoft.com/office/drawing/2014/main" id="{7AF9C5A0-EC02-781B-CE22-14849F1B5DD0}"/>
              </a:ext>
            </a:extLst>
          </p:cNvPr>
          <p:cNvPicPr>
            <a:picLocks noChangeAspect="1"/>
          </p:cNvPicPr>
          <p:nvPr/>
        </p:nvPicPr>
        <p:blipFill>
          <a:blip r:embed="rId2"/>
          <a:stretch>
            <a:fillRect/>
          </a:stretch>
        </p:blipFill>
        <p:spPr>
          <a:xfrm>
            <a:off x="172719" y="3637280"/>
            <a:ext cx="4897121" cy="2979552"/>
          </a:xfrm>
          <a:prstGeom prst="rect">
            <a:avLst/>
          </a:prstGeom>
        </p:spPr>
      </p:pic>
      <p:pic>
        <p:nvPicPr>
          <p:cNvPr id="7" name="Picture 6">
            <a:extLst>
              <a:ext uri="{FF2B5EF4-FFF2-40B4-BE49-F238E27FC236}">
                <a16:creationId xmlns:a16="http://schemas.microsoft.com/office/drawing/2014/main" id="{A28AFCD7-90DE-C9A0-2DE3-6F405814A880}"/>
              </a:ext>
            </a:extLst>
          </p:cNvPr>
          <p:cNvPicPr>
            <a:picLocks noChangeAspect="1"/>
          </p:cNvPicPr>
          <p:nvPr/>
        </p:nvPicPr>
        <p:blipFill>
          <a:blip r:embed="rId3"/>
          <a:stretch>
            <a:fillRect/>
          </a:stretch>
        </p:blipFill>
        <p:spPr>
          <a:xfrm>
            <a:off x="5821680" y="3637281"/>
            <a:ext cx="5125055" cy="2979552"/>
          </a:xfrm>
          <a:prstGeom prst="rect">
            <a:avLst/>
          </a:prstGeom>
        </p:spPr>
      </p:pic>
      <p:sp>
        <p:nvSpPr>
          <p:cNvPr id="11" name="TextBox 10">
            <a:extLst>
              <a:ext uri="{FF2B5EF4-FFF2-40B4-BE49-F238E27FC236}">
                <a16:creationId xmlns:a16="http://schemas.microsoft.com/office/drawing/2014/main" id="{C8155F1A-278D-2334-D777-5841BB952C42}"/>
              </a:ext>
            </a:extLst>
          </p:cNvPr>
          <p:cNvSpPr txBox="1"/>
          <p:nvPr/>
        </p:nvSpPr>
        <p:spPr>
          <a:xfrm>
            <a:off x="7802880" y="6601443"/>
            <a:ext cx="6096000" cy="276999"/>
          </a:xfrm>
          <a:prstGeom prst="rect">
            <a:avLst/>
          </a:prstGeom>
          <a:noFill/>
        </p:spPr>
        <p:txBody>
          <a:bodyPr wrap="square">
            <a:spAutoFit/>
          </a:bodyPr>
          <a:lstStyle/>
          <a:p>
            <a:r>
              <a:rPr lang="en-GB" sz="1200" b="1" dirty="0"/>
              <a:t>Source: Tesla (2024)</a:t>
            </a:r>
          </a:p>
        </p:txBody>
      </p:sp>
    </p:spTree>
    <p:extLst>
      <p:ext uri="{BB962C8B-B14F-4D97-AF65-F5344CB8AC3E}">
        <p14:creationId xmlns:p14="http://schemas.microsoft.com/office/powerpoint/2010/main" val="172020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41143-17E3-D4D9-5652-CED2B06773BB}"/>
              </a:ext>
            </a:extLst>
          </p:cNvPr>
          <p:cNvSpPr>
            <a:spLocks noGrp="1"/>
          </p:cNvSpPr>
          <p:nvPr>
            <p:ph type="title"/>
          </p:nvPr>
        </p:nvSpPr>
        <p:spPr>
          <a:xfrm>
            <a:off x="2118360" y="787211"/>
            <a:ext cx="7379208" cy="1033272"/>
          </a:xfrm>
        </p:spPr>
        <p:txBody>
          <a:bodyPr/>
          <a:lstStyle/>
          <a:p>
            <a:pPr algn="ctr"/>
            <a:r>
              <a:rPr lang="en-GB" u="sng" dirty="0"/>
              <a:t>Conclusion</a:t>
            </a:r>
          </a:p>
        </p:txBody>
      </p:sp>
      <p:sp>
        <p:nvSpPr>
          <p:cNvPr id="4" name="Content Placeholder 3">
            <a:extLst>
              <a:ext uri="{FF2B5EF4-FFF2-40B4-BE49-F238E27FC236}">
                <a16:creationId xmlns:a16="http://schemas.microsoft.com/office/drawing/2014/main" id="{02E081A7-7ED6-38C4-640D-8A8E4CB625FF}"/>
              </a:ext>
            </a:extLst>
          </p:cNvPr>
          <p:cNvSpPr>
            <a:spLocks noGrp="1"/>
          </p:cNvSpPr>
          <p:nvPr>
            <p:ph idx="1"/>
          </p:nvPr>
        </p:nvSpPr>
        <p:spPr>
          <a:xfrm>
            <a:off x="1178560" y="1493521"/>
            <a:ext cx="8270240" cy="4358640"/>
          </a:xfrm>
        </p:spPr>
        <p:txBody>
          <a:bodyPr>
            <a:normAutofit fontScale="85000" lnSpcReduction="10000"/>
          </a:bodyPr>
          <a:lstStyle/>
          <a:p>
            <a:r>
              <a:rPr lang="en-GB" dirty="0"/>
              <a:t>Tesla has transformed the automotive industry by combining innovation, sustainability, and advanced technology. This analysis shows that our strong market positioning is supported by competitive advantages in software, battery technology, and digital marketing. Despite challenges such as competition and supply chain risks, Tesla remains well positioned for long-term growth and continued global expansion.</a:t>
            </a:r>
          </a:p>
          <a:p>
            <a:r>
              <a:rPr lang="en-GB" b="1" dirty="0"/>
              <a:t>Key Findings</a:t>
            </a:r>
          </a:p>
          <a:p>
            <a:r>
              <a:rPr lang="en-GB" dirty="0"/>
              <a:t>Global EV market leader </a:t>
            </a:r>
          </a:p>
          <a:p>
            <a:r>
              <a:rPr lang="en-GB" dirty="0"/>
              <a:t>Strong innovation advantage </a:t>
            </a:r>
          </a:p>
          <a:p>
            <a:r>
              <a:rPr lang="en-GB" dirty="0"/>
              <a:t>High future growth potential</a:t>
            </a:r>
          </a:p>
          <a:p>
            <a:endParaRPr lang="en-GB" dirty="0"/>
          </a:p>
        </p:txBody>
      </p:sp>
      <p:pic>
        <p:nvPicPr>
          <p:cNvPr id="11" name="Picture Placeholder 10">
            <a:extLst>
              <a:ext uri="{FF2B5EF4-FFF2-40B4-BE49-F238E27FC236}">
                <a16:creationId xmlns:a16="http://schemas.microsoft.com/office/drawing/2014/main" id="{ED1B3AC4-29B8-B28B-ABF2-8756A9BDEFA6}"/>
              </a:ext>
            </a:extLst>
          </p:cNvPr>
          <p:cNvPicPr>
            <a:picLocks noGrp="1" noChangeAspect="1"/>
          </p:cNvPicPr>
          <p:nvPr>
            <p:ph type="pic" sz="quarter" idx="13"/>
          </p:nvPr>
        </p:nvPicPr>
        <p:blipFill>
          <a:blip r:embed="rId2"/>
          <a:srcRect l="6481" r="6481"/>
          <a:stretch/>
        </p:blipFill>
        <p:spPr>
          <a:prstGeom prst="rect">
            <a:avLst/>
          </a:prstGeom>
          <a:solidFill>
            <a:srgbClr val="5F787F">
              <a:lumMod val="60000"/>
              <a:lumOff val="40000"/>
            </a:srgbClr>
          </a:solidFill>
        </p:spPr>
      </p:pic>
      <p:pic>
        <p:nvPicPr>
          <p:cNvPr id="13" name="Picture Placeholder 12">
            <a:extLst>
              <a:ext uri="{FF2B5EF4-FFF2-40B4-BE49-F238E27FC236}">
                <a16:creationId xmlns:a16="http://schemas.microsoft.com/office/drawing/2014/main" id="{15A2620A-4EB2-5423-6419-5471290EF89C}"/>
              </a:ext>
            </a:extLst>
          </p:cNvPr>
          <p:cNvPicPr>
            <a:picLocks noGrp="1" noChangeAspect="1"/>
          </p:cNvPicPr>
          <p:nvPr>
            <p:ph type="pic" sz="quarter" idx="14"/>
          </p:nvPr>
        </p:nvPicPr>
        <p:blipFill>
          <a:blip r:embed="rId3"/>
          <a:srcRect l="13419" r="13419"/>
          <a:stretch/>
        </p:blipFill>
        <p:spPr>
          <a:prstGeom prst="rect">
            <a:avLst/>
          </a:prstGeom>
          <a:solidFill>
            <a:srgbClr val="5F787F">
              <a:lumMod val="60000"/>
              <a:lumOff val="40000"/>
            </a:srgbClr>
          </a:solidFill>
        </p:spPr>
      </p:pic>
      <p:pic>
        <p:nvPicPr>
          <p:cNvPr id="15" name="Picture Placeholder 14">
            <a:extLst>
              <a:ext uri="{FF2B5EF4-FFF2-40B4-BE49-F238E27FC236}">
                <a16:creationId xmlns:a16="http://schemas.microsoft.com/office/drawing/2014/main" id="{83495D11-0E6A-627F-4E28-F36EB0706D37}"/>
              </a:ext>
            </a:extLst>
          </p:cNvPr>
          <p:cNvPicPr>
            <a:picLocks noGrp="1" noChangeAspect="1"/>
          </p:cNvPicPr>
          <p:nvPr>
            <p:ph type="pic" sz="quarter" idx="15"/>
          </p:nvPr>
        </p:nvPicPr>
        <p:blipFill>
          <a:blip r:embed="rId4"/>
          <a:srcRect t="15234" b="15234"/>
          <a:stretch/>
        </p:blipFill>
        <p:spPr>
          <a:prstGeom prst="rect">
            <a:avLst/>
          </a:prstGeom>
          <a:solidFill>
            <a:srgbClr val="5F787F">
              <a:lumMod val="60000"/>
              <a:lumOff val="40000"/>
            </a:srgbClr>
          </a:solidFill>
        </p:spPr>
      </p:pic>
      <p:sp>
        <p:nvSpPr>
          <p:cNvPr id="9" name="Slide Number Placeholder 8">
            <a:extLst>
              <a:ext uri="{FF2B5EF4-FFF2-40B4-BE49-F238E27FC236}">
                <a16:creationId xmlns:a16="http://schemas.microsoft.com/office/drawing/2014/main" id="{576AD004-41DD-B986-0F00-FE72C2C15B7D}"/>
              </a:ext>
            </a:extLst>
          </p:cNvPr>
          <p:cNvSpPr>
            <a:spLocks noGrp="1"/>
          </p:cNvSpPr>
          <p:nvPr>
            <p:ph type="sldNum" sz="quarter" idx="18"/>
          </p:nvPr>
        </p:nvSpPr>
        <p:spPr/>
        <p:txBody>
          <a:bodyPr/>
          <a:lstStyle/>
          <a:p>
            <a:pPr rtl="0"/>
            <a:fld id="{4C8B8A27-DF03-4546-BA93-21C967D57E5C}" type="slidenum">
              <a:rPr lang="en-GB" noProof="0" smtClean="0"/>
              <a:pPr rtl="0"/>
              <a:t>13</a:t>
            </a:fld>
            <a:endParaRPr lang="en-GB" noProof="0"/>
          </a:p>
        </p:txBody>
      </p:sp>
    </p:spTree>
    <p:extLst>
      <p:ext uri="{BB962C8B-B14F-4D97-AF65-F5344CB8AC3E}">
        <p14:creationId xmlns:p14="http://schemas.microsoft.com/office/powerpoint/2010/main" val="769156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D73D-2C0D-093F-B032-932D18079BEE}"/>
              </a:ext>
            </a:extLst>
          </p:cNvPr>
          <p:cNvSpPr>
            <a:spLocks noGrp="1"/>
          </p:cNvSpPr>
          <p:nvPr>
            <p:ph type="title"/>
          </p:nvPr>
        </p:nvSpPr>
        <p:spPr>
          <a:xfrm>
            <a:off x="1213238" y="733552"/>
            <a:ext cx="8418576" cy="1033272"/>
          </a:xfrm>
        </p:spPr>
        <p:txBody>
          <a:bodyPr>
            <a:normAutofit fontScale="90000"/>
          </a:bodyPr>
          <a:lstStyle/>
          <a:p>
            <a:r>
              <a:rPr lang="en-GB" u="sng" dirty="0"/>
              <a:t>Recommendations for Future Growth</a:t>
            </a:r>
          </a:p>
        </p:txBody>
      </p:sp>
      <p:sp>
        <p:nvSpPr>
          <p:cNvPr id="4" name="Content Placeholder 3">
            <a:extLst>
              <a:ext uri="{FF2B5EF4-FFF2-40B4-BE49-F238E27FC236}">
                <a16:creationId xmlns:a16="http://schemas.microsoft.com/office/drawing/2014/main" id="{A450D74C-3682-9C25-AB4E-B30116D7D540}"/>
              </a:ext>
            </a:extLst>
          </p:cNvPr>
          <p:cNvSpPr>
            <a:spLocks noGrp="1"/>
          </p:cNvSpPr>
          <p:nvPr>
            <p:ph idx="1"/>
          </p:nvPr>
        </p:nvSpPr>
        <p:spPr>
          <a:xfrm>
            <a:off x="1213238" y="1544320"/>
            <a:ext cx="8174602" cy="4338320"/>
          </a:xfrm>
        </p:spPr>
        <p:txBody>
          <a:bodyPr>
            <a:normAutofit fontScale="92500" lnSpcReduction="20000"/>
          </a:bodyPr>
          <a:lstStyle/>
          <a:p>
            <a:r>
              <a:rPr lang="en-GB" sz="1800" dirty="0"/>
              <a:t>To maintain long-term competitiveness, Tesla should continue investing in strategic growth initiatives. Expanding charging infrastructure, increasing affordable EV production, and strengthening AI capabilities will improve market penetration. Additionally, reducing supply chain dependence can enhance operational resilience and improve profitability.</a:t>
            </a:r>
            <a:endParaRPr lang="en-GB" dirty="0"/>
          </a:p>
          <a:p>
            <a:r>
              <a:rPr lang="en-GB" b="1" dirty="0"/>
              <a:t>Recommendations</a:t>
            </a:r>
          </a:p>
          <a:p>
            <a:pPr marL="342900" indent="-342900">
              <a:buFont typeface="Arial" panose="020B0604020202020204" pitchFamily="34" charset="0"/>
              <a:buChar char="•"/>
            </a:pPr>
            <a:r>
              <a:rPr lang="en-GB" dirty="0"/>
              <a:t>Expand global charging network</a:t>
            </a:r>
          </a:p>
          <a:p>
            <a:pPr marL="342900" indent="-342900">
              <a:buFont typeface="Arial" panose="020B0604020202020204" pitchFamily="34" charset="0"/>
              <a:buChar char="•"/>
            </a:pPr>
            <a:r>
              <a:rPr lang="en-GB" dirty="0"/>
              <a:t>Increase affordable EV production</a:t>
            </a:r>
          </a:p>
          <a:p>
            <a:pPr marL="342900" indent="-342900">
              <a:buFont typeface="Arial" panose="020B0604020202020204" pitchFamily="34" charset="0"/>
              <a:buChar char="•"/>
            </a:pPr>
            <a:r>
              <a:rPr lang="en-GB" dirty="0"/>
              <a:t>Invest further in AI and automation</a:t>
            </a:r>
          </a:p>
          <a:p>
            <a:pPr marL="342900" indent="-342900">
              <a:buFont typeface="Arial" panose="020B0604020202020204" pitchFamily="34" charset="0"/>
              <a:buChar char="•"/>
            </a:pPr>
            <a:r>
              <a:rPr lang="en-GB" dirty="0"/>
              <a:t>Improve supply chain resilience</a:t>
            </a:r>
          </a:p>
        </p:txBody>
      </p:sp>
      <p:sp>
        <p:nvSpPr>
          <p:cNvPr id="9" name="Slide Number Placeholder 8">
            <a:extLst>
              <a:ext uri="{FF2B5EF4-FFF2-40B4-BE49-F238E27FC236}">
                <a16:creationId xmlns:a16="http://schemas.microsoft.com/office/drawing/2014/main" id="{4B8E28E2-E85A-347F-0EE5-8E402E16E483}"/>
              </a:ext>
            </a:extLst>
          </p:cNvPr>
          <p:cNvSpPr>
            <a:spLocks noGrp="1"/>
          </p:cNvSpPr>
          <p:nvPr>
            <p:ph type="sldNum" sz="quarter" idx="18"/>
          </p:nvPr>
        </p:nvSpPr>
        <p:spPr/>
        <p:txBody>
          <a:bodyPr/>
          <a:lstStyle/>
          <a:p>
            <a:pPr rtl="0"/>
            <a:fld id="{4C8B8A27-DF03-4546-BA93-21C967D57E5C}" type="slidenum">
              <a:rPr lang="en-GB" noProof="0" smtClean="0"/>
              <a:pPr rtl="0"/>
              <a:t>14</a:t>
            </a:fld>
            <a:endParaRPr lang="en-GB" noProof="0"/>
          </a:p>
        </p:txBody>
      </p:sp>
    </p:spTree>
    <p:extLst>
      <p:ext uri="{BB962C8B-B14F-4D97-AF65-F5344CB8AC3E}">
        <p14:creationId xmlns:p14="http://schemas.microsoft.com/office/powerpoint/2010/main" val="51034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5EF68BD7-03CA-3944-840D-D072F1756A56}"/>
              </a:ext>
            </a:extLst>
          </p:cNvPr>
          <p:cNvPicPr>
            <a:picLocks noGrp="1" noChangeAspect="1"/>
          </p:cNvPicPr>
          <p:nvPr>
            <p:ph type="pic" sz="quarter" idx="13"/>
          </p:nvPr>
        </p:nvPicPr>
        <p:blipFill>
          <a:blip r:embed="rId2"/>
          <a:srcRect l="4304" r="4304"/>
          <a:stretch/>
        </p:blipFill>
        <p:spPr>
          <a:xfrm>
            <a:off x="648334" y="603504"/>
            <a:ext cx="10213848" cy="5705856"/>
          </a:xfrm>
          <a:prstGeom prst="rect">
            <a:avLst/>
          </a:prstGeom>
          <a:solidFill>
            <a:srgbClr val="5F787F">
              <a:lumMod val="60000"/>
              <a:lumOff val="40000"/>
            </a:srgbClr>
          </a:solidFill>
        </p:spPr>
      </p:pic>
      <p:sp>
        <p:nvSpPr>
          <p:cNvPr id="7" name="Slide Number Placeholder 6">
            <a:extLst>
              <a:ext uri="{FF2B5EF4-FFF2-40B4-BE49-F238E27FC236}">
                <a16:creationId xmlns:a16="http://schemas.microsoft.com/office/drawing/2014/main" id="{CAC75590-EE51-3327-4748-51D801F1B659}"/>
              </a:ext>
            </a:extLst>
          </p:cNvPr>
          <p:cNvSpPr>
            <a:spLocks noGrp="1"/>
          </p:cNvSpPr>
          <p:nvPr>
            <p:ph type="sldNum" sz="quarter" idx="12"/>
          </p:nvPr>
        </p:nvSpPr>
        <p:spPr/>
        <p:txBody>
          <a:bodyPr/>
          <a:lstStyle/>
          <a:p>
            <a:pPr rtl="0"/>
            <a:fld id="{4C8B8A27-DF03-4546-BA93-21C967D57E5C}" type="slidenum">
              <a:rPr lang="en-GB" noProof="0" smtClean="0"/>
              <a:t>15</a:t>
            </a:fld>
            <a:endParaRPr lang="en-GB" noProof="0" dirty="0"/>
          </a:p>
        </p:txBody>
      </p:sp>
    </p:spTree>
    <p:extLst>
      <p:ext uri="{BB962C8B-B14F-4D97-AF65-F5344CB8AC3E}">
        <p14:creationId xmlns:p14="http://schemas.microsoft.com/office/powerpoint/2010/main" val="417576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041F3-B0A8-BE18-C504-48612604D95C}"/>
              </a:ext>
            </a:extLst>
          </p:cNvPr>
          <p:cNvSpPr>
            <a:spLocks noGrp="1"/>
          </p:cNvSpPr>
          <p:nvPr>
            <p:ph type="title"/>
          </p:nvPr>
        </p:nvSpPr>
        <p:spPr>
          <a:xfrm>
            <a:off x="1069848" y="0"/>
            <a:ext cx="9634011" cy="1325563"/>
          </a:xfrm>
        </p:spPr>
        <p:txBody>
          <a:bodyPr/>
          <a:lstStyle/>
          <a:p>
            <a:pPr algn="ctr"/>
            <a:r>
              <a:rPr lang="en-GB" u="sng" dirty="0"/>
              <a:t>References</a:t>
            </a:r>
          </a:p>
        </p:txBody>
      </p:sp>
      <p:sp>
        <p:nvSpPr>
          <p:cNvPr id="4" name="Content Placeholder 3">
            <a:extLst>
              <a:ext uri="{FF2B5EF4-FFF2-40B4-BE49-F238E27FC236}">
                <a16:creationId xmlns:a16="http://schemas.microsoft.com/office/drawing/2014/main" id="{779C2B60-309F-B18E-E872-9BE501FAE710}"/>
              </a:ext>
            </a:extLst>
          </p:cNvPr>
          <p:cNvSpPr>
            <a:spLocks noGrp="1"/>
          </p:cNvSpPr>
          <p:nvPr>
            <p:ph idx="1"/>
          </p:nvPr>
        </p:nvSpPr>
        <p:spPr>
          <a:xfrm>
            <a:off x="1069848" y="1253616"/>
            <a:ext cx="9634011" cy="5311458"/>
          </a:xfrm>
        </p:spPr>
        <p:txBody>
          <a:bodyPr>
            <a:normAutofit fontScale="85000" lnSpcReduction="10000"/>
          </a:bodyPr>
          <a:lstStyle/>
          <a:p>
            <a:r>
              <a:rPr lang="en-GB" dirty="0"/>
              <a:t>Chaffey, D. and Ellis-Chadwick, F. (2019) Digital Marketing. 7th </a:t>
            </a:r>
            <a:r>
              <a:rPr lang="en-GB" dirty="0" err="1"/>
              <a:t>edn</a:t>
            </a:r>
            <a:r>
              <a:rPr lang="en-GB" dirty="0"/>
              <a:t>. Harlow: Pearson.</a:t>
            </a:r>
          </a:p>
          <a:p>
            <a:r>
              <a:rPr lang="en-GB" dirty="0"/>
              <a:t>Kotler, P., Keller, K.L., Brady, M., Goodman, M. and Hansen, T. (2019) Marketing Management. 4th European </a:t>
            </a:r>
            <a:r>
              <a:rPr lang="en-GB" dirty="0" err="1"/>
              <a:t>edn</a:t>
            </a:r>
            <a:r>
              <a:rPr lang="en-GB" dirty="0"/>
              <a:t>. Harlow: Pearson.</a:t>
            </a:r>
          </a:p>
          <a:p>
            <a:r>
              <a:rPr lang="en-GB" dirty="0"/>
              <a:t>Mangram, M.E. (2012) ‘The globalization of Tesla Motors’, Journal of Strategic Marketing, 20(4), pp. 289–312.</a:t>
            </a:r>
          </a:p>
          <a:p>
            <a:r>
              <a:rPr lang="en-GB" dirty="0"/>
              <a:t>Porter, M.E. (2008) ‘The five competitive forces that shape strategy’, Harvard Business Review, 86(1), pp. 78–93.</a:t>
            </a:r>
          </a:p>
          <a:p>
            <a:r>
              <a:rPr lang="en-GB" dirty="0"/>
              <a:t>Statista (2025) Electric vehicle market statistics. Available at: </a:t>
            </a:r>
            <a:r>
              <a:rPr lang="en-GB" dirty="0">
                <a:hlinkClick r:id="rId2"/>
              </a:rPr>
              <a:t>www.statista.com</a:t>
            </a:r>
            <a:endParaRPr lang="en-GB" dirty="0"/>
          </a:p>
          <a:p>
            <a:r>
              <a:rPr lang="en-GB" dirty="0"/>
              <a:t>Tesla (2024) Annual Report 2023. Austin: Tesla, Inc.</a:t>
            </a:r>
          </a:p>
          <a:p>
            <a:r>
              <a:rPr lang="en-GB" dirty="0"/>
              <a:t>Vance, A. (2015) Elon Musk: Tesla, SpaceX, and the quest for a fantastic future. New York: HarperCollins.</a:t>
            </a:r>
          </a:p>
          <a:p>
            <a:endParaRPr lang="en-GB" dirty="0"/>
          </a:p>
        </p:txBody>
      </p:sp>
      <p:sp>
        <p:nvSpPr>
          <p:cNvPr id="6" name="Slide Number Placeholder 5">
            <a:extLst>
              <a:ext uri="{FF2B5EF4-FFF2-40B4-BE49-F238E27FC236}">
                <a16:creationId xmlns:a16="http://schemas.microsoft.com/office/drawing/2014/main" id="{FFD1714C-3F60-13DF-1456-03CB0EE628F0}"/>
              </a:ext>
            </a:extLst>
          </p:cNvPr>
          <p:cNvSpPr>
            <a:spLocks noGrp="1"/>
          </p:cNvSpPr>
          <p:nvPr>
            <p:ph type="sldNum" sz="quarter" idx="12"/>
          </p:nvPr>
        </p:nvSpPr>
        <p:spPr/>
        <p:txBody>
          <a:bodyPr/>
          <a:lstStyle/>
          <a:p>
            <a:pPr rtl="0"/>
            <a:fld id="{4C8B8A27-DF03-4546-BA93-21C967D57E5C}" type="slidenum">
              <a:rPr lang="en-GB" noProof="0" smtClean="0"/>
              <a:t>16</a:t>
            </a:fld>
            <a:endParaRPr lang="en-GB" noProof="0"/>
          </a:p>
        </p:txBody>
      </p:sp>
    </p:spTree>
    <p:extLst>
      <p:ext uri="{BB962C8B-B14F-4D97-AF65-F5344CB8AC3E}">
        <p14:creationId xmlns:p14="http://schemas.microsoft.com/office/powerpoint/2010/main" val="3382695818"/>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289891_TF56081997_Win32" id="{CDEFB41F-6A90-4D7D-90C6-85F9FA02F7A2}" vid="{05189402-D5B5-445F-BACE-176965552E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5FF250-8492-43E8-8400-1C3DDB9B5D67}">
  <ds:schemaRefs>
    <ds:schemaRef ds:uri="http://schemas.microsoft.com/sharepoint/v3/contenttype/forms"/>
  </ds:schemaRefs>
</ds:datastoreItem>
</file>

<file path=customXml/itemProps2.xml><?xml version="1.0" encoding="utf-8"?>
<ds:datastoreItem xmlns:ds="http://schemas.openxmlformats.org/officeDocument/2006/customXml" ds:itemID="{1CFBE331-63D9-4D34-9DDA-F68D558E461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3A6F7751-3D70-4789-B6DE-1DA3487F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{0E3E36CB-60B5-494F-ACA4-A3F299D4C450}tf56081997_win32</Template>
  <TotalTime>2973</TotalTime>
  <Words>1158</Words>
  <Application>Microsoft Office PowerPoint</Application>
  <PresentationFormat>Widescreen</PresentationFormat>
  <Paragraphs>174</Paragraphs>
  <Slides>16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 Next LT Pro</vt:lpstr>
      <vt:lpstr>Calibri</vt:lpstr>
      <vt:lpstr>Modern Love</vt:lpstr>
      <vt:lpstr>BohemianVTI</vt:lpstr>
      <vt:lpstr>Module Code and Title:   LCBB5013 Entrepreneurship  Business Plan Presentation – Task 2  Tesla: Driving the Future of Sustainable Energy  Entrepreneur: Elon Musk</vt:lpstr>
      <vt:lpstr>Introduction to Tesla</vt:lpstr>
      <vt:lpstr>Company Overview</vt:lpstr>
      <vt:lpstr>Business Idea &amp; USP</vt:lpstr>
      <vt:lpstr>Products &amp; Services</vt:lpstr>
      <vt:lpstr>Business Objectives</vt:lpstr>
      <vt:lpstr>SWOT Analysis</vt:lpstr>
      <vt:lpstr>Competitor Analysis</vt:lpstr>
      <vt:lpstr>Marketing Segmentation</vt:lpstr>
      <vt:lpstr>Marketing Mix (4Ps)</vt:lpstr>
      <vt:lpstr>Online Marketing Strategies</vt:lpstr>
      <vt:lpstr>Financial Performance &amp; Growth</vt:lpstr>
      <vt:lpstr>Conclusion</vt:lpstr>
      <vt:lpstr>Recommendations for Future Growth</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caraman lidia</dc:creator>
  <cp:lastModifiedBy>caraman lidia</cp:lastModifiedBy>
  <cp:revision>22</cp:revision>
  <dcterms:created xsi:type="dcterms:W3CDTF">2026-06-16T22:51:44Z</dcterms:created>
  <dcterms:modified xsi:type="dcterms:W3CDTF">2026-07-10T16:24:53Z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