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8288000" cy="10287000"/>
  <p:notesSz cx="6858000" cy="9144000"/>
  <p:embeddedFontLst>
    <p:embeddedFont>
      <p:font typeface="Saira Stencil One" charset="1" panose="00000500000000000000"/>
      <p:regular r:id="rId15"/>
    </p:embeddedFont>
    <p:embeddedFont>
      <p:font typeface="Poppins Bold" charset="1" panose="0000080000000000000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7.svg" Type="http://schemas.openxmlformats.org/officeDocument/2006/relationships/image"/><Relationship Id="rId2" Target="../media/image13.jpeg" Type="http://schemas.openxmlformats.org/officeDocument/2006/relationships/image"/><Relationship Id="rId3" Target="../media/image14.png" Type="http://schemas.openxmlformats.org/officeDocument/2006/relationships/image"/><Relationship Id="rId4" Target="../media/image15.svg" Type="http://schemas.openxmlformats.org/officeDocument/2006/relationships/image"/><Relationship Id="rId5" Target="../media/image5.png" Type="http://schemas.openxmlformats.org/officeDocument/2006/relationships/image"/><Relationship Id="rId6" Target="../media/image6.svg" Type="http://schemas.openxmlformats.org/officeDocument/2006/relationships/image"/><Relationship Id="rId7" Target="../media/image9.png" Type="http://schemas.openxmlformats.org/officeDocument/2006/relationships/image"/><Relationship Id="rId8" Target="../media/image10.svg" Type="http://schemas.openxmlformats.org/officeDocument/2006/relationships/image"/><Relationship Id="rId9" Target="../media/image16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jpeg" Type="http://schemas.openxmlformats.org/officeDocument/2006/relationships/image"/><Relationship Id="rId3" Target="../media/image19.jpeg" Type="http://schemas.openxmlformats.org/officeDocument/2006/relationships/image"/><Relationship Id="rId4" Target="../media/image20.jpeg" Type="http://schemas.openxmlformats.org/officeDocument/2006/relationships/image"/><Relationship Id="rId5" Target="../media/image21.jpeg" Type="http://schemas.openxmlformats.org/officeDocument/2006/relationships/image"/><Relationship Id="rId6" Target="../media/image7.png" Type="http://schemas.openxmlformats.org/officeDocument/2006/relationships/image"/><Relationship Id="rId7" Target="../media/image8.svg" Type="http://schemas.openxmlformats.org/officeDocument/2006/relationships/image"/><Relationship Id="rId8" Target="../media/image22.png" Type="http://schemas.openxmlformats.org/officeDocument/2006/relationships/image"/><Relationship Id="rId9" Target="../media/image23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1.png" Type="http://schemas.openxmlformats.org/officeDocument/2006/relationships/image"/><Relationship Id="rId11" Target="../media/image12.svg" Type="http://schemas.openxmlformats.org/officeDocument/2006/relationships/image"/><Relationship Id="rId12" Target="../media/image5.png" Type="http://schemas.openxmlformats.org/officeDocument/2006/relationships/image"/><Relationship Id="rId13" Target="../media/image6.svg" Type="http://schemas.openxmlformats.org/officeDocument/2006/relationships/image"/><Relationship Id="rId2" Target="../media/image24.png" Type="http://schemas.openxmlformats.org/officeDocument/2006/relationships/image"/><Relationship Id="rId3" Target="../media/image25.svg" Type="http://schemas.openxmlformats.org/officeDocument/2006/relationships/image"/><Relationship Id="rId4" Target="../media/image26.png" Type="http://schemas.openxmlformats.org/officeDocument/2006/relationships/image"/><Relationship Id="rId5" Target="../media/image27.svg" Type="http://schemas.openxmlformats.org/officeDocument/2006/relationships/image"/><Relationship Id="rId6" Target="../media/image28.jpeg" Type="http://schemas.openxmlformats.org/officeDocument/2006/relationships/image"/><Relationship Id="rId7" Target="../media/image9.png" Type="http://schemas.openxmlformats.org/officeDocument/2006/relationships/image"/><Relationship Id="rId8" Target="../media/image10.svg" Type="http://schemas.openxmlformats.org/officeDocument/2006/relationships/image"/><Relationship Id="rId9" Target="../media/image29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0.jpeg" Type="http://schemas.openxmlformats.org/officeDocument/2006/relationships/image"/><Relationship Id="rId3" Target="../media/image31.jpeg" Type="http://schemas.openxmlformats.org/officeDocument/2006/relationships/image"/><Relationship Id="rId4" Target="../media/image32.png" Type="http://schemas.openxmlformats.org/officeDocument/2006/relationships/image"/><Relationship Id="rId5" Target="../media/image33.png" Type="http://schemas.openxmlformats.org/officeDocument/2006/relationships/image"/><Relationship Id="rId6" Target="../media/image34.svg" Type="http://schemas.openxmlformats.org/officeDocument/2006/relationships/image"/><Relationship Id="rId7" Target="../media/image35.png" Type="http://schemas.openxmlformats.org/officeDocument/2006/relationships/image"/><Relationship Id="rId8" Target="../media/image36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3.svg" Type="http://schemas.openxmlformats.org/officeDocument/2006/relationships/image"/><Relationship Id="rId11" Target="../media/image26.png" Type="http://schemas.openxmlformats.org/officeDocument/2006/relationships/image"/><Relationship Id="rId12" Target="../media/image27.svg" Type="http://schemas.openxmlformats.org/officeDocument/2006/relationships/image"/><Relationship Id="rId2" Target="../media/image37.jpeg" Type="http://schemas.openxmlformats.org/officeDocument/2006/relationships/image"/><Relationship Id="rId3" Target="../media/image38.jpeg" Type="http://schemas.openxmlformats.org/officeDocument/2006/relationships/image"/><Relationship Id="rId4" Target="../media/image39.jpeg" Type="http://schemas.openxmlformats.org/officeDocument/2006/relationships/image"/><Relationship Id="rId5" Target="../media/image40.jpeg" Type="http://schemas.openxmlformats.org/officeDocument/2006/relationships/image"/><Relationship Id="rId6" Target="../media/image41.jpeg" Type="http://schemas.openxmlformats.org/officeDocument/2006/relationships/image"/><Relationship Id="rId7" Target="../media/image33.png" Type="http://schemas.openxmlformats.org/officeDocument/2006/relationships/image"/><Relationship Id="rId8" Target="../media/image34.svg" Type="http://schemas.openxmlformats.org/officeDocument/2006/relationships/image"/><Relationship Id="rId9" Target="../media/image42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6.png" Type="http://schemas.openxmlformats.org/officeDocument/2006/relationships/image"/><Relationship Id="rId11" Target="../media/image27.svg" Type="http://schemas.openxmlformats.org/officeDocument/2006/relationships/image"/><Relationship Id="rId12" Target="../media/image7.png" Type="http://schemas.openxmlformats.org/officeDocument/2006/relationships/image"/><Relationship Id="rId13" Target="../media/image8.svg" Type="http://schemas.openxmlformats.org/officeDocument/2006/relationships/image"/><Relationship Id="rId14" Target="../media/image3.png" Type="http://schemas.openxmlformats.org/officeDocument/2006/relationships/image"/><Relationship Id="rId15" Target="../media/image4.svg" Type="http://schemas.openxmlformats.org/officeDocument/2006/relationships/image"/><Relationship Id="rId2" Target="../media/image44.png" Type="http://schemas.openxmlformats.org/officeDocument/2006/relationships/image"/><Relationship Id="rId3" Target="../media/image24.png" Type="http://schemas.openxmlformats.org/officeDocument/2006/relationships/image"/><Relationship Id="rId4" Target="../media/image25.svg" Type="http://schemas.openxmlformats.org/officeDocument/2006/relationships/image"/><Relationship Id="rId5" Target="../media/image9.png" Type="http://schemas.openxmlformats.org/officeDocument/2006/relationships/image"/><Relationship Id="rId6" Target="../media/image10.svg" Type="http://schemas.openxmlformats.org/officeDocument/2006/relationships/image"/><Relationship Id="rId7" Target="../media/image11.png" Type="http://schemas.openxmlformats.org/officeDocument/2006/relationships/image"/><Relationship Id="rId8" Target="../media/image12.svg" Type="http://schemas.openxmlformats.org/officeDocument/2006/relationships/image"/><Relationship Id="rId9" Target="../media/image45.jpe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0.svg" Type="http://schemas.openxmlformats.org/officeDocument/2006/relationships/image"/><Relationship Id="rId11" Target="../media/image49.png" Type="http://schemas.openxmlformats.org/officeDocument/2006/relationships/image"/><Relationship Id="rId12" Target="../media/image5.png" Type="http://schemas.openxmlformats.org/officeDocument/2006/relationships/image"/><Relationship Id="rId13" Target="../media/image6.svg" Type="http://schemas.openxmlformats.org/officeDocument/2006/relationships/image"/><Relationship Id="rId2" Target="../media/image33.png" Type="http://schemas.openxmlformats.org/officeDocument/2006/relationships/image"/><Relationship Id="rId3" Target="../media/image34.svg" Type="http://schemas.openxmlformats.org/officeDocument/2006/relationships/image"/><Relationship Id="rId4" Target="../media/image46.png" Type="http://schemas.openxmlformats.org/officeDocument/2006/relationships/image"/><Relationship Id="rId5" Target="../media/image47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48.png" Type="http://schemas.openxmlformats.org/officeDocument/2006/relationships/image"/><Relationship Id="rId9" Target="../media/image9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E63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317263" y="3219827"/>
            <a:ext cx="11751391" cy="2197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99"/>
              </a:lnSpc>
            </a:pPr>
            <a:r>
              <a:rPr lang="en-US" sz="9999" spc="-199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80S 90S PARTY REVIEW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-1032821">
            <a:off x="1156489" y="5196978"/>
            <a:ext cx="2678361" cy="4114800"/>
          </a:xfrm>
          <a:custGeom>
            <a:avLst/>
            <a:gdLst/>
            <a:ahLst/>
            <a:cxnLst/>
            <a:rect r="r" b="b" t="t" l="l"/>
            <a:pathLst>
              <a:path h="4114800" w="2678361">
                <a:moveTo>
                  <a:pt x="0" y="0"/>
                </a:moveTo>
                <a:lnTo>
                  <a:pt x="2678361" y="0"/>
                </a:lnTo>
                <a:lnTo>
                  <a:pt x="267836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821327">
            <a:off x="14464876" y="5869107"/>
            <a:ext cx="2831442" cy="3152416"/>
          </a:xfrm>
          <a:custGeom>
            <a:avLst/>
            <a:gdLst/>
            <a:ahLst/>
            <a:cxnLst/>
            <a:rect r="r" b="b" t="t" l="l"/>
            <a:pathLst>
              <a:path h="3152416" w="2831442">
                <a:moveTo>
                  <a:pt x="0" y="0"/>
                </a:moveTo>
                <a:lnTo>
                  <a:pt x="2831442" y="0"/>
                </a:lnTo>
                <a:lnTo>
                  <a:pt x="2831442" y="3152415"/>
                </a:lnTo>
                <a:lnTo>
                  <a:pt x="0" y="3152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1146834">
            <a:off x="15751740" y="785894"/>
            <a:ext cx="4134864" cy="3450732"/>
          </a:xfrm>
          <a:custGeom>
            <a:avLst/>
            <a:gdLst/>
            <a:ahLst/>
            <a:cxnLst/>
            <a:rect r="r" b="b" t="t" l="l"/>
            <a:pathLst>
              <a:path h="3450732" w="4134864">
                <a:moveTo>
                  <a:pt x="0" y="0"/>
                </a:moveTo>
                <a:lnTo>
                  <a:pt x="4134864" y="0"/>
                </a:lnTo>
                <a:lnTo>
                  <a:pt x="4134864" y="3450732"/>
                </a:lnTo>
                <a:lnTo>
                  <a:pt x="0" y="34507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682943">
            <a:off x="-1556951" y="332678"/>
            <a:ext cx="4278147" cy="4114800"/>
          </a:xfrm>
          <a:custGeom>
            <a:avLst/>
            <a:gdLst/>
            <a:ahLst/>
            <a:cxnLst/>
            <a:rect r="r" b="b" t="t" l="l"/>
            <a:pathLst>
              <a:path h="4114800" w="4278147">
                <a:moveTo>
                  <a:pt x="0" y="0"/>
                </a:moveTo>
                <a:lnTo>
                  <a:pt x="4278148" y="0"/>
                </a:lnTo>
                <a:lnTo>
                  <a:pt x="42781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5507909" y="8229600"/>
            <a:ext cx="4191000" cy="4114800"/>
          </a:xfrm>
          <a:custGeom>
            <a:avLst/>
            <a:gdLst/>
            <a:ahLst/>
            <a:cxnLst/>
            <a:rect r="r" b="b" t="t" l="l"/>
            <a:pathLst>
              <a:path h="4114800" w="4191000">
                <a:moveTo>
                  <a:pt x="0" y="0"/>
                </a:moveTo>
                <a:lnTo>
                  <a:pt x="4191000" y="0"/>
                </a:lnTo>
                <a:lnTo>
                  <a:pt x="41910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11769337" y="-1192937"/>
            <a:ext cx="2845693" cy="2793953"/>
          </a:xfrm>
          <a:custGeom>
            <a:avLst/>
            <a:gdLst/>
            <a:ahLst/>
            <a:cxnLst/>
            <a:rect r="r" b="b" t="t" l="l"/>
            <a:pathLst>
              <a:path h="2793953" w="2845693">
                <a:moveTo>
                  <a:pt x="2845693" y="0"/>
                </a:moveTo>
                <a:lnTo>
                  <a:pt x="0" y="0"/>
                </a:lnTo>
                <a:lnTo>
                  <a:pt x="0" y="2793953"/>
                </a:lnTo>
                <a:lnTo>
                  <a:pt x="2845693" y="2793953"/>
                </a:lnTo>
                <a:lnTo>
                  <a:pt x="2845693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1394436" y="8229600"/>
            <a:ext cx="1559134" cy="1468421"/>
          </a:xfrm>
          <a:custGeom>
            <a:avLst/>
            <a:gdLst/>
            <a:ahLst/>
            <a:cxnLst/>
            <a:rect r="r" b="b" t="t" l="l"/>
            <a:pathLst>
              <a:path h="1468421" w="1559134">
                <a:moveTo>
                  <a:pt x="0" y="0"/>
                </a:moveTo>
                <a:lnTo>
                  <a:pt x="1559134" y="0"/>
                </a:lnTo>
                <a:lnTo>
                  <a:pt x="1559134" y="1468421"/>
                </a:lnTo>
                <a:lnTo>
                  <a:pt x="0" y="146842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5507909" y="5879101"/>
            <a:ext cx="7272182" cy="21882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b="true" sz="3099" spc="-61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JASMINE ROBINSON 2404492</a:t>
            </a:r>
          </a:p>
          <a:p>
            <a:pPr algn="ctr">
              <a:lnSpc>
                <a:spcPts val="4339"/>
              </a:lnSpc>
            </a:pPr>
            <a:r>
              <a:rPr lang="en-US" b="true" sz="3099" spc="-61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ZARA 2404323</a:t>
            </a:r>
          </a:p>
          <a:p>
            <a:pPr algn="ctr">
              <a:lnSpc>
                <a:spcPts val="4339"/>
              </a:lnSpc>
            </a:pPr>
            <a:r>
              <a:rPr lang="en-US" b="true" sz="3099" spc="-61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KIRSTY </a:t>
            </a:r>
          </a:p>
          <a:p>
            <a:pPr algn="ctr">
              <a:lnSpc>
                <a:spcPts val="4339"/>
              </a:lnSpc>
            </a:pPr>
            <a:r>
              <a:rPr lang="en-US" b="true" sz="3099" spc="-61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JUDI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-1383112">
            <a:off x="4831199" y="418124"/>
            <a:ext cx="1353419" cy="1274675"/>
          </a:xfrm>
          <a:custGeom>
            <a:avLst/>
            <a:gdLst/>
            <a:ahLst/>
            <a:cxnLst/>
            <a:rect r="r" b="b" t="t" l="l"/>
            <a:pathLst>
              <a:path h="1274675" w="1353419">
                <a:moveTo>
                  <a:pt x="0" y="0"/>
                </a:moveTo>
                <a:lnTo>
                  <a:pt x="1353420" y="0"/>
                </a:lnTo>
                <a:lnTo>
                  <a:pt x="1353420" y="1274675"/>
                </a:lnTo>
                <a:lnTo>
                  <a:pt x="0" y="127467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E63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412259">
            <a:off x="6785054" y="1823220"/>
            <a:ext cx="9479720" cy="8077555"/>
            <a:chOff x="0" y="0"/>
            <a:chExt cx="2593843" cy="221018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593843" cy="2210182"/>
            </a:xfrm>
            <a:custGeom>
              <a:avLst/>
              <a:gdLst/>
              <a:ahLst/>
              <a:cxnLst/>
              <a:rect r="r" b="b" t="t" l="l"/>
              <a:pathLst>
                <a:path h="2210182" w="2593843">
                  <a:moveTo>
                    <a:pt x="0" y="0"/>
                  </a:moveTo>
                  <a:lnTo>
                    <a:pt x="2593843" y="0"/>
                  </a:lnTo>
                  <a:lnTo>
                    <a:pt x="2593843" y="2210182"/>
                  </a:lnTo>
                  <a:lnTo>
                    <a:pt x="0" y="2210182"/>
                  </a:lnTo>
                  <a:close/>
                </a:path>
              </a:pathLst>
            </a:custGeom>
            <a:solidFill>
              <a:srgbClr val="FF2273"/>
            </a:solidFill>
            <a:ln w="2857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2593843" cy="224828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505784">
            <a:off x="7153129" y="2068999"/>
            <a:ext cx="8743570" cy="5825403"/>
          </a:xfrm>
          <a:custGeom>
            <a:avLst/>
            <a:gdLst/>
            <a:ahLst/>
            <a:cxnLst/>
            <a:rect r="r" b="b" t="t" l="l"/>
            <a:pathLst>
              <a:path h="5825403" w="8743570">
                <a:moveTo>
                  <a:pt x="0" y="0"/>
                </a:moveTo>
                <a:lnTo>
                  <a:pt x="8743570" y="0"/>
                </a:lnTo>
                <a:lnTo>
                  <a:pt x="8743570" y="5825404"/>
                </a:lnTo>
                <a:lnTo>
                  <a:pt x="0" y="582540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-295035">
            <a:off x="1402766" y="1420801"/>
            <a:ext cx="5790521" cy="4095906"/>
            <a:chOff x="0" y="0"/>
            <a:chExt cx="1584404" cy="112072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584404" cy="1120723"/>
            </a:xfrm>
            <a:custGeom>
              <a:avLst/>
              <a:gdLst/>
              <a:ahLst/>
              <a:cxnLst/>
              <a:rect r="r" b="b" t="t" l="l"/>
              <a:pathLst>
                <a:path h="1120723" w="1584404">
                  <a:moveTo>
                    <a:pt x="0" y="0"/>
                  </a:moveTo>
                  <a:lnTo>
                    <a:pt x="1584404" y="0"/>
                  </a:lnTo>
                  <a:lnTo>
                    <a:pt x="1584404" y="1120723"/>
                  </a:lnTo>
                  <a:lnTo>
                    <a:pt x="0" y="1120723"/>
                  </a:lnTo>
                  <a:close/>
                </a:path>
              </a:pathLst>
            </a:custGeom>
            <a:solidFill>
              <a:srgbClr val="00BFC3"/>
            </a:solidFill>
            <a:ln w="2857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1584404" cy="11588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-543594">
            <a:off x="2311162" y="6220196"/>
            <a:ext cx="2923312" cy="3128057"/>
          </a:xfrm>
          <a:custGeom>
            <a:avLst/>
            <a:gdLst/>
            <a:ahLst/>
            <a:cxnLst/>
            <a:rect r="r" b="b" t="t" l="l"/>
            <a:pathLst>
              <a:path h="3128057" w="2923312">
                <a:moveTo>
                  <a:pt x="0" y="0"/>
                </a:moveTo>
                <a:lnTo>
                  <a:pt x="2923312" y="0"/>
                </a:lnTo>
                <a:lnTo>
                  <a:pt x="2923312" y="3128058"/>
                </a:lnTo>
                <a:lnTo>
                  <a:pt x="0" y="312805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-295035">
            <a:off x="998158" y="2627027"/>
            <a:ext cx="6937785" cy="20156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543"/>
              </a:lnSpc>
            </a:pPr>
            <a:r>
              <a:rPr lang="en-US" sz="9199" spc="-183">
                <a:solidFill>
                  <a:srgbClr val="FAE635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JASMINE ROBINSON 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-530860">
            <a:off x="10130748" y="-805818"/>
            <a:ext cx="2990473" cy="2495686"/>
          </a:xfrm>
          <a:custGeom>
            <a:avLst/>
            <a:gdLst/>
            <a:ahLst/>
            <a:cxnLst/>
            <a:rect r="r" b="b" t="t" l="l"/>
            <a:pathLst>
              <a:path h="2495686" w="2990473">
                <a:moveTo>
                  <a:pt x="0" y="0"/>
                </a:moveTo>
                <a:lnTo>
                  <a:pt x="2990474" y="0"/>
                </a:lnTo>
                <a:lnTo>
                  <a:pt x="2990474" y="2495686"/>
                </a:lnTo>
                <a:lnTo>
                  <a:pt x="0" y="249568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4139024">
            <a:off x="-1427032" y="3368886"/>
            <a:ext cx="3285365" cy="3225631"/>
          </a:xfrm>
          <a:custGeom>
            <a:avLst/>
            <a:gdLst/>
            <a:ahLst/>
            <a:cxnLst/>
            <a:rect r="r" b="b" t="t" l="l"/>
            <a:pathLst>
              <a:path h="3225631" w="3285365">
                <a:moveTo>
                  <a:pt x="0" y="0"/>
                </a:moveTo>
                <a:lnTo>
                  <a:pt x="3285365" y="0"/>
                </a:lnTo>
                <a:lnTo>
                  <a:pt x="3285365" y="3225630"/>
                </a:lnTo>
                <a:lnTo>
                  <a:pt x="0" y="32256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true" flipV="false" rot="-3995736">
            <a:off x="16715611" y="6292697"/>
            <a:ext cx="3285365" cy="3225631"/>
          </a:xfrm>
          <a:custGeom>
            <a:avLst/>
            <a:gdLst/>
            <a:ahLst/>
            <a:cxnLst/>
            <a:rect r="r" b="b" t="t" l="l"/>
            <a:pathLst>
              <a:path h="3225631" w="3285365">
                <a:moveTo>
                  <a:pt x="3285365" y="0"/>
                </a:moveTo>
                <a:lnTo>
                  <a:pt x="0" y="0"/>
                </a:lnTo>
                <a:lnTo>
                  <a:pt x="0" y="3225630"/>
                </a:lnTo>
                <a:lnTo>
                  <a:pt x="3285365" y="3225630"/>
                </a:lnTo>
                <a:lnTo>
                  <a:pt x="3285365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-1128964">
            <a:off x="15120238" y="-222473"/>
            <a:ext cx="3187340" cy="4254944"/>
          </a:xfrm>
          <a:custGeom>
            <a:avLst/>
            <a:gdLst/>
            <a:ahLst/>
            <a:cxnLst/>
            <a:rect r="r" b="b" t="t" l="l"/>
            <a:pathLst>
              <a:path h="4254944" w="3187340">
                <a:moveTo>
                  <a:pt x="0" y="0"/>
                </a:moveTo>
                <a:lnTo>
                  <a:pt x="3187340" y="0"/>
                </a:lnTo>
                <a:lnTo>
                  <a:pt x="3187340" y="4254944"/>
                </a:lnTo>
                <a:lnTo>
                  <a:pt x="0" y="425494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543839">
            <a:off x="6443309" y="7695143"/>
            <a:ext cx="9236906" cy="2095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00"/>
              </a:lnSpc>
              <a:spcBef>
                <a:spcPct val="0"/>
              </a:spcBef>
            </a:pPr>
            <a:r>
              <a:rPr lang="en-US" sz="6000">
                <a:solidFill>
                  <a:srgbClr val="FAE635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Sponsorships &amp; Decorations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8DC3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6165633" y="5400530"/>
            <a:ext cx="7334289" cy="4886470"/>
          </a:xfrm>
          <a:custGeom>
            <a:avLst/>
            <a:gdLst/>
            <a:ahLst/>
            <a:cxnLst/>
            <a:rect r="r" b="b" t="t" l="l"/>
            <a:pathLst>
              <a:path h="4886470" w="7334289">
                <a:moveTo>
                  <a:pt x="0" y="0"/>
                </a:moveTo>
                <a:lnTo>
                  <a:pt x="7334288" y="0"/>
                </a:lnTo>
                <a:lnTo>
                  <a:pt x="7334288" y="4886470"/>
                </a:lnTo>
                <a:lnTo>
                  <a:pt x="0" y="48864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4052677" y="1856887"/>
            <a:ext cx="4235323" cy="6356958"/>
          </a:xfrm>
          <a:custGeom>
            <a:avLst/>
            <a:gdLst/>
            <a:ahLst/>
            <a:cxnLst/>
            <a:rect r="r" b="b" t="t" l="l"/>
            <a:pathLst>
              <a:path h="6356958" w="4235323">
                <a:moveTo>
                  <a:pt x="0" y="0"/>
                </a:moveTo>
                <a:lnTo>
                  <a:pt x="4235323" y="0"/>
                </a:lnTo>
                <a:lnTo>
                  <a:pt x="4235323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5964478" y="226393"/>
            <a:ext cx="7380273" cy="4917107"/>
          </a:xfrm>
          <a:custGeom>
            <a:avLst/>
            <a:gdLst/>
            <a:ahLst/>
            <a:cxnLst/>
            <a:rect r="r" b="b" t="t" l="l"/>
            <a:pathLst>
              <a:path h="4917107" w="7380273">
                <a:moveTo>
                  <a:pt x="0" y="0"/>
                </a:moveTo>
                <a:lnTo>
                  <a:pt x="7380273" y="0"/>
                </a:lnTo>
                <a:lnTo>
                  <a:pt x="7380273" y="4917107"/>
                </a:lnTo>
                <a:lnTo>
                  <a:pt x="0" y="4917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346357" y="2421749"/>
            <a:ext cx="5443502" cy="5443502"/>
          </a:xfrm>
          <a:custGeom>
            <a:avLst/>
            <a:gdLst/>
            <a:ahLst/>
            <a:cxnLst/>
            <a:rect r="r" b="b" t="t" l="l"/>
            <a:pathLst>
              <a:path h="5443502" w="5443502">
                <a:moveTo>
                  <a:pt x="0" y="0"/>
                </a:moveTo>
                <a:lnTo>
                  <a:pt x="5443502" y="0"/>
                </a:lnTo>
                <a:lnTo>
                  <a:pt x="5443502" y="5443502"/>
                </a:lnTo>
                <a:lnTo>
                  <a:pt x="0" y="544350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6894964" y="4653207"/>
            <a:ext cx="11393036" cy="14187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025"/>
              </a:lnSpc>
            </a:pPr>
            <a:r>
              <a:rPr lang="en-US" sz="12226" spc="-244">
                <a:solidFill>
                  <a:srgbClr val="FFFFFF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BANDS</a:t>
            </a:r>
          </a:p>
        </p:txBody>
      </p:sp>
      <p:sp>
        <p:nvSpPr>
          <p:cNvPr name="Freeform 7" id="7"/>
          <p:cNvSpPr/>
          <p:nvPr/>
        </p:nvSpPr>
        <p:spPr>
          <a:xfrm flipH="false" flipV="false" rot="0">
            <a:off x="14771421" y="7563199"/>
            <a:ext cx="4278147" cy="4114800"/>
          </a:xfrm>
          <a:custGeom>
            <a:avLst/>
            <a:gdLst/>
            <a:ahLst/>
            <a:cxnLst/>
            <a:rect r="r" b="b" t="t" l="l"/>
            <a:pathLst>
              <a:path h="4114800" w="4278147">
                <a:moveTo>
                  <a:pt x="0" y="0"/>
                </a:moveTo>
                <a:lnTo>
                  <a:pt x="4278148" y="0"/>
                </a:lnTo>
                <a:lnTo>
                  <a:pt x="42781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559645" y="0"/>
            <a:ext cx="2202822" cy="2427960"/>
          </a:xfrm>
          <a:custGeom>
            <a:avLst/>
            <a:gdLst/>
            <a:ahLst/>
            <a:cxnLst/>
            <a:rect r="r" b="b" t="t" l="l"/>
            <a:pathLst>
              <a:path h="2427960" w="2202822">
                <a:moveTo>
                  <a:pt x="0" y="0"/>
                </a:moveTo>
                <a:lnTo>
                  <a:pt x="2202822" y="0"/>
                </a:lnTo>
                <a:lnTo>
                  <a:pt x="2202822" y="2427960"/>
                </a:lnTo>
                <a:lnTo>
                  <a:pt x="0" y="24279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E63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387152" y="138398"/>
            <a:ext cx="5856693" cy="3013535"/>
          </a:xfrm>
          <a:custGeom>
            <a:avLst/>
            <a:gdLst/>
            <a:ahLst/>
            <a:cxnLst/>
            <a:rect r="r" b="b" t="t" l="l"/>
            <a:pathLst>
              <a:path h="3013535" w="5856693">
                <a:moveTo>
                  <a:pt x="0" y="0"/>
                </a:moveTo>
                <a:lnTo>
                  <a:pt x="5856693" y="0"/>
                </a:lnTo>
                <a:lnTo>
                  <a:pt x="5856693" y="3013535"/>
                </a:lnTo>
                <a:lnTo>
                  <a:pt x="0" y="30135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977060" y="-59839"/>
            <a:ext cx="3844241" cy="3187225"/>
          </a:xfrm>
          <a:custGeom>
            <a:avLst/>
            <a:gdLst/>
            <a:ahLst/>
            <a:cxnLst/>
            <a:rect r="r" b="b" t="t" l="l"/>
            <a:pathLst>
              <a:path h="3187225" w="3844241">
                <a:moveTo>
                  <a:pt x="0" y="0"/>
                </a:moveTo>
                <a:lnTo>
                  <a:pt x="3844241" y="0"/>
                </a:lnTo>
                <a:lnTo>
                  <a:pt x="3844241" y="3187225"/>
                </a:lnTo>
                <a:lnTo>
                  <a:pt x="0" y="318722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3605350" y="1390650"/>
            <a:ext cx="11751391" cy="11301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035"/>
              </a:lnSpc>
            </a:pPr>
            <a:r>
              <a:rPr lang="en-US" sz="9799" spc="-195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DECORATIONS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341878" y="2901342"/>
            <a:ext cx="6356958" cy="6356958"/>
          </a:xfrm>
          <a:custGeom>
            <a:avLst/>
            <a:gdLst/>
            <a:ahLst/>
            <a:cxnLst/>
            <a:rect r="r" b="b" t="t" l="l"/>
            <a:pathLst>
              <a:path h="6356958" w="6356958">
                <a:moveTo>
                  <a:pt x="0" y="0"/>
                </a:moveTo>
                <a:lnTo>
                  <a:pt x="6356959" y="0"/>
                </a:lnTo>
                <a:lnTo>
                  <a:pt x="6356959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4139024">
            <a:off x="-300804" y="7800385"/>
            <a:ext cx="3285365" cy="3225631"/>
          </a:xfrm>
          <a:custGeom>
            <a:avLst/>
            <a:gdLst/>
            <a:ahLst/>
            <a:cxnLst/>
            <a:rect r="r" b="b" t="t" l="l"/>
            <a:pathLst>
              <a:path h="3225631" w="3285365">
                <a:moveTo>
                  <a:pt x="0" y="0"/>
                </a:moveTo>
                <a:lnTo>
                  <a:pt x="3285365" y="0"/>
                </a:lnTo>
                <a:lnTo>
                  <a:pt x="3285365" y="3225630"/>
                </a:lnTo>
                <a:lnTo>
                  <a:pt x="0" y="32256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9321047" y="3127386"/>
            <a:ext cx="8743570" cy="5825403"/>
          </a:xfrm>
          <a:custGeom>
            <a:avLst/>
            <a:gdLst/>
            <a:ahLst/>
            <a:cxnLst/>
            <a:rect r="r" b="b" t="t" l="l"/>
            <a:pathLst>
              <a:path h="5825403" w="8743570">
                <a:moveTo>
                  <a:pt x="0" y="0"/>
                </a:moveTo>
                <a:lnTo>
                  <a:pt x="8743569" y="0"/>
                </a:lnTo>
                <a:lnTo>
                  <a:pt x="8743569" y="5825403"/>
                </a:lnTo>
                <a:lnTo>
                  <a:pt x="0" y="582540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950981">
            <a:off x="16743145" y="8945135"/>
            <a:ext cx="1392260" cy="1311255"/>
          </a:xfrm>
          <a:custGeom>
            <a:avLst/>
            <a:gdLst/>
            <a:ahLst/>
            <a:cxnLst/>
            <a:rect r="r" b="b" t="t" l="l"/>
            <a:pathLst>
              <a:path h="1311255" w="1392260">
                <a:moveTo>
                  <a:pt x="0" y="0"/>
                </a:moveTo>
                <a:lnTo>
                  <a:pt x="1392259" y="0"/>
                </a:lnTo>
                <a:lnTo>
                  <a:pt x="1392259" y="1311256"/>
                </a:lnTo>
                <a:lnTo>
                  <a:pt x="0" y="131125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530860">
            <a:off x="6863463" y="4792244"/>
            <a:ext cx="2990473" cy="2495686"/>
          </a:xfrm>
          <a:custGeom>
            <a:avLst/>
            <a:gdLst/>
            <a:ahLst/>
            <a:cxnLst/>
            <a:rect r="r" b="b" t="t" l="l"/>
            <a:pathLst>
              <a:path h="2495686" w="2990473">
                <a:moveTo>
                  <a:pt x="0" y="0"/>
                </a:moveTo>
                <a:lnTo>
                  <a:pt x="2990474" y="0"/>
                </a:lnTo>
                <a:lnTo>
                  <a:pt x="2990474" y="2495686"/>
                </a:lnTo>
                <a:lnTo>
                  <a:pt x="0" y="249568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E63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757394" y="4461597"/>
            <a:ext cx="8743570" cy="5825403"/>
          </a:xfrm>
          <a:custGeom>
            <a:avLst/>
            <a:gdLst/>
            <a:ahLst/>
            <a:cxnLst/>
            <a:rect r="r" b="b" t="t" l="l"/>
            <a:pathLst>
              <a:path h="5825403" w="8743570">
                <a:moveTo>
                  <a:pt x="0" y="0"/>
                </a:moveTo>
                <a:lnTo>
                  <a:pt x="8743570" y="0"/>
                </a:lnTo>
                <a:lnTo>
                  <a:pt x="8743570" y="5825403"/>
                </a:lnTo>
                <a:lnTo>
                  <a:pt x="0" y="582540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429017" y="221227"/>
            <a:ext cx="8743570" cy="5825403"/>
          </a:xfrm>
          <a:custGeom>
            <a:avLst/>
            <a:gdLst/>
            <a:ahLst/>
            <a:cxnLst/>
            <a:rect r="r" b="b" t="t" l="l"/>
            <a:pathLst>
              <a:path h="5825403" w="8743570">
                <a:moveTo>
                  <a:pt x="0" y="0"/>
                </a:moveTo>
                <a:lnTo>
                  <a:pt x="8743570" y="0"/>
                </a:lnTo>
                <a:lnTo>
                  <a:pt x="8743570" y="5825403"/>
                </a:lnTo>
                <a:lnTo>
                  <a:pt x="0" y="58254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4859" y="5143500"/>
            <a:ext cx="5242350" cy="5195710"/>
          </a:xfrm>
          <a:custGeom>
            <a:avLst/>
            <a:gdLst/>
            <a:ahLst/>
            <a:cxnLst/>
            <a:rect r="r" b="b" t="t" l="l"/>
            <a:pathLst>
              <a:path h="5195710" w="5242350">
                <a:moveTo>
                  <a:pt x="0" y="0"/>
                </a:moveTo>
                <a:lnTo>
                  <a:pt x="5242350" y="0"/>
                </a:lnTo>
                <a:lnTo>
                  <a:pt x="5242350" y="5195710"/>
                </a:lnTo>
                <a:lnTo>
                  <a:pt x="0" y="519571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2172587" y="1715192"/>
            <a:ext cx="11393036" cy="14187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025"/>
              </a:lnSpc>
            </a:pPr>
            <a:r>
              <a:rPr lang="en-US" sz="12226" spc="-244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RAFFLE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0" y="235799"/>
            <a:ext cx="2791157" cy="3064144"/>
          </a:xfrm>
          <a:custGeom>
            <a:avLst/>
            <a:gdLst/>
            <a:ahLst/>
            <a:cxnLst/>
            <a:rect r="r" b="b" t="t" l="l"/>
            <a:pathLst>
              <a:path h="3064144" w="2791157">
                <a:moveTo>
                  <a:pt x="0" y="0"/>
                </a:moveTo>
                <a:lnTo>
                  <a:pt x="2791157" y="0"/>
                </a:lnTo>
                <a:lnTo>
                  <a:pt x="2791157" y="3064145"/>
                </a:lnTo>
                <a:lnTo>
                  <a:pt x="0" y="306414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6133763" y="6714232"/>
            <a:ext cx="2887077" cy="2839834"/>
          </a:xfrm>
          <a:custGeom>
            <a:avLst/>
            <a:gdLst/>
            <a:ahLst/>
            <a:cxnLst/>
            <a:rect r="r" b="b" t="t" l="l"/>
            <a:pathLst>
              <a:path h="2839834" w="2887077">
                <a:moveTo>
                  <a:pt x="0" y="0"/>
                </a:moveTo>
                <a:lnTo>
                  <a:pt x="2887078" y="0"/>
                </a:lnTo>
                <a:lnTo>
                  <a:pt x="2887078" y="2839834"/>
                </a:lnTo>
                <a:lnTo>
                  <a:pt x="0" y="283983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E63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24000">
            <a:off x="5135997" y="5493689"/>
            <a:ext cx="4023620" cy="4515622"/>
          </a:xfrm>
          <a:custGeom>
            <a:avLst/>
            <a:gdLst/>
            <a:ahLst/>
            <a:cxnLst/>
            <a:rect r="r" b="b" t="t" l="l"/>
            <a:pathLst>
              <a:path h="4515622" w="4023620">
                <a:moveTo>
                  <a:pt x="31331" y="0"/>
                </a:moveTo>
                <a:lnTo>
                  <a:pt x="4023620" y="27872"/>
                </a:lnTo>
                <a:lnTo>
                  <a:pt x="3992289" y="4515622"/>
                </a:lnTo>
                <a:lnTo>
                  <a:pt x="0" y="4487751"/>
                </a:lnTo>
                <a:lnTo>
                  <a:pt x="31331" y="0"/>
                </a:lnTo>
                <a:close/>
              </a:path>
            </a:pathLst>
          </a:custGeom>
          <a:blipFill>
            <a:blip r:embed="rId2"/>
            <a:stretch>
              <a:fillRect l="-4586" t="-31059" r="0" b="-7098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81210" y="5507571"/>
            <a:ext cx="4216647" cy="4519277"/>
          </a:xfrm>
          <a:custGeom>
            <a:avLst/>
            <a:gdLst/>
            <a:ahLst/>
            <a:cxnLst/>
            <a:rect r="r" b="b" t="t" l="l"/>
            <a:pathLst>
              <a:path h="4519277" w="4216647">
                <a:moveTo>
                  <a:pt x="0" y="0"/>
                </a:moveTo>
                <a:lnTo>
                  <a:pt x="4216647" y="0"/>
                </a:lnTo>
                <a:lnTo>
                  <a:pt x="4216647" y="4519277"/>
                </a:lnTo>
                <a:lnTo>
                  <a:pt x="0" y="451927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55625" r="-2925" b="-52445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1665409" y="5143500"/>
            <a:ext cx="5870246" cy="4883348"/>
          </a:xfrm>
          <a:custGeom>
            <a:avLst/>
            <a:gdLst/>
            <a:ahLst/>
            <a:cxnLst/>
            <a:rect r="r" b="b" t="t" l="l"/>
            <a:pathLst>
              <a:path h="4883348" w="5870246">
                <a:moveTo>
                  <a:pt x="0" y="0"/>
                </a:moveTo>
                <a:lnTo>
                  <a:pt x="5870246" y="0"/>
                </a:lnTo>
                <a:lnTo>
                  <a:pt x="5870246" y="4883348"/>
                </a:lnTo>
                <a:lnTo>
                  <a:pt x="0" y="488334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65332" r="0" b="-95283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2323508" y="283121"/>
            <a:ext cx="3917382" cy="5004581"/>
          </a:xfrm>
          <a:custGeom>
            <a:avLst/>
            <a:gdLst/>
            <a:ahLst/>
            <a:cxnLst/>
            <a:rect r="r" b="b" t="t" l="l"/>
            <a:pathLst>
              <a:path h="5004581" w="3917382">
                <a:moveTo>
                  <a:pt x="0" y="0"/>
                </a:moveTo>
                <a:lnTo>
                  <a:pt x="3917381" y="0"/>
                </a:lnTo>
                <a:lnTo>
                  <a:pt x="3917381" y="5004581"/>
                </a:lnTo>
                <a:lnTo>
                  <a:pt x="0" y="500458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41379" r="0" b="-28324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3922767" y="54251"/>
            <a:ext cx="4079890" cy="4787943"/>
          </a:xfrm>
          <a:custGeom>
            <a:avLst/>
            <a:gdLst/>
            <a:ahLst/>
            <a:cxnLst/>
            <a:rect r="r" b="b" t="t" l="l"/>
            <a:pathLst>
              <a:path h="4787943" w="4079890">
                <a:moveTo>
                  <a:pt x="0" y="0"/>
                </a:moveTo>
                <a:lnTo>
                  <a:pt x="4079890" y="0"/>
                </a:lnTo>
                <a:lnTo>
                  <a:pt x="4079890" y="4787942"/>
                </a:lnTo>
                <a:lnTo>
                  <a:pt x="0" y="47879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-50743" r="0" b="-33997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3605350" y="1390650"/>
            <a:ext cx="11751391" cy="11301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035"/>
              </a:lnSpc>
            </a:pPr>
            <a:r>
              <a:rPr lang="en-US" sz="9799" spc="-195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SURVEY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640498">
            <a:off x="9219511" y="6471936"/>
            <a:ext cx="2791157" cy="3064144"/>
          </a:xfrm>
          <a:custGeom>
            <a:avLst/>
            <a:gdLst/>
            <a:ahLst/>
            <a:cxnLst/>
            <a:rect r="r" b="b" t="t" l="l"/>
            <a:pathLst>
              <a:path h="3064144" w="2791157">
                <a:moveTo>
                  <a:pt x="0" y="0"/>
                </a:moveTo>
                <a:lnTo>
                  <a:pt x="2791157" y="0"/>
                </a:lnTo>
                <a:lnTo>
                  <a:pt x="2791157" y="3064144"/>
                </a:lnTo>
                <a:lnTo>
                  <a:pt x="0" y="306414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true" flipV="false" rot="1196634">
            <a:off x="-2430267" y="789090"/>
            <a:ext cx="5350213" cy="4114800"/>
          </a:xfrm>
          <a:custGeom>
            <a:avLst/>
            <a:gdLst/>
            <a:ahLst/>
            <a:cxnLst/>
            <a:rect r="r" b="b" t="t" l="l"/>
            <a:pathLst>
              <a:path h="4114800" w="5350213">
                <a:moveTo>
                  <a:pt x="5350213" y="0"/>
                </a:moveTo>
                <a:lnTo>
                  <a:pt x="0" y="0"/>
                </a:lnTo>
                <a:lnTo>
                  <a:pt x="0" y="4114800"/>
                </a:lnTo>
                <a:lnTo>
                  <a:pt x="5350213" y="4114800"/>
                </a:lnTo>
                <a:lnTo>
                  <a:pt x="5350213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7438191" y="2448222"/>
            <a:ext cx="3844241" cy="3187225"/>
          </a:xfrm>
          <a:custGeom>
            <a:avLst/>
            <a:gdLst/>
            <a:ahLst/>
            <a:cxnLst/>
            <a:rect r="r" b="b" t="t" l="l"/>
            <a:pathLst>
              <a:path h="3187225" w="3844241">
                <a:moveTo>
                  <a:pt x="0" y="0"/>
                </a:moveTo>
                <a:lnTo>
                  <a:pt x="3844241" y="0"/>
                </a:lnTo>
                <a:lnTo>
                  <a:pt x="3844241" y="3187225"/>
                </a:lnTo>
                <a:lnTo>
                  <a:pt x="0" y="318722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E63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3476" y="2933469"/>
            <a:ext cx="8385099" cy="5577005"/>
          </a:xfrm>
          <a:custGeom>
            <a:avLst/>
            <a:gdLst/>
            <a:ahLst/>
            <a:cxnLst/>
            <a:rect r="r" b="b" t="t" l="l"/>
            <a:pathLst>
              <a:path h="5577005" w="8385099">
                <a:moveTo>
                  <a:pt x="0" y="0"/>
                </a:moveTo>
                <a:lnTo>
                  <a:pt x="8385099" y="0"/>
                </a:lnTo>
                <a:lnTo>
                  <a:pt x="8385099" y="5577005"/>
                </a:lnTo>
                <a:lnTo>
                  <a:pt x="0" y="557700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0" y="113851"/>
            <a:ext cx="5856693" cy="3013535"/>
          </a:xfrm>
          <a:custGeom>
            <a:avLst/>
            <a:gdLst/>
            <a:ahLst/>
            <a:cxnLst/>
            <a:rect r="r" b="b" t="t" l="l"/>
            <a:pathLst>
              <a:path h="3013535" w="5856693">
                <a:moveTo>
                  <a:pt x="0" y="0"/>
                </a:moveTo>
                <a:lnTo>
                  <a:pt x="5856693" y="0"/>
                </a:lnTo>
                <a:lnTo>
                  <a:pt x="5856693" y="3013535"/>
                </a:lnTo>
                <a:lnTo>
                  <a:pt x="0" y="30135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4139024">
            <a:off x="-300804" y="7800385"/>
            <a:ext cx="3285365" cy="3225631"/>
          </a:xfrm>
          <a:custGeom>
            <a:avLst/>
            <a:gdLst/>
            <a:ahLst/>
            <a:cxnLst/>
            <a:rect r="r" b="b" t="t" l="l"/>
            <a:pathLst>
              <a:path h="3225631" w="3285365">
                <a:moveTo>
                  <a:pt x="0" y="0"/>
                </a:moveTo>
                <a:lnTo>
                  <a:pt x="3285365" y="0"/>
                </a:lnTo>
                <a:lnTo>
                  <a:pt x="3285365" y="3225630"/>
                </a:lnTo>
                <a:lnTo>
                  <a:pt x="0" y="322563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950981">
            <a:off x="16743145" y="8945135"/>
            <a:ext cx="1392260" cy="1311255"/>
          </a:xfrm>
          <a:custGeom>
            <a:avLst/>
            <a:gdLst/>
            <a:ahLst/>
            <a:cxnLst/>
            <a:rect r="r" b="b" t="t" l="l"/>
            <a:pathLst>
              <a:path h="1311255" w="1392260">
                <a:moveTo>
                  <a:pt x="0" y="0"/>
                </a:moveTo>
                <a:lnTo>
                  <a:pt x="1392259" y="0"/>
                </a:lnTo>
                <a:lnTo>
                  <a:pt x="1392259" y="1311256"/>
                </a:lnTo>
                <a:lnTo>
                  <a:pt x="0" y="1311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1888642" y="2543492"/>
            <a:ext cx="4701907" cy="7057271"/>
          </a:xfrm>
          <a:custGeom>
            <a:avLst/>
            <a:gdLst/>
            <a:ahLst/>
            <a:cxnLst/>
            <a:rect r="r" b="b" t="t" l="l"/>
            <a:pathLst>
              <a:path h="7057271" w="4701907">
                <a:moveTo>
                  <a:pt x="0" y="0"/>
                </a:moveTo>
                <a:lnTo>
                  <a:pt x="4701907" y="0"/>
                </a:lnTo>
                <a:lnTo>
                  <a:pt x="4701907" y="7057271"/>
                </a:lnTo>
                <a:lnTo>
                  <a:pt x="0" y="705727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3977060" y="-59839"/>
            <a:ext cx="3844241" cy="3187225"/>
          </a:xfrm>
          <a:custGeom>
            <a:avLst/>
            <a:gdLst/>
            <a:ahLst/>
            <a:cxnLst/>
            <a:rect r="r" b="b" t="t" l="l"/>
            <a:pathLst>
              <a:path h="3187225" w="3844241">
                <a:moveTo>
                  <a:pt x="0" y="0"/>
                </a:moveTo>
                <a:lnTo>
                  <a:pt x="3844241" y="0"/>
                </a:lnTo>
                <a:lnTo>
                  <a:pt x="3844241" y="3187225"/>
                </a:lnTo>
                <a:lnTo>
                  <a:pt x="0" y="318722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3605350" y="1390650"/>
            <a:ext cx="11751391" cy="11301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035"/>
              </a:lnSpc>
            </a:pPr>
            <a:r>
              <a:rPr lang="en-US" sz="9799" spc="-195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TIMELINE</a:t>
            </a:r>
          </a:p>
        </p:txBody>
      </p:sp>
      <p:sp>
        <p:nvSpPr>
          <p:cNvPr name="Freeform 9" id="9"/>
          <p:cNvSpPr/>
          <p:nvPr/>
        </p:nvSpPr>
        <p:spPr>
          <a:xfrm flipH="false" flipV="false" rot="682943">
            <a:off x="8211290" y="2306368"/>
            <a:ext cx="4278147" cy="4114800"/>
          </a:xfrm>
          <a:custGeom>
            <a:avLst/>
            <a:gdLst/>
            <a:ahLst/>
            <a:cxnLst/>
            <a:rect r="r" b="b" t="t" l="l"/>
            <a:pathLst>
              <a:path h="4114800" w="4278147">
                <a:moveTo>
                  <a:pt x="0" y="0"/>
                </a:moveTo>
                <a:lnTo>
                  <a:pt x="4278148" y="0"/>
                </a:lnTo>
                <a:lnTo>
                  <a:pt x="42781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866319">
            <a:off x="8886877" y="6644176"/>
            <a:ext cx="2831442" cy="3152416"/>
          </a:xfrm>
          <a:custGeom>
            <a:avLst/>
            <a:gdLst/>
            <a:ahLst/>
            <a:cxnLst/>
            <a:rect r="r" b="b" t="t" l="l"/>
            <a:pathLst>
              <a:path h="3152416" w="2831442">
                <a:moveTo>
                  <a:pt x="0" y="0"/>
                </a:moveTo>
                <a:lnTo>
                  <a:pt x="2831442" y="0"/>
                </a:lnTo>
                <a:lnTo>
                  <a:pt x="2831442" y="3152416"/>
                </a:lnTo>
                <a:lnTo>
                  <a:pt x="0" y="315241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3436527" y="9980295"/>
            <a:ext cx="5827514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spc="-36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(BOWDIN ET AL., 2011) (WADHWA, 2024) (GANTT, 1910)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AE63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640498">
            <a:off x="-813031" y="-134361"/>
            <a:ext cx="2791157" cy="3064144"/>
          </a:xfrm>
          <a:custGeom>
            <a:avLst/>
            <a:gdLst/>
            <a:ahLst/>
            <a:cxnLst/>
            <a:rect r="r" b="b" t="t" l="l"/>
            <a:pathLst>
              <a:path h="3064144" w="2791157">
                <a:moveTo>
                  <a:pt x="0" y="0"/>
                </a:moveTo>
                <a:lnTo>
                  <a:pt x="2791157" y="0"/>
                </a:lnTo>
                <a:lnTo>
                  <a:pt x="2791157" y="3064145"/>
                </a:lnTo>
                <a:lnTo>
                  <a:pt x="0" y="30641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1270458">
            <a:off x="15578422" y="433931"/>
            <a:ext cx="1821365" cy="3384293"/>
          </a:xfrm>
          <a:custGeom>
            <a:avLst/>
            <a:gdLst/>
            <a:ahLst/>
            <a:cxnLst/>
            <a:rect r="r" b="b" t="t" l="l"/>
            <a:pathLst>
              <a:path h="3384293" w="1821365">
                <a:moveTo>
                  <a:pt x="0" y="0"/>
                </a:moveTo>
                <a:lnTo>
                  <a:pt x="1821365" y="0"/>
                </a:lnTo>
                <a:lnTo>
                  <a:pt x="1821365" y="3384293"/>
                </a:lnTo>
                <a:lnTo>
                  <a:pt x="0" y="33842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158378">
            <a:off x="11368639" y="2730707"/>
            <a:ext cx="1255007" cy="1181989"/>
          </a:xfrm>
          <a:custGeom>
            <a:avLst/>
            <a:gdLst/>
            <a:ahLst/>
            <a:cxnLst/>
            <a:rect r="r" b="b" t="t" l="l"/>
            <a:pathLst>
              <a:path h="1181989" w="1255007">
                <a:moveTo>
                  <a:pt x="0" y="0"/>
                </a:moveTo>
                <a:lnTo>
                  <a:pt x="1255007" y="0"/>
                </a:lnTo>
                <a:lnTo>
                  <a:pt x="1255007" y="1181989"/>
                </a:lnTo>
                <a:lnTo>
                  <a:pt x="0" y="118198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0" y="3321701"/>
            <a:ext cx="8515416" cy="5618868"/>
          </a:xfrm>
          <a:custGeom>
            <a:avLst/>
            <a:gdLst/>
            <a:ahLst/>
            <a:cxnLst/>
            <a:rect r="r" b="b" t="t" l="l"/>
            <a:pathLst>
              <a:path h="5618868" w="8515416">
                <a:moveTo>
                  <a:pt x="0" y="0"/>
                </a:moveTo>
                <a:lnTo>
                  <a:pt x="8515416" y="0"/>
                </a:lnTo>
                <a:lnTo>
                  <a:pt x="8515416" y="5618868"/>
                </a:lnTo>
                <a:lnTo>
                  <a:pt x="0" y="561886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2931" t="-2326" r="-2221" b="-3971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4139024">
            <a:off x="-1190859" y="8226700"/>
            <a:ext cx="3285365" cy="3225631"/>
          </a:xfrm>
          <a:custGeom>
            <a:avLst/>
            <a:gdLst/>
            <a:ahLst/>
            <a:cxnLst/>
            <a:rect r="r" b="b" t="t" l="l"/>
            <a:pathLst>
              <a:path h="3225631" w="3285365">
                <a:moveTo>
                  <a:pt x="0" y="0"/>
                </a:moveTo>
                <a:lnTo>
                  <a:pt x="3285364" y="0"/>
                </a:lnTo>
                <a:lnTo>
                  <a:pt x="3285364" y="3225630"/>
                </a:lnTo>
                <a:lnTo>
                  <a:pt x="0" y="322563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8775872" y="4221770"/>
            <a:ext cx="9512128" cy="4381280"/>
          </a:xfrm>
          <a:custGeom>
            <a:avLst/>
            <a:gdLst/>
            <a:ahLst/>
            <a:cxnLst/>
            <a:rect r="r" b="b" t="t" l="l"/>
            <a:pathLst>
              <a:path h="4381280" w="9512128">
                <a:moveTo>
                  <a:pt x="0" y="0"/>
                </a:moveTo>
                <a:lnTo>
                  <a:pt x="9512128" y="0"/>
                </a:lnTo>
                <a:lnTo>
                  <a:pt x="9512128" y="4381280"/>
                </a:lnTo>
                <a:lnTo>
                  <a:pt x="0" y="438128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530860">
            <a:off x="13760385" y="7621254"/>
            <a:ext cx="3923204" cy="3274092"/>
          </a:xfrm>
          <a:custGeom>
            <a:avLst/>
            <a:gdLst/>
            <a:ahLst/>
            <a:cxnLst/>
            <a:rect r="r" b="b" t="t" l="l"/>
            <a:pathLst>
              <a:path h="3274092" w="3923204">
                <a:moveTo>
                  <a:pt x="0" y="0"/>
                </a:moveTo>
                <a:lnTo>
                  <a:pt x="3923204" y="0"/>
                </a:lnTo>
                <a:lnTo>
                  <a:pt x="3923204" y="3274092"/>
                </a:lnTo>
                <a:lnTo>
                  <a:pt x="0" y="327409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3605350" y="1390650"/>
            <a:ext cx="11751391" cy="11301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035"/>
              </a:lnSpc>
            </a:pPr>
            <a:r>
              <a:rPr lang="en-US" sz="9799" spc="-195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TEAM STRUCTURE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717837" y="9980295"/>
            <a:ext cx="9716214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spc="-36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(INTERNATIONAL EMBOK EXECUTIVE, N.D.) (SILVERS 2020) (SINGH AND CHOUDHARY, 2023)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solidFill>
          <a:srgbClr val="FAE63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474678" y="361950"/>
            <a:ext cx="11751391" cy="11301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035"/>
              </a:lnSpc>
            </a:pPr>
            <a:r>
              <a:rPr lang="en-US" sz="9799" spc="-195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BIBLIOGRAPHY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0" y="1434963"/>
            <a:ext cx="18288000" cy="8343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ALLEN, J., O’TOOLE, W., HARRIS, R. &amp; MCDONNELL, I. (2011) FESTIVAL AND SPECIAL EVENT MANAGEMENT. 5TH EDN. SYDNEY: WILEY (ACCESSED: 08/05/26) </a:t>
            </a:r>
          </a:p>
          <a:p>
            <a:pPr algn="ctr">
              <a:lnSpc>
                <a:spcPts val="2659"/>
              </a:lnSpc>
            </a:pPr>
          </a:p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BOWDIN, G., ALLEN, J., O’TOOLE, W., HARRIS, R. AND MCDONNELL, I. (2011) EVENTS MANAGEMENT. 3RD EDN. OXFORD: BUTTERWORTH‑HEINEMANN (ACCESSED: 08/05/26) </a:t>
            </a:r>
          </a:p>
          <a:p>
            <a:pPr algn="ctr">
              <a:lnSpc>
                <a:spcPts val="2659"/>
              </a:lnSpc>
            </a:pPr>
          </a:p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BURKE, R. (2018) PROJECT MANAGEMENT: PLANNING AND CONTROL TECHNIQUES. 6TH EDN. CHICHESTER: WILEY (ACCESSED 10/05/26) </a:t>
            </a:r>
          </a:p>
          <a:p>
            <a:pPr algn="ctr">
              <a:lnSpc>
                <a:spcPts val="2659"/>
              </a:lnSpc>
            </a:pPr>
          </a:p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BELBIN (2026) BELBIN TEAM ROLES. AVAILABLE AT: HTTPS://WWW.BELBIN.COM/ABO UT/BELBIN-TEAM-ROLES (ACCESSED: 10/05/26) </a:t>
            </a:r>
          </a:p>
          <a:p>
            <a:pPr algn="ctr">
              <a:lnSpc>
                <a:spcPts val="2659"/>
              </a:lnSpc>
            </a:pPr>
          </a:p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GANTT, H.L. (1910) WORK, WAGES, AND PROFITS. NEW YORK: ENGINEERING MAGAZINE (ACCESSED: 08/05/26)     </a:t>
            </a:r>
          </a:p>
          <a:p>
            <a:pPr algn="ctr">
              <a:lnSpc>
                <a:spcPts val="2659"/>
              </a:lnSpc>
            </a:pPr>
          </a:p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INTERNATIONAL EMBOK EXECUTIVE (N.D.) EVENT MANAGEMENT BODY OF KNOWLEDGE (EMBOK). AVAILABLE AT: WWW.EMBOK.ORG (ACCESSED: 10/05/26)   </a:t>
            </a:r>
          </a:p>
          <a:p>
            <a:pPr algn="ctr">
              <a:lnSpc>
                <a:spcPts val="2659"/>
              </a:lnSpc>
            </a:pPr>
          </a:p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KAUFFELD, S. &amp; LEHMANN-WILLENBROCK, N. (2012), ‘MEETINGS MATTER: EFFECTS OF TEAM MEETINGS ON TEAM AND ORGANIZATIONAL SUCCESS’, SMALL GROUP RESEARCH, VOL. 43, NO. 2, PP. 130–158  HTTPS://DOI.ORG/10.1177/1046496411429599 (ACCESSED: 08/05/26) </a:t>
            </a:r>
          </a:p>
          <a:p>
            <a:pPr algn="ctr">
              <a:lnSpc>
                <a:spcPts val="2659"/>
              </a:lnSpc>
            </a:pPr>
          </a:p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SHONE, A. &amp; PARRY, B. (2013) SUCCESSFUL EVENT MANAGEMENT: A PRACTICAL HANDBOOK. 4TH EDN. ANDOVER: CENGAGE LEARNING (ACCESSED: 08/05/26) </a:t>
            </a:r>
          </a:p>
          <a:p>
            <a:pPr algn="ctr">
              <a:lnSpc>
                <a:spcPts val="2659"/>
              </a:lnSpc>
            </a:pPr>
          </a:p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SINGH, A. AND CHOUDHARY, A. (2023) ‘EVENT MANAGEMENT BODY OF KNOWLEDGE (EMBOK): THE FUTURE OF EVENT INDUSTRY RESEARCH’, INTERNATIONAL JOURNAL OF EVENT MANAGEMENT, NIMS UNIVERSITY, JAIPUR (ACCESSED: 10/05/26)    </a:t>
            </a:r>
          </a:p>
          <a:p>
            <a:pPr algn="ctr">
              <a:lnSpc>
                <a:spcPts val="2659"/>
              </a:lnSpc>
            </a:pPr>
          </a:p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SILVERS, J.R. (2020) ‘THE EMBOK MODEL AND ITS APPLICATION IN EVENT PRACTICE’, IN RISK MANAGEMENT FOR MEETINGS AND EVENTS. 2ND EDN. OXFORD: BUTTERWORTH‑HEINEMANN (ACCESSED: 10/05/26) </a:t>
            </a:r>
          </a:p>
          <a:p>
            <a:pPr algn="ctr">
              <a:lnSpc>
                <a:spcPts val="2659"/>
              </a:lnSpc>
            </a:pPr>
          </a:p>
          <a:p>
            <a:pPr algn="ctr">
              <a:lnSpc>
                <a:spcPts val="2659"/>
              </a:lnSpc>
            </a:pPr>
            <a:r>
              <a:rPr lang="en-US" b="true" sz="1899" spc="-37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WADHWA, K. (2024) THE ROLE OF GANTT CHART IN PROJECT MANAGEMENT. VAASA UNIVERSITY OF APPLIED SCIENCES (ACCESSED: 08/0/26)  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DAHI_K6Ujoc</dc:identifier>
  <dcterms:modified xsi:type="dcterms:W3CDTF">2011-08-01T06:04:30Z</dcterms:modified>
  <cp:revision>1</cp:revision>
  <dc:title>80s 90s Party Review</dc:title>
</cp:coreProperties>
</file>