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Lst>
  <p:notesMasterIdLst>
    <p:notesMasterId r:id="rId17"/>
  </p:notesMasterIdLst>
  <p:sldIdLst>
    <p:sldId id="256" r:id="rId2"/>
    <p:sldId id="258" r:id="rId3"/>
    <p:sldId id="260" r:id="rId4"/>
    <p:sldId id="261" r:id="rId5"/>
    <p:sldId id="270" r:id="rId6"/>
    <p:sldId id="320" r:id="rId7"/>
    <p:sldId id="321" r:id="rId8"/>
    <p:sldId id="322" r:id="rId9"/>
    <p:sldId id="323" r:id="rId10"/>
    <p:sldId id="324" r:id="rId11"/>
    <p:sldId id="325" r:id="rId12"/>
    <p:sldId id="326" r:id="rId13"/>
    <p:sldId id="327" r:id="rId14"/>
    <p:sldId id="328" r:id="rId15"/>
    <p:sldId id="329" r:id="rId16"/>
  </p:sldIdLst>
  <p:sldSz cx="9144000" cy="5143500" type="screen16x9"/>
  <p:notesSz cx="6858000" cy="9144000"/>
  <p:embeddedFontLst>
    <p:embeddedFont>
      <p:font typeface="Fjalla One" panose="020B0604020202020204" charset="0"/>
      <p:regular r:id="rId18"/>
    </p:embeddedFont>
    <p:embeddedFont>
      <p:font typeface="Lato" panose="020B0604020202020204" charset="0"/>
      <p:regular r:id="rId19"/>
      <p:bold r:id="rId20"/>
      <p:italic r:id="rId21"/>
      <p:boldItalic r:id="rId22"/>
    </p:embeddedFont>
    <p:embeddedFont>
      <p:font typeface="Arial Rounded MT Bold" panose="020F0704030504030204" pitchFamily="34" charset="0"/>
      <p:regular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DD056A-7A56-4129-872C-2F3C7BF72E59}">
  <a:tblStyle styleId="{07DD056A-7A56-4129-872C-2F3C7BF72E5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6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99f2f57a71_0_2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99f2f57a71_0_2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 name="Google Shape;263;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 It trades on the London Stock Exchange and is a part of the FTSE 250 Index; from its inception in 1984 until 2019, it was a part of the FTSE 100 Index.</a:t>
            </a:r>
          </a:p>
          <a:p>
            <a:pPr marL="0" lvl="0" indent="0" algn="l" rtl="0">
              <a:spcBef>
                <a:spcPts val="0"/>
              </a:spcBef>
              <a:spcAft>
                <a:spcPts val="0"/>
              </a:spcAft>
              <a:buNone/>
            </a:pPr>
            <a:r>
              <a:rPr lang="en-US" dirty="0" smtClean="0"/>
              <a:t>Michael Marks and Thomas Spencer started M&amp;S in Leeds in 1884. M&amp;S presently has 959 locations in the UK, 615 of which are dedicated to selling food goods. The company's television commercials boast about the unique quality and high price of M&amp;S's food and drink offerings. Through a partnership with </a:t>
            </a:r>
            <a:r>
              <a:rPr lang="en-US" dirty="0" err="1" smtClean="0"/>
              <a:t>Ocado</a:t>
            </a:r>
            <a:r>
              <a:rPr lang="en-US" dirty="0" smtClean="0"/>
              <a:t>, it also provides an online food delivery service.</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bd6c00e730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bd6c00e730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All</a:t>
            </a:r>
            <a:r>
              <a:rPr lang="en-US" baseline="0" dirty="0" smtClean="0"/>
              <a:t> the investment </a:t>
            </a:r>
            <a:r>
              <a:rPr lang="en-US" dirty="0" smtClean="0"/>
              <a:t>part of the Plan A plan that was first presented in January 2007. This method gets to the heart of M&amp;S's identity. Due to the effects of the recession on the retail industry, Plan A's leader, Richard </a:t>
            </a:r>
            <a:r>
              <a:rPr lang="en-US" dirty="0" err="1" smtClean="0"/>
              <a:t>Gillies</a:t>
            </a:r>
            <a:r>
              <a:rPr lang="en-US" dirty="0" smtClean="0"/>
              <a:t>, has been tasked with developing a business case for the many projects comprising Plan A. (www.marksandspencer.com, </a:t>
            </a:r>
            <a:r>
              <a:rPr lang="en-US" dirty="0" err="1" smtClean="0"/>
              <a:t>n.d.</a:t>
            </a:r>
            <a:r>
              <a:rPr lang="en-US" dirty="0" smtClean="0"/>
              <a:t>)</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e0d60e239f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e0d60e239f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From January 2023, more than 3,000 M&amp;S Retail Managers will have access to a wide range of flexible work alternatives, making the company a leader in this space. Managers have the option of working 40 hours per week, or a reduced schedule of either 30 or 15 hours per day, spread out over 5 days, or a reduced schedule of either 20 or 25 hours per week, spread out over 4 or 9 days, respectively.</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3"/>
        <p:cNvGrpSpPr/>
        <p:nvPr/>
      </p:nvGrpSpPr>
      <p:grpSpPr>
        <a:xfrm>
          <a:off x="0" y="0"/>
          <a:ext cx="0" cy="0"/>
          <a:chOff x="0" y="0"/>
          <a:chExt cx="0" cy="0"/>
        </a:xfrm>
      </p:grpSpPr>
      <p:sp>
        <p:nvSpPr>
          <p:cNvPr id="954" name="Google Shape;954;ge0d60e239f_0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5" name="Google Shape;955;ge0d60e239f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Store and support center employees alike may use the portal to post their resumes and get in touch with prospective job swap partners.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US" dirty="0" smtClean="0"/>
              <a:t> It is the equitable treatment of persons regardless of any protected characteristics, such as race, gender, handicap, religion, nationality, sexual orientation, or age. Employers must try to guarantee that all workers have an equal opportunity to flourish, improve their skills and grow in their careers.</a:t>
            </a:r>
          </a:p>
          <a:p>
            <a:pPr marL="158750" indent="0">
              <a:buNone/>
            </a:pPr>
            <a:r>
              <a:rPr lang="en-US" dirty="0" smtClean="0"/>
              <a:t> A varied workplace is an inclusive atmosphere that offers equal rights and opportunities for all employees, regardless of gender, </a:t>
            </a:r>
            <a:r>
              <a:rPr lang="en-US" dirty="0" err="1" smtClean="0"/>
              <a:t>colour</a:t>
            </a:r>
            <a:r>
              <a:rPr lang="en-US" dirty="0" smtClean="0"/>
              <a:t>, age, ethnicity, physical ability, sexual orientation, religious views, and so on.</a:t>
            </a:r>
            <a:endParaRPr lang="en-SG" dirty="0"/>
          </a:p>
        </p:txBody>
      </p:sp>
    </p:spTree>
    <p:extLst>
      <p:ext uri="{BB962C8B-B14F-4D97-AF65-F5344CB8AC3E}">
        <p14:creationId xmlns:p14="http://schemas.microsoft.com/office/powerpoint/2010/main" val="2041503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SG" dirty="0"/>
          </a:p>
        </p:txBody>
      </p:sp>
    </p:spTree>
    <p:extLst>
      <p:ext uri="{BB962C8B-B14F-4D97-AF65-F5344CB8AC3E}">
        <p14:creationId xmlns:p14="http://schemas.microsoft.com/office/powerpoint/2010/main" val="692550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SG" dirty="0"/>
          </a:p>
        </p:txBody>
      </p:sp>
    </p:spTree>
    <p:extLst>
      <p:ext uri="{BB962C8B-B14F-4D97-AF65-F5344CB8AC3E}">
        <p14:creationId xmlns:p14="http://schemas.microsoft.com/office/powerpoint/2010/main" val="2998695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For M&amp;S to succeed, says Paul </a:t>
            </a:r>
            <a:r>
              <a:rPr lang="en-US" dirty="0" err="1" smtClean="0"/>
              <a:t>Friston</a:t>
            </a:r>
            <a:r>
              <a:rPr lang="en-US" dirty="0" smtClean="0"/>
              <a:t>, executive sponsor for inclusion and diversity, "we must understand and represent our broad consumer base and the areas where they live and shop.“(Varghese, </a:t>
            </a:r>
            <a:r>
              <a:rPr lang="en-US" dirty="0" err="1" smtClean="0"/>
              <a:t>n.d.</a:t>
            </a:r>
            <a:r>
              <a:rPr lang="en-US" dirty="0" smtClean="0"/>
              <a:t>)</a:t>
            </a:r>
          </a:p>
          <a:p>
            <a:endParaRPr lang="en-US" dirty="0" smtClean="0"/>
          </a:p>
        </p:txBody>
      </p:sp>
    </p:spTree>
    <p:extLst>
      <p:ext uri="{BB962C8B-B14F-4D97-AF65-F5344CB8AC3E}">
        <p14:creationId xmlns:p14="http://schemas.microsoft.com/office/powerpoint/2010/main" val="3173452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SG" dirty="0" smtClean="0"/>
              <a:t>They are also requiring</a:t>
            </a:r>
            <a:r>
              <a:rPr lang="en-US" baseline="0" dirty="0" smtClean="0"/>
              <a:t> all sales associates to complete training on how to work with assistance dogs.</a:t>
            </a:r>
          </a:p>
          <a:p>
            <a:endParaRPr lang="en-SG" dirty="0"/>
          </a:p>
        </p:txBody>
      </p:sp>
    </p:spTree>
    <p:extLst>
      <p:ext uri="{BB962C8B-B14F-4D97-AF65-F5344CB8AC3E}">
        <p14:creationId xmlns:p14="http://schemas.microsoft.com/office/powerpoint/2010/main" val="172795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smtClean="0"/>
              <a:t>M&amp;S also provides paid work experience, training and development opportunities, mentorship, and sponsorship for the Black community. </a:t>
            </a:r>
          </a:p>
          <a:p>
            <a:pPr marL="158750" indent="0">
              <a:buNone/>
            </a:pPr>
            <a:endParaRPr lang="en-SG" dirty="0"/>
          </a:p>
        </p:txBody>
      </p:sp>
    </p:spTree>
    <p:extLst>
      <p:ext uri="{BB962C8B-B14F-4D97-AF65-F5344CB8AC3E}">
        <p14:creationId xmlns:p14="http://schemas.microsoft.com/office/powerpoint/2010/main" val="466864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056531" y="1188113"/>
            <a:ext cx="5031000" cy="2566800"/>
          </a:xfrm>
          <a:prstGeom prst="rect">
            <a:avLst/>
          </a:prstGeom>
        </p:spPr>
        <p:txBody>
          <a:bodyPr spcFirstLastPara="1" wrap="square" lIns="91425" tIns="91425" rIns="91425" bIns="91425" anchor="ctr" anchorCtr="0">
            <a:noAutofit/>
          </a:bodyPr>
          <a:lstStyle>
            <a:lvl1pPr lvl="0" algn="ctr">
              <a:spcBef>
                <a:spcPts val="0"/>
              </a:spcBef>
              <a:spcAft>
                <a:spcPts val="0"/>
              </a:spcAft>
              <a:buSzPts val="5200"/>
              <a:buNone/>
              <a:defRPr sz="5200" b="1">
                <a:latin typeface="Fjalla One"/>
                <a:ea typeface="Fjalla One"/>
                <a:cs typeface="Fjalla One"/>
                <a:sym typeface="Fjalla One"/>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2056475" y="3799788"/>
            <a:ext cx="50310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800">
                <a:solidFill>
                  <a:schemeClr val="dk1"/>
                </a:solidFill>
                <a:latin typeface="Lato"/>
                <a:ea typeface="Lato"/>
                <a:cs typeface="Lato"/>
                <a:sym typeface="Lato"/>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a:off x="-1028425" y="-337265"/>
            <a:ext cx="3877361" cy="1938199"/>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6010232" y="4359938"/>
            <a:ext cx="3009008" cy="1504130"/>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833870" y="1700000"/>
            <a:ext cx="3220942" cy="1610071"/>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028425" y="-608876"/>
            <a:ext cx="3877361" cy="1938199"/>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5400000">
            <a:off x="6588728" y="2004211"/>
            <a:ext cx="4841837" cy="242031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rot="5400000">
            <a:off x="6927898" y="2004211"/>
            <a:ext cx="4841837" cy="242031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58000" y="4115506"/>
            <a:ext cx="2165000" cy="1265125"/>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0800000">
            <a:off x="7200960" y="-337237"/>
            <a:ext cx="2610341" cy="1525361"/>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6"/>
        <p:cNvGrpSpPr/>
        <p:nvPr/>
      </p:nvGrpSpPr>
      <p:grpSpPr>
        <a:xfrm>
          <a:off x="0" y="0"/>
          <a:ext cx="0" cy="0"/>
          <a:chOff x="0" y="0"/>
          <a:chExt cx="0" cy="0"/>
        </a:xfrm>
      </p:grpSpPr>
      <p:sp>
        <p:nvSpPr>
          <p:cNvPr id="57" name="Google Shape;57;p9"/>
          <p:cNvSpPr/>
          <p:nvPr/>
        </p:nvSpPr>
        <p:spPr>
          <a:xfrm rot="10800000">
            <a:off x="3489500" y="-156056"/>
            <a:ext cx="2165000" cy="1265125"/>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9"/>
          <p:cNvSpPr/>
          <p:nvPr/>
        </p:nvSpPr>
        <p:spPr>
          <a:xfrm>
            <a:off x="3489500" y="4034431"/>
            <a:ext cx="2165000" cy="1265125"/>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9"/>
          <p:cNvSpPr txBox="1">
            <a:spLocks noGrp="1"/>
          </p:cNvSpPr>
          <p:nvPr>
            <p:ph type="title"/>
          </p:nvPr>
        </p:nvSpPr>
        <p:spPr>
          <a:xfrm>
            <a:off x="2137800" y="1494300"/>
            <a:ext cx="48684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500">
                <a:solidFill>
                  <a:schemeClr val="accen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0" name="Google Shape;60;p9"/>
          <p:cNvSpPr txBox="1">
            <a:spLocks noGrp="1"/>
          </p:cNvSpPr>
          <p:nvPr>
            <p:ph type="subTitle" idx="1"/>
          </p:nvPr>
        </p:nvSpPr>
        <p:spPr>
          <a:xfrm>
            <a:off x="2137800" y="2336101"/>
            <a:ext cx="4868400" cy="1398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75"/>
        <p:cNvGrpSpPr/>
        <p:nvPr/>
      </p:nvGrpSpPr>
      <p:grpSpPr>
        <a:xfrm>
          <a:off x="0" y="0"/>
          <a:ext cx="0" cy="0"/>
          <a:chOff x="0" y="0"/>
          <a:chExt cx="0" cy="0"/>
        </a:xfrm>
      </p:grpSpPr>
      <p:sp>
        <p:nvSpPr>
          <p:cNvPr id="76" name="Google Shape;76;p13"/>
          <p:cNvSpPr/>
          <p:nvPr/>
        </p:nvSpPr>
        <p:spPr>
          <a:xfrm rot="5400000">
            <a:off x="7660126" y="219331"/>
            <a:ext cx="2048701" cy="1024096"/>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3"/>
          <p:cNvSpPr/>
          <p:nvPr/>
        </p:nvSpPr>
        <p:spPr>
          <a:xfrm>
            <a:off x="-661388" y="-208158"/>
            <a:ext cx="2305570" cy="1152499"/>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9" name="Google Shape;79;p13"/>
          <p:cNvSpPr txBox="1">
            <a:spLocks noGrp="1"/>
          </p:cNvSpPr>
          <p:nvPr>
            <p:ph type="title" idx="2"/>
          </p:nvPr>
        </p:nvSpPr>
        <p:spPr>
          <a:xfrm>
            <a:off x="720000" y="1937650"/>
            <a:ext cx="23055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0" name="Google Shape;80;p13"/>
          <p:cNvSpPr txBox="1">
            <a:spLocks noGrp="1"/>
          </p:cNvSpPr>
          <p:nvPr>
            <p:ph type="subTitle" idx="1"/>
          </p:nvPr>
        </p:nvSpPr>
        <p:spPr>
          <a:xfrm>
            <a:off x="720000" y="235825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1" name="Google Shape;81;p13"/>
          <p:cNvSpPr txBox="1">
            <a:spLocks noGrp="1"/>
          </p:cNvSpPr>
          <p:nvPr>
            <p:ph type="title" idx="3"/>
          </p:nvPr>
        </p:nvSpPr>
        <p:spPr>
          <a:xfrm>
            <a:off x="3419271" y="1937650"/>
            <a:ext cx="23055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2" name="Google Shape;82;p13"/>
          <p:cNvSpPr txBox="1">
            <a:spLocks noGrp="1"/>
          </p:cNvSpPr>
          <p:nvPr>
            <p:ph type="subTitle" idx="4"/>
          </p:nvPr>
        </p:nvSpPr>
        <p:spPr>
          <a:xfrm>
            <a:off x="3419271" y="235825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3" name="Google Shape;83;p13"/>
          <p:cNvSpPr txBox="1">
            <a:spLocks noGrp="1"/>
          </p:cNvSpPr>
          <p:nvPr>
            <p:ph type="title" idx="5"/>
          </p:nvPr>
        </p:nvSpPr>
        <p:spPr>
          <a:xfrm>
            <a:off x="720000" y="3639300"/>
            <a:ext cx="23055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4" name="Google Shape;84;p13"/>
          <p:cNvSpPr txBox="1">
            <a:spLocks noGrp="1"/>
          </p:cNvSpPr>
          <p:nvPr>
            <p:ph type="subTitle" idx="6"/>
          </p:nvPr>
        </p:nvSpPr>
        <p:spPr>
          <a:xfrm>
            <a:off x="720000" y="405990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5" name="Google Shape;85;p13"/>
          <p:cNvSpPr txBox="1">
            <a:spLocks noGrp="1"/>
          </p:cNvSpPr>
          <p:nvPr>
            <p:ph type="title" idx="7"/>
          </p:nvPr>
        </p:nvSpPr>
        <p:spPr>
          <a:xfrm>
            <a:off x="3419271" y="3639300"/>
            <a:ext cx="23055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6" name="Google Shape;86;p13"/>
          <p:cNvSpPr txBox="1">
            <a:spLocks noGrp="1"/>
          </p:cNvSpPr>
          <p:nvPr>
            <p:ph type="subTitle" idx="8"/>
          </p:nvPr>
        </p:nvSpPr>
        <p:spPr>
          <a:xfrm>
            <a:off x="3419271" y="405990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7" name="Google Shape;87;p13"/>
          <p:cNvSpPr txBox="1">
            <a:spLocks noGrp="1"/>
          </p:cNvSpPr>
          <p:nvPr>
            <p:ph type="title" idx="9"/>
          </p:nvPr>
        </p:nvSpPr>
        <p:spPr>
          <a:xfrm>
            <a:off x="6118549" y="1937650"/>
            <a:ext cx="23055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8" name="Google Shape;88;p13"/>
          <p:cNvSpPr txBox="1">
            <a:spLocks noGrp="1"/>
          </p:cNvSpPr>
          <p:nvPr>
            <p:ph type="subTitle" idx="13"/>
          </p:nvPr>
        </p:nvSpPr>
        <p:spPr>
          <a:xfrm>
            <a:off x="6118549" y="235825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9" name="Google Shape;89;p13"/>
          <p:cNvSpPr txBox="1">
            <a:spLocks noGrp="1"/>
          </p:cNvSpPr>
          <p:nvPr>
            <p:ph type="title" idx="14"/>
          </p:nvPr>
        </p:nvSpPr>
        <p:spPr>
          <a:xfrm>
            <a:off x="6118550" y="3639300"/>
            <a:ext cx="2305500" cy="42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0" name="Google Shape;90;p13"/>
          <p:cNvSpPr txBox="1">
            <a:spLocks noGrp="1"/>
          </p:cNvSpPr>
          <p:nvPr>
            <p:ph type="subTitle" idx="15"/>
          </p:nvPr>
        </p:nvSpPr>
        <p:spPr>
          <a:xfrm>
            <a:off x="6118549" y="4059900"/>
            <a:ext cx="2305500" cy="527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91" name="Google Shape;91;p13"/>
          <p:cNvSpPr txBox="1">
            <a:spLocks noGrp="1"/>
          </p:cNvSpPr>
          <p:nvPr>
            <p:ph type="title" idx="16" hasCustomPrompt="1"/>
          </p:nvPr>
        </p:nvSpPr>
        <p:spPr>
          <a:xfrm>
            <a:off x="1437900" y="1364950"/>
            <a:ext cx="8697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algn="ctr" rtl="0">
              <a:spcBef>
                <a:spcPts val="0"/>
              </a:spcBef>
              <a:spcAft>
                <a:spcPts val="0"/>
              </a:spcAft>
              <a:buSzPts val="2600"/>
              <a:buNone/>
              <a:defRPr sz="2600"/>
            </a:lvl2pPr>
            <a:lvl3pPr lvl="2" algn="ctr" rtl="0">
              <a:spcBef>
                <a:spcPts val="0"/>
              </a:spcBef>
              <a:spcAft>
                <a:spcPts val="0"/>
              </a:spcAft>
              <a:buSzPts val="2600"/>
              <a:buNone/>
              <a:defRPr sz="2600"/>
            </a:lvl3pPr>
            <a:lvl4pPr lvl="3" algn="ctr" rtl="0">
              <a:spcBef>
                <a:spcPts val="0"/>
              </a:spcBef>
              <a:spcAft>
                <a:spcPts val="0"/>
              </a:spcAft>
              <a:buSzPts val="2600"/>
              <a:buNone/>
              <a:defRPr sz="2600"/>
            </a:lvl4pPr>
            <a:lvl5pPr lvl="4" algn="ctr" rtl="0">
              <a:spcBef>
                <a:spcPts val="0"/>
              </a:spcBef>
              <a:spcAft>
                <a:spcPts val="0"/>
              </a:spcAft>
              <a:buSzPts val="2600"/>
              <a:buNone/>
              <a:defRPr sz="2600"/>
            </a:lvl5pPr>
            <a:lvl6pPr lvl="5" algn="ctr" rtl="0">
              <a:spcBef>
                <a:spcPts val="0"/>
              </a:spcBef>
              <a:spcAft>
                <a:spcPts val="0"/>
              </a:spcAft>
              <a:buSzPts val="2600"/>
              <a:buNone/>
              <a:defRPr sz="2600"/>
            </a:lvl6pPr>
            <a:lvl7pPr lvl="6" algn="ctr" rtl="0">
              <a:spcBef>
                <a:spcPts val="0"/>
              </a:spcBef>
              <a:spcAft>
                <a:spcPts val="0"/>
              </a:spcAft>
              <a:buSzPts val="2600"/>
              <a:buNone/>
              <a:defRPr sz="2600"/>
            </a:lvl7pPr>
            <a:lvl8pPr lvl="7" algn="ctr" rtl="0">
              <a:spcBef>
                <a:spcPts val="0"/>
              </a:spcBef>
              <a:spcAft>
                <a:spcPts val="0"/>
              </a:spcAft>
              <a:buSzPts val="2600"/>
              <a:buNone/>
              <a:defRPr sz="2600"/>
            </a:lvl8pPr>
            <a:lvl9pPr lvl="8" algn="ctr" rtl="0">
              <a:spcBef>
                <a:spcPts val="0"/>
              </a:spcBef>
              <a:spcAft>
                <a:spcPts val="0"/>
              </a:spcAft>
              <a:buSzPts val="2600"/>
              <a:buNone/>
              <a:defRPr sz="2600"/>
            </a:lvl9pPr>
          </a:lstStyle>
          <a:p>
            <a:r>
              <a:t>xx%</a:t>
            </a:r>
          </a:p>
        </p:txBody>
      </p:sp>
      <p:sp>
        <p:nvSpPr>
          <p:cNvPr id="92" name="Google Shape;92;p13"/>
          <p:cNvSpPr txBox="1">
            <a:spLocks noGrp="1"/>
          </p:cNvSpPr>
          <p:nvPr>
            <p:ph type="title" idx="17" hasCustomPrompt="1"/>
          </p:nvPr>
        </p:nvSpPr>
        <p:spPr>
          <a:xfrm>
            <a:off x="4137150" y="1364950"/>
            <a:ext cx="8697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algn="ctr" rtl="0">
              <a:spcBef>
                <a:spcPts val="0"/>
              </a:spcBef>
              <a:spcAft>
                <a:spcPts val="0"/>
              </a:spcAft>
              <a:buSzPts val="2600"/>
              <a:buNone/>
              <a:defRPr sz="2600"/>
            </a:lvl2pPr>
            <a:lvl3pPr lvl="2" algn="ctr" rtl="0">
              <a:spcBef>
                <a:spcPts val="0"/>
              </a:spcBef>
              <a:spcAft>
                <a:spcPts val="0"/>
              </a:spcAft>
              <a:buSzPts val="2600"/>
              <a:buNone/>
              <a:defRPr sz="2600"/>
            </a:lvl3pPr>
            <a:lvl4pPr lvl="3" algn="ctr" rtl="0">
              <a:spcBef>
                <a:spcPts val="0"/>
              </a:spcBef>
              <a:spcAft>
                <a:spcPts val="0"/>
              </a:spcAft>
              <a:buSzPts val="2600"/>
              <a:buNone/>
              <a:defRPr sz="2600"/>
            </a:lvl4pPr>
            <a:lvl5pPr lvl="4" algn="ctr" rtl="0">
              <a:spcBef>
                <a:spcPts val="0"/>
              </a:spcBef>
              <a:spcAft>
                <a:spcPts val="0"/>
              </a:spcAft>
              <a:buSzPts val="2600"/>
              <a:buNone/>
              <a:defRPr sz="2600"/>
            </a:lvl5pPr>
            <a:lvl6pPr lvl="5" algn="ctr" rtl="0">
              <a:spcBef>
                <a:spcPts val="0"/>
              </a:spcBef>
              <a:spcAft>
                <a:spcPts val="0"/>
              </a:spcAft>
              <a:buSzPts val="2600"/>
              <a:buNone/>
              <a:defRPr sz="2600"/>
            </a:lvl6pPr>
            <a:lvl7pPr lvl="6" algn="ctr" rtl="0">
              <a:spcBef>
                <a:spcPts val="0"/>
              </a:spcBef>
              <a:spcAft>
                <a:spcPts val="0"/>
              </a:spcAft>
              <a:buSzPts val="2600"/>
              <a:buNone/>
              <a:defRPr sz="2600"/>
            </a:lvl7pPr>
            <a:lvl8pPr lvl="7" algn="ctr" rtl="0">
              <a:spcBef>
                <a:spcPts val="0"/>
              </a:spcBef>
              <a:spcAft>
                <a:spcPts val="0"/>
              </a:spcAft>
              <a:buSzPts val="2600"/>
              <a:buNone/>
              <a:defRPr sz="2600"/>
            </a:lvl8pPr>
            <a:lvl9pPr lvl="8" algn="ctr" rtl="0">
              <a:spcBef>
                <a:spcPts val="0"/>
              </a:spcBef>
              <a:spcAft>
                <a:spcPts val="0"/>
              </a:spcAft>
              <a:buSzPts val="2600"/>
              <a:buNone/>
              <a:defRPr sz="2600"/>
            </a:lvl9pPr>
          </a:lstStyle>
          <a:p>
            <a:r>
              <a:t>xx%</a:t>
            </a:r>
          </a:p>
        </p:txBody>
      </p:sp>
      <p:sp>
        <p:nvSpPr>
          <p:cNvPr id="93" name="Google Shape;93;p13"/>
          <p:cNvSpPr txBox="1">
            <a:spLocks noGrp="1"/>
          </p:cNvSpPr>
          <p:nvPr>
            <p:ph type="title" idx="18" hasCustomPrompt="1"/>
          </p:nvPr>
        </p:nvSpPr>
        <p:spPr>
          <a:xfrm>
            <a:off x="6836400" y="1364950"/>
            <a:ext cx="8697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algn="ctr" rtl="0">
              <a:spcBef>
                <a:spcPts val="0"/>
              </a:spcBef>
              <a:spcAft>
                <a:spcPts val="0"/>
              </a:spcAft>
              <a:buSzPts val="2600"/>
              <a:buNone/>
              <a:defRPr sz="2600"/>
            </a:lvl2pPr>
            <a:lvl3pPr lvl="2" algn="ctr" rtl="0">
              <a:spcBef>
                <a:spcPts val="0"/>
              </a:spcBef>
              <a:spcAft>
                <a:spcPts val="0"/>
              </a:spcAft>
              <a:buSzPts val="2600"/>
              <a:buNone/>
              <a:defRPr sz="2600"/>
            </a:lvl3pPr>
            <a:lvl4pPr lvl="3" algn="ctr" rtl="0">
              <a:spcBef>
                <a:spcPts val="0"/>
              </a:spcBef>
              <a:spcAft>
                <a:spcPts val="0"/>
              </a:spcAft>
              <a:buSzPts val="2600"/>
              <a:buNone/>
              <a:defRPr sz="2600"/>
            </a:lvl4pPr>
            <a:lvl5pPr lvl="4" algn="ctr" rtl="0">
              <a:spcBef>
                <a:spcPts val="0"/>
              </a:spcBef>
              <a:spcAft>
                <a:spcPts val="0"/>
              </a:spcAft>
              <a:buSzPts val="2600"/>
              <a:buNone/>
              <a:defRPr sz="2600"/>
            </a:lvl5pPr>
            <a:lvl6pPr lvl="5" algn="ctr" rtl="0">
              <a:spcBef>
                <a:spcPts val="0"/>
              </a:spcBef>
              <a:spcAft>
                <a:spcPts val="0"/>
              </a:spcAft>
              <a:buSzPts val="2600"/>
              <a:buNone/>
              <a:defRPr sz="2600"/>
            </a:lvl6pPr>
            <a:lvl7pPr lvl="6" algn="ctr" rtl="0">
              <a:spcBef>
                <a:spcPts val="0"/>
              </a:spcBef>
              <a:spcAft>
                <a:spcPts val="0"/>
              </a:spcAft>
              <a:buSzPts val="2600"/>
              <a:buNone/>
              <a:defRPr sz="2600"/>
            </a:lvl7pPr>
            <a:lvl8pPr lvl="7" algn="ctr" rtl="0">
              <a:spcBef>
                <a:spcPts val="0"/>
              </a:spcBef>
              <a:spcAft>
                <a:spcPts val="0"/>
              </a:spcAft>
              <a:buSzPts val="2600"/>
              <a:buNone/>
              <a:defRPr sz="2600"/>
            </a:lvl8pPr>
            <a:lvl9pPr lvl="8" algn="ctr" rtl="0">
              <a:spcBef>
                <a:spcPts val="0"/>
              </a:spcBef>
              <a:spcAft>
                <a:spcPts val="0"/>
              </a:spcAft>
              <a:buSzPts val="2600"/>
              <a:buNone/>
              <a:defRPr sz="2600"/>
            </a:lvl9pPr>
          </a:lstStyle>
          <a:p>
            <a:r>
              <a:t>xx%</a:t>
            </a:r>
          </a:p>
        </p:txBody>
      </p:sp>
      <p:sp>
        <p:nvSpPr>
          <p:cNvPr id="94" name="Google Shape;94;p13"/>
          <p:cNvSpPr txBox="1">
            <a:spLocks noGrp="1"/>
          </p:cNvSpPr>
          <p:nvPr>
            <p:ph type="title" idx="19" hasCustomPrompt="1"/>
          </p:nvPr>
        </p:nvSpPr>
        <p:spPr>
          <a:xfrm>
            <a:off x="1437900" y="3066600"/>
            <a:ext cx="8697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algn="ctr" rtl="0">
              <a:spcBef>
                <a:spcPts val="0"/>
              </a:spcBef>
              <a:spcAft>
                <a:spcPts val="0"/>
              </a:spcAft>
              <a:buSzPts val="2600"/>
              <a:buNone/>
              <a:defRPr sz="2600"/>
            </a:lvl2pPr>
            <a:lvl3pPr lvl="2" algn="ctr" rtl="0">
              <a:spcBef>
                <a:spcPts val="0"/>
              </a:spcBef>
              <a:spcAft>
                <a:spcPts val="0"/>
              </a:spcAft>
              <a:buSzPts val="2600"/>
              <a:buNone/>
              <a:defRPr sz="2600"/>
            </a:lvl3pPr>
            <a:lvl4pPr lvl="3" algn="ctr" rtl="0">
              <a:spcBef>
                <a:spcPts val="0"/>
              </a:spcBef>
              <a:spcAft>
                <a:spcPts val="0"/>
              </a:spcAft>
              <a:buSzPts val="2600"/>
              <a:buNone/>
              <a:defRPr sz="2600"/>
            </a:lvl4pPr>
            <a:lvl5pPr lvl="4" algn="ctr" rtl="0">
              <a:spcBef>
                <a:spcPts val="0"/>
              </a:spcBef>
              <a:spcAft>
                <a:spcPts val="0"/>
              </a:spcAft>
              <a:buSzPts val="2600"/>
              <a:buNone/>
              <a:defRPr sz="2600"/>
            </a:lvl5pPr>
            <a:lvl6pPr lvl="5" algn="ctr" rtl="0">
              <a:spcBef>
                <a:spcPts val="0"/>
              </a:spcBef>
              <a:spcAft>
                <a:spcPts val="0"/>
              </a:spcAft>
              <a:buSzPts val="2600"/>
              <a:buNone/>
              <a:defRPr sz="2600"/>
            </a:lvl6pPr>
            <a:lvl7pPr lvl="6" algn="ctr" rtl="0">
              <a:spcBef>
                <a:spcPts val="0"/>
              </a:spcBef>
              <a:spcAft>
                <a:spcPts val="0"/>
              </a:spcAft>
              <a:buSzPts val="2600"/>
              <a:buNone/>
              <a:defRPr sz="2600"/>
            </a:lvl7pPr>
            <a:lvl8pPr lvl="7" algn="ctr" rtl="0">
              <a:spcBef>
                <a:spcPts val="0"/>
              </a:spcBef>
              <a:spcAft>
                <a:spcPts val="0"/>
              </a:spcAft>
              <a:buSzPts val="2600"/>
              <a:buNone/>
              <a:defRPr sz="2600"/>
            </a:lvl8pPr>
            <a:lvl9pPr lvl="8" algn="ctr" rtl="0">
              <a:spcBef>
                <a:spcPts val="0"/>
              </a:spcBef>
              <a:spcAft>
                <a:spcPts val="0"/>
              </a:spcAft>
              <a:buSzPts val="2600"/>
              <a:buNone/>
              <a:defRPr sz="2600"/>
            </a:lvl9pPr>
          </a:lstStyle>
          <a:p>
            <a:r>
              <a:t>xx%</a:t>
            </a:r>
          </a:p>
        </p:txBody>
      </p:sp>
      <p:sp>
        <p:nvSpPr>
          <p:cNvPr id="95" name="Google Shape;95;p13"/>
          <p:cNvSpPr txBox="1">
            <a:spLocks noGrp="1"/>
          </p:cNvSpPr>
          <p:nvPr>
            <p:ph type="title" idx="20" hasCustomPrompt="1"/>
          </p:nvPr>
        </p:nvSpPr>
        <p:spPr>
          <a:xfrm>
            <a:off x="4137150" y="3066600"/>
            <a:ext cx="8697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algn="ctr" rtl="0">
              <a:spcBef>
                <a:spcPts val="0"/>
              </a:spcBef>
              <a:spcAft>
                <a:spcPts val="0"/>
              </a:spcAft>
              <a:buSzPts val="2600"/>
              <a:buNone/>
              <a:defRPr sz="2600"/>
            </a:lvl2pPr>
            <a:lvl3pPr lvl="2" algn="ctr" rtl="0">
              <a:spcBef>
                <a:spcPts val="0"/>
              </a:spcBef>
              <a:spcAft>
                <a:spcPts val="0"/>
              </a:spcAft>
              <a:buSzPts val="2600"/>
              <a:buNone/>
              <a:defRPr sz="2600"/>
            </a:lvl3pPr>
            <a:lvl4pPr lvl="3" algn="ctr" rtl="0">
              <a:spcBef>
                <a:spcPts val="0"/>
              </a:spcBef>
              <a:spcAft>
                <a:spcPts val="0"/>
              </a:spcAft>
              <a:buSzPts val="2600"/>
              <a:buNone/>
              <a:defRPr sz="2600"/>
            </a:lvl4pPr>
            <a:lvl5pPr lvl="4" algn="ctr" rtl="0">
              <a:spcBef>
                <a:spcPts val="0"/>
              </a:spcBef>
              <a:spcAft>
                <a:spcPts val="0"/>
              </a:spcAft>
              <a:buSzPts val="2600"/>
              <a:buNone/>
              <a:defRPr sz="2600"/>
            </a:lvl5pPr>
            <a:lvl6pPr lvl="5" algn="ctr" rtl="0">
              <a:spcBef>
                <a:spcPts val="0"/>
              </a:spcBef>
              <a:spcAft>
                <a:spcPts val="0"/>
              </a:spcAft>
              <a:buSzPts val="2600"/>
              <a:buNone/>
              <a:defRPr sz="2600"/>
            </a:lvl6pPr>
            <a:lvl7pPr lvl="6" algn="ctr" rtl="0">
              <a:spcBef>
                <a:spcPts val="0"/>
              </a:spcBef>
              <a:spcAft>
                <a:spcPts val="0"/>
              </a:spcAft>
              <a:buSzPts val="2600"/>
              <a:buNone/>
              <a:defRPr sz="2600"/>
            </a:lvl7pPr>
            <a:lvl8pPr lvl="7" algn="ctr" rtl="0">
              <a:spcBef>
                <a:spcPts val="0"/>
              </a:spcBef>
              <a:spcAft>
                <a:spcPts val="0"/>
              </a:spcAft>
              <a:buSzPts val="2600"/>
              <a:buNone/>
              <a:defRPr sz="2600"/>
            </a:lvl8pPr>
            <a:lvl9pPr lvl="8" algn="ctr" rtl="0">
              <a:spcBef>
                <a:spcPts val="0"/>
              </a:spcBef>
              <a:spcAft>
                <a:spcPts val="0"/>
              </a:spcAft>
              <a:buSzPts val="2600"/>
              <a:buNone/>
              <a:defRPr sz="2600"/>
            </a:lvl9pPr>
          </a:lstStyle>
          <a:p>
            <a:r>
              <a:t>xx%</a:t>
            </a:r>
          </a:p>
        </p:txBody>
      </p:sp>
      <p:sp>
        <p:nvSpPr>
          <p:cNvPr id="96" name="Google Shape;96;p13"/>
          <p:cNvSpPr txBox="1">
            <a:spLocks noGrp="1"/>
          </p:cNvSpPr>
          <p:nvPr>
            <p:ph type="title" idx="21" hasCustomPrompt="1"/>
          </p:nvPr>
        </p:nvSpPr>
        <p:spPr>
          <a:xfrm>
            <a:off x="6836400" y="3066600"/>
            <a:ext cx="8697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600"/>
              <a:buNone/>
              <a:defRPr sz="2600"/>
            </a:lvl1pPr>
            <a:lvl2pPr lvl="1" algn="ctr" rtl="0">
              <a:spcBef>
                <a:spcPts val="0"/>
              </a:spcBef>
              <a:spcAft>
                <a:spcPts val="0"/>
              </a:spcAft>
              <a:buSzPts val="2600"/>
              <a:buNone/>
              <a:defRPr sz="2600"/>
            </a:lvl2pPr>
            <a:lvl3pPr lvl="2" algn="ctr" rtl="0">
              <a:spcBef>
                <a:spcPts val="0"/>
              </a:spcBef>
              <a:spcAft>
                <a:spcPts val="0"/>
              </a:spcAft>
              <a:buSzPts val="2600"/>
              <a:buNone/>
              <a:defRPr sz="2600"/>
            </a:lvl3pPr>
            <a:lvl4pPr lvl="3" algn="ctr" rtl="0">
              <a:spcBef>
                <a:spcPts val="0"/>
              </a:spcBef>
              <a:spcAft>
                <a:spcPts val="0"/>
              </a:spcAft>
              <a:buSzPts val="2600"/>
              <a:buNone/>
              <a:defRPr sz="2600"/>
            </a:lvl4pPr>
            <a:lvl5pPr lvl="4" algn="ctr" rtl="0">
              <a:spcBef>
                <a:spcPts val="0"/>
              </a:spcBef>
              <a:spcAft>
                <a:spcPts val="0"/>
              </a:spcAft>
              <a:buSzPts val="2600"/>
              <a:buNone/>
              <a:defRPr sz="2600"/>
            </a:lvl5pPr>
            <a:lvl6pPr lvl="5" algn="ctr" rtl="0">
              <a:spcBef>
                <a:spcPts val="0"/>
              </a:spcBef>
              <a:spcAft>
                <a:spcPts val="0"/>
              </a:spcAft>
              <a:buSzPts val="2600"/>
              <a:buNone/>
              <a:defRPr sz="2600"/>
            </a:lvl6pPr>
            <a:lvl7pPr lvl="6" algn="ctr" rtl="0">
              <a:spcBef>
                <a:spcPts val="0"/>
              </a:spcBef>
              <a:spcAft>
                <a:spcPts val="0"/>
              </a:spcAft>
              <a:buSzPts val="2600"/>
              <a:buNone/>
              <a:defRPr sz="2600"/>
            </a:lvl7pPr>
            <a:lvl8pPr lvl="7" algn="ctr" rtl="0">
              <a:spcBef>
                <a:spcPts val="0"/>
              </a:spcBef>
              <a:spcAft>
                <a:spcPts val="0"/>
              </a:spcAft>
              <a:buSzPts val="2600"/>
              <a:buNone/>
              <a:defRPr sz="2600"/>
            </a:lvl8pPr>
            <a:lvl9pPr lvl="8" algn="ctr" rtl="0">
              <a:spcBef>
                <a:spcPts val="0"/>
              </a:spcBef>
              <a:spcAft>
                <a:spcPts val="0"/>
              </a:spcAft>
              <a:buSzPts val="2600"/>
              <a:buNone/>
              <a:defRPr sz="2600"/>
            </a:lvl9pPr>
          </a:lstStyle>
          <a:p>
            <a:r>
              <a:t>xx%</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1">
  <p:cSld name="CUSTOM_10">
    <p:spTree>
      <p:nvGrpSpPr>
        <p:cNvPr id="1" name="Shape 117"/>
        <p:cNvGrpSpPr/>
        <p:nvPr/>
      </p:nvGrpSpPr>
      <p:grpSpPr>
        <a:xfrm>
          <a:off x="0" y="0"/>
          <a:ext cx="0" cy="0"/>
          <a:chOff x="0" y="0"/>
          <a:chExt cx="0" cy="0"/>
        </a:xfrm>
      </p:grpSpPr>
      <p:sp>
        <p:nvSpPr>
          <p:cNvPr id="118" name="Google Shape;118;p18"/>
          <p:cNvSpPr/>
          <p:nvPr/>
        </p:nvSpPr>
        <p:spPr>
          <a:xfrm>
            <a:off x="7220829" y="-411028"/>
            <a:ext cx="2406326" cy="1202864"/>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8"/>
          <p:cNvSpPr/>
          <p:nvPr/>
        </p:nvSpPr>
        <p:spPr>
          <a:xfrm rot="-5400000">
            <a:off x="7974050" y="811350"/>
            <a:ext cx="2165000" cy="1265125"/>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8"/>
          <p:cNvSpPr/>
          <p:nvPr/>
        </p:nvSpPr>
        <p:spPr>
          <a:xfrm>
            <a:off x="-555893" y="-272859"/>
            <a:ext cx="2551785" cy="1275576"/>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8"/>
          <p:cNvSpPr txBox="1">
            <a:spLocks noGrp="1"/>
          </p:cNvSpPr>
          <p:nvPr>
            <p:ph type="body" idx="1"/>
          </p:nvPr>
        </p:nvSpPr>
        <p:spPr>
          <a:xfrm>
            <a:off x="940950" y="1490963"/>
            <a:ext cx="3852000" cy="3070200"/>
          </a:xfrm>
          <a:prstGeom prst="rect">
            <a:avLst/>
          </a:prstGeom>
        </p:spPr>
        <p:txBody>
          <a:bodyPr spcFirstLastPara="1" wrap="square" lIns="91425" tIns="91425" rIns="91425" bIns="91425" anchor="b" anchorCtr="0">
            <a:noAutofit/>
          </a:bodyPr>
          <a:lstStyle>
            <a:lvl1pPr marL="457200" lvl="0" indent="-317500" rtl="0">
              <a:lnSpc>
                <a:spcPct val="100000"/>
              </a:lnSpc>
              <a:spcBef>
                <a:spcPts val="0"/>
              </a:spcBef>
              <a:spcAft>
                <a:spcPts val="0"/>
              </a:spcAft>
              <a:buSzPts val="1400"/>
              <a:buChar char="●"/>
              <a:defRPr sz="1250"/>
            </a:lvl1pPr>
            <a:lvl2pPr marL="914400" lvl="1" indent="-304800" rtl="0">
              <a:lnSpc>
                <a:spcPct val="115000"/>
              </a:lnSpc>
              <a:spcBef>
                <a:spcPts val="0"/>
              </a:spcBef>
              <a:spcAft>
                <a:spcPts val="0"/>
              </a:spcAft>
              <a:buSzPts val="1200"/>
              <a:buFont typeface="Roboto Condensed Light"/>
              <a:buChar char="○"/>
              <a:defRPr/>
            </a:lvl2pPr>
            <a:lvl3pPr marL="1371600" lvl="2" indent="-304800" rtl="0">
              <a:lnSpc>
                <a:spcPct val="115000"/>
              </a:lnSpc>
              <a:spcBef>
                <a:spcPts val="1600"/>
              </a:spcBef>
              <a:spcAft>
                <a:spcPts val="0"/>
              </a:spcAft>
              <a:buSzPts val="1200"/>
              <a:buFont typeface="Roboto Condensed Light"/>
              <a:buChar char="■"/>
              <a:defRPr/>
            </a:lvl3pPr>
            <a:lvl4pPr marL="1828800" lvl="3" indent="-304800" rtl="0">
              <a:lnSpc>
                <a:spcPct val="115000"/>
              </a:lnSpc>
              <a:spcBef>
                <a:spcPts val="1600"/>
              </a:spcBef>
              <a:spcAft>
                <a:spcPts val="0"/>
              </a:spcAft>
              <a:buSzPts val="1200"/>
              <a:buFont typeface="Roboto Condensed Light"/>
              <a:buChar char="●"/>
              <a:defRPr/>
            </a:lvl4pPr>
            <a:lvl5pPr marL="2286000" lvl="4" indent="-304800" rtl="0">
              <a:lnSpc>
                <a:spcPct val="115000"/>
              </a:lnSpc>
              <a:spcBef>
                <a:spcPts val="1600"/>
              </a:spcBef>
              <a:spcAft>
                <a:spcPts val="0"/>
              </a:spcAft>
              <a:buSzPts val="1200"/>
              <a:buFont typeface="Roboto Condensed Light"/>
              <a:buChar char="○"/>
              <a:defRPr/>
            </a:lvl5pPr>
            <a:lvl6pPr marL="2743200" lvl="5" indent="-304800" rtl="0">
              <a:lnSpc>
                <a:spcPct val="115000"/>
              </a:lnSpc>
              <a:spcBef>
                <a:spcPts val="1600"/>
              </a:spcBef>
              <a:spcAft>
                <a:spcPts val="0"/>
              </a:spcAft>
              <a:buSzPts val="1200"/>
              <a:buFont typeface="Roboto Condensed Light"/>
              <a:buChar char="■"/>
              <a:defRPr/>
            </a:lvl6pPr>
            <a:lvl7pPr marL="3200400" lvl="6" indent="-304800" rtl="0">
              <a:lnSpc>
                <a:spcPct val="115000"/>
              </a:lnSpc>
              <a:spcBef>
                <a:spcPts val="1600"/>
              </a:spcBef>
              <a:spcAft>
                <a:spcPts val="0"/>
              </a:spcAft>
              <a:buSzPts val="1200"/>
              <a:buFont typeface="Roboto Condensed Light"/>
              <a:buChar char="●"/>
              <a:defRPr/>
            </a:lvl7pPr>
            <a:lvl8pPr marL="3657600" lvl="7" indent="-304800" rtl="0">
              <a:lnSpc>
                <a:spcPct val="115000"/>
              </a:lnSpc>
              <a:spcBef>
                <a:spcPts val="1600"/>
              </a:spcBef>
              <a:spcAft>
                <a:spcPts val="0"/>
              </a:spcAft>
              <a:buSzPts val="1200"/>
              <a:buFont typeface="Roboto Condensed Light"/>
              <a:buChar char="○"/>
              <a:defRPr/>
            </a:lvl8pPr>
            <a:lvl9pPr marL="4114800" lvl="8" indent="-304800" rtl="0">
              <a:lnSpc>
                <a:spcPct val="115000"/>
              </a:lnSpc>
              <a:spcBef>
                <a:spcPts val="1600"/>
              </a:spcBef>
              <a:spcAft>
                <a:spcPts val="1600"/>
              </a:spcAft>
              <a:buSzPts val="1200"/>
              <a:buFont typeface="Roboto Condensed Light"/>
              <a:buChar char="■"/>
              <a:defRPr/>
            </a:lvl9pPr>
          </a:lstStyle>
          <a:p>
            <a:endParaRPr/>
          </a:p>
        </p:txBody>
      </p:sp>
      <p:sp>
        <p:nvSpPr>
          <p:cNvPr id="122" name="Google Shape;122;p18"/>
          <p:cNvSpPr txBox="1">
            <a:spLocks noGrp="1"/>
          </p:cNvSpPr>
          <p:nvPr>
            <p:ph type="body" idx="2"/>
          </p:nvPr>
        </p:nvSpPr>
        <p:spPr>
          <a:xfrm>
            <a:off x="4705136" y="1490963"/>
            <a:ext cx="3718800" cy="3070200"/>
          </a:xfrm>
          <a:prstGeom prst="rect">
            <a:avLst/>
          </a:prstGeom>
        </p:spPr>
        <p:txBody>
          <a:bodyPr spcFirstLastPara="1" wrap="square" lIns="91425" tIns="91425" rIns="91425" bIns="91425" anchor="b" anchorCtr="0">
            <a:noAutofit/>
          </a:bodyPr>
          <a:lstStyle>
            <a:lvl1pPr marL="457200" lvl="0" indent="-304800" rtl="0">
              <a:lnSpc>
                <a:spcPct val="100000"/>
              </a:lnSpc>
              <a:spcBef>
                <a:spcPts val="0"/>
              </a:spcBef>
              <a:spcAft>
                <a:spcPts val="0"/>
              </a:spcAft>
              <a:buSzPts val="1200"/>
              <a:buFont typeface="Fjalla One"/>
              <a:buChar char="●"/>
              <a:defRPr sz="2500" b="1">
                <a:latin typeface="Fjalla One"/>
                <a:ea typeface="Fjalla One"/>
                <a:cs typeface="Fjalla One"/>
                <a:sym typeface="Fjalla One"/>
              </a:defRPr>
            </a:lvl1pPr>
            <a:lvl2pPr marL="914400" lvl="1" indent="-304800" rtl="0">
              <a:lnSpc>
                <a:spcPct val="115000"/>
              </a:lnSpc>
              <a:spcBef>
                <a:spcPts val="0"/>
              </a:spcBef>
              <a:spcAft>
                <a:spcPts val="0"/>
              </a:spcAft>
              <a:buSzPts val="1200"/>
              <a:buFont typeface="Roboto Condensed Light"/>
              <a:buChar char="○"/>
              <a:defRPr/>
            </a:lvl2pPr>
            <a:lvl3pPr marL="1371600" lvl="2" indent="-304800" rtl="0">
              <a:lnSpc>
                <a:spcPct val="115000"/>
              </a:lnSpc>
              <a:spcBef>
                <a:spcPts val="1600"/>
              </a:spcBef>
              <a:spcAft>
                <a:spcPts val="0"/>
              </a:spcAft>
              <a:buSzPts val="1200"/>
              <a:buFont typeface="Roboto Condensed Light"/>
              <a:buChar char="■"/>
              <a:defRPr/>
            </a:lvl3pPr>
            <a:lvl4pPr marL="1828800" lvl="3" indent="-304800" rtl="0">
              <a:lnSpc>
                <a:spcPct val="115000"/>
              </a:lnSpc>
              <a:spcBef>
                <a:spcPts val="1600"/>
              </a:spcBef>
              <a:spcAft>
                <a:spcPts val="0"/>
              </a:spcAft>
              <a:buSzPts val="1200"/>
              <a:buFont typeface="Roboto Condensed Light"/>
              <a:buChar char="●"/>
              <a:defRPr/>
            </a:lvl4pPr>
            <a:lvl5pPr marL="2286000" lvl="4" indent="-304800" rtl="0">
              <a:lnSpc>
                <a:spcPct val="115000"/>
              </a:lnSpc>
              <a:spcBef>
                <a:spcPts val="1600"/>
              </a:spcBef>
              <a:spcAft>
                <a:spcPts val="0"/>
              </a:spcAft>
              <a:buSzPts val="1200"/>
              <a:buFont typeface="Roboto Condensed Light"/>
              <a:buChar char="○"/>
              <a:defRPr/>
            </a:lvl5pPr>
            <a:lvl6pPr marL="2743200" lvl="5" indent="-304800" rtl="0">
              <a:lnSpc>
                <a:spcPct val="115000"/>
              </a:lnSpc>
              <a:spcBef>
                <a:spcPts val="1600"/>
              </a:spcBef>
              <a:spcAft>
                <a:spcPts val="0"/>
              </a:spcAft>
              <a:buSzPts val="1200"/>
              <a:buFont typeface="Roboto Condensed Light"/>
              <a:buChar char="■"/>
              <a:defRPr/>
            </a:lvl6pPr>
            <a:lvl7pPr marL="3200400" lvl="6" indent="-304800" rtl="0">
              <a:lnSpc>
                <a:spcPct val="115000"/>
              </a:lnSpc>
              <a:spcBef>
                <a:spcPts val="1600"/>
              </a:spcBef>
              <a:spcAft>
                <a:spcPts val="0"/>
              </a:spcAft>
              <a:buSzPts val="1200"/>
              <a:buFont typeface="Roboto Condensed Light"/>
              <a:buChar char="●"/>
              <a:defRPr/>
            </a:lvl7pPr>
            <a:lvl8pPr marL="3657600" lvl="7" indent="-304800" rtl="0">
              <a:lnSpc>
                <a:spcPct val="115000"/>
              </a:lnSpc>
              <a:spcBef>
                <a:spcPts val="1600"/>
              </a:spcBef>
              <a:spcAft>
                <a:spcPts val="0"/>
              </a:spcAft>
              <a:buSzPts val="1200"/>
              <a:buFont typeface="Roboto Condensed Light"/>
              <a:buChar char="○"/>
              <a:defRPr/>
            </a:lvl8pPr>
            <a:lvl9pPr marL="4114800" lvl="8" indent="-304800" rtl="0">
              <a:lnSpc>
                <a:spcPct val="115000"/>
              </a:lnSpc>
              <a:spcBef>
                <a:spcPts val="1600"/>
              </a:spcBef>
              <a:spcAft>
                <a:spcPts val="1600"/>
              </a:spcAft>
              <a:buSzPts val="1200"/>
              <a:buFont typeface="Roboto Condensed Light"/>
              <a:buChar char="■"/>
              <a:defRPr/>
            </a:lvl9pPr>
          </a:lstStyle>
          <a:p>
            <a:endParaRPr/>
          </a:p>
        </p:txBody>
      </p:sp>
      <p:sp>
        <p:nvSpPr>
          <p:cNvPr id="123" name="Google Shape;123;p1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24"/>
        <p:cNvGrpSpPr/>
        <p:nvPr/>
      </p:nvGrpSpPr>
      <p:grpSpPr>
        <a:xfrm>
          <a:off x="0" y="0"/>
          <a:ext cx="0" cy="0"/>
          <a:chOff x="0" y="0"/>
          <a:chExt cx="0" cy="0"/>
        </a:xfrm>
      </p:grpSpPr>
      <p:sp>
        <p:nvSpPr>
          <p:cNvPr id="125" name="Google Shape;125;p19"/>
          <p:cNvSpPr/>
          <p:nvPr/>
        </p:nvSpPr>
        <p:spPr>
          <a:xfrm>
            <a:off x="7514825" y="-88810"/>
            <a:ext cx="2339156" cy="116928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9"/>
          <p:cNvSpPr/>
          <p:nvPr/>
        </p:nvSpPr>
        <p:spPr>
          <a:xfrm>
            <a:off x="7514825" y="-252675"/>
            <a:ext cx="2339156" cy="116928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9"/>
          <p:cNvSpPr/>
          <p:nvPr/>
        </p:nvSpPr>
        <p:spPr>
          <a:xfrm rot="-5400000">
            <a:off x="-1009038" y="884792"/>
            <a:ext cx="2305570" cy="1152499"/>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9" name="Google Shape;129;p19"/>
          <p:cNvSpPr txBox="1">
            <a:spLocks noGrp="1"/>
          </p:cNvSpPr>
          <p:nvPr>
            <p:ph type="title" idx="2"/>
          </p:nvPr>
        </p:nvSpPr>
        <p:spPr>
          <a:xfrm>
            <a:off x="828850" y="2917325"/>
            <a:ext cx="2240400" cy="394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0" name="Google Shape;130;p19"/>
          <p:cNvSpPr txBox="1">
            <a:spLocks noGrp="1"/>
          </p:cNvSpPr>
          <p:nvPr>
            <p:ph type="subTitle" idx="1"/>
          </p:nvPr>
        </p:nvSpPr>
        <p:spPr>
          <a:xfrm>
            <a:off x="828850" y="3311500"/>
            <a:ext cx="2240400" cy="777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1" name="Google Shape;131;p19"/>
          <p:cNvSpPr txBox="1">
            <a:spLocks noGrp="1"/>
          </p:cNvSpPr>
          <p:nvPr>
            <p:ph type="title" idx="3"/>
          </p:nvPr>
        </p:nvSpPr>
        <p:spPr>
          <a:xfrm>
            <a:off x="3451795" y="2917325"/>
            <a:ext cx="2240400" cy="394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2" name="Google Shape;132;p19"/>
          <p:cNvSpPr txBox="1">
            <a:spLocks noGrp="1"/>
          </p:cNvSpPr>
          <p:nvPr>
            <p:ph type="subTitle" idx="4"/>
          </p:nvPr>
        </p:nvSpPr>
        <p:spPr>
          <a:xfrm>
            <a:off x="3451796" y="3311500"/>
            <a:ext cx="2240400" cy="777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3" name="Google Shape;133;p19"/>
          <p:cNvSpPr txBox="1">
            <a:spLocks noGrp="1"/>
          </p:cNvSpPr>
          <p:nvPr>
            <p:ph type="title" idx="5"/>
          </p:nvPr>
        </p:nvSpPr>
        <p:spPr>
          <a:xfrm>
            <a:off x="6074747" y="2917325"/>
            <a:ext cx="2240400" cy="394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4" name="Google Shape;134;p19"/>
          <p:cNvSpPr txBox="1">
            <a:spLocks noGrp="1"/>
          </p:cNvSpPr>
          <p:nvPr>
            <p:ph type="subTitle" idx="6"/>
          </p:nvPr>
        </p:nvSpPr>
        <p:spPr>
          <a:xfrm>
            <a:off x="6074748" y="3311500"/>
            <a:ext cx="2240400" cy="777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146"/>
        <p:cNvGrpSpPr/>
        <p:nvPr/>
      </p:nvGrpSpPr>
      <p:grpSpPr>
        <a:xfrm>
          <a:off x="0" y="0"/>
          <a:ext cx="0" cy="0"/>
          <a:chOff x="0" y="0"/>
          <a:chExt cx="0" cy="0"/>
        </a:xfrm>
      </p:grpSpPr>
      <p:sp>
        <p:nvSpPr>
          <p:cNvPr id="147" name="Google Shape;147;p21"/>
          <p:cNvSpPr/>
          <p:nvPr/>
        </p:nvSpPr>
        <p:spPr>
          <a:xfrm>
            <a:off x="-449575" y="-88810"/>
            <a:ext cx="2339156" cy="116928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1"/>
          <p:cNvSpPr/>
          <p:nvPr/>
        </p:nvSpPr>
        <p:spPr>
          <a:xfrm>
            <a:off x="-449575" y="-252675"/>
            <a:ext cx="2339156" cy="116928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1"/>
          <p:cNvSpPr/>
          <p:nvPr/>
        </p:nvSpPr>
        <p:spPr>
          <a:xfrm rot="5400000">
            <a:off x="7847462" y="4027254"/>
            <a:ext cx="2305570" cy="1152499"/>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1" name="Google Shape;151;p21"/>
          <p:cNvSpPr txBox="1">
            <a:spLocks noGrp="1"/>
          </p:cNvSpPr>
          <p:nvPr>
            <p:ph type="title" idx="2"/>
          </p:nvPr>
        </p:nvSpPr>
        <p:spPr>
          <a:xfrm>
            <a:off x="6780309" y="2881700"/>
            <a:ext cx="1575900" cy="4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2" name="Google Shape;152;p21"/>
          <p:cNvSpPr txBox="1">
            <a:spLocks noGrp="1"/>
          </p:cNvSpPr>
          <p:nvPr>
            <p:ph type="subTitle" idx="1"/>
          </p:nvPr>
        </p:nvSpPr>
        <p:spPr>
          <a:xfrm>
            <a:off x="6780300" y="3305300"/>
            <a:ext cx="1575900" cy="71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3" name="Google Shape;153;p21"/>
          <p:cNvSpPr txBox="1">
            <a:spLocks noGrp="1"/>
          </p:cNvSpPr>
          <p:nvPr>
            <p:ph type="title" idx="3"/>
          </p:nvPr>
        </p:nvSpPr>
        <p:spPr>
          <a:xfrm>
            <a:off x="4782791" y="2881700"/>
            <a:ext cx="1575900" cy="4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4" name="Google Shape;154;p21"/>
          <p:cNvSpPr txBox="1">
            <a:spLocks noGrp="1"/>
          </p:cNvSpPr>
          <p:nvPr>
            <p:ph type="subTitle" idx="4"/>
          </p:nvPr>
        </p:nvSpPr>
        <p:spPr>
          <a:xfrm>
            <a:off x="4782796" y="3305300"/>
            <a:ext cx="1575900" cy="71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5" name="Google Shape;155;p21"/>
          <p:cNvSpPr txBox="1">
            <a:spLocks noGrp="1"/>
          </p:cNvSpPr>
          <p:nvPr>
            <p:ph type="title" idx="5"/>
          </p:nvPr>
        </p:nvSpPr>
        <p:spPr>
          <a:xfrm>
            <a:off x="787809" y="2881700"/>
            <a:ext cx="1575900" cy="4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6" name="Google Shape;156;p21"/>
          <p:cNvSpPr txBox="1">
            <a:spLocks noGrp="1"/>
          </p:cNvSpPr>
          <p:nvPr>
            <p:ph type="subTitle" idx="6"/>
          </p:nvPr>
        </p:nvSpPr>
        <p:spPr>
          <a:xfrm>
            <a:off x="787800" y="3305200"/>
            <a:ext cx="1575900" cy="71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7" name="Google Shape;157;p21"/>
          <p:cNvSpPr txBox="1">
            <a:spLocks noGrp="1"/>
          </p:cNvSpPr>
          <p:nvPr>
            <p:ph type="title" idx="7"/>
          </p:nvPr>
        </p:nvSpPr>
        <p:spPr>
          <a:xfrm>
            <a:off x="2785291" y="2881700"/>
            <a:ext cx="1575900" cy="423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8" name="Google Shape;158;p21"/>
          <p:cNvSpPr txBox="1">
            <a:spLocks noGrp="1"/>
          </p:cNvSpPr>
          <p:nvPr>
            <p:ph type="subTitle" idx="8"/>
          </p:nvPr>
        </p:nvSpPr>
        <p:spPr>
          <a:xfrm>
            <a:off x="2785292" y="3305200"/>
            <a:ext cx="1575900" cy="71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04"/>
        <p:cNvGrpSpPr/>
        <p:nvPr/>
      </p:nvGrpSpPr>
      <p:grpSpPr>
        <a:xfrm>
          <a:off x="0" y="0"/>
          <a:ext cx="0" cy="0"/>
          <a:chOff x="0" y="0"/>
          <a:chExt cx="0" cy="0"/>
        </a:xfrm>
      </p:grpSpPr>
      <p:sp>
        <p:nvSpPr>
          <p:cNvPr id="205" name="Google Shape;205;p26"/>
          <p:cNvSpPr/>
          <p:nvPr/>
        </p:nvSpPr>
        <p:spPr>
          <a:xfrm>
            <a:off x="7254425" y="-88810"/>
            <a:ext cx="2339156" cy="116928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6"/>
          <p:cNvSpPr/>
          <p:nvPr/>
        </p:nvSpPr>
        <p:spPr>
          <a:xfrm>
            <a:off x="7254425" y="-252675"/>
            <a:ext cx="2339156" cy="116928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6"/>
          <p:cNvSpPr/>
          <p:nvPr/>
        </p:nvSpPr>
        <p:spPr>
          <a:xfrm>
            <a:off x="-271600" y="4603502"/>
            <a:ext cx="1983140" cy="1158854"/>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6"/>
          <p:cNvSpPr/>
          <p:nvPr/>
        </p:nvSpPr>
        <p:spPr>
          <a:xfrm rot="-5400000">
            <a:off x="8103167" y="878807"/>
            <a:ext cx="2087277" cy="1219707"/>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6"/>
          <p:cNvSpPr/>
          <p:nvPr/>
        </p:nvSpPr>
        <p:spPr>
          <a:xfrm rot="-5400000">
            <a:off x="-793252" y="3853204"/>
            <a:ext cx="1857149" cy="928344"/>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Fjalla One"/>
              <a:buNone/>
              <a:defRPr sz="3500" b="1">
                <a:solidFill>
                  <a:schemeClr val="dk1"/>
                </a:solidFill>
                <a:latin typeface="Fjalla One"/>
                <a:ea typeface="Fjalla One"/>
                <a:cs typeface="Fjalla One"/>
                <a:sym typeface="Fjalla One"/>
              </a:defRPr>
            </a:lvl1pPr>
            <a:lvl2pPr lvl="1" rtl="0">
              <a:spcBef>
                <a:spcPts val="0"/>
              </a:spcBef>
              <a:spcAft>
                <a:spcPts val="0"/>
              </a:spcAft>
              <a:buClr>
                <a:schemeClr val="dk1"/>
              </a:buClr>
              <a:buSzPts val="3500"/>
              <a:buFont typeface="Fjalla One"/>
              <a:buNone/>
              <a:defRPr sz="3500">
                <a:solidFill>
                  <a:schemeClr val="dk1"/>
                </a:solidFill>
                <a:latin typeface="Fjalla One"/>
                <a:ea typeface="Fjalla One"/>
                <a:cs typeface="Fjalla One"/>
                <a:sym typeface="Fjalla One"/>
              </a:defRPr>
            </a:lvl2pPr>
            <a:lvl3pPr lvl="2" rtl="0">
              <a:spcBef>
                <a:spcPts val="0"/>
              </a:spcBef>
              <a:spcAft>
                <a:spcPts val="0"/>
              </a:spcAft>
              <a:buClr>
                <a:schemeClr val="dk1"/>
              </a:buClr>
              <a:buSzPts val="3500"/>
              <a:buFont typeface="Fjalla One"/>
              <a:buNone/>
              <a:defRPr sz="3500">
                <a:solidFill>
                  <a:schemeClr val="dk1"/>
                </a:solidFill>
                <a:latin typeface="Fjalla One"/>
                <a:ea typeface="Fjalla One"/>
                <a:cs typeface="Fjalla One"/>
                <a:sym typeface="Fjalla One"/>
              </a:defRPr>
            </a:lvl3pPr>
            <a:lvl4pPr lvl="3" rtl="0">
              <a:spcBef>
                <a:spcPts val="0"/>
              </a:spcBef>
              <a:spcAft>
                <a:spcPts val="0"/>
              </a:spcAft>
              <a:buClr>
                <a:schemeClr val="dk1"/>
              </a:buClr>
              <a:buSzPts val="3500"/>
              <a:buFont typeface="Fjalla One"/>
              <a:buNone/>
              <a:defRPr sz="3500">
                <a:solidFill>
                  <a:schemeClr val="dk1"/>
                </a:solidFill>
                <a:latin typeface="Fjalla One"/>
                <a:ea typeface="Fjalla One"/>
                <a:cs typeface="Fjalla One"/>
                <a:sym typeface="Fjalla One"/>
              </a:defRPr>
            </a:lvl4pPr>
            <a:lvl5pPr lvl="4" rtl="0">
              <a:spcBef>
                <a:spcPts val="0"/>
              </a:spcBef>
              <a:spcAft>
                <a:spcPts val="0"/>
              </a:spcAft>
              <a:buClr>
                <a:schemeClr val="dk1"/>
              </a:buClr>
              <a:buSzPts val="3500"/>
              <a:buFont typeface="Fjalla One"/>
              <a:buNone/>
              <a:defRPr sz="3500">
                <a:solidFill>
                  <a:schemeClr val="dk1"/>
                </a:solidFill>
                <a:latin typeface="Fjalla One"/>
                <a:ea typeface="Fjalla One"/>
                <a:cs typeface="Fjalla One"/>
                <a:sym typeface="Fjalla One"/>
              </a:defRPr>
            </a:lvl5pPr>
            <a:lvl6pPr lvl="5" rtl="0">
              <a:spcBef>
                <a:spcPts val="0"/>
              </a:spcBef>
              <a:spcAft>
                <a:spcPts val="0"/>
              </a:spcAft>
              <a:buClr>
                <a:schemeClr val="dk1"/>
              </a:buClr>
              <a:buSzPts val="3500"/>
              <a:buFont typeface="Fjalla One"/>
              <a:buNone/>
              <a:defRPr sz="3500">
                <a:solidFill>
                  <a:schemeClr val="dk1"/>
                </a:solidFill>
                <a:latin typeface="Fjalla One"/>
                <a:ea typeface="Fjalla One"/>
                <a:cs typeface="Fjalla One"/>
                <a:sym typeface="Fjalla One"/>
              </a:defRPr>
            </a:lvl6pPr>
            <a:lvl7pPr lvl="6" rtl="0">
              <a:spcBef>
                <a:spcPts val="0"/>
              </a:spcBef>
              <a:spcAft>
                <a:spcPts val="0"/>
              </a:spcAft>
              <a:buClr>
                <a:schemeClr val="dk1"/>
              </a:buClr>
              <a:buSzPts val="3500"/>
              <a:buFont typeface="Fjalla One"/>
              <a:buNone/>
              <a:defRPr sz="3500">
                <a:solidFill>
                  <a:schemeClr val="dk1"/>
                </a:solidFill>
                <a:latin typeface="Fjalla One"/>
                <a:ea typeface="Fjalla One"/>
                <a:cs typeface="Fjalla One"/>
                <a:sym typeface="Fjalla One"/>
              </a:defRPr>
            </a:lvl7pPr>
            <a:lvl8pPr lvl="7" rtl="0">
              <a:spcBef>
                <a:spcPts val="0"/>
              </a:spcBef>
              <a:spcAft>
                <a:spcPts val="0"/>
              </a:spcAft>
              <a:buClr>
                <a:schemeClr val="dk1"/>
              </a:buClr>
              <a:buSzPts val="3500"/>
              <a:buFont typeface="Fjalla One"/>
              <a:buNone/>
              <a:defRPr sz="3500">
                <a:solidFill>
                  <a:schemeClr val="dk1"/>
                </a:solidFill>
                <a:latin typeface="Fjalla One"/>
                <a:ea typeface="Fjalla One"/>
                <a:cs typeface="Fjalla One"/>
                <a:sym typeface="Fjalla One"/>
              </a:defRPr>
            </a:lvl8pPr>
            <a:lvl9pPr lvl="8" rtl="0">
              <a:spcBef>
                <a:spcPts val="0"/>
              </a:spcBef>
              <a:spcAft>
                <a:spcPts val="0"/>
              </a:spcAft>
              <a:buClr>
                <a:schemeClr val="dk1"/>
              </a:buClr>
              <a:buSzPts val="3500"/>
              <a:buFont typeface="Fjalla One"/>
              <a:buNone/>
              <a:defRPr sz="3500">
                <a:solidFill>
                  <a:schemeClr val="dk1"/>
                </a:solidFill>
                <a:latin typeface="Fjalla One"/>
                <a:ea typeface="Fjalla One"/>
                <a:cs typeface="Fjalla One"/>
                <a:sym typeface="Fjalla One"/>
              </a:defRPr>
            </a:lvl9pPr>
          </a:lstStyle>
          <a:p>
            <a:endParaRPr/>
          </a:p>
        </p:txBody>
      </p:sp>
      <p:sp>
        <p:nvSpPr>
          <p:cNvPr id="7" name="Google Shape;7;p1"/>
          <p:cNvSpPr txBox="1">
            <a:spLocks noGrp="1"/>
          </p:cNvSpPr>
          <p:nvPr>
            <p:ph type="body" idx="1"/>
          </p:nvPr>
        </p:nvSpPr>
        <p:spPr>
          <a:xfrm>
            <a:off x="720000" y="1152475"/>
            <a:ext cx="7704000" cy="34509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1pPr>
            <a:lvl2pPr marL="914400" lvl="1"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1600"/>
              </a:spcBef>
              <a:spcAft>
                <a:spcPts val="1600"/>
              </a:spcAft>
              <a:buClr>
                <a:schemeClr val="dk1"/>
              </a:buClr>
              <a:buSzPts val="1400"/>
              <a:buFont typeface="Lato"/>
              <a:buChar char="■"/>
              <a:defRPr>
                <a:solidFill>
                  <a:schemeClr val="dk1"/>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9" r:id="rId3"/>
    <p:sldLayoutId id="2147483664" r:id="rId4"/>
    <p:sldLayoutId id="2147483665" r:id="rId5"/>
    <p:sldLayoutId id="2147483667" r:id="rId6"/>
    <p:sldLayoutId id="2147483672" r:id="rId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32"/>
          <p:cNvSpPr txBox="1">
            <a:spLocks noGrp="1"/>
          </p:cNvSpPr>
          <p:nvPr>
            <p:ph type="ctrTitle"/>
          </p:nvPr>
        </p:nvSpPr>
        <p:spPr>
          <a:xfrm>
            <a:off x="2056475" y="544646"/>
            <a:ext cx="5031000" cy="2566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SG" sz="5100" dirty="0" smtClean="0">
                <a:solidFill>
                  <a:schemeClr val="accent1"/>
                </a:solidFill>
              </a:rPr>
              <a:t>Diversity and Inclusion in Marks and Spencer</a:t>
            </a:r>
            <a:endParaRPr sz="5100" dirty="0">
              <a:solidFill>
                <a:schemeClr val="accent1"/>
              </a:solidFill>
            </a:endParaRPr>
          </a:p>
        </p:txBody>
      </p:sp>
      <p:sp>
        <p:nvSpPr>
          <p:cNvPr id="225" name="Google Shape;225;p32"/>
          <p:cNvSpPr txBox="1">
            <a:spLocks noGrp="1"/>
          </p:cNvSpPr>
          <p:nvPr>
            <p:ph type="subTitle" idx="1"/>
          </p:nvPr>
        </p:nvSpPr>
        <p:spPr>
          <a:xfrm>
            <a:off x="2056475" y="3235344"/>
            <a:ext cx="50310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SG" dirty="0" smtClean="0"/>
              <a:t>Student Name:  Gabriel </a:t>
            </a:r>
            <a:r>
              <a:rPr lang="en-SG" dirty="0" err="1" smtClean="0"/>
              <a:t>Tudosie</a:t>
            </a:r>
            <a:r>
              <a:rPr lang="en-SG" dirty="0" smtClean="0"/>
              <a:t> </a:t>
            </a:r>
          </a:p>
          <a:p>
            <a:pPr marL="0" lvl="0" indent="0" algn="ctr" rtl="0">
              <a:spcBef>
                <a:spcPts val="0"/>
              </a:spcBef>
              <a:spcAft>
                <a:spcPts val="0"/>
              </a:spcAft>
              <a:buNone/>
            </a:pPr>
            <a:r>
              <a:rPr lang="en-SG" dirty="0" smtClean="0"/>
              <a:t>Student ID: 1906879 </a:t>
            </a:r>
          </a:p>
          <a:p>
            <a:pPr marL="0" lvl="0" indent="0" algn="ctr" rtl="0">
              <a:spcBef>
                <a:spcPts val="0"/>
              </a:spcBef>
              <a:spcAft>
                <a:spcPts val="0"/>
              </a:spcAft>
              <a:buNone/>
            </a:pPr>
            <a:r>
              <a:rPr lang="en-SG" dirty="0" smtClean="0"/>
              <a:t>Module: Managing People (LCBB5004)</a:t>
            </a:r>
          </a:p>
          <a:p>
            <a:pPr marL="0" lvl="0" indent="0" algn="ctr" rtl="0">
              <a:spcBef>
                <a:spcPts val="0"/>
              </a:spcBef>
              <a:spcAft>
                <a:spcPts val="0"/>
              </a:spcAft>
              <a:buNone/>
            </a:pPr>
            <a:r>
              <a:rPr lang="en-SG" dirty="0" smtClean="0"/>
              <a:t>Words: 1023</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fr" dirty="0" smtClean="0"/>
              <a:t>Table of Contents </a:t>
            </a:r>
            <a:endParaRPr dirty="0"/>
          </a:p>
        </p:txBody>
      </p:sp>
      <p:sp>
        <p:nvSpPr>
          <p:cNvPr id="237" name="Google Shape;237;p34"/>
          <p:cNvSpPr txBox="1">
            <a:spLocks noGrp="1"/>
          </p:cNvSpPr>
          <p:nvPr>
            <p:ph type="title" idx="2"/>
          </p:nvPr>
        </p:nvSpPr>
        <p:spPr>
          <a:xfrm>
            <a:off x="720000" y="1937650"/>
            <a:ext cx="2305500" cy="420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SG" sz="1700" dirty="0" smtClean="0"/>
              <a:t>Introduction</a:t>
            </a:r>
            <a:endParaRPr sz="1700" dirty="0"/>
          </a:p>
        </p:txBody>
      </p:sp>
      <p:sp>
        <p:nvSpPr>
          <p:cNvPr id="239" name="Google Shape;239;p34"/>
          <p:cNvSpPr txBox="1">
            <a:spLocks noGrp="1"/>
          </p:cNvSpPr>
          <p:nvPr>
            <p:ph type="title" idx="3"/>
          </p:nvPr>
        </p:nvSpPr>
        <p:spPr>
          <a:xfrm>
            <a:off x="3419271" y="1937650"/>
            <a:ext cx="2305500" cy="420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SG" sz="1700" dirty="0" smtClean="0"/>
              <a:t>Moral and Business Case</a:t>
            </a:r>
            <a:endParaRPr sz="1700" dirty="0"/>
          </a:p>
        </p:txBody>
      </p:sp>
      <p:sp>
        <p:nvSpPr>
          <p:cNvPr id="241" name="Google Shape;241;p34"/>
          <p:cNvSpPr txBox="1">
            <a:spLocks noGrp="1"/>
          </p:cNvSpPr>
          <p:nvPr>
            <p:ph type="title" idx="5"/>
          </p:nvPr>
        </p:nvSpPr>
        <p:spPr>
          <a:xfrm>
            <a:off x="720000" y="3639300"/>
            <a:ext cx="2305500" cy="420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SG" sz="1700" dirty="0" smtClean="0"/>
              <a:t>Equalit</a:t>
            </a:r>
            <a:r>
              <a:rPr lang="en-SG" sz="1700" dirty="0" smtClean="0"/>
              <a:t>y, Diversity and their Promotion</a:t>
            </a:r>
            <a:r>
              <a:rPr lang="en-SG" sz="1700" dirty="0" smtClean="0"/>
              <a:t> </a:t>
            </a:r>
            <a:endParaRPr sz="1700" dirty="0"/>
          </a:p>
        </p:txBody>
      </p:sp>
      <p:sp>
        <p:nvSpPr>
          <p:cNvPr id="243" name="Google Shape;243;p34"/>
          <p:cNvSpPr txBox="1">
            <a:spLocks noGrp="1"/>
          </p:cNvSpPr>
          <p:nvPr>
            <p:ph type="title" idx="7"/>
          </p:nvPr>
        </p:nvSpPr>
        <p:spPr>
          <a:xfrm>
            <a:off x="3419271" y="3639300"/>
            <a:ext cx="2305500" cy="420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SG" sz="1700" dirty="0" smtClean="0"/>
              <a:t>Impact of Diversity Promotion</a:t>
            </a:r>
            <a:endParaRPr sz="1700" dirty="0"/>
          </a:p>
        </p:txBody>
      </p:sp>
      <p:sp>
        <p:nvSpPr>
          <p:cNvPr id="245" name="Google Shape;245;p34"/>
          <p:cNvSpPr txBox="1">
            <a:spLocks noGrp="1"/>
          </p:cNvSpPr>
          <p:nvPr>
            <p:ph type="title" idx="9"/>
          </p:nvPr>
        </p:nvSpPr>
        <p:spPr>
          <a:xfrm>
            <a:off x="6118549" y="1937650"/>
            <a:ext cx="2305500" cy="420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SG" sz="1700" dirty="0" smtClean="0"/>
              <a:t>Flexible Working Arrangement</a:t>
            </a:r>
            <a:endParaRPr sz="1700" dirty="0"/>
          </a:p>
        </p:txBody>
      </p:sp>
      <p:sp>
        <p:nvSpPr>
          <p:cNvPr id="247" name="Google Shape;247;p34"/>
          <p:cNvSpPr txBox="1">
            <a:spLocks noGrp="1"/>
          </p:cNvSpPr>
          <p:nvPr>
            <p:ph type="title" idx="14"/>
          </p:nvPr>
        </p:nvSpPr>
        <p:spPr>
          <a:xfrm>
            <a:off x="6118550" y="3639300"/>
            <a:ext cx="2305500" cy="420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SG" sz="1700" dirty="0" smtClean="0"/>
              <a:t>Recommendations and Conclusion</a:t>
            </a:r>
            <a:endParaRPr sz="1700" dirty="0"/>
          </a:p>
        </p:txBody>
      </p:sp>
      <p:sp>
        <p:nvSpPr>
          <p:cNvPr id="249" name="Google Shape;249;p34"/>
          <p:cNvSpPr txBox="1">
            <a:spLocks noGrp="1"/>
          </p:cNvSpPr>
          <p:nvPr>
            <p:ph type="title" idx="16"/>
          </p:nvPr>
        </p:nvSpPr>
        <p:spPr>
          <a:xfrm>
            <a:off x="1437900" y="1364950"/>
            <a:ext cx="869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dirty="0"/>
              <a:t>01.</a:t>
            </a:r>
            <a:endParaRPr dirty="0"/>
          </a:p>
        </p:txBody>
      </p:sp>
      <p:sp>
        <p:nvSpPr>
          <p:cNvPr id="250" name="Google Shape;250;p34"/>
          <p:cNvSpPr txBox="1">
            <a:spLocks noGrp="1"/>
          </p:cNvSpPr>
          <p:nvPr>
            <p:ph type="title" idx="17"/>
          </p:nvPr>
        </p:nvSpPr>
        <p:spPr>
          <a:xfrm>
            <a:off x="4137150" y="1364950"/>
            <a:ext cx="869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a:t>02.</a:t>
            </a:r>
            <a:endParaRPr/>
          </a:p>
        </p:txBody>
      </p:sp>
      <p:sp>
        <p:nvSpPr>
          <p:cNvPr id="251" name="Google Shape;251;p34"/>
          <p:cNvSpPr txBox="1">
            <a:spLocks noGrp="1"/>
          </p:cNvSpPr>
          <p:nvPr>
            <p:ph type="title" idx="18"/>
          </p:nvPr>
        </p:nvSpPr>
        <p:spPr>
          <a:xfrm>
            <a:off x="6836400" y="1364950"/>
            <a:ext cx="869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a:t>03.</a:t>
            </a:r>
            <a:endParaRPr/>
          </a:p>
        </p:txBody>
      </p:sp>
      <p:sp>
        <p:nvSpPr>
          <p:cNvPr id="252" name="Google Shape;252;p34"/>
          <p:cNvSpPr txBox="1">
            <a:spLocks noGrp="1"/>
          </p:cNvSpPr>
          <p:nvPr>
            <p:ph type="title" idx="19"/>
          </p:nvPr>
        </p:nvSpPr>
        <p:spPr>
          <a:xfrm>
            <a:off x="1437900" y="3066600"/>
            <a:ext cx="869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a:t>04.</a:t>
            </a:r>
            <a:endParaRPr/>
          </a:p>
        </p:txBody>
      </p:sp>
      <p:sp>
        <p:nvSpPr>
          <p:cNvPr id="253" name="Google Shape;253;p34"/>
          <p:cNvSpPr txBox="1">
            <a:spLocks noGrp="1"/>
          </p:cNvSpPr>
          <p:nvPr>
            <p:ph type="title" idx="20"/>
          </p:nvPr>
        </p:nvSpPr>
        <p:spPr>
          <a:xfrm>
            <a:off x="4137150" y="3066600"/>
            <a:ext cx="869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a:t>05.</a:t>
            </a:r>
            <a:endParaRPr/>
          </a:p>
        </p:txBody>
      </p:sp>
      <p:sp>
        <p:nvSpPr>
          <p:cNvPr id="254" name="Google Shape;254;p34"/>
          <p:cNvSpPr txBox="1">
            <a:spLocks noGrp="1"/>
          </p:cNvSpPr>
          <p:nvPr>
            <p:ph type="title" idx="21"/>
          </p:nvPr>
        </p:nvSpPr>
        <p:spPr>
          <a:xfrm>
            <a:off x="6836400" y="3066600"/>
            <a:ext cx="8697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a:t>06.</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36"/>
          <p:cNvSpPr/>
          <p:nvPr/>
        </p:nvSpPr>
        <p:spPr>
          <a:xfrm>
            <a:off x="1228650" y="819150"/>
            <a:ext cx="6686700" cy="3505200"/>
          </a:xfrm>
          <a:prstGeom prst="roundRect">
            <a:avLst>
              <a:gd name="adj" fmla="val 7002"/>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6"/>
          <p:cNvSpPr txBox="1">
            <a:spLocks noGrp="1"/>
          </p:cNvSpPr>
          <p:nvPr>
            <p:ph type="title"/>
          </p:nvPr>
        </p:nvSpPr>
        <p:spPr>
          <a:xfrm>
            <a:off x="2137800" y="1344286"/>
            <a:ext cx="48684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dirty="0" smtClean="0"/>
              <a:t>Introduction to Marks and Spencer</a:t>
            </a:r>
            <a:endParaRPr dirty="0"/>
          </a:p>
        </p:txBody>
      </p:sp>
      <p:sp>
        <p:nvSpPr>
          <p:cNvPr id="267" name="Google Shape;267;p36"/>
          <p:cNvSpPr txBox="1">
            <a:spLocks noGrp="1"/>
          </p:cNvSpPr>
          <p:nvPr>
            <p:ph type="subTitle" idx="1"/>
          </p:nvPr>
        </p:nvSpPr>
        <p:spPr>
          <a:xfrm>
            <a:off x="2137800" y="2421303"/>
            <a:ext cx="4868400" cy="1398300"/>
          </a:xfrm>
          <a:prstGeom prst="rect">
            <a:avLst/>
          </a:prstGeom>
        </p:spPr>
        <p:txBody>
          <a:bodyPr spcFirstLastPara="1" wrap="square" lIns="91425" tIns="91425" rIns="91425" bIns="91425" anchor="ctr" anchorCtr="0">
            <a:noAutofit/>
          </a:bodyPr>
          <a:lstStyle/>
          <a:p>
            <a:pPr marL="0" lvl="0" indent="0"/>
            <a:r>
              <a:rPr lang="en-US" dirty="0"/>
              <a:t>Marks &amp; Spencer Group plc, often known as M&amp;S or just Marks, is a British international retailer based in Paddington, London. They offer a wide variety of goods, including apparel, toiletries, housewares, and food.</a:t>
            </a:r>
            <a:endParaRPr dirty="0"/>
          </a:p>
        </p:txBody>
      </p:sp>
      <p:sp>
        <p:nvSpPr>
          <p:cNvPr id="268" name="Google Shape;268;p36"/>
          <p:cNvSpPr/>
          <p:nvPr/>
        </p:nvSpPr>
        <p:spPr>
          <a:xfrm rot="10800000">
            <a:off x="3489500" y="-156056"/>
            <a:ext cx="2165000" cy="1265125"/>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6"/>
          <p:cNvSpPr/>
          <p:nvPr/>
        </p:nvSpPr>
        <p:spPr>
          <a:xfrm>
            <a:off x="3489500" y="4034431"/>
            <a:ext cx="2165000" cy="1265125"/>
          </a:xfrm>
          <a:custGeom>
            <a:avLst/>
            <a:gdLst/>
            <a:ahLst/>
            <a:cxnLst/>
            <a:rect l="l" t="t" r="r" b="b"/>
            <a:pathLst>
              <a:path w="86600" h="50605" extrusionOk="0">
                <a:moveTo>
                  <a:pt x="43297" y="1"/>
                </a:moveTo>
                <a:cubicBezTo>
                  <a:pt x="42353" y="1"/>
                  <a:pt x="41405" y="366"/>
                  <a:pt x="40675" y="1096"/>
                </a:cubicBezTo>
                <a:lnTo>
                  <a:pt x="1438" y="40333"/>
                </a:lnTo>
                <a:cubicBezTo>
                  <a:pt x="0" y="41771"/>
                  <a:pt x="0" y="44122"/>
                  <a:pt x="1438" y="45560"/>
                </a:cubicBezTo>
                <a:lnTo>
                  <a:pt x="6483" y="50604"/>
                </a:lnTo>
                <a:lnTo>
                  <a:pt x="40675" y="16412"/>
                </a:lnTo>
                <a:cubicBezTo>
                  <a:pt x="41405" y="15693"/>
                  <a:pt x="42353" y="15333"/>
                  <a:pt x="43297" y="15333"/>
                </a:cubicBezTo>
                <a:cubicBezTo>
                  <a:pt x="44241" y="15333"/>
                  <a:pt x="45183" y="15693"/>
                  <a:pt x="45902" y="16412"/>
                </a:cubicBezTo>
                <a:lnTo>
                  <a:pt x="80117" y="50604"/>
                </a:lnTo>
                <a:lnTo>
                  <a:pt x="85162" y="45560"/>
                </a:lnTo>
                <a:cubicBezTo>
                  <a:pt x="86600" y="44122"/>
                  <a:pt x="86600" y="41771"/>
                  <a:pt x="85162" y="40333"/>
                </a:cubicBezTo>
                <a:lnTo>
                  <a:pt x="45902" y="1096"/>
                </a:lnTo>
                <a:cubicBezTo>
                  <a:pt x="45183" y="366"/>
                  <a:pt x="44241" y="1"/>
                  <a:pt x="43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3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fr" dirty="0" smtClean="0"/>
              <a:t>Moral and Business Case </a:t>
            </a:r>
            <a:endParaRPr dirty="0"/>
          </a:p>
        </p:txBody>
      </p:sp>
      <p:sp>
        <p:nvSpPr>
          <p:cNvPr id="275" name="Google Shape;275;p37"/>
          <p:cNvSpPr txBox="1">
            <a:spLocks noGrp="1"/>
          </p:cNvSpPr>
          <p:nvPr>
            <p:ph type="title" idx="2"/>
          </p:nvPr>
        </p:nvSpPr>
        <p:spPr>
          <a:xfrm>
            <a:off x="828850" y="2917325"/>
            <a:ext cx="2240400" cy="39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dirty="0" smtClean="0"/>
              <a:t>Sustainability</a:t>
            </a:r>
            <a:endParaRPr dirty="0"/>
          </a:p>
        </p:txBody>
      </p:sp>
      <p:sp>
        <p:nvSpPr>
          <p:cNvPr id="276" name="Google Shape;276;p37"/>
          <p:cNvSpPr txBox="1">
            <a:spLocks noGrp="1"/>
          </p:cNvSpPr>
          <p:nvPr>
            <p:ph type="subTitle" idx="1"/>
          </p:nvPr>
        </p:nvSpPr>
        <p:spPr>
          <a:xfrm>
            <a:off x="828850" y="3482601"/>
            <a:ext cx="2240400" cy="777300"/>
          </a:xfrm>
          <a:prstGeom prst="rect">
            <a:avLst/>
          </a:prstGeom>
        </p:spPr>
        <p:txBody>
          <a:bodyPr spcFirstLastPara="1" wrap="square" lIns="91425" tIns="91425" rIns="91425" bIns="91425" anchor="ctr" anchorCtr="0">
            <a:noAutofit/>
          </a:bodyPr>
          <a:lstStyle/>
          <a:p>
            <a:pPr marL="0" lvl="0" indent="0"/>
            <a:r>
              <a:rPr lang="en-US" dirty="0"/>
              <a:t>If you look at the numbers, sustainability makes a lot of sense for Marks &amp; Spencer.</a:t>
            </a:r>
            <a:endParaRPr dirty="0"/>
          </a:p>
        </p:txBody>
      </p:sp>
      <p:sp>
        <p:nvSpPr>
          <p:cNvPr id="277" name="Google Shape;277;p37"/>
          <p:cNvSpPr txBox="1">
            <a:spLocks noGrp="1"/>
          </p:cNvSpPr>
          <p:nvPr>
            <p:ph type="title" idx="3"/>
          </p:nvPr>
        </p:nvSpPr>
        <p:spPr>
          <a:xfrm>
            <a:off x="3451795" y="2917325"/>
            <a:ext cx="2240400" cy="39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dirty="0" smtClean="0"/>
              <a:t>Carbon Neutral</a:t>
            </a:r>
            <a:endParaRPr dirty="0"/>
          </a:p>
        </p:txBody>
      </p:sp>
      <p:sp>
        <p:nvSpPr>
          <p:cNvPr id="278" name="Google Shape;278;p37"/>
          <p:cNvSpPr txBox="1">
            <a:spLocks noGrp="1"/>
          </p:cNvSpPr>
          <p:nvPr>
            <p:ph type="subTitle" idx="4"/>
          </p:nvPr>
        </p:nvSpPr>
        <p:spPr>
          <a:xfrm>
            <a:off x="3451795" y="3482601"/>
            <a:ext cx="2240400" cy="777300"/>
          </a:xfrm>
          <a:prstGeom prst="rect">
            <a:avLst/>
          </a:prstGeom>
        </p:spPr>
        <p:txBody>
          <a:bodyPr spcFirstLastPara="1" wrap="square" lIns="91425" tIns="91425" rIns="91425" bIns="91425" anchor="ctr" anchorCtr="0">
            <a:noAutofit/>
          </a:bodyPr>
          <a:lstStyle/>
          <a:p>
            <a:pPr marL="0" lvl="0" indent="0"/>
            <a:r>
              <a:rPr lang="en-US" dirty="0"/>
              <a:t>There has been no landfill debris sent and all wild fish sold has come "from the most sustainable sources accessible."</a:t>
            </a:r>
            <a:endParaRPr dirty="0"/>
          </a:p>
        </p:txBody>
      </p:sp>
      <p:sp>
        <p:nvSpPr>
          <p:cNvPr id="279" name="Google Shape;279;p37"/>
          <p:cNvSpPr txBox="1">
            <a:spLocks noGrp="1"/>
          </p:cNvSpPr>
          <p:nvPr>
            <p:ph type="title" idx="5"/>
          </p:nvPr>
        </p:nvSpPr>
        <p:spPr>
          <a:xfrm>
            <a:off x="6074747" y="2917325"/>
            <a:ext cx="2240400" cy="39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fr" dirty="0" smtClean="0"/>
              <a:t>Plan A</a:t>
            </a:r>
            <a:endParaRPr dirty="0"/>
          </a:p>
        </p:txBody>
      </p:sp>
      <p:sp>
        <p:nvSpPr>
          <p:cNvPr id="280" name="Google Shape;280;p37"/>
          <p:cNvSpPr txBox="1">
            <a:spLocks noGrp="1"/>
          </p:cNvSpPr>
          <p:nvPr>
            <p:ph type="subTitle" idx="6"/>
          </p:nvPr>
        </p:nvSpPr>
        <p:spPr>
          <a:xfrm>
            <a:off x="6086815" y="3482601"/>
            <a:ext cx="2240400" cy="777300"/>
          </a:xfrm>
          <a:prstGeom prst="rect">
            <a:avLst/>
          </a:prstGeom>
        </p:spPr>
        <p:txBody>
          <a:bodyPr spcFirstLastPara="1" wrap="square" lIns="91425" tIns="91425" rIns="91425" bIns="91425" anchor="ctr" anchorCtr="0">
            <a:noAutofit/>
          </a:bodyPr>
          <a:lstStyle/>
          <a:p>
            <a:pPr marL="0" lvl="0" indent="0"/>
            <a:r>
              <a:rPr lang="en-US" dirty="0"/>
              <a:t>All 100 goals were expected to be accomplished by 2012, with an investment of £200 </a:t>
            </a:r>
            <a:r>
              <a:rPr lang="en-US" dirty="0" smtClean="0"/>
              <a:t>million</a:t>
            </a:r>
            <a:r>
              <a:rPr lang="en-US" dirty="0"/>
              <a:t>.</a:t>
            </a:r>
            <a:endParaRPr dirty="0"/>
          </a:p>
        </p:txBody>
      </p:sp>
      <p:sp>
        <p:nvSpPr>
          <p:cNvPr id="281" name="Google Shape;281;p37"/>
          <p:cNvSpPr/>
          <p:nvPr/>
        </p:nvSpPr>
        <p:spPr>
          <a:xfrm rot="10800000">
            <a:off x="1440414" y="1996728"/>
            <a:ext cx="1017286" cy="70534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7"/>
          <p:cNvSpPr/>
          <p:nvPr/>
        </p:nvSpPr>
        <p:spPr>
          <a:xfrm>
            <a:off x="4063352" y="1996728"/>
            <a:ext cx="1017286" cy="70534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7"/>
          <p:cNvSpPr/>
          <p:nvPr/>
        </p:nvSpPr>
        <p:spPr>
          <a:xfrm rot="10800000">
            <a:off x="6686302" y="1996728"/>
            <a:ext cx="1017286" cy="705347"/>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7"/>
          <p:cNvSpPr/>
          <p:nvPr/>
        </p:nvSpPr>
        <p:spPr>
          <a:xfrm>
            <a:off x="1778205" y="2322926"/>
            <a:ext cx="341700" cy="290899"/>
          </a:xfrm>
          <a:custGeom>
            <a:avLst/>
            <a:gdLst/>
            <a:ahLst/>
            <a:cxnLst/>
            <a:rect l="l" t="t" r="r" b="b"/>
            <a:pathLst>
              <a:path w="19412" h="16526" extrusionOk="0">
                <a:moveTo>
                  <a:pt x="8421" y="4128"/>
                </a:moveTo>
                <a:lnTo>
                  <a:pt x="8421" y="6791"/>
                </a:lnTo>
                <a:lnTo>
                  <a:pt x="5302" y="6791"/>
                </a:lnTo>
                <a:lnTo>
                  <a:pt x="4511" y="4128"/>
                </a:lnTo>
                <a:close/>
                <a:moveTo>
                  <a:pt x="12661" y="4131"/>
                </a:moveTo>
                <a:lnTo>
                  <a:pt x="12661" y="6791"/>
                </a:lnTo>
                <a:lnTo>
                  <a:pt x="9554" y="6791"/>
                </a:lnTo>
                <a:lnTo>
                  <a:pt x="9554" y="4131"/>
                </a:lnTo>
                <a:close/>
                <a:moveTo>
                  <a:pt x="17999" y="4131"/>
                </a:moveTo>
                <a:lnTo>
                  <a:pt x="17208" y="6791"/>
                </a:lnTo>
                <a:lnTo>
                  <a:pt x="13793" y="6791"/>
                </a:lnTo>
                <a:lnTo>
                  <a:pt x="13793" y="4131"/>
                </a:lnTo>
                <a:close/>
                <a:moveTo>
                  <a:pt x="8421" y="7923"/>
                </a:moveTo>
                <a:lnTo>
                  <a:pt x="8421" y="10583"/>
                </a:lnTo>
                <a:lnTo>
                  <a:pt x="6432" y="10583"/>
                </a:lnTo>
                <a:lnTo>
                  <a:pt x="5640" y="7923"/>
                </a:lnTo>
                <a:close/>
                <a:moveTo>
                  <a:pt x="12661" y="7923"/>
                </a:moveTo>
                <a:lnTo>
                  <a:pt x="12661" y="10583"/>
                </a:lnTo>
                <a:lnTo>
                  <a:pt x="9554" y="10583"/>
                </a:lnTo>
                <a:lnTo>
                  <a:pt x="9554" y="7923"/>
                </a:lnTo>
                <a:close/>
                <a:moveTo>
                  <a:pt x="16873" y="7923"/>
                </a:moveTo>
                <a:lnTo>
                  <a:pt x="16076" y="10583"/>
                </a:lnTo>
                <a:lnTo>
                  <a:pt x="13793" y="10583"/>
                </a:lnTo>
                <a:lnTo>
                  <a:pt x="13793" y="7923"/>
                </a:lnTo>
                <a:close/>
                <a:moveTo>
                  <a:pt x="7935" y="13570"/>
                </a:moveTo>
                <a:cubicBezTo>
                  <a:pt x="8744" y="13570"/>
                  <a:pt x="9152" y="14551"/>
                  <a:pt x="8578" y="15125"/>
                </a:cubicBezTo>
                <a:cubicBezTo>
                  <a:pt x="8393" y="15310"/>
                  <a:pt x="8165" y="15393"/>
                  <a:pt x="7941" y="15393"/>
                </a:cubicBezTo>
                <a:cubicBezTo>
                  <a:pt x="7473" y="15393"/>
                  <a:pt x="7023" y="15029"/>
                  <a:pt x="7023" y="14482"/>
                </a:cubicBezTo>
                <a:cubicBezTo>
                  <a:pt x="7023" y="13977"/>
                  <a:pt x="7431" y="13573"/>
                  <a:pt x="7932" y="13570"/>
                </a:cubicBezTo>
                <a:close/>
                <a:moveTo>
                  <a:pt x="14910" y="13570"/>
                </a:moveTo>
                <a:cubicBezTo>
                  <a:pt x="15719" y="13570"/>
                  <a:pt x="16127" y="14551"/>
                  <a:pt x="15553" y="15125"/>
                </a:cubicBezTo>
                <a:cubicBezTo>
                  <a:pt x="15368" y="15310"/>
                  <a:pt x="15140" y="15393"/>
                  <a:pt x="14916" y="15393"/>
                </a:cubicBezTo>
                <a:cubicBezTo>
                  <a:pt x="14448" y="15393"/>
                  <a:pt x="13998" y="15029"/>
                  <a:pt x="13998" y="14482"/>
                </a:cubicBezTo>
                <a:cubicBezTo>
                  <a:pt x="13998" y="13977"/>
                  <a:pt x="14406" y="13570"/>
                  <a:pt x="14910" y="13570"/>
                </a:cubicBezTo>
                <a:close/>
                <a:moveTo>
                  <a:pt x="568" y="0"/>
                </a:moveTo>
                <a:cubicBezTo>
                  <a:pt x="254" y="0"/>
                  <a:pt x="0" y="254"/>
                  <a:pt x="0" y="565"/>
                </a:cubicBezTo>
                <a:cubicBezTo>
                  <a:pt x="0" y="879"/>
                  <a:pt x="254" y="1133"/>
                  <a:pt x="568" y="1133"/>
                </a:cubicBezTo>
                <a:lnTo>
                  <a:pt x="2437" y="1133"/>
                </a:lnTo>
                <a:lnTo>
                  <a:pt x="3204" y="3714"/>
                </a:lnTo>
                <a:cubicBezTo>
                  <a:pt x="3207" y="3720"/>
                  <a:pt x="3210" y="3729"/>
                  <a:pt x="3213" y="3738"/>
                </a:cubicBezTo>
                <a:lnTo>
                  <a:pt x="5251" y="10589"/>
                </a:lnTo>
                <a:cubicBezTo>
                  <a:pt x="4052" y="10671"/>
                  <a:pt x="3131" y="11685"/>
                  <a:pt x="3171" y="12887"/>
                </a:cubicBezTo>
                <a:cubicBezTo>
                  <a:pt x="3210" y="14089"/>
                  <a:pt x="4194" y="15043"/>
                  <a:pt x="5396" y="15046"/>
                </a:cubicBezTo>
                <a:lnTo>
                  <a:pt x="5970" y="15046"/>
                </a:lnTo>
                <a:cubicBezTo>
                  <a:pt x="6220" y="15922"/>
                  <a:pt x="7020" y="16526"/>
                  <a:pt x="7932" y="16526"/>
                </a:cubicBezTo>
                <a:cubicBezTo>
                  <a:pt x="8841" y="16526"/>
                  <a:pt x="9641" y="15922"/>
                  <a:pt x="9895" y="15046"/>
                </a:cubicBezTo>
                <a:lnTo>
                  <a:pt x="12947" y="15046"/>
                </a:lnTo>
                <a:cubicBezTo>
                  <a:pt x="13198" y="15922"/>
                  <a:pt x="13998" y="16523"/>
                  <a:pt x="14910" y="16523"/>
                </a:cubicBezTo>
                <a:cubicBezTo>
                  <a:pt x="15819" y="16523"/>
                  <a:pt x="16619" y="15922"/>
                  <a:pt x="16873" y="15046"/>
                </a:cubicBezTo>
                <a:lnTo>
                  <a:pt x="17616" y="15046"/>
                </a:lnTo>
                <a:cubicBezTo>
                  <a:pt x="17927" y="15046"/>
                  <a:pt x="18180" y="14793"/>
                  <a:pt x="18180" y="14482"/>
                </a:cubicBezTo>
                <a:cubicBezTo>
                  <a:pt x="18180" y="14167"/>
                  <a:pt x="17927" y="13914"/>
                  <a:pt x="17616" y="13914"/>
                </a:cubicBezTo>
                <a:lnTo>
                  <a:pt x="16873" y="13914"/>
                </a:lnTo>
                <a:cubicBezTo>
                  <a:pt x="16619" y="13041"/>
                  <a:pt x="15819" y="12437"/>
                  <a:pt x="14910" y="12437"/>
                </a:cubicBezTo>
                <a:cubicBezTo>
                  <a:pt x="13998" y="12437"/>
                  <a:pt x="13198" y="13041"/>
                  <a:pt x="12947" y="13914"/>
                </a:cubicBezTo>
                <a:lnTo>
                  <a:pt x="9895" y="13914"/>
                </a:lnTo>
                <a:cubicBezTo>
                  <a:pt x="9644" y="13038"/>
                  <a:pt x="8844" y="12437"/>
                  <a:pt x="7932" y="12437"/>
                </a:cubicBezTo>
                <a:cubicBezTo>
                  <a:pt x="7023" y="12437"/>
                  <a:pt x="6223" y="13038"/>
                  <a:pt x="5970" y="13914"/>
                </a:cubicBezTo>
                <a:lnTo>
                  <a:pt x="5399" y="13914"/>
                </a:lnTo>
                <a:cubicBezTo>
                  <a:pt x="4798" y="13905"/>
                  <a:pt x="4318" y="13416"/>
                  <a:pt x="4318" y="12815"/>
                </a:cubicBezTo>
                <a:cubicBezTo>
                  <a:pt x="4318" y="12217"/>
                  <a:pt x="4798" y="11728"/>
                  <a:pt x="5399" y="11716"/>
                </a:cubicBezTo>
                <a:lnTo>
                  <a:pt x="16501" y="11716"/>
                </a:lnTo>
                <a:cubicBezTo>
                  <a:pt x="16752" y="11716"/>
                  <a:pt x="16972" y="11553"/>
                  <a:pt x="17045" y="11311"/>
                </a:cubicBezTo>
                <a:lnTo>
                  <a:pt x="19303" y="3726"/>
                </a:lnTo>
                <a:cubicBezTo>
                  <a:pt x="19412" y="3362"/>
                  <a:pt x="19140" y="2999"/>
                  <a:pt x="18765" y="2999"/>
                </a:cubicBezTo>
                <a:cubicBezTo>
                  <a:pt x="18763" y="2999"/>
                  <a:pt x="18761" y="2999"/>
                  <a:pt x="18760" y="2999"/>
                </a:cubicBezTo>
                <a:lnTo>
                  <a:pt x="4173" y="2999"/>
                </a:lnTo>
                <a:lnTo>
                  <a:pt x="3400" y="405"/>
                </a:lnTo>
                <a:cubicBezTo>
                  <a:pt x="3328" y="163"/>
                  <a:pt x="3107" y="0"/>
                  <a:pt x="28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285" name="Google Shape;285;p37"/>
          <p:cNvGrpSpPr/>
          <p:nvPr/>
        </p:nvGrpSpPr>
        <p:grpSpPr>
          <a:xfrm>
            <a:off x="4429378" y="2151543"/>
            <a:ext cx="291534" cy="291557"/>
            <a:chOff x="-63252250" y="1930850"/>
            <a:chExt cx="319000" cy="319025"/>
          </a:xfrm>
        </p:grpSpPr>
        <p:sp>
          <p:nvSpPr>
            <p:cNvPr id="286" name="Google Shape;286;p37"/>
            <p:cNvSpPr/>
            <p:nvPr/>
          </p:nvSpPr>
          <p:spPr>
            <a:xfrm>
              <a:off x="-63252250" y="1930850"/>
              <a:ext cx="319000" cy="319025"/>
            </a:xfrm>
            <a:custGeom>
              <a:avLst/>
              <a:gdLst/>
              <a:ahLst/>
              <a:cxnLst/>
              <a:rect l="l" t="t" r="r" b="b"/>
              <a:pathLst>
                <a:path w="12760" h="12761" extrusionOk="0">
                  <a:moveTo>
                    <a:pt x="7026" y="914"/>
                  </a:moveTo>
                  <a:lnTo>
                    <a:pt x="7026" y="1954"/>
                  </a:lnTo>
                  <a:cubicBezTo>
                    <a:pt x="7026" y="2174"/>
                    <a:pt x="7120" y="2332"/>
                    <a:pt x="7341" y="2363"/>
                  </a:cubicBezTo>
                  <a:cubicBezTo>
                    <a:pt x="7813" y="2489"/>
                    <a:pt x="8286" y="2647"/>
                    <a:pt x="8664" y="2899"/>
                  </a:cubicBezTo>
                  <a:cubicBezTo>
                    <a:pt x="8733" y="2954"/>
                    <a:pt x="8820" y="2979"/>
                    <a:pt x="8905" y="2979"/>
                  </a:cubicBezTo>
                  <a:cubicBezTo>
                    <a:pt x="9012" y="2979"/>
                    <a:pt x="9115" y="2938"/>
                    <a:pt x="9168" y="2868"/>
                  </a:cubicBezTo>
                  <a:lnTo>
                    <a:pt x="9924" y="2111"/>
                  </a:lnTo>
                  <a:lnTo>
                    <a:pt x="10712" y="2899"/>
                  </a:lnTo>
                  <a:lnTo>
                    <a:pt x="9956" y="3655"/>
                  </a:lnTo>
                  <a:cubicBezTo>
                    <a:pt x="9861" y="3781"/>
                    <a:pt x="9798" y="4002"/>
                    <a:pt x="9924" y="4159"/>
                  </a:cubicBezTo>
                  <a:cubicBezTo>
                    <a:pt x="10208" y="4600"/>
                    <a:pt x="10397" y="5041"/>
                    <a:pt x="10460" y="5514"/>
                  </a:cubicBezTo>
                  <a:cubicBezTo>
                    <a:pt x="10523" y="5703"/>
                    <a:pt x="10680" y="5829"/>
                    <a:pt x="10869" y="5829"/>
                  </a:cubicBezTo>
                  <a:lnTo>
                    <a:pt x="11941" y="5829"/>
                  </a:lnTo>
                  <a:lnTo>
                    <a:pt x="11941" y="6932"/>
                  </a:lnTo>
                  <a:lnTo>
                    <a:pt x="10869" y="6932"/>
                  </a:lnTo>
                  <a:cubicBezTo>
                    <a:pt x="10680" y="6932"/>
                    <a:pt x="10523" y="7058"/>
                    <a:pt x="10460" y="7247"/>
                  </a:cubicBezTo>
                  <a:cubicBezTo>
                    <a:pt x="10365" y="7719"/>
                    <a:pt x="10208" y="8192"/>
                    <a:pt x="9924" y="8570"/>
                  </a:cubicBezTo>
                  <a:cubicBezTo>
                    <a:pt x="9798" y="8727"/>
                    <a:pt x="9861" y="8979"/>
                    <a:pt x="9956" y="9105"/>
                  </a:cubicBezTo>
                  <a:lnTo>
                    <a:pt x="10712" y="9830"/>
                  </a:lnTo>
                  <a:lnTo>
                    <a:pt x="9924" y="10618"/>
                  </a:lnTo>
                  <a:lnTo>
                    <a:pt x="9168" y="9893"/>
                  </a:lnTo>
                  <a:cubicBezTo>
                    <a:pt x="9111" y="9817"/>
                    <a:pt x="8996" y="9775"/>
                    <a:pt x="8879" y="9775"/>
                  </a:cubicBezTo>
                  <a:cubicBezTo>
                    <a:pt x="8803" y="9775"/>
                    <a:pt x="8726" y="9793"/>
                    <a:pt x="8664" y="9830"/>
                  </a:cubicBezTo>
                  <a:cubicBezTo>
                    <a:pt x="8223" y="10114"/>
                    <a:pt x="7813" y="10303"/>
                    <a:pt x="7341" y="10397"/>
                  </a:cubicBezTo>
                  <a:cubicBezTo>
                    <a:pt x="7120" y="10429"/>
                    <a:pt x="7026" y="10586"/>
                    <a:pt x="7026" y="10775"/>
                  </a:cubicBezTo>
                  <a:lnTo>
                    <a:pt x="7026" y="11846"/>
                  </a:lnTo>
                  <a:lnTo>
                    <a:pt x="5923" y="11846"/>
                  </a:lnTo>
                  <a:lnTo>
                    <a:pt x="5923" y="10775"/>
                  </a:lnTo>
                  <a:cubicBezTo>
                    <a:pt x="5923" y="10586"/>
                    <a:pt x="5797" y="10429"/>
                    <a:pt x="5577" y="10397"/>
                  </a:cubicBezTo>
                  <a:cubicBezTo>
                    <a:pt x="5135" y="10271"/>
                    <a:pt x="4663" y="10114"/>
                    <a:pt x="4253" y="9830"/>
                  </a:cubicBezTo>
                  <a:cubicBezTo>
                    <a:pt x="4191" y="9793"/>
                    <a:pt x="4119" y="9775"/>
                    <a:pt x="4047" y="9775"/>
                  </a:cubicBezTo>
                  <a:cubicBezTo>
                    <a:pt x="3937" y="9775"/>
                    <a:pt x="3826" y="9817"/>
                    <a:pt x="3749" y="9893"/>
                  </a:cubicBezTo>
                  <a:lnTo>
                    <a:pt x="2993" y="10618"/>
                  </a:lnTo>
                  <a:lnTo>
                    <a:pt x="2206" y="9830"/>
                  </a:lnTo>
                  <a:lnTo>
                    <a:pt x="2962" y="9105"/>
                  </a:lnTo>
                  <a:cubicBezTo>
                    <a:pt x="3088" y="8979"/>
                    <a:pt x="3119" y="8727"/>
                    <a:pt x="2993" y="8570"/>
                  </a:cubicBezTo>
                  <a:cubicBezTo>
                    <a:pt x="2710" y="8160"/>
                    <a:pt x="2521" y="7719"/>
                    <a:pt x="2458" y="7247"/>
                  </a:cubicBezTo>
                  <a:cubicBezTo>
                    <a:pt x="2395" y="7058"/>
                    <a:pt x="2237" y="6932"/>
                    <a:pt x="2048" y="6932"/>
                  </a:cubicBezTo>
                  <a:lnTo>
                    <a:pt x="977" y="6932"/>
                  </a:lnTo>
                  <a:lnTo>
                    <a:pt x="977" y="5829"/>
                  </a:lnTo>
                  <a:lnTo>
                    <a:pt x="2048" y="5829"/>
                  </a:lnTo>
                  <a:cubicBezTo>
                    <a:pt x="2237" y="5829"/>
                    <a:pt x="2395" y="5703"/>
                    <a:pt x="2458" y="5514"/>
                  </a:cubicBezTo>
                  <a:cubicBezTo>
                    <a:pt x="2552" y="5041"/>
                    <a:pt x="2710" y="4569"/>
                    <a:pt x="2993" y="4159"/>
                  </a:cubicBezTo>
                  <a:cubicBezTo>
                    <a:pt x="3119" y="4002"/>
                    <a:pt x="3088" y="3781"/>
                    <a:pt x="2962" y="3655"/>
                  </a:cubicBezTo>
                  <a:lnTo>
                    <a:pt x="2206" y="2899"/>
                  </a:lnTo>
                  <a:lnTo>
                    <a:pt x="2993" y="2111"/>
                  </a:lnTo>
                  <a:lnTo>
                    <a:pt x="3749" y="2868"/>
                  </a:lnTo>
                  <a:cubicBezTo>
                    <a:pt x="3820" y="2938"/>
                    <a:pt x="3921" y="2979"/>
                    <a:pt x="4023" y="2979"/>
                  </a:cubicBezTo>
                  <a:cubicBezTo>
                    <a:pt x="4103" y="2979"/>
                    <a:pt x="4184" y="2954"/>
                    <a:pt x="4253" y="2899"/>
                  </a:cubicBezTo>
                  <a:cubicBezTo>
                    <a:pt x="4694" y="2647"/>
                    <a:pt x="5135" y="2426"/>
                    <a:pt x="5577" y="2363"/>
                  </a:cubicBezTo>
                  <a:cubicBezTo>
                    <a:pt x="5797" y="2332"/>
                    <a:pt x="5923" y="2174"/>
                    <a:pt x="5923" y="1954"/>
                  </a:cubicBezTo>
                  <a:lnTo>
                    <a:pt x="5923" y="914"/>
                  </a:lnTo>
                  <a:close/>
                  <a:moveTo>
                    <a:pt x="5829" y="1"/>
                  </a:moveTo>
                  <a:cubicBezTo>
                    <a:pt x="5356" y="1"/>
                    <a:pt x="5009" y="347"/>
                    <a:pt x="5009" y="820"/>
                  </a:cubicBezTo>
                  <a:lnTo>
                    <a:pt x="5009" y="1576"/>
                  </a:lnTo>
                  <a:cubicBezTo>
                    <a:pt x="4631" y="1702"/>
                    <a:pt x="4285" y="1796"/>
                    <a:pt x="3970" y="2017"/>
                  </a:cubicBezTo>
                  <a:lnTo>
                    <a:pt x="3466" y="1481"/>
                  </a:lnTo>
                  <a:cubicBezTo>
                    <a:pt x="3308" y="1324"/>
                    <a:pt x="3103" y="1245"/>
                    <a:pt x="2891" y="1245"/>
                  </a:cubicBezTo>
                  <a:cubicBezTo>
                    <a:pt x="2678" y="1245"/>
                    <a:pt x="2458" y="1324"/>
                    <a:pt x="2269" y="1481"/>
                  </a:cubicBezTo>
                  <a:lnTo>
                    <a:pt x="1481" y="2269"/>
                  </a:lnTo>
                  <a:cubicBezTo>
                    <a:pt x="1166" y="2584"/>
                    <a:pt x="1166" y="3120"/>
                    <a:pt x="1481" y="3466"/>
                  </a:cubicBezTo>
                  <a:lnTo>
                    <a:pt x="2017" y="3970"/>
                  </a:lnTo>
                  <a:cubicBezTo>
                    <a:pt x="1796" y="4285"/>
                    <a:pt x="1701" y="4632"/>
                    <a:pt x="1575" y="5010"/>
                  </a:cubicBezTo>
                  <a:lnTo>
                    <a:pt x="819" y="5010"/>
                  </a:lnTo>
                  <a:cubicBezTo>
                    <a:pt x="347" y="5010"/>
                    <a:pt x="0" y="5356"/>
                    <a:pt x="0" y="5829"/>
                  </a:cubicBezTo>
                  <a:lnTo>
                    <a:pt x="0" y="6932"/>
                  </a:lnTo>
                  <a:cubicBezTo>
                    <a:pt x="0" y="7404"/>
                    <a:pt x="347" y="7751"/>
                    <a:pt x="819" y="7751"/>
                  </a:cubicBezTo>
                  <a:lnTo>
                    <a:pt x="1575" y="7751"/>
                  </a:lnTo>
                  <a:cubicBezTo>
                    <a:pt x="1701" y="8097"/>
                    <a:pt x="1796" y="8475"/>
                    <a:pt x="2017" y="8759"/>
                  </a:cubicBezTo>
                  <a:lnTo>
                    <a:pt x="1481" y="9295"/>
                  </a:lnTo>
                  <a:cubicBezTo>
                    <a:pt x="1166" y="9610"/>
                    <a:pt x="1166" y="10114"/>
                    <a:pt x="1481" y="10460"/>
                  </a:cubicBezTo>
                  <a:lnTo>
                    <a:pt x="2269" y="11248"/>
                  </a:lnTo>
                  <a:cubicBezTo>
                    <a:pt x="2426" y="11405"/>
                    <a:pt x="2639" y="11484"/>
                    <a:pt x="2855" y="11484"/>
                  </a:cubicBezTo>
                  <a:cubicBezTo>
                    <a:pt x="3072" y="11484"/>
                    <a:pt x="3292" y="11405"/>
                    <a:pt x="3466" y="11248"/>
                  </a:cubicBezTo>
                  <a:lnTo>
                    <a:pt x="3970" y="10744"/>
                  </a:lnTo>
                  <a:cubicBezTo>
                    <a:pt x="4285" y="10933"/>
                    <a:pt x="4631" y="11059"/>
                    <a:pt x="5009" y="11185"/>
                  </a:cubicBezTo>
                  <a:lnTo>
                    <a:pt x="5009" y="11909"/>
                  </a:lnTo>
                  <a:cubicBezTo>
                    <a:pt x="5009" y="12382"/>
                    <a:pt x="5356" y="12760"/>
                    <a:pt x="5829" y="12760"/>
                  </a:cubicBezTo>
                  <a:lnTo>
                    <a:pt x="6931" y="12760"/>
                  </a:lnTo>
                  <a:cubicBezTo>
                    <a:pt x="7404" y="12760"/>
                    <a:pt x="7750" y="12382"/>
                    <a:pt x="7750" y="11909"/>
                  </a:cubicBezTo>
                  <a:lnTo>
                    <a:pt x="7750" y="11185"/>
                  </a:lnTo>
                  <a:cubicBezTo>
                    <a:pt x="8097" y="11059"/>
                    <a:pt x="8475" y="10933"/>
                    <a:pt x="8790" y="10744"/>
                  </a:cubicBezTo>
                  <a:lnTo>
                    <a:pt x="9294" y="11248"/>
                  </a:lnTo>
                  <a:cubicBezTo>
                    <a:pt x="9452" y="11405"/>
                    <a:pt x="9656" y="11484"/>
                    <a:pt x="9865" y="11484"/>
                  </a:cubicBezTo>
                  <a:cubicBezTo>
                    <a:pt x="10074" y="11484"/>
                    <a:pt x="10287" y="11405"/>
                    <a:pt x="10460" y="11248"/>
                  </a:cubicBezTo>
                  <a:lnTo>
                    <a:pt x="11247" y="10460"/>
                  </a:lnTo>
                  <a:cubicBezTo>
                    <a:pt x="11563" y="10145"/>
                    <a:pt x="11563" y="9641"/>
                    <a:pt x="11247" y="9295"/>
                  </a:cubicBezTo>
                  <a:lnTo>
                    <a:pt x="10743" y="8759"/>
                  </a:lnTo>
                  <a:cubicBezTo>
                    <a:pt x="10932" y="8444"/>
                    <a:pt x="11058" y="8097"/>
                    <a:pt x="11184" y="7751"/>
                  </a:cubicBezTo>
                  <a:lnTo>
                    <a:pt x="11941" y="7751"/>
                  </a:lnTo>
                  <a:cubicBezTo>
                    <a:pt x="12413" y="7751"/>
                    <a:pt x="12760" y="7404"/>
                    <a:pt x="12760" y="6932"/>
                  </a:cubicBezTo>
                  <a:lnTo>
                    <a:pt x="12760" y="5829"/>
                  </a:lnTo>
                  <a:cubicBezTo>
                    <a:pt x="12760" y="5356"/>
                    <a:pt x="12350" y="5010"/>
                    <a:pt x="11941" y="5010"/>
                  </a:cubicBezTo>
                  <a:lnTo>
                    <a:pt x="11184" y="5010"/>
                  </a:lnTo>
                  <a:cubicBezTo>
                    <a:pt x="11058" y="4632"/>
                    <a:pt x="10932" y="4285"/>
                    <a:pt x="10743" y="3970"/>
                  </a:cubicBezTo>
                  <a:lnTo>
                    <a:pt x="11247" y="3466"/>
                  </a:lnTo>
                  <a:cubicBezTo>
                    <a:pt x="11563" y="3151"/>
                    <a:pt x="11563" y="2647"/>
                    <a:pt x="11247" y="2269"/>
                  </a:cubicBezTo>
                  <a:lnTo>
                    <a:pt x="10460" y="1481"/>
                  </a:lnTo>
                  <a:cubicBezTo>
                    <a:pt x="10302" y="1324"/>
                    <a:pt x="10098" y="1245"/>
                    <a:pt x="9889" y="1245"/>
                  </a:cubicBezTo>
                  <a:cubicBezTo>
                    <a:pt x="9680" y="1245"/>
                    <a:pt x="9467" y="1324"/>
                    <a:pt x="9294" y="1481"/>
                  </a:cubicBezTo>
                  <a:lnTo>
                    <a:pt x="8790" y="2017"/>
                  </a:lnTo>
                  <a:cubicBezTo>
                    <a:pt x="8475" y="1796"/>
                    <a:pt x="8097" y="1702"/>
                    <a:pt x="7750" y="1576"/>
                  </a:cubicBezTo>
                  <a:lnTo>
                    <a:pt x="7750" y="820"/>
                  </a:lnTo>
                  <a:cubicBezTo>
                    <a:pt x="7750" y="347"/>
                    <a:pt x="7404" y="1"/>
                    <a:pt x="69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7"/>
            <p:cNvSpPr/>
            <p:nvPr/>
          </p:nvSpPr>
          <p:spPr>
            <a:xfrm>
              <a:off x="-63160900" y="2021425"/>
              <a:ext cx="137850" cy="137850"/>
            </a:xfrm>
            <a:custGeom>
              <a:avLst/>
              <a:gdLst/>
              <a:ahLst/>
              <a:cxnLst/>
              <a:rect l="l" t="t" r="r" b="b"/>
              <a:pathLst>
                <a:path w="5514" h="5514" extrusionOk="0">
                  <a:moveTo>
                    <a:pt x="2773" y="820"/>
                  </a:moveTo>
                  <a:cubicBezTo>
                    <a:pt x="3813" y="820"/>
                    <a:pt x="4695" y="1702"/>
                    <a:pt x="4695" y="2742"/>
                  </a:cubicBezTo>
                  <a:cubicBezTo>
                    <a:pt x="4695" y="3813"/>
                    <a:pt x="3813" y="4695"/>
                    <a:pt x="2773" y="4695"/>
                  </a:cubicBezTo>
                  <a:cubicBezTo>
                    <a:pt x="1702" y="4695"/>
                    <a:pt x="820" y="3813"/>
                    <a:pt x="820" y="2742"/>
                  </a:cubicBezTo>
                  <a:cubicBezTo>
                    <a:pt x="820" y="1702"/>
                    <a:pt x="1702" y="820"/>
                    <a:pt x="2773" y="820"/>
                  </a:cubicBezTo>
                  <a:close/>
                  <a:moveTo>
                    <a:pt x="2773" y="1"/>
                  </a:moveTo>
                  <a:cubicBezTo>
                    <a:pt x="1229" y="1"/>
                    <a:pt x="1" y="1198"/>
                    <a:pt x="1" y="2742"/>
                  </a:cubicBezTo>
                  <a:cubicBezTo>
                    <a:pt x="1" y="4285"/>
                    <a:pt x="1229" y="5514"/>
                    <a:pt x="2773" y="5514"/>
                  </a:cubicBezTo>
                  <a:cubicBezTo>
                    <a:pt x="4285" y="5514"/>
                    <a:pt x="5514" y="4285"/>
                    <a:pt x="5514" y="2742"/>
                  </a:cubicBezTo>
                  <a:cubicBezTo>
                    <a:pt x="5514" y="1229"/>
                    <a:pt x="4254" y="1"/>
                    <a:pt x="27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8" name="Google Shape;288;p37"/>
          <p:cNvGrpSpPr/>
          <p:nvPr/>
        </p:nvGrpSpPr>
        <p:grpSpPr>
          <a:xfrm>
            <a:off x="7064301" y="2325013"/>
            <a:ext cx="285429" cy="286777"/>
            <a:chOff x="-60254550" y="1938025"/>
            <a:chExt cx="317425" cy="318925"/>
          </a:xfrm>
        </p:grpSpPr>
        <p:sp>
          <p:nvSpPr>
            <p:cNvPr id="289" name="Google Shape;289;p37"/>
            <p:cNvSpPr/>
            <p:nvPr/>
          </p:nvSpPr>
          <p:spPr>
            <a:xfrm>
              <a:off x="-60254550" y="2049000"/>
              <a:ext cx="317425" cy="207950"/>
            </a:xfrm>
            <a:custGeom>
              <a:avLst/>
              <a:gdLst/>
              <a:ahLst/>
              <a:cxnLst/>
              <a:rect l="l" t="t" r="r" b="b"/>
              <a:pathLst>
                <a:path w="12697" h="8318" extrusionOk="0">
                  <a:moveTo>
                    <a:pt x="10428" y="1639"/>
                  </a:moveTo>
                  <a:cubicBezTo>
                    <a:pt x="11184" y="1639"/>
                    <a:pt x="11814" y="2269"/>
                    <a:pt x="11814" y="3025"/>
                  </a:cubicBezTo>
                  <a:cubicBezTo>
                    <a:pt x="11814" y="3781"/>
                    <a:pt x="11184" y="4411"/>
                    <a:pt x="10428" y="4411"/>
                  </a:cubicBezTo>
                  <a:lnTo>
                    <a:pt x="9767" y="4411"/>
                  </a:lnTo>
                  <a:cubicBezTo>
                    <a:pt x="9861" y="4033"/>
                    <a:pt x="9893" y="3686"/>
                    <a:pt x="9893" y="3308"/>
                  </a:cubicBezTo>
                  <a:lnTo>
                    <a:pt x="9893" y="1639"/>
                  </a:lnTo>
                  <a:close/>
                  <a:moveTo>
                    <a:pt x="9073" y="819"/>
                  </a:moveTo>
                  <a:lnTo>
                    <a:pt x="9073" y="3308"/>
                  </a:lnTo>
                  <a:cubicBezTo>
                    <a:pt x="9073" y="5577"/>
                    <a:pt x="7215" y="7435"/>
                    <a:pt x="4915" y="7435"/>
                  </a:cubicBezTo>
                  <a:cubicBezTo>
                    <a:pt x="2646" y="7435"/>
                    <a:pt x="788" y="5577"/>
                    <a:pt x="788" y="3308"/>
                  </a:cubicBezTo>
                  <a:lnTo>
                    <a:pt x="788" y="819"/>
                  </a:lnTo>
                  <a:close/>
                  <a:moveTo>
                    <a:pt x="410" y="0"/>
                  </a:moveTo>
                  <a:cubicBezTo>
                    <a:pt x="158" y="0"/>
                    <a:pt x="0" y="189"/>
                    <a:pt x="0" y="441"/>
                  </a:cubicBezTo>
                  <a:lnTo>
                    <a:pt x="0" y="3308"/>
                  </a:lnTo>
                  <a:cubicBezTo>
                    <a:pt x="0" y="5041"/>
                    <a:pt x="882" y="6522"/>
                    <a:pt x="2205" y="7435"/>
                  </a:cubicBezTo>
                  <a:lnTo>
                    <a:pt x="410" y="7435"/>
                  </a:lnTo>
                  <a:cubicBezTo>
                    <a:pt x="158" y="7435"/>
                    <a:pt x="0" y="7624"/>
                    <a:pt x="0" y="7877"/>
                  </a:cubicBezTo>
                  <a:cubicBezTo>
                    <a:pt x="0" y="8097"/>
                    <a:pt x="189" y="8318"/>
                    <a:pt x="410" y="8318"/>
                  </a:cubicBezTo>
                  <a:lnTo>
                    <a:pt x="9483" y="8318"/>
                  </a:lnTo>
                  <a:cubicBezTo>
                    <a:pt x="9735" y="8318"/>
                    <a:pt x="9893" y="8097"/>
                    <a:pt x="9893" y="7877"/>
                  </a:cubicBezTo>
                  <a:cubicBezTo>
                    <a:pt x="9893" y="7624"/>
                    <a:pt x="9704" y="7435"/>
                    <a:pt x="9483" y="7435"/>
                  </a:cubicBezTo>
                  <a:lnTo>
                    <a:pt x="7687" y="7435"/>
                  </a:lnTo>
                  <a:cubicBezTo>
                    <a:pt x="8506" y="6900"/>
                    <a:pt x="9137" y="6144"/>
                    <a:pt x="9546" y="5230"/>
                  </a:cubicBezTo>
                  <a:lnTo>
                    <a:pt x="10491" y="5230"/>
                  </a:lnTo>
                  <a:cubicBezTo>
                    <a:pt x="11688" y="5230"/>
                    <a:pt x="12697" y="4253"/>
                    <a:pt x="12697" y="3025"/>
                  </a:cubicBezTo>
                  <a:cubicBezTo>
                    <a:pt x="12697" y="1796"/>
                    <a:pt x="11657" y="819"/>
                    <a:pt x="10428" y="819"/>
                  </a:cubicBezTo>
                  <a:lnTo>
                    <a:pt x="9893" y="819"/>
                  </a:lnTo>
                  <a:lnTo>
                    <a:pt x="9893" y="441"/>
                  </a:lnTo>
                  <a:cubicBezTo>
                    <a:pt x="9893" y="189"/>
                    <a:pt x="9704" y="0"/>
                    <a:pt x="94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7"/>
            <p:cNvSpPr/>
            <p:nvPr/>
          </p:nvSpPr>
          <p:spPr>
            <a:xfrm>
              <a:off x="-60219125" y="1938025"/>
              <a:ext cx="51225" cy="103625"/>
            </a:xfrm>
            <a:custGeom>
              <a:avLst/>
              <a:gdLst/>
              <a:ahLst/>
              <a:cxnLst/>
              <a:rect l="l" t="t" r="r" b="b"/>
              <a:pathLst>
                <a:path w="2049" h="4145" extrusionOk="0">
                  <a:moveTo>
                    <a:pt x="1068" y="0"/>
                  </a:moveTo>
                  <a:cubicBezTo>
                    <a:pt x="947" y="0"/>
                    <a:pt x="819" y="61"/>
                    <a:pt x="725" y="155"/>
                  </a:cubicBezTo>
                  <a:cubicBezTo>
                    <a:pt x="568" y="312"/>
                    <a:pt x="568" y="564"/>
                    <a:pt x="757" y="722"/>
                  </a:cubicBezTo>
                  <a:cubicBezTo>
                    <a:pt x="1103" y="1100"/>
                    <a:pt x="1103" y="1446"/>
                    <a:pt x="757" y="1761"/>
                  </a:cubicBezTo>
                  <a:cubicBezTo>
                    <a:pt x="32" y="2392"/>
                    <a:pt x="1" y="3368"/>
                    <a:pt x="757" y="4030"/>
                  </a:cubicBezTo>
                  <a:cubicBezTo>
                    <a:pt x="832" y="4105"/>
                    <a:pt x="936" y="4144"/>
                    <a:pt x="1041" y="4144"/>
                  </a:cubicBezTo>
                  <a:cubicBezTo>
                    <a:pt x="1156" y="4144"/>
                    <a:pt x="1273" y="4097"/>
                    <a:pt x="1356" y="3998"/>
                  </a:cubicBezTo>
                  <a:cubicBezTo>
                    <a:pt x="1513" y="3841"/>
                    <a:pt x="1513" y="3557"/>
                    <a:pt x="1292" y="3400"/>
                  </a:cubicBezTo>
                  <a:cubicBezTo>
                    <a:pt x="946" y="3085"/>
                    <a:pt x="946" y="2707"/>
                    <a:pt x="1292" y="2392"/>
                  </a:cubicBezTo>
                  <a:cubicBezTo>
                    <a:pt x="2017" y="1761"/>
                    <a:pt x="2049" y="785"/>
                    <a:pt x="1292" y="92"/>
                  </a:cubicBezTo>
                  <a:cubicBezTo>
                    <a:pt x="1229" y="28"/>
                    <a:pt x="1150" y="0"/>
                    <a:pt x="106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7"/>
            <p:cNvSpPr/>
            <p:nvPr/>
          </p:nvSpPr>
          <p:spPr>
            <a:xfrm>
              <a:off x="-60156900" y="1938025"/>
              <a:ext cx="51225" cy="103625"/>
            </a:xfrm>
            <a:custGeom>
              <a:avLst/>
              <a:gdLst/>
              <a:ahLst/>
              <a:cxnLst/>
              <a:rect l="l" t="t" r="r" b="b"/>
              <a:pathLst>
                <a:path w="2049" h="4145" extrusionOk="0">
                  <a:moveTo>
                    <a:pt x="1057" y="0"/>
                  </a:moveTo>
                  <a:cubicBezTo>
                    <a:pt x="926" y="0"/>
                    <a:pt x="788" y="61"/>
                    <a:pt x="694" y="155"/>
                  </a:cubicBezTo>
                  <a:cubicBezTo>
                    <a:pt x="536" y="312"/>
                    <a:pt x="536" y="564"/>
                    <a:pt x="757" y="722"/>
                  </a:cubicBezTo>
                  <a:cubicBezTo>
                    <a:pt x="1103" y="1100"/>
                    <a:pt x="1103" y="1446"/>
                    <a:pt x="757" y="1761"/>
                  </a:cubicBezTo>
                  <a:cubicBezTo>
                    <a:pt x="32" y="2392"/>
                    <a:pt x="1" y="3368"/>
                    <a:pt x="757" y="4030"/>
                  </a:cubicBezTo>
                  <a:cubicBezTo>
                    <a:pt x="832" y="4105"/>
                    <a:pt x="929" y="4144"/>
                    <a:pt x="1026" y="4144"/>
                  </a:cubicBezTo>
                  <a:cubicBezTo>
                    <a:pt x="1133" y="4144"/>
                    <a:pt x="1242" y="4097"/>
                    <a:pt x="1324" y="3998"/>
                  </a:cubicBezTo>
                  <a:cubicBezTo>
                    <a:pt x="1859" y="3463"/>
                    <a:pt x="473" y="3179"/>
                    <a:pt x="1292" y="2392"/>
                  </a:cubicBezTo>
                  <a:cubicBezTo>
                    <a:pt x="2017" y="1761"/>
                    <a:pt x="2049" y="785"/>
                    <a:pt x="1292" y="92"/>
                  </a:cubicBezTo>
                  <a:cubicBezTo>
                    <a:pt x="1229" y="28"/>
                    <a:pt x="1145" y="0"/>
                    <a:pt x="105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7"/>
            <p:cNvSpPr/>
            <p:nvPr/>
          </p:nvSpPr>
          <p:spPr>
            <a:xfrm>
              <a:off x="-60094675" y="1938025"/>
              <a:ext cx="51225" cy="103625"/>
            </a:xfrm>
            <a:custGeom>
              <a:avLst/>
              <a:gdLst/>
              <a:ahLst/>
              <a:cxnLst/>
              <a:rect l="l" t="t" r="r" b="b"/>
              <a:pathLst>
                <a:path w="2049" h="4145" extrusionOk="0">
                  <a:moveTo>
                    <a:pt x="1056" y="0"/>
                  </a:moveTo>
                  <a:cubicBezTo>
                    <a:pt x="926" y="0"/>
                    <a:pt x="788" y="61"/>
                    <a:pt x="694" y="155"/>
                  </a:cubicBezTo>
                  <a:cubicBezTo>
                    <a:pt x="536" y="312"/>
                    <a:pt x="536" y="564"/>
                    <a:pt x="725" y="722"/>
                  </a:cubicBezTo>
                  <a:cubicBezTo>
                    <a:pt x="1103" y="1100"/>
                    <a:pt x="1103" y="1446"/>
                    <a:pt x="725" y="1761"/>
                  </a:cubicBezTo>
                  <a:cubicBezTo>
                    <a:pt x="32" y="2392"/>
                    <a:pt x="1" y="3368"/>
                    <a:pt x="725" y="4030"/>
                  </a:cubicBezTo>
                  <a:cubicBezTo>
                    <a:pt x="800" y="4105"/>
                    <a:pt x="904" y="4144"/>
                    <a:pt x="1009" y="4144"/>
                  </a:cubicBezTo>
                  <a:cubicBezTo>
                    <a:pt x="1125" y="4144"/>
                    <a:pt x="1241" y="4097"/>
                    <a:pt x="1324" y="3998"/>
                  </a:cubicBezTo>
                  <a:cubicBezTo>
                    <a:pt x="1481" y="3841"/>
                    <a:pt x="1481" y="3557"/>
                    <a:pt x="1292" y="3400"/>
                  </a:cubicBezTo>
                  <a:cubicBezTo>
                    <a:pt x="946" y="3085"/>
                    <a:pt x="946" y="2707"/>
                    <a:pt x="1292" y="2392"/>
                  </a:cubicBezTo>
                  <a:cubicBezTo>
                    <a:pt x="1985" y="1761"/>
                    <a:pt x="2048" y="785"/>
                    <a:pt x="1292" y="92"/>
                  </a:cubicBezTo>
                  <a:cubicBezTo>
                    <a:pt x="1229" y="28"/>
                    <a:pt x="1145" y="0"/>
                    <a:pt x="10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4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fr" dirty="0" smtClean="0"/>
              <a:t>Flexible Working Arrangement –</a:t>
            </a:r>
            <a:br>
              <a:rPr lang="fr" dirty="0" smtClean="0"/>
            </a:br>
            <a:r>
              <a:rPr lang="fr" dirty="0" smtClean="0"/>
              <a:t>Worklife </a:t>
            </a:r>
            <a:endParaRPr dirty="0"/>
          </a:p>
        </p:txBody>
      </p:sp>
      <p:sp>
        <p:nvSpPr>
          <p:cNvPr id="359" name="Google Shape;359;p46"/>
          <p:cNvSpPr txBox="1">
            <a:spLocks noGrp="1"/>
          </p:cNvSpPr>
          <p:nvPr>
            <p:ph type="subTitle" idx="6"/>
          </p:nvPr>
        </p:nvSpPr>
        <p:spPr>
          <a:xfrm>
            <a:off x="787788" y="3044779"/>
            <a:ext cx="1575900" cy="716100"/>
          </a:xfrm>
          <a:prstGeom prst="rect">
            <a:avLst/>
          </a:prstGeom>
        </p:spPr>
        <p:txBody>
          <a:bodyPr spcFirstLastPara="1" wrap="square" lIns="91425" tIns="91425" rIns="91425" bIns="91425" anchor="ctr" anchorCtr="0">
            <a:noAutofit/>
          </a:bodyPr>
          <a:lstStyle/>
          <a:p>
            <a:pPr marL="0" lvl="0" indent="0"/>
            <a:r>
              <a:rPr lang="en-US" dirty="0" err="1"/>
              <a:t>Worklife</a:t>
            </a:r>
            <a:r>
              <a:rPr lang="en-US" dirty="0"/>
              <a:t> is M&amp;S's new flexible working </a:t>
            </a:r>
            <a:r>
              <a:rPr lang="en-US" dirty="0" smtClean="0"/>
              <a:t>offering</a:t>
            </a:r>
            <a:endParaRPr dirty="0"/>
          </a:p>
        </p:txBody>
      </p:sp>
      <p:sp>
        <p:nvSpPr>
          <p:cNvPr id="361" name="Google Shape;361;p46"/>
          <p:cNvSpPr txBox="1">
            <a:spLocks noGrp="1"/>
          </p:cNvSpPr>
          <p:nvPr>
            <p:ph type="subTitle" idx="1"/>
          </p:nvPr>
        </p:nvSpPr>
        <p:spPr>
          <a:xfrm>
            <a:off x="6811871" y="3044779"/>
            <a:ext cx="1575900" cy="716100"/>
          </a:xfrm>
          <a:prstGeom prst="rect">
            <a:avLst/>
          </a:prstGeom>
        </p:spPr>
        <p:txBody>
          <a:bodyPr spcFirstLastPara="1" wrap="square" lIns="91425" tIns="91425" rIns="91425" bIns="91425" anchor="ctr" anchorCtr="0">
            <a:noAutofit/>
          </a:bodyPr>
          <a:lstStyle/>
          <a:p>
            <a:pPr marL="0" lvl="0" indent="0"/>
            <a:r>
              <a:rPr lang="en-US" dirty="0" smtClean="0"/>
              <a:t>Assisting </a:t>
            </a:r>
            <a:r>
              <a:rPr lang="en-US" dirty="0"/>
              <a:t>M&amp;S in its efforts to </a:t>
            </a:r>
            <a:r>
              <a:rPr lang="en-US" dirty="0" smtClean="0"/>
              <a:t> </a:t>
            </a:r>
            <a:r>
              <a:rPr lang="en-US" dirty="0"/>
              <a:t>recruit the top talent in the business.</a:t>
            </a:r>
            <a:endParaRPr dirty="0"/>
          </a:p>
        </p:txBody>
      </p:sp>
      <p:sp>
        <p:nvSpPr>
          <p:cNvPr id="363" name="Google Shape;363;p46"/>
          <p:cNvSpPr txBox="1">
            <a:spLocks noGrp="1"/>
          </p:cNvSpPr>
          <p:nvPr>
            <p:ph type="subTitle" idx="4"/>
          </p:nvPr>
        </p:nvSpPr>
        <p:spPr>
          <a:xfrm>
            <a:off x="4794339" y="3168957"/>
            <a:ext cx="1575900" cy="716100"/>
          </a:xfrm>
          <a:prstGeom prst="rect">
            <a:avLst/>
          </a:prstGeom>
        </p:spPr>
        <p:txBody>
          <a:bodyPr spcFirstLastPara="1" wrap="square" lIns="91425" tIns="91425" rIns="91425" bIns="91425" anchor="ctr" anchorCtr="0">
            <a:noAutofit/>
          </a:bodyPr>
          <a:lstStyle/>
          <a:p>
            <a:pPr marL="0" lvl="0" indent="0"/>
            <a:r>
              <a:rPr lang="en-US" dirty="0"/>
              <a:t> It is hoped that these changes would improve the work-life balance of </a:t>
            </a:r>
            <a:r>
              <a:rPr lang="en-US" dirty="0" smtClean="0"/>
              <a:t>employees</a:t>
            </a:r>
            <a:endParaRPr dirty="0"/>
          </a:p>
        </p:txBody>
      </p:sp>
      <p:sp>
        <p:nvSpPr>
          <p:cNvPr id="366" name="Google Shape;366;p46"/>
          <p:cNvSpPr txBox="1">
            <a:spLocks noGrp="1"/>
          </p:cNvSpPr>
          <p:nvPr>
            <p:ph type="subTitle" idx="8"/>
          </p:nvPr>
        </p:nvSpPr>
        <p:spPr>
          <a:xfrm>
            <a:off x="2776807" y="3168957"/>
            <a:ext cx="1575900" cy="716100"/>
          </a:xfrm>
          <a:prstGeom prst="rect">
            <a:avLst/>
          </a:prstGeom>
        </p:spPr>
        <p:txBody>
          <a:bodyPr spcFirstLastPara="1" wrap="square" lIns="91425" tIns="91425" rIns="91425" bIns="91425" anchor="ctr" anchorCtr="0">
            <a:noAutofit/>
          </a:bodyPr>
          <a:lstStyle/>
          <a:p>
            <a:pPr marL="0" lvl="0" indent="0"/>
            <a:r>
              <a:rPr lang="en-US" dirty="0" smtClean="0"/>
              <a:t>It will </a:t>
            </a:r>
            <a:r>
              <a:rPr lang="en-US" dirty="0"/>
              <a:t>provide employees at its retail locations </a:t>
            </a:r>
            <a:r>
              <a:rPr lang="en-US" dirty="0" smtClean="0"/>
              <a:t>options </a:t>
            </a:r>
            <a:r>
              <a:rPr lang="en-US" dirty="0"/>
              <a:t>for how they spend their workdays.</a:t>
            </a:r>
            <a:endParaRPr dirty="0"/>
          </a:p>
        </p:txBody>
      </p:sp>
      <p:sp>
        <p:nvSpPr>
          <p:cNvPr id="367" name="Google Shape;367;p46"/>
          <p:cNvSpPr/>
          <p:nvPr/>
        </p:nvSpPr>
        <p:spPr>
          <a:xfrm rot="10800000">
            <a:off x="1143429" y="2089541"/>
            <a:ext cx="864647" cy="599522"/>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46"/>
          <p:cNvSpPr/>
          <p:nvPr/>
        </p:nvSpPr>
        <p:spPr>
          <a:xfrm flipH="1">
            <a:off x="3140929" y="2089541"/>
            <a:ext cx="864647" cy="599522"/>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46"/>
          <p:cNvSpPr/>
          <p:nvPr/>
        </p:nvSpPr>
        <p:spPr>
          <a:xfrm rot="10800000">
            <a:off x="5138429" y="2089541"/>
            <a:ext cx="864647" cy="599522"/>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6"/>
          <p:cNvSpPr/>
          <p:nvPr/>
        </p:nvSpPr>
        <p:spPr>
          <a:xfrm flipH="1">
            <a:off x="7135929" y="2089541"/>
            <a:ext cx="864647" cy="599522"/>
          </a:xfrm>
          <a:custGeom>
            <a:avLst/>
            <a:gdLst/>
            <a:ahLst/>
            <a:cxnLst/>
            <a:rect l="l" t="t" r="r" b="b"/>
            <a:pathLst>
              <a:path w="92649" h="46313" extrusionOk="0">
                <a:moveTo>
                  <a:pt x="0" y="0"/>
                </a:moveTo>
                <a:cubicBezTo>
                  <a:pt x="0" y="936"/>
                  <a:pt x="366" y="1872"/>
                  <a:pt x="1096" y="2602"/>
                </a:cubicBezTo>
                <a:lnTo>
                  <a:pt x="43711" y="45217"/>
                </a:lnTo>
                <a:cubicBezTo>
                  <a:pt x="44430" y="45947"/>
                  <a:pt x="45377" y="46312"/>
                  <a:pt x="46324" y="46312"/>
                </a:cubicBezTo>
                <a:cubicBezTo>
                  <a:pt x="47272" y="46312"/>
                  <a:pt x="48219" y="45947"/>
                  <a:pt x="48938" y="45217"/>
                </a:cubicBezTo>
                <a:lnTo>
                  <a:pt x="91553" y="2602"/>
                </a:lnTo>
                <a:cubicBezTo>
                  <a:pt x="92283" y="1872"/>
                  <a:pt x="92648" y="936"/>
                  <a:pt x="926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46"/>
          <p:cNvSpPr/>
          <p:nvPr/>
        </p:nvSpPr>
        <p:spPr>
          <a:xfrm>
            <a:off x="1429499" y="2333326"/>
            <a:ext cx="292469" cy="288994"/>
          </a:xfrm>
          <a:custGeom>
            <a:avLst/>
            <a:gdLst/>
            <a:ahLst/>
            <a:cxnLst/>
            <a:rect l="l" t="t" r="r" b="b"/>
            <a:pathLst>
              <a:path w="12877" h="12724" extrusionOk="0">
                <a:moveTo>
                  <a:pt x="10492" y="1603"/>
                </a:moveTo>
                <a:lnTo>
                  <a:pt x="10429" y="1855"/>
                </a:lnTo>
                <a:cubicBezTo>
                  <a:pt x="10429" y="1981"/>
                  <a:pt x="10492" y="2138"/>
                  <a:pt x="10555" y="2201"/>
                </a:cubicBezTo>
                <a:cubicBezTo>
                  <a:pt x="10649" y="2296"/>
                  <a:pt x="10807" y="2327"/>
                  <a:pt x="10901" y="2327"/>
                </a:cubicBezTo>
                <a:lnTo>
                  <a:pt x="11153" y="2296"/>
                </a:lnTo>
                <a:lnTo>
                  <a:pt x="10492" y="2957"/>
                </a:lnTo>
                <a:lnTo>
                  <a:pt x="9736" y="3083"/>
                </a:lnTo>
                <a:lnTo>
                  <a:pt x="9799" y="2296"/>
                </a:lnTo>
                <a:lnTo>
                  <a:pt x="10492" y="1603"/>
                </a:lnTo>
                <a:close/>
                <a:moveTo>
                  <a:pt x="6270" y="6108"/>
                </a:moveTo>
                <a:cubicBezTo>
                  <a:pt x="6396" y="6108"/>
                  <a:pt x="6459" y="6139"/>
                  <a:pt x="6554" y="6234"/>
                </a:cubicBezTo>
                <a:cubicBezTo>
                  <a:pt x="6617" y="6265"/>
                  <a:pt x="6648" y="6391"/>
                  <a:pt x="6648" y="6486"/>
                </a:cubicBezTo>
                <a:cubicBezTo>
                  <a:pt x="6648" y="6738"/>
                  <a:pt x="6459" y="6927"/>
                  <a:pt x="6270" y="6927"/>
                </a:cubicBezTo>
                <a:cubicBezTo>
                  <a:pt x="6081" y="6927"/>
                  <a:pt x="5861" y="6738"/>
                  <a:pt x="5861" y="6486"/>
                </a:cubicBezTo>
                <a:cubicBezTo>
                  <a:pt x="5861" y="6265"/>
                  <a:pt x="6081" y="6108"/>
                  <a:pt x="6270" y="6108"/>
                </a:cubicBezTo>
                <a:close/>
                <a:moveTo>
                  <a:pt x="6176" y="4375"/>
                </a:moveTo>
                <a:cubicBezTo>
                  <a:pt x="6617" y="4375"/>
                  <a:pt x="7026" y="4501"/>
                  <a:pt x="7341" y="4722"/>
                </a:cubicBezTo>
                <a:lnTo>
                  <a:pt x="6743" y="5320"/>
                </a:lnTo>
                <a:cubicBezTo>
                  <a:pt x="6617" y="5289"/>
                  <a:pt x="6428" y="5226"/>
                  <a:pt x="6239" y="5226"/>
                </a:cubicBezTo>
                <a:cubicBezTo>
                  <a:pt x="5546" y="5226"/>
                  <a:pt x="5010" y="5793"/>
                  <a:pt x="5010" y="6454"/>
                </a:cubicBezTo>
                <a:cubicBezTo>
                  <a:pt x="5010" y="7116"/>
                  <a:pt x="5546" y="7715"/>
                  <a:pt x="6239" y="7715"/>
                </a:cubicBezTo>
                <a:cubicBezTo>
                  <a:pt x="6900" y="7715"/>
                  <a:pt x="7467" y="7147"/>
                  <a:pt x="7467" y="6454"/>
                </a:cubicBezTo>
                <a:cubicBezTo>
                  <a:pt x="7467" y="6265"/>
                  <a:pt x="7404" y="6108"/>
                  <a:pt x="7341" y="5887"/>
                </a:cubicBezTo>
                <a:lnTo>
                  <a:pt x="7908" y="5320"/>
                </a:lnTo>
                <a:cubicBezTo>
                  <a:pt x="8160" y="5635"/>
                  <a:pt x="8286" y="6013"/>
                  <a:pt x="8286" y="6454"/>
                </a:cubicBezTo>
                <a:cubicBezTo>
                  <a:pt x="8286" y="7588"/>
                  <a:pt x="7341" y="8534"/>
                  <a:pt x="6176" y="8534"/>
                </a:cubicBezTo>
                <a:cubicBezTo>
                  <a:pt x="5041" y="8534"/>
                  <a:pt x="4096" y="7588"/>
                  <a:pt x="4096" y="6454"/>
                </a:cubicBezTo>
                <a:cubicBezTo>
                  <a:pt x="4096" y="5320"/>
                  <a:pt x="5041" y="4375"/>
                  <a:pt x="6176" y="4375"/>
                </a:cubicBezTo>
                <a:close/>
                <a:moveTo>
                  <a:pt x="6239" y="2800"/>
                </a:moveTo>
                <a:cubicBezTo>
                  <a:pt x="7089" y="2800"/>
                  <a:pt x="7908" y="3115"/>
                  <a:pt x="8539" y="3619"/>
                </a:cubicBezTo>
                <a:lnTo>
                  <a:pt x="7971" y="4217"/>
                </a:lnTo>
                <a:cubicBezTo>
                  <a:pt x="7499" y="3839"/>
                  <a:pt x="6869" y="3619"/>
                  <a:pt x="6239" y="3619"/>
                </a:cubicBezTo>
                <a:cubicBezTo>
                  <a:pt x="4600" y="3619"/>
                  <a:pt x="3309" y="4911"/>
                  <a:pt x="3309" y="6486"/>
                </a:cubicBezTo>
                <a:cubicBezTo>
                  <a:pt x="3309" y="8124"/>
                  <a:pt x="4632" y="9416"/>
                  <a:pt x="6239" y="9416"/>
                </a:cubicBezTo>
                <a:cubicBezTo>
                  <a:pt x="7845" y="9416"/>
                  <a:pt x="9137" y="8124"/>
                  <a:pt x="9137" y="6486"/>
                </a:cubicBezTo>
                <a:cubicBezTo>
                  <a:pt x="9137" y="5856"/>
                  <a:pt x="8948" y="5226"/>
                  <a:pt x="8539" y="4753"/>
                </a:cubicBezTo>
                <a:lnTo>
                  <a:pt x="9137" y="4154"/>
                </a:lnTo>
                <a:cubicBezTo>
                  <a:pt x="9641" y="4816"/>
                  <a:pt x="9956" y="5604"/>
                  <a:pt x="9956" y="6486"/>
                </a:cubicBezTo>
                <a:cubicBezTo>
                  <a:pt x="9956" y="8534"/>
                  <a:pt x="8318" y="10235"/>
                  <a:pt x="6239" y="10235"/>
                </a:cubicBezTo>
                <a:cubicBezTo>
                  <a:pt x="4191" y="10235"/>
                  <a:pt x="2490" y="8597"/>
                  <a:pt x="2490" y="6486"/>
                </a:cubicBezTo>
                <a:cubicBezTo>
                  <a:pt x="2490" y="4438"/>
                  <a:pt x="4128" y="2800"/>
                  <a:pt x="6239" y="2800"/>
                </a:cubicBezTo>
                <a:close/>
                <a:moveTo>
                  <a:pt x="6270" y="1130"/>
                </a:moveTo>
                <a:cubicBezTo>
                  <a:pt x="7247" y="1130"/>
                  <a:pt x="8223" y="1414"/>
                  <a:pt x="9074" y="1918"/>
                </a:cubicBezTo>
                <a:cubicBezTo>
                  <a:pt x="9074" y="1949"/>
                  <a:pt x="9011" y="2012"/>
                  <a:pt x="9011" y="2044"/>
                </a:cubicBezTo>
                <a:lnTo>
                  <a:pt x="8917" y="2831"/>
                </a:lnTo>
                <a:cubicBezTo>
                  <a:pt x="8160" y="2296"/>
                  <a:pt x="7247" y="1981"/>
                  <a:pt x="6270" y="1981"/>
                </a:cubicBezTo>
                <a:cubicBezTo>
                  <a:pt x="3750" y="1981"/>
                  <a:pt x="1733" y="4028"/>
                  <a:pt x="1733" y="6486"/>
                </a:cubicBezTo>
                <a:cubicBezTo>
                  <a:pt x="1733" y="9006"/>
                  <a:pt x="3781" y="11054"/>
                  <a:pt x="6270" y="11054"/>
                </a:cubicBezTo>
                <a:cubicBezTo>
                  <a:pt x="8759" y="11054"/>
                  <a:pt x="10807" y="9006"/>
                  <a:pt x="10807" y="6486"/>
                </a:cubicBezTo>
                <a:cubicBezTo>
                  <a:pt x="10807" y="5509"/>
                  <a:pt x="10492" y="4596"/>
                  <a:pt x="9925" y="3871"/>
                </a:cubicBezTo>
                <a:lnTo>
                  <a:pt x="10712" y="3745"/>
                </a:lnTo>
                <a:cubicBezTo>
                  <a:pt x="10744" y="3745"/>
                  <a:pt x="10807" y="3745"/>
                  <a:pt x="10838" y="3713"/>
                </a:cubicBezTo>
                <a:cubicBezTo>
                  <a:pt x="11342" y="4533"/>
                  <a:pt x="11626" y="5478"/>
                  <a:pt x="11626" y="6486"/>
                </a:cubicBezTo>
                <a:cubicBezTo>
                  <a:pt x="11626" y="9447"/>
                  <a:pt x="9232" y="11873"/>
                  <a:pt x="6270" y="11873"/>
                </a:cubicBezTo>
                <a:cubicBezTo>
                  <a:pt x="3309" y="11873"/>
                  <a:pt x="914" y="9479"/>
                  <a:pt x="914" y="6486"/>
                </a:cubicBezTo>
                <a:cubicBezTo>
                  <a:pt x="914" y="3524"/>
                  <a:pt x="3309" y="1130"/>
                  <a:pt x="6270" y="1130"/>
                </a:cubicBezTo>
                <a:close/>
                <a:moveTo>
                  <a:pt x="11030" y="0"/>
                </a:moveTo>
                <a:cubicBezTo>
                  <a:pt x="10930" y="0"/>
                  <a:pt x="10829" y="37"/>
                  <a:pt x="10744" y="122"/>
                </a:cubicBezTo>
                <a:lnTo>
                  <a:pt x="9610" y="1256"/>
                </a:lnTo>
                <a:cubicBezTo>
                  <a:pt x="8602" y="594"/>
                  <a:pt x="7467" y="279"/>
                  <a:pt x="6239" y="279"/>
                </a:cubicBezTo>
                <a:cubicBezTo>
                  <a:pt x="2805" y="279"/>
                  <a:pt x="1" y="3020"/>
                  <a:pt x="1" y="6486"/>
                </a:cubicBezTo>
                <a:cubicBezTo>
                  <a:pt x="1" y="9920"/>
                  <a:pt x="2773" y="12724"/>
                  <a:pt x="6239" y="12724"/>
                </a:cubicBezTo>
                <a:cubicBezTo>
                  <a:pt x="9641" y="12724"/>
                  <a:pt x="12445" y="9951"/>
                  <a:pt x="12445" y="6486"/>
                </a:cubicBezTo>
                <a:cubicBezTo>
                  <a:pt x="12445" y="5289"/>
                  <a:pt x="12099" y="4123"/>
                  <a:pt x="11468" y="3115"/>
                </a:cubicBezTo>
                <a:lnTo>
                  <a:pt x="12603" y="1981"/>
                </a:lnTo>
                <a:cubicBezTo>
                  <a:pt x="12877" y="1706"/>
                  <a:pt x="12650" y="1255"/>
                  <a:pt x="12292" y="1255"/>
                </a:cubicBezTo>
                <a:cubicBezTo>
                  <a:pt x="12280" y="1255"/>
                  <a:pt x="12268" y="1255"/>
                  <a:pt x="12256" y="1256"/>
                </a:cubicBezTo>
                <a:lnTo>
                  <a:pt x="11342" y="1382"/>
                </a:lnTo>
                <a:lnTo>
                  <a:pt x="11468" y="468"/>
                </a:lnTo>
                <a:cubicBezTo>
                  <a:pt x="11491" y="203"/>
                  <a:pt x="11265" y="0"/>
                  <a:pt x="110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2" name="Google Shape;372;p46"/>
          <p:cNvGrpSpPr/>
          <p:nvPr/>
        </p:nvGrpSpPr>
        <p:grpSpPr>
          <a:xfrm>
            <a:off x="5387170" y="2293781"/>
            <a:ext cx="367165" cy="368091"/>
            <a:chOff x="-63250675" y="2664125"/>
            <a:chExt cx="317425" cy="318225"/>
          </a:xfrm>
        </p:grpSpPr>
        <p:sp>
          <p:nvSpPr>
            <p:cNvPr id="373" name="Google Shape;373;p46"/>
            <p:cNvSpPr/>
            <p:nvPr/>
          </p:nvSpPr>
          <p:spPr>
            <a:xfrm>
              <a:off x="-63250675" y="2664125"/>
              <a:ext cx="317425" cy="318225"/>
            </a:xfrm>
            <a:custGeom>
              <a:avLst/>
              <a:gdLst/>
              <a:ahLst/>
              <a:cxnLst/>
              <a:rect l="l" t="t" r="r" b="b"/>
              <a:pathLst>
                <a:path w="12697" h="12729" extrusionOk="0">
                  <a:moveTo>
                    <a:pt x="6364" y="2521"/>
                  </a:moveTo>
                  <a:cubicBezTo>
                    <a:pt x="8475" y="2521"/>
                    <a:pt x="10208" y="4254"/>
                    <a:pt x="10208" y="6396"/>
                  </a:cubicBezTo>
                  <a:cubicBezTo>
                    <a:pt x="10208" y="8507"/>
                    <a:pt x="8475" y="10240"/>
                    <a:pt x="6364" y="10240"/>
                  </a:cubicBezTo>
                  <a:cubicBezTo>
                    <a:pt x="4222" y="10240"/>
                    <a:pt x="2489" y="8507"/>
                    <a:pt x="2489" y="6396"/>
                  </a:cubicBezTo>
                  <a:cubicBezTo>
                    <a:pt x="2489" y="4254"/>
                    <a:pt x="4222" y="2521"/>
                    <a:pt x="6364" y="2521"/>
                  </a:cubicBezTo>
                  <a:close/>
                  <a:moveTo>
                    <a:pt x="6364" y="1"/>
                  </a:moveTo>
                  <a:cubicBezTo>
                    <a:pt x="6112" y="1"/>
                    <a:pt x="5923" y="190"/>
                    <a:pt x="5923" y="442"/>
                  </a:cubicBezTo>
                  <a:lnTo>
                    <a:pt x="5923" y="1702"/>
                  </a:lnTo>
                  <a:cubicBezTo>
                    <a:pt x="4946" y="1765"/>
                    <a:pt x="4033" y="2174"/>
                    <a:pt x="3308" y="2773"/>
                  </a:cubicBezTo>
                  <a:lnTo>
                    <a:pt x="2426" y="1859"/>
                  </a:lnTo>
                  <a:cubicBezTo>
                    <a:pt x="2347" y="1781"/>
                    <a:pt x="2237" y="1741"/>
                    <a:pt x="2127" y="1741"/>
                  </a:cubicBezTo>
                  <a:cubicBezTo>
                    <a:pt x="2017" y="1741"/>
                    <a:pt x="1906" y="1781"/>
                    <a:pt x="1827" y="1859"/>
                  </a:cubicBezTo>
                  <a:cubicBezTo>
                    <a:pt x="1670" y="2017"/>
                    <a:pt x="1670" y="2300"/>
                    <a:pt x="1827" y="2458"/>
                  </a:cubicBezTo>
                  <a:lnTo>
                    <a:pt x="2741" y="3340"/>
                  </a:lnTo>
                  <a:cubicBezTo>
                    <a:pt x="2143" y="4065"/>
                    <a:pt x="1733" y="4978"/>
                    <a:pt x="1670" y="5955"/>
                  </a:cubicBezTo>
                  <a:lnTo>
                    <a:pt x="410" y="5955"/>
                  </a:lnTo>
                  <a:cubicBezTo>
                    <a:pt x="158" y="5955"/>
                    <a:pt x="0" y="6144"/>
                    <a:pt x="0" y="6333"/>
                  </a:cubicBezTo>
                  <a:cubicBezTo>
                    <a:pt x="0" y="6585"/>
                    <a:pt x="221" y="6774"/>
                    <a:pt x="410" y="6774"/>
                  </a:cubicBezTo>
                  <a:lnTo>
                    <a:pt x="1670" y="6774"/>
                  </a:lnTo>
                  <a:cubicBezTo>
                    <a:pt x="1733" y="7751"/>
                    <a:pt x="2143" y="8664"/>
                    <a:pt x="2741" y="9389"/>
                  </a:cubicBezTo>
                  <a:lnTo>
                    <a:pt x="1827" y="10271"/>
                  </a:lnTo>
                  <a:cubicBezTo>
                    <a:pt x="1670" y="10429"/>
                    <a:pt x="1670" y="10712"/>
                    <a:pt x="1827" y="10870"/>
                  </a:cubicBezTo>
                  <a:cubicBezTo>
                    <a:pt x="1890" y="10964"/>
                    <a:pt x="2017" y="10996"/>
                    <a:pt x="2111" y="10996"/>
                  </a:cubicBezTo>
                  <a:cubicBezTo>
                    <a:pt x="2174" y="10996"/>
                    <a:pt x="2300" y="10964"/>
                    <a:pt x="2363" y="10870"/>
                  </a:cubicBezTo>
                  <a:lnTo>
                    <a:pt x="3277" y="9956"/>
                  </a:lnTo>
                  <a:cubicBezTo>
                    <a:pt x="4001" y="10555"/>
                    <a:pt x="4883" y="10964"/>
                    <a:pt x="5892" y="11027"/>
                  </a:cubicBezTo>
                  <a:lnTo>
                    <a:pt x="5892" y="12287"/>
                  </a:lnTo>
                  <a:cubicBezTo>
                    <a:pt x="5892" y="12508"/>
                    <a:pt x="6081" y="12729"/>
                    <a:pt x="6301" y="12729"/>
                  </a:cubicBezTo>
                  <a:cubicBezTo>
                    <a:pt x="6553" y="12729"/>
                    <a:pt x="6711" y="12508"/>
                    <a:pt x="6711" y="12287"/>
                  </a:cubicBezTo>
                  <a:lnTo>
                    <a:pt x="6711" y="11027"/>
                  </a:lnTo>
                  <a:cubicBezTo>
                    <a:pt x="7687" y="10964"/>
                    <a:pt x="8601" y="10555"/>
                    <a:pt x="9294" y="9956"/>
                  </a:cubicBezTo>
                  <a:lnTo>
                    <a:pt x="10208" y="10870"/>
                  </a:lnTo>
                  <a:cubicBezTo>
                    <a:pt x="10302" y="10964"/>
                    <a:pt x="10397" y="10996"/>
                    <a:pt x="10491" y="10996"/>
                  </a:cubicBezTo>
                  <a:cubicBezTo>
                    <a:pt x="10617" y="10996"/>
                    <a:pt x="10680" y="10964"/>
                    <a:pt x="10775" y="10870"/>
                  </a:cubicBezTo>
                  <a:cubicBezTo>
                    <a:pt x="10932" y="10712"/>
                    <a:pt x="10932" y="10429"/>
                    <a:pt x="10775" y="10271"/>
                  </a:cubicBezTo>
                  <a:lnTo>
                    <a:pt x="9861" y="9389"/>
                  </a:lnTo>
                  <a:cubicBezTo>
                    <a:pt x="10460" y="8664"/>
                    <a:pt x="10838" y="7751"/>
                    <a:pt x="10932" y="6774"/>
                  </a:cubicBezTo>
                  <a:lnTo>
                    <a:pt x="12193" y="6774"/>
                  </a:lnTo>
                  <a:cubicBezTo>
                    <a:pt x="12413" y="6774"/>
                    <a:pt x="12602" y="6585"/>
                    <a:pt x="12602" y="6333"/>
                  </a:cubicBezTo>
                  <a:cubicBezTo>
                    <a:pt x="12697" y="6144"/>
                    <a:pt x="12508" y="5955"/>
                    <a:pt x="12256" y="5955"/>
                  </a:cubicBezTo>
                  <a:lnTo>
                    <a:pt x="10995" y="5955"/>
                  </a:lnTo>
                  <a:cubicBezTo>
                    <a:pt x="10932" y="4978"/>
                    <a:pt x="10523" y="4065"/>
                    <a:pt x="9924" y="3340"/>
                  </a:cubicBezTo>
                  <a:lnTo>
                    <a:pt x="10838" y="2458"/>
                  </a:lnTo>
                  <a:cubicBezTo>
                    <a:pt x="10995" y="2300"/>
                    <a:pt x="10995" y="2017"/>
                    <a:pt x="10838" y="1859"/>
                  </a:cubicBezTo>
                  <a:cubicBezTo>
                    <a:pt x="10759" y="1781"/>
                    <a:pt x="10649" y="1741"/>
                    <a:pt x="10539" y="1741"/>
                  </a:cubicBezTo>
                  <a:cubicBezTo>
                    <a:pt x="10428" y="1741"/>
                    <a:pt x="10318" y="1781"/>
                    <a:pt x="10239" y="1859"/>
                  </a:cubicBezTo>
                  <a:lnTo>
                    <a:pt x="9357" y="2773"/>
                  </a:lnTo>
                  <a:cubicBezTo>
                    <a:pt x="8633" y="2174"/>
                    <a:pt x="7719" y="1765"/>
                    <a:pt x="6742" y="1702"/>
                  </a:cubicBezTo>
                  <a:lnTo>
                    <a:pt x="6742" y="442"/>
                  </a:lnTo>
                  <a:cubicBezTo>
                    <a:pt x="6742" y="190"/>
                    <a:pt x="6553" y="1"/>
                    <a:pt x="63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46"/>
            <p:cNvSpPr/>
            <p:nvPr/>
          </p:nvSpPr>
          <p:spPr>
            <a:xfrm>
              <a:off x="-63167975" y="2747625"/>
              <a:ext cx="152025" cy="152025"/>
            </a:xfrm>
            <a:custGeom>
              <a:avLst/>
              <a:gdLst/>
              <a:ahLst/>
              <a:cxnLst/>
              <a:rect l="l" t="t" r="r" b="b"/>
              <a:pathLst>
                <a:path w="6081" h="6081" extrusionOk="0">
                  <a:moveTo>
                    <a:pt x="2615" y="819"/>
                  </a:moveTo>
                  <a:lnTo>
                    <a:pt x="2615" y="1701"/>
                  </a:lnTo>
                  <a:cubicBezTo>
                    <a:pt x="2521" y="1733"/>
                    <a:pt x="2458" y="1733"/>
                    <a:pt x="2363" y="1764"/>
                  </a:cubicBezTo>
                  <a:lnTo>
                    <a:pt x="1796" y="1197"/>
                  </a:lnTo>
                  <a:cubicBezTo>
                    <a:pt x="2017" y="1040"/>
                    <a:pt x="2300" y="914"/>
                    <a:pt x="2615" y="819"/>
                  </a:cubicBezTo>
                  <a:close/>
                  <a:moveTo>
                    <a:pt x="3434" y="882"/>
                  </a:moveTo>
                  <a:cubicBezTo>
                    <a:pt x="3749" y="914"/>
                    <a:pt x="4033" y="1040"/>
                    <a:pt x="4253" y="1229"/>
                  </a:cubicBezTo>
                  <a:lnTo>
                    <a:pt x="3686" y="1827"/>
                  </a:lnTo>
                  <a:cubicBezTo>
                    <a:pt x="3592" y="1796"/>
                    <a:pt x="3529" y="1733"/>
                    <a:pt x="3434" y="1733"/>
                  </a:cubicBezTo>
                  <a:lnTo>
                    <a:pt x="3434" y="882"/>
                  </a:lnTo>
                  <a:close/>
                  <a:moveTo>
                    <a:pt x="1197" y="1796"/>
                  </a:moveTo>
                  <a:lnTo>
                    <a:pt x="1796" y="2363"/>
                  </a:lnTo>
                  <a:cubicBezTo>
                    <a:pt x="1733" y="2457"/>
                    <a:pt x="1701" y="2520"/>
                    <a:pt x="1701" y="2615"/>
                  </a:cubicBezTo>
                  <a:lnTo>
                    <a:pt x="851" y="2615"/>
                  </a:lnTo>
                  <a:cubicBezTo>
                    <a:pt x="914" y="2300"/>
                    <a:pt x="1040" y="2016"/>
                    <a:pt x="1197" y="1796"/>
                  </a:cubicBezTo>
                  <a:close/>
                  <a:moveTo>
                    <a:pt x="4852" y="1796"/>
                  </a:moveTo>
                  <a:cubicBezTo>
                    <a:pt x="5010" y="2016"/>
                    <a:pt x="5136" y="2300"/>
                    <a:pt x="5199" y="2615"/>
                  </a:cubicBezTo>
                  <a:lnTo>
                    <a:pt x="4348" y="2615"/>
                  </a:lnTo>
                  <a:cubicBezTo>
                    <a:pt x="4316" y="2520"/>
                    <a:pt x="4316" y="2457"/>
                    <a:pt x="4253" y="2363"/>
                  </a:cubicBezTo>
                  <a:lnTo>
                    <a:pt x="4852" y="1796"/>
                  </a:lnTo>
                  <a:close/>
                  <a:moveTo>
                    <a:pt x="3056" y="2457"/>
                  </a:moveTo>
                  <a:cubicBezTo>
                    <a:pt x="3214" y="2457"/>
                    <a:pt x="3308" y="2520"/>
                    <a:pt x="3434" y="2615"/>
                  </a:cubicBezTo>
                  <a:cubicBezTo>
                    <a:pt x="3560" y="2741"/>
                    <a:pt x="3592" y="2836"/>
                    <a:pt x="3592" y="2993"/>
                  </a:cubicBezTo>
                  <a:cubicBezTo>
                    <a:pt x="3592" y="3151"/>
                    <a:pt x="3529" y="3308"/>
                    <a:pt x="3434" y="3403"/>
                  </a:cubicBezTo>
                  <a:cubicBezTo>
                    <a:pt x="3308" y="3529"/>
                    <a:pt x="3214" y="3560"/>
                    <a:pt x="3056" y="3560"/>
                  </a:cubicBezTo>
                  <a:cubicBezTo>
                    <a:pt x="2899" y="3560"/>
                    <a:pt x="2773" y="3466"/>
                    <a:pt x="2647" y="3403"/>
                  </a:cubicBezTo>
                  <a:cubicBezTo>
                    <a:pt x="2521" y="3277"/>
                    <a:pt x="2489" y="3151"/>
                    <a:pt x="2489" y="2993"/>
                  </a:cubicBezTo>
                  <a:cubicBezTo>
                    <a:pt x="2489" y="2836"/>
                    <a:pt x="2584" y="2741"/>
                    <a:pt x="2647" y="2615"/>
                  </a:cubicBezTo>
                  <a:cubicBezTo>
                    <a:pt x="2773" y="2489"/>
                    <a:pt x="2899" y="2457"/>
                    <a:pt x="3056" y="2457"/>
                  </a:cubicBezTo>
                  <a:close/>
                  <a:moveTo>
                    <a:pt x="1733" y="3434"/>
                  </a:moveTo>
                  <a:cubicBezTo>
                    <a:pt x="1796" y="3529"/>
                    <a:pt x="1796" y="3592"/>
                    <a:pt x="1828" y="3686"/>
                  </a:cubicBezTo>
                  <a:lnTo>
                    <a:pt x="1229" y="4253"/>
                  </a:lnTo>
                  <a:cubicBezTo>
                    <a:pt x="1040" y="4033"/>
                    <a:pt x="914" y="3749"/>
                    <a:pt x="882" y="3434"/>
                  </a:cubicBezTo>
                  <a:close/>
                  <a:moveTo>
                    <a:pt x="5199" y="3434"/>
                  </a:moveTo>
                  <a:cubicBezTo>
                    <a:pt x="5136" y="3749"/>
                    <a:pt x="5010" y="4033"/>
                    <a:pt x="4852" y="4253"/>
                  </a:cubicBezTo>
                  <a:lnTo>
                    <a:pt x="4253" y="3686"/>
                  </a:lnTo>
                  <a:cubicBezTo>
                    <a:pt x="4316" y="3592"/>
                    <a:pt x="4348" y="3529"/>
                    <a:pt x="4348" y="3434"/>
                  </a:cubicBezTo>
                  <a:close/>
                  <a:moveTo>
                    <a:pt x="2363" y="4253"/>
                  </a:moveTo>
                  <a:cubicBezTo>
                    <a:pt x="2458" y="4316"/>
                    <a:pt x="2521" y="4348"/>
                    <a:pt x="2615" y="4348"/>
                  </a:cubicBezTo>
                  <a:lnTo>
                    <a:pt x="2615" y="5198"/>
                  </a:lnTo>
                  <a:cubicBezTo>
                    <a:pt x="2300" y="5167"/>
                    <a:pt x="2017" y="5041"/>
                    <a:pt x="1796" y="4852"/>
                  </a:cubicBezTo>
                  <a:lnTo>
                    <a:pt x="2363" y="4253"/>
                  </a:lnTo>
                  <a:close/>
                  <a:moveTo>
                    <a:pt x="3686" y="4253"/>
                  </a:moveTo>
                  <a:lnTo>
                    <a:pt x="4253" y="4852"/>
                  </a:lnTo>
                  <a:cubicBezTo>
                    <a:pt x="4033" y="5009"/>
                    <a:pt x="3749" y="5135"/>
                    <a:pt x="3434" y="5198"/>
                  </a:cubicBezTo>
                  <a:lnTo>
                    <a:pt x="3434" y="4348"/>
                  </a:lnTo>
                  <a:cubicBezTo>
                    <a:pt x="3529" y="4316"/>
                    <a:pt x="3592" y="4316"/>
                    <a:pt x="3686" y="4253"/>
                  </a:cubicBezTo>
                  <a:close/>
                  <a:moveTo>
                    <a:pt x="3056" y="0"/>
                  </a:moveTo>
                  <a:cubicBezTo>
                    <a:pt x="1355" y="0"/>
                    <a:pt x="0" y="1386"/>
                    <a:pt x="0" y="3056"/>
                  </a:cubicBezTo>
                  <a:cubicBezTo>
                    <a:pt x="0" y="3875"/>
                    <a:pt x="315" y="4631"/>
                    <a:pt x="882" y="5167"/>
                  </a:cubicBezTo>
                  <a:cubicBezTo>
                    <a:pt x="1229" y="5608"/>
                    <a:pt x="2111" y="6081"/>
                    <a:pt x="3056" y="6081"/>
                  </a:cubicBezTo>
                  <a:cubicBezTo>
                    <a:pt x="4694" y="6081"/>
                    <a:pt x="6081" y="4726"/>
                    <a:pt x="6081" y="3056"/>
                  </a:cubicBezTo>
                  <a:cubicBezTo>
                    <a:pt x="6081" y="1355"/>
                    <a:pt x="4694" y="0"/>
                    <a:pt x="30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5" name="Google Shape;375;p46"/>
          <p:cNvGrpSpPr/>
          <p:nvPr/>
        </p:nvGrpSpPr>
        <p:grpSpPr>
          <a:xfrm>
            <a:off x="3411126" y="2147432"/>
            <a:ext cx="324242" cy="311133"/>
            <a:chOff x="-62890750" y="2296300"/>
            <a:chExt cx="330825" cy="317450"/>
          </a:xfrm>
        </p:grpSpPr>
        <p:sp>
          <p:nvSpPr>
            <p:cNvPr id="376" name="Google Shape;376;p46"/>
            <p:cNvSpPr/>
            <p:nvPr/>
          </p:nvSpPr>
          <p:spPr>
            <a:xfrm>
              <a:off x="-62890750" y="2296300"/>
              <a:ext cx="313500" cy="195375"/>
            </a:xfrm>
            <a:custGeom>
              <a:avLst/>
              <a:gdLst/>
              <a:ahLst/>
              <a:cxnLst/>
              <a:rect l="l" t="t" r="r" b="b"/>
              <a:pathLst>
                <a:path w="12540" h="7815" extrusionOk="0">
                  <a:moveTo>
                    <a:pt x="11437" y="2080"/>
                  </a:moveTo>
                  <a:lnTo>
                    <a:pt x="11658" y="2931"/>
                  </a:lnTo>
                  <a:lnTo>
                    <a:pt x="10776" y="2742"/>
                  </a:lnTo>
                  <a:lnTo>
                    <a:pt x="11437" y="2080"/>
                  </a:lnTo>
                  <a:close/>
                  <a:moveTo>
                    <a:pt x="6617" y="1"/>
                  </a:moveTo>
                  <a:cubicBezTo>
                    <a:pt x="4916" y="1"/>
                    <a:pt x="3340" y="662"/>
                    <a:pt x="2112" y="1828"/>
                  </a:cubicBezTo>
                  <a:cubicBezTo>
                    <a:pt x="663" y="3277"/>
                    <a:pt x="1" y="5420"/>
                    <a:pt x="379" y="7467"/>
                  </a:cubicBezTo>
                  <a:cubicBezTo>
                    <a:pt x="442" y="7656"/>
                    <a:pt x="568" y="7814"/>
                    <a:pt x="789" y="7814"/>
                  </a:cubicBezTo>
                  <a:lnTo>
                    <a:pt x="852" y="7814"/>
                  </a:lnTo>
                  <a:cubicBezTo>
                    <a:pt x="1104" y="7783"/>
                    <a:pt x="1198" y="7562"/>
                    <a:pt x="1167" y="7341"/>
                  </a:cubicBezTo>
                  <a:cubicBezTo>
                    <a:pt x="852" y="5577"/>
                    <a:pt x="1419" y="3718"/>
                    <a:pt x="2710" y="2458"/>
                  </a:cubicBezTo>
                  <a:cubicBezTo>
                    <a:pt x="3719" y="1450"/>
                    <a:pt x="5136" y="851"/>
                    <a:pt x="6617" y="851"/>
                  </a:cubicBezTo>
                  <a:cubicBezTo>
                    <a:pt x="7940" y="851"/>
                    <a:pt x="9200" y="1324"/>
                    <a:pt x="10177" y="2206"/>
                  </a:cubicBezTo>
                  <a:lnTo>
                    <a:pt x="9610" y="2773"/>
                  </a:lnTo>
                  <a:cubicBezTo>
                    <a:pt x="9484" y="2899"/>
                    <a:pt x="9452" y="3057"/>
                    <a:pt x="9484" y="3183"/>
                  </a:cubicBezTo>
                  <a:cubicBezTo>
                    <a:pt x="9515" y="3340"/>
                    <a:pt x="9641" y="3403"/>
                    <a:pt x="9799" y="3466"/>
                  </a:cubicBezTo>
                  <a:lnTo>
                    <a:pt x="12036" y="3939"/>
                  </a:lnTo>
                  <a:lnTo>
                    <a:pt x="12130" y="3939"/>
                  </a:lnTo>
                  <a:cubicBezTo>
                    <a:pt x="12225" y="3939"/>
                    <a:pt x="12319" y="3876"/>
                    <a:pt x="12382" y="3813"/>
                  </a:cubicBezTo>
                  <a:cubicBezTo>
                    <a:pt x="12508" y="3687"/>
                    <a:pt x="12540" y="3561"/>
                    <a:pt x="12508" y="3403"/>
                  </a:cubicBezTo>
                  <a:lnTo>
                    <a:pt x="12036" y="1167"/>
                  </a:lnTo>
                  <a:cubicBezTo>
                    <a:pt x="12004" y="1009"/>
                    <a:pt x="11878" y="883"/>
                    <a:pt x="11752" y="851"/>
                  </a:cubicBezTo>
                  <a:cubicBezTo>
                    <a:pt x="11715" y="844"/>
                    <a:pt x="11678" y="840"/>
                    <a:pt x="11642" y="840"/>
                  </a:cubicBezTo>
                  <a:cubicBezTo>
                    <a:pt x="11526" y="840"/>
                    <a:pt x="11422" y="881"/>
                    <a:pt x="11374" y="977"/>
                  </a:cubicBezTo>
                  <a:lnTo>
                    <a:pt x="10776" y="1576"/>
                  </a:lnTo>
                  <a:cubicBezTo>
                    <a:pt x="9641" y="536"/>
                    <a:pt x="8129" y="1"/>
                    <a:pt x="66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46"/>
            <p:cNvSpPr/>
            <p:nvPr/>
          </p:nvSpPr>
          <p:spPr>
            <a:xfrm>
              <a:off x="-62874975" y="2417475"/>
              <a:ext cx="315050" cy="196275"/>
            </a:xfrm>
            <a:custGeom>
              <a:avLst/>
              <a:gdLst/>
              <a:ahLst/>
              <a:cxnLst/>
              <a:rect l="l" t="t" r="r" b="b"/>
              <a:pathLst>
                <a:path w="12602" h="7851" extrusionOk="0">
                  <a:moveTo>
                    <a:pt x="977" y="4857"/>
                  </a:moveTo>
                  <a:lnTo>
                    <a:pt x="1827" y="5078"/>
                  </a:lnTo>
                  <a:lnTo>
                    <a:pt x="1166" y="5739"/>
                  </a:lnTo>
                  <a:lnTo>
                    <a:pt x="977" y="4857"/>
                  </a:lnTo>
                  <a:close/>
                  <a:moveTo>
                    <a:pt x="11779" y="1"/>
                  </a:moveTo>
                  <a:cubicBezTo>
                    <a:pt x="11759" y="1"/>
                    <a:pt x="11739" y="2"/>
                    <a:pt x="11720" y="6"/>
                  </a:cubicBezTo>
                  <a:cubicBezTo>
                    <a:pt x="11499" y="69"/>
                    <a:pt x="11373" y="289"/>
                    <a:pt x="11405" y="478"/>
                  </a:cubicBezTo>
                  <a:cubicBezTo>
                    <a:pt x="11720" y="2274"/>
                    <a:pt x="11184" y="4101"/>
                    <a:pt x="9861" y="5361"/>
                  </a:cubicBezTo>
                  <a:cubicBezTo>
                    <a:pt x="8853" y="6401"/>
                    <a:pt x="7435" y="7000"/>
                    <a:pt x="5986" y="7000"/>
                  </a:cubicBezTo>
                  <a:cubicBezTo>
                    <a:pt x="4631" y="7000"/>
                    <a:pt x="3371" y="6527"/>
                    <a:pt x="2394" y="5645"/>
                  </a:cubicBezTo>
                  <a:lnTo>
                    <a:pt x="2993" y="5046"/>
                  </a:lnTo>
                  <a:cubicBezTo>
                    <a:pt x="3088" y="4952"/>
                    <a:pt x="3151" y="4794"/>
                    <a:pt x="3088" y="4668"/>
                  </a:cubicBezTo>
                  <a:cubicBezTo>
                    <a:pt x="3056" y="4511"/>
                    <a:pt x="2962" y="4416"/>
                    <a:pt x="2772" y="4385"/>
                  </a:cubicBezTo>
                  <a:lnTo>
                    <a:pt x="536" y="3912"/>
                  </a:lnTo>
                  <a:cubicBezTo>
                    <a:pt x="506" y="3905"/>
                    <a:pt x="476" y="3901"/>
                    <a:pt x="446" y="3901"/>
                  </a:cubicBezTo>
                  <a:cubicBezTo>
                    <a:pt x="350" y="3901"/>
                    <a:pt x="254" y="3942"/>
                    <a:pt x="158" y="4038"/>
                  </a:cubicBezTo>
                  <a:cubicBezTo>
                    <a:pt x="32" y="4164"/>
                    <a:pt x="0" y="4290"/>
                    <a:pt x="32" y="4448"/>
                  </a:cubicBezTo>
                  <a:lnTo>
                    <a:pt x="504" y="6685"/>
                  </a:lnTo>
                  <a:cubicBezTo>
                    <a:pt x="536" y="6842"/>
                    <a:pt x="662" y="6937"/>
                    <a:pt x="788" y="7000"/>
                  </a:cubicBezTo>
                  <a:lnTo>
                    <a:pt x="882" y="7000"/>
                  </a:lnTo>
                  <a:cubicBezTo>
                    <a:pt x="1008" y="7000"/>
                    <a:pt x="1103" y="6968"/>
                    <a:pt x="1166" y="6874"/>
                  </a:cubicBezTo>
                  <a:lnTo>
                    <a:pt x="1764" y="6275"/>
                  </a:lnTo>
                  <a:cubicBezTo>
                    <a:pt x="2899" y="7315"/>
                    <a:pt x="4411" y="7850"/>
                    <a:pt x="5923" y="7850"/>
                  </a:cubicBezTo>
                  <a:cubicBezTo>
                    <a:pt x="7624" y="7850"/>
                    <a:pt x="9200" y="7189"/>
                    <a:pt x="10428" y="6023"/>
                  </a:cubicBezTo>
                  <a:cubicBezTo>
                    <a:pt x="11909" y="4511"/>
                    <a:pt x="12602" y="2400"/>
                    <a:pt x="12192" y="321"/>
                  </a:cubicBezTo>
                  <a:cubicBezTo>
                    <a:pt x="12164" y="123"/>
                    <a:pt x="11958" y="1"/>
                    <a:pt x="117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46"/>
            <p:cNvSpPr/>
            <p:nvPr/>
          </p:nvSpPr>
          <p:spPr>
            <a:xfrm>
              <a:off x="-62822225" y="2357750"/>
              <a:ext cx="193000" cy="192975"/>
            </a:xfrm>
            <a:custGeom>
              <a:avLst/>
              <a:gdLst/>
              <a:ahLst/>
              <a:cxnLst/>
              <a:rect l="l" t="t" r="r" b="b"/>
              <a:pathLst>
                <a:path w="7720" h="7719" extrusionOk="0">
                  <a:moveTo>
                    <a:pt x="2238" y="1323"/>
                  </a:moveTo>
                  <a:lnTo>
                    <a:pt x="2238" y="1323"/>
                  </a:lnTo>
                  <a:cubicBezTo>
                    <a:pt x="2143" y="1544"/>
                    <a:pt x="2049" y="1827"/>
                    <a:pt x="1986" y="2111"/>
                  </a:cubicBezTo>
                  <a:lnTo>
                    <a:pt x="1419" y="2111"/>
                  </a:lnTo>
                  <a:cubicBezTo>
                    <a:pt x="1671" y="1796"/>
                    <a:pt x="1923" y="1512"/>
                    <a:pt x="2238" y="1323"/>
                  </a:cubicBezTo>
                  <a:close/>
                  <a:moveTo>
                    <a:pt x="3466" y="1040"/>
                  </a:moveTo>
                  <a:lnTo>
                    <a:pt x="3466" y="2111"/>
                  </a:lnTo>
                  <a:lnTo>
                    <a:pt x="2836" y="2111"/>
                  </a:lnTo>
                  <a:cubicBezTo>
                    <a:pt x="2994" y="1575"/>
                    <a:pt x="3246" y="1229"/>
                    <a:pt x="3466" y="1040"/>
                  </a:cubicBezTo>
                  <a:close/>
                  <a:moveTo>
                    <a:pt x="4254" y="1040"/>
                  </a:moveTo>
                  <a:cubicBezTo>
                    <a:pt x="4538" y="1229"/>
                    <a:pt x="4727" y="1575"/>
                    <a:pt x="4884" y="2111"/>
                  </a:cubicBezTo>
                  <a:lnTo>
                    <a:pt x="4254" y="2111"/>
                  </a:lnTo>
                  <a:lnTo>
                    <a:pt x="4254" y="1040"/>
                  </a:lnTo>
                  <a:close/>
                  <a:moveTo>
                    <a:pt x="5483" y="1323"/>
                  </a:moveTo>
                  <a:lnTo>
                    <a:pt x="5483" y="1323"/>
                  </a:lnTo>
                  <a:cubicBezTo>
                    <a:pt x="5798" y="1512"/>
                    <a:pt x="6081" y="1796"/>
                    <a:pt x="6302" y="2111"/>
                  </a:cubicBezTo>
                  <a:lnTo>
                    <a:pt x="5766" y="2111"/>
                  </a:lnTo>
                  <a:cubicBezTo>
                    <a:pt x="5672" y="1827"/>
                    <a:pt x="5609" y="1544"/>
                    <a:pt x="5483" y="1323"/>
                  </a:cubicBezTo>
                  <a:close/>
                  <a:moveTo>
                    <a:pt x="1765" y="2930"/>
                  </a:moveTo>
                  <a:cubicBezTo>
                    <a:pt x="1734" y="3245"/>
                    <a:pt x="1702" y="3560"/>
                    <a:pt x="1702" y="3875"/>
                  </a:cubicBezTo>
                  <a:cubicBezTo>
                    <a:pt x="1702" y="4190"/>
                    <a:pt x="1734" y="4537"/>
                    <a:pt x="1765" y="4820"/>
                  </a:cubicBezTo>
                  <a:lnTo>
                    <a:pt x="978" y="4820"/>
                  </a:lnTo>
                  <a:cubicBezTo>
                    <a:pt x="883" y="4537"/>
                    <a:pt x="820" y="4222"/>
                    <a:pt x="820" y="3875"/>
                  </a:cubicBezTo>
                  <a:cubicBezTo>
                    <a:pt x="820" y="3497"/>
                    <a:pt x="883" y="3214"/>
                    <a:pt x="978" y="2930"/>
                  </a:cubicBezTo>
                  <a:close/>
                  <a:moveTo>
                    <a:pt x="5136" y="2930"/>
                  </a:moveTo>
                  <a:cubicBezTo>
                    <a:pt x="5168" y="3245"/>
                    <a:pt x="5199" y="3560"/>
                    <a:pt x="5199" y="3875"/>
                  </a:cubicBezTo>
                  <a:cubicBezTo>
                    <a:pt x="5199" y="4222"/>
                    <a:pt x="5168" y="4537"/>
                    <a:pt x="5136" y="4820"/>
                  </a:cubicBezTo>
                  <a:lnTo>
                    <a:pt x="4286" y="4820"/>
                  </a:lnTo>
                  <a:lnTo>
                    <a:pt x="4286" y="2930"/>
                  </a:lnTo>
                  <a:close/>
                  <a:moveTo>
                    <a:pt x="6743" y="2930"/>
                  </a:moveTo>
                  <a:cubicBezTo>
                    <a:pt x="6869" y="3245"/>
                    <a:pt x="6900" y="3560"/>
                    <a:pt x="6900" y="3875"/>
                  </a:cubicBezTo>
                  <a:cubicBezTo>
                    <a:pt x="6900" y="4222"/>
                    <a:pt x="6869" y="4537"/>
                    <a:pt x="6743" y="4820"/>
                  </a:cubicBezTo>
                  <a:lnTo>
                    <a:pt x="5955" y="4820"/>
                  </a:lnTo>
                  <a:cubicBezTo>
                    <a:pt x="5987" y="4505"/>
                    <a:pt x="6018" y="4190"/>
                    <a:pt x="6018" y="3875"/>
                  </a:cubicBezTo>
                  <a:cubicBezTo>
                    <a:pt x="6018" y="3560"/>
                    <a:pt x="5987" y="3214"/>
                    <a:pt x="5955" y="2930"/>
                  </a:cubicBezTo>
                  <a:close/>
                  <a:moveTo>
                    <a:pt x="3466" y="2930"/>
                  </a:moveTo>
                  <a:lnTo>
                    <a:pt x="3466" y="4852"/>
                  </a:lnTo>
                  <a:lnTo>
                    <a:pt x="2647" y="4852"/>
                  </a:lnTo>
                  <a:cubicBezTo>
                    <a:pt x="2553" y="4537"/>
                    <a:pt x="2553" y="4222"/>
                    <a:pt x="2553" y="3875"/>
                  </a:cubicBezTo>
                  <a:cubicBezTo>
                    <a:pt x="2553" y="3497"/>
                    <a:pt x="2616" y="3214"/>
                    <a:pt x="2647" y="2930"/>
                  </a:cubicBezTo>
                  <a:close/>
                  <a:moveTo>
                    <a:pt x="6302" y="5640"/>
                  </a:moveTo>
                  <a:cubicBezTo>
                    <a:pt x="6081" y="5955"/>
                    <a:pt x="5798" y="6238"/>
                    <a:pt x="5483" y="6427"/>
                  </a:cubicBezTo>
                  <a:cubicBezTo>
                    <a:pt x="5609" y="6207"/>
                    <a:pt x="5672" y="5923"/>
                    <a:pt x="5766" y="5640"/>
                  </a:cubicBezTo>
                  <a:close/>
                  <a:moveTo>
                    <a:pt x="1986" y="5671"/>
                  </a:moveTo>
                  <a:cubicBezTo>
                    <a:pt x="2049" y="5955"/>
                    <a:pt x="2143" y="6238"/>
                    <a:pt x="2238" y="6459"/>
                  </a:cubicBezTo>
                  <a:cubicBezTo>
                    <a:pt x="1923" y="6238"/>
                    <a:pt x="1671" y="5955"/>
                    <a:pt x="1419" y="5671"/>
                  </a:cubicBezTo>
                  <a:close/>
                  <a:moveTo>
                    <a:pt x="4916" y="5640"/>
                  </a:moveTo>
                  <a:cubicBezTo>
                    <a:pt x="4727" y="6144"/>
                    <a:pt x="4538" y="6522"/>
                    <a:pt x="4286" y="6711"/>
                  </a:cubicBezTo>
                  <a:lnTo>
                    <a:pt x="4286" y="5640"/>
                  </a:lnTo>
                  <a:close/>
                  <a:moveTo>
                    <a:pt x="3466" y="5671"/>
                  </a:moveTo>
                  <a:lnTo>
                    <a:pt x="3466" y="6742"/>
                  </a:lnTo>
                  <a:cubicBezTo>
                    <a:pt x="3246" y="6553"/>
                    <a:pt x="2994" y="6144"/>
                    <a:pt x="2836" y="5671"/>
                  </a:cubicBezTo>
                  <a:close/>
                  <a:moveTo>
                    <a:pt x="3876" y="0"/>
                  </a:moveTo>
                  <a:cubicBezTo>
                    <a:pt x="2301" y="0"/>
                    <a:pt x="915" y="945"/>
                    <a:pt x="316" y="2332"/>
                  </a:cubicBezTo>
                  <a:cubicBezTo>
                    <a:pt x="127" y="2804"/>
                    <a:pt x="1" y="3308"/>
                    <a:pt x="1" y="3875"/>
                  </a:cubicBezTo>
                  <a:cubicBezTo>
                    <a:pt x="1" y="4411"/>
                    <a:pt x="127" y="4946"/>
                    <a:pt x="316" y="5419"/>
                  </a:cubicBezTo>
                  <a:cubicBezTo>
                    <a:pt x="915" y="6774"/>
                    <a:pt x="2301" y="7719"/>
                    <a:pt x="3876" y="7719"/>
                  </a:cubicBezTo>
                  <a:cubicBezTo>
                    <a:pt x="5451" y="7719"/>
                    <a:pt x="6806" y="6774"/>
                    <a:pt x="7405" y="5419"/>
                  </a:cubicBezTo>
                  <a:cubicBezTo>
                    <a:pt x="7594" y="4946"/>
                    <a:pt x="7720" y="4411"/>
                    <a:pt x="7720" y="3875"/>
                  </a:cubicBezTo>
                  <a:cubicBezTo>
                    <a:pt x="7720" y="3308"/>
                    <a:pt x="7594" y="2804"/>
                    <a:pt x="7405" y="2332"/>
                  </a:cubicBezTo>
                  <a:cubicBezTo>
                    <a:pt x="6806" y="945"/>
                    <a:pt x="5451" y="0"/>
                    <a:pt x="38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9" name="Google Shape;379;p46"/>
          <p:cNvGrpSpPr/>
          <p:nvPr/>
        </p:nvGrpSpPr>
        <p:grpSpPr>
          <a:xfrm>
            <a:off x="7406123" y="2141811"/>
            <a:ext cx="325508" cy="322395"/>
            <a:chOff x="-59889100" y="2671925"/>
            <a:chExt cx="319000" cy="315950"/>
          </a:xfrm>
        </p:grpSpPr>
        <p:sp>
          <p:nvSpPr>
            <p:cNvPr id="380" name="Google Shape;380;p46"/>
            <p:cNvSpPr/>
            <p:nvPr/>
          </p:nvSpPr>
          <p:spPr>
            <a:xfrm>
              <a:off x="-59889100" y="2672000"/>
              <a:ext cx="149675" cy="256025"/>
            </a:xfrm>
            <a:custGeom>
              <a:avLst/>
              <a:gdLst/>
              <a:ahLst/>
              <a:cxnLst/>
              <a:rect l="l" t="t" r="r" b="b"/>
              <a:pathLst>
                <a:path w="5987" h="10241" extrusionOk="0">
                  <a:moveTo>
                    <a:pt x="5073" y="946"/>
                  </a:moveTo>
                  <a:lnTo>
                    <a:pt x="5073" y="2647"/>
                  </a:lnTo>
                  <a:lnTo>
                    <a:pt x="5104" y="2647"/>
                  </a:lnTo>
                  <a:cubicBezTo>
                    <a:pt x="3623" y="3151"/>
                    <a:pt x="2489" y="4569"/>
                    <a:pt x="2489" y="6302"/>
                  </a:cubicBezTo>
                  <a:cubicBezTo>
                    <a:pt x="2489" y="6900"/>
                    <a:pt x="2647" y="7499"/>
                    <a:pt x="2867" y="8034"/>
                  </a:cubicBezTo>
                  <a:lnTo>
                    <a:pt x="1639" y="9263"/>
                  </a:lnTo>
                  <a:cubicBezTo>
                    <a:pt x="1103" y="8381"/>
                    <a:pt x="788" y="7373"/>
                    <a:pt x="788" y="6302"/>
                  </a:cubicBezTo>
                  <a:cubicBezTo>
                    <a:pt x="788" y="3750"/>
                    <a:pt x="2584" y="1513"/>
                    <a:pt x="5073" y="946"/>
                  </a:cubicBezTo>
                  <a:close/>
                  <a:moveTo>
                    <a:pt x="5482" y="1"/>
                  </a:moveTo>
                  <a:cubicBezTo>
                    <a:pt x="2395" y="442"/>
                    <a:pt x="0" y="3088"/>
                    <a:pt x="0" y="6270"/>
                  </a:cubicBezTo>
                  <a:cubicBezTo>
                    <a:pt x="0" y="7688"/>
                    <a:pt x="441" y="8979"/>
                    <a:pt x="1292" y="10082"/>
                  </a:cubicBezTo>
                  <a:cubicBezTo>
                    <a:pt x="1377" y="10184"/>
                    <a:pt x="1500" y="10241"/>
                    <a:pt x="1624" y="10241"/>
                  </a:cubicBezTo>
                  <a:cubicBezTo>
                    <a:pt x="1729" y="10241"/>
                    <a:pt x="1835" y="10200"/>
                    <a:pt x="1922" y="10114"/>
                  </a:cubicBezTo>
                  <a:lnTo>
                    <a:pt x="3718" y="8349"/>
                  </a:lnTo>
                  <a:cubicBezTo>
                    <a:pt x="3812" y="8223"/>
                    <a:pt x="3844" y="8003"/>
                    <a:pt x="3781" y="7845"/>
                  </a:cubicBezTo>
                  <a:cubicBezTo>
                    <a:pt x="3497" y="7373"/>
                    <a:pt x="3340" y="6806"/>
                    <a:pt x="3340" y="6270"/>
                  </a:cubicBezTo>
                  <a:cubicBezTo>
                    <a:pt x="3340" y="4884"/>
                    <a:pt x="4285" y="3655"/>
                    <a:pt x="5671" y="3309"/>
                  </a:cubicBezTo>
                  <a:cubicBezTo>
                    <a:pt x="5860" y="3277"/>
                    <a:pt x="5986" y="3120"/>
                    <a:pt x="5986" y="2899"/>
                  </a:cubicBezTo>
                  <a:lnTo>
                    <a:pt x="5986" y="379"/>
                  </a:lnTo>
                  <a:cubicBezTo>
                    <a:pt x="5955" y="190"/>
                    <a:pt x="5703" y="1"/>
                    <a:pt x="54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46"/>
            <p:cNvSpPr/>
            <p:nvPr/>
          </p:nvSpPr>
          <p:spPr>
            <a:xfrm>
              <a:off x="-59830825" y="2892525"/>
              <a:ext cx="201650" cy="95350"/>
            </a:xfrm>
            <a:custGeom>
              <a:avLst/>
              <a:gdLst/>
              <a:ahLst/>
              <a:cxnLst/>
              <a:rect l="l" t="t" r="r" b="b"/>
              <a:pathLst>
                <a:path w="8066" h="3814" extrusionOk="0">
                  <a:moveTo>
                    <a:pt x="5735" y="946"/>
                  </a:moveTo>
                  <a:lnTo>
                    <a:pt x="6963" y="2175"/>
                  </a:lnTo>
                  <a:cubicBezTo>
                    <a:pt x="6113" y="2710"/>
                    <a:pt x="5073" y="2994"/>
                    <a:pt x="4065" y="2994"/>
                  </a:cubicBezTo>
                  <a:cubicBezTo>
                    <a:pt x="3025" y="2994"/>
                    <a:pt x="2017" y="2710"/>
                    <a:pt x="1135" y="2175"/>
                  </a:cubicBezTo>
                  <a:lnTo>
                    <a:pt x="2364" y="946"/>
                  </a:lnTo>
                  <a:cubicBezTo>
                    <a:pt x="2868" y="1198"/>
                    <a:pt x="3466" y="1356"/>
                    <a:pt x="4065" y="1356"/>
                  </a:cubicBezTo>
                  <a:cubicBezTo>
                    <a:pt x="4600" y="1356"/>
                    <a:pt x="5199" y="1198"/>
                    <a:pt x="5735" y="946"/>
                  </a:cubicBezTo>
                  <a:close/>
                  <a:moveTo>
                    <a:pt x="5758" y="1"/>
                  </a:moveTo>
                  <a:cubicBezTo>
                    <a:pt x="5693" y="1"/>
                    <a:pt x="5630" y="11"/>
                    <a:pt x="5577" y="32"/>
                  </a:cubicBezTo>
                  <a:cubicBezTo>
                    <a:pt x="5105" y="316"/>
                    <a:pt x="4569" y="474"/>
                    <a:pt x="4002" y="474"/>
                  </a:cubicBezTo>
                  <a:cubicBezTo>
                    <a:pt x="3956" y="476"/>
                    <a:pt x="3911" y="478"/>
                    <a:pt x="3865" y="478"/>
                  </a:cubicBezTo>
                  <a:cubicBezTo>
                    <a:pt x="3376" y="478"/>
                    <a:pt x="2890" y="326"/>
                    <a:pt x="2458" y="95"/>
                  </a:cubicBezTo>
                  <a:cubicBezTo>
                    <a:pt x="2389" y="54"/>
                    <a:pt x="2315" y="31"/>
                    <a:pt x="2239" y="31"/>
                  </a:cubicBezTo>
                  <a:cubicBezTo>
                    <a:pt x="2142" y="31"/>
                    <a:pt x="2043" y="70"/>
                    <a:pt x="1954" y="158"/>
                  </a:cubicBezTo>
                  <a:lnTo>
                    <a:pt x="190" y="1923"/>
                  </a:lnTo>
                  <a:cubicBezTo>
                    <a:pt x="1" y="2143"/>
                    <a:pt x="32" y="2395"/>
                    <a:pt x="221" y="2553"/>
                  </a:cubicBezTo>
                  <a:cubicBezTo>
                    <a:pt x="1324" y="3403"/>
                    <a:pt x="2616" y="3813"/>
                    <a:pt x="4002" y="3813"/>
                  </a:cubicBezTo>
                  <a:cubicBezTo>
                    <a:pt x="5388" y="3813"/>
                    <a:pt x="6711" y="3403"/>
                    <a:pt x="7814" y="2521"/>
                  </a:cubicBezTo>
                  <a:cubicBezTo>
                    <a:pt x="8035" y="2364"/>
                    <a:pt x="8066" y="2080"/>
                    <a:pt x="7877" y="1891"/>
                  </a:cubicBezTo>
                  <a:lnTo>
                    <a:pt x="6113" y="127"/>
                  </a:lnTo>
                  <a:cubicBezTo>
                    <a:pt x="6029" y="43"/>
                    <a:pt x="5889" y="1"/>
                    <a:pt x="57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6"/>
            <p:cNvSpPr/>
            <p:nvPr/>
          </p:nvSpPr>
          <p:spPr>
            <a:xfrm>
              <a:off x="-59719775" y="2671925"/>
              <a:ext cx="149675" cy="256425"/>
            </a:xfrm>
            <a:custGeom>
              <a:avLst/>
              <a:gdLst/>
              <a:ahLst/>
              <a:cxnLst/>
              <a:rect l="l" t="t" r="r" b="b"/>
              <a:pathLst>
                <a:path w="5987" h="10257" extrusionOk="0">
                  <a:moveTo>
                    <a:pt x="820" y="917"/>
                  </a:moveTo>
                  <a:cubicBezTo>
                    <a:pt x="3309" y="1453"/>
                    <a:pt x="5105" y="3690"/>
                    <a:pt x="5105" y="6273"/>
                  </a:cubicBezTo>
                  <a:cubicBezTo>
                    <a:pt x="5073" y="7344"/>
                    <a:pt x="4790" y="8352"/>
                    <a:pt x="4254" y="9235"/>
                  </a:cubicBezTo>
                  <a:lnTo>
                    <a:pt x="3025" y="8006"/>
                  </a:lnTo>
                  <a:cubicBezTo>
                    <a:pt x="3309" y="7502"/>
                    <a:pt x="3435" y="6903"/>
                    <a:pt x="3435" y="6305"/>
                  </a:cubicBezTo>
                  <a:cubicBezTo>
                    <a:pt x="3435" y="4572"/>
                    <a:pt x="2332" y="3154"/>
                    <a:pt x="820" y="2650"/>
                  </a:cubicBezTo>
                  <a:lnTo>
                    <a:pt x="820" y="917"/>
                  </a:lnTo>
                  <a:close/>
                  <a:moveTo>
                    <a:pt x="419" y="0"/>
                  </a:moveTo>
                  <a:cubicBezTo>
                    <a:pt x="190" y="0"/>
                    <a:pt x="1" y="180"/>
                    <a:pt x="1" y="413"/>
                  </a:cubicBezTo>
                  <a:lnTo>
                    <a:pt x="1" y="2934"/>
                  </a:lnTo>
                  <a:cubicBezTo>
                    <a:pt x="1" y="3123"/>
                    <a:pt x="127" y="3280"/>
                    <a:pt x="316" y="3312"/>
                  </a:cubicBezTo>
                  <a:cubicBezTo>
                    <a:pt x="1639" y="3658"/>
                    <a:pt x="2647" y="4855"/>
                    <a:pt x="2647" y="6273"/>
                  </a:cubicBezTo>
                  <a:cubicBezTo>
                    <a:pt x="2647" y="6809"/>
                    <a:pt x="2490" y="7376"/>
                    <a:pt x="2206" y="7848"/>
                  </a:cubicBezTo>
                  <a:cubicBezTo>
                    <a:pt x="2080" y="8006"/>
                    <a:pt x="2112" y="8195"/>
                    <a:pt x="2269" y="8352"/>
                  </a:cubicBezTo>
                  <a:lnTo>
                    <a:pt x="4065" y="10117"/>
                  </a:lnTo>
                  <a:cubicBezTo>
                    <a:pt x="4149" y="10214"/>
                    <a:pt x="4251" y="10257"/>
                    <a:pt x="4353" y="10257"/>
                  </a:cubicBezTo>
                  <a:cubicBezTo>
                    <a:pt x="4481" y="10257"/>
                    <a:pt x="4608" y="10190"/>
                    <a:pt x="4695" y="10085"/>
                  </a:cubicBezTo>
                  <a:cubicBezTo>
                    <a:pt x="5514" y="8982"/>
                    <a:pt x="5987" y="7659"/>
                    <a:pt x="5987" y="6273"/>
                  </a:cubicBezTo>
                  <a:cubicBezTo>
                    <a:pt x="5892" y="3123"/>
                    <a:pt x="3529" y="445"/>
                    <a:pt x="474" y="4"/>
                  </a:cubicBezTo>
                  <a:cubicBezTo>
                    <a:pt x="455" y="1"/>
                    <a:pt x="437" y="0"/>
                    <a:pt x="4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46"/>
            <p:cNvSpPr/>
            <p:nvPr/>
          </p:nvSpPr>
          <p:spPr>
            <a:xfrm>
              <a:off x="-59762300" y="2757075"/>
              <a:ext cx="63025" cy="145725"/>
            </a:xfrm>
            <a:custGeom>
              <a:avLst/>
              <a:gdLst/>
              <a:ahLst/>
              <a:cxnLst/>
              <a:rect l="l" t="t" r="r" b="b"/>
              <a:pathLst>
                <a:path w="2521" h="5829" extrusionOk="0">
                  <a:moveTo>
                    <a:pt x="1261" y="0"/>
                  </a:moveTo>
                  <a:cubicBezTo>
                    <a:pt x="1040" y="0"/>
                    <a:pt x="820" y="189"/>
                    <a:pt x="820" y="378"/>
                  </a:cubicBezTo>
                  <a:lnTo>
                    <a:pt x="820" y="662"/>
                  </a:lnTo>
                  <a:cubicBezTo>
                    <a:pt x="347" y="819"/>
                    <a:pt x="1" y="1292"/>
                    <a:pt x="1" y="1827"/>
                  </a:cubicBezTo>
                  <a:cubicBezTo>
                    <a:pt x="1" y="2521"/>
                    <a:pt x="568" y="2899"/>
                    <a:pt x="977" y="3214"/>
                  </a:cubicBezTo>
                  <a:cubicBezTo>
                    <a:pt x="1292" y="3466"/>
                    <a:pt x="1670" y="3686"/>
                    <a:pt x="1670" y="3938"/>
                  </a:cubicBezTo>
                  <a:cubicBezTo>
                    <a:pt x="1670" y="4159"/>
                    <a:pt x="1450" y="4348"/>
                    <a:pt x="1261" y="4348"/>
                  </a:cubicBezTo>
                  <a:cubicBezTo>
                    <a:pt x="1072" y="4348"/>
                    <a:pt x="820" y="4159"/>
                    <a:pt x="820" y="3938"/>
                  </a:cubicBezTo>
                  <a:cubicBezTo>
                    <a:pt x="820" y="3686"/>
                    <a:pt x="631" y="3497"/>
                    <a:pt x="442" y="3497"/>
                  </a:cubicBezTo>
                  <a:cubicBezTo>
                    <a:pt x="253" y="3497"/>
                    <a:pt x="32" y="3686"/>
                    <a:pt x="32" y="3938"/>
                  </a:cubicBezTo>
                  <a:cubicBezTo>
                    <a:pt x="32" y="4474"/>
                    <a:pt x="410" y="4915"/>
                    <a:pt x="883" y="5104"/>
                  </a:cubicBezTo>
                  <a:lnTo>
                    <a:pt x="883" y="5387"/>
                  </a:lnTo>
                  <a:cubicBezTo>
                    <a:pt x="883" y="5608"/>
                    <a:pt x="1072" y="5829"/>
                    <a:pt x="1292" y="5829"/>
                  </a:cubicBezTo>
                  <a:cubicBezTo>
                    <a:pt x="1544" y="5829"/>
                    <a:pt x="1702" y="5608"/>
                    <a:pt x="1702" y="5387"/>
                  </a:cubicBezTo>
                  <a:lnTo>
                    <a:pt x="1702" y="5104"/>
                  </a:lnTo>
                  <a:cubicBezTo>
                    <a:pt x="2175" y="4946"/>
                    <a:pt x="2521" y="4474"/>
                    <a:pt x="2521" y="3938"/>
                  </a:cubicBezTo>
                  <a:cubicBezTo>
                    <a:pt x="2521" y="3245"/>
                    <a:pt x="1985" y="2867"/>
                    <a:pt x="1544" y="2552"/>
                  </a:cubicBezTo>
                  <a:cubicBezTo>
                    <a:pt x="1229" y="2300"/>
                    <a:pt x="883" y="2079"/>
                    <a:pt x="883" y="1827"/>
                  </a:cubicBezTo>
                  <a:cubicBezTo>
                    <a:pt x="883" y="1607"/>
                    <a:pt x="1072" y="1418"/>
                    <a:pt x="1292" y="1418"/>
                  </a:cubicBezTo>
                  <a:cubicBezTo>
                    <a:pt x="1544" y="1418"/>
                    <a:pt x="1702" y="1607"/>
                    <a:pt x="1702" y="1827"/>
                  </a:cubicBezTo>
                  <a:cubicBezTo>
                    <a:pt x="1702" y="2079"/>
                    <a:pt x="1891" y="2268"/>
                    <a:pt x="2143" y="2268"/>
                  </a:cubicBezTo>
                  <a:cubicBezTo>
                    <a:pt x="2364" y="2268"/>
                    <a:pt x="2521" y="2079"/>
                    <a:pt x="2521" y="1827"/>
                  </a:cubicBezTo>
                  <a:cubicBezTo>
                    <a:pt x="2521" y="1292"/>
                    <a:pt x="2175" y="851"/>
                    <a:pt x="1702" y="662"/>
                  </a:cubicBezTo>
                  <a:lnTo>
                    <a:pt x="1702" y="378"/>
                  </a:lnTo>
                  <a:cubicBezTo>
                    <a:pt x="1702" y="189"/>
                    <a:pt x="1513" y="0"/>
                    <a:pt x="126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6"/>
        <p:cNvGrpSpPr/>
        <p:nvPr/>
      </p:nvGrpSpPr>
      <p:grpSpPr>
        <a:xfrm>
          <a:off x="0" y="0"/>
          <a:ext cx="0" cy="0"/>
          <a:chOff x="0" y="0"/>
          <a:chExt cx="0" cy="0"/>
        </a:xfrm>
      </p:grpSpPr>
      <p:sp>
        <p:nvSpPr>
          <p:cNvPr id="959" name="Google Shape;959;p9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fr" dirty="0" smtClean="0"/>
              <a:t>Flexible Working Arrangement –</a:t>
            </a:r>
            <a:br>
              <a:rPr lang="fr" dirty="0" smtClean="0"/>
            </a:br>
            <a:r>
              <a:rPr lang="fr" dirty="0" smtClean="0"/>
              <a:t>Job Share Finder  </a:t>
            </a:r>
            <a:endParaRPr dirty="0"/>
          </a:p>
        </p:txBody>
      </p:sp>
      <p:sp>
        <p:nvSpPr>
          <p:cNvPr id="2" name="Text Placeholder 1"/>
          <p:cNvSpPr>
            <a:spLocks noGrp="1"/>
          </p:cNvSpPr>
          <p:nvPr>
            <p:ph type="body" idx="1"/>
          </p:nvPr>
        </p:nvSpPr>
        <p:spPr>
          <a:xfrm>
            <a:off x="940950" y="1896533"/>
            <a:ext cx="3852000" cy="2020711"/>
          </a:xfrm>
        </p:spPr>
        <p:txBody>
          <a:bodyPr/>
          <a:lstStyle/>
          <a:p>
            <a:pPr marL="139700" indent="0">
              <a:buNone/>
            </a:pPr>
            <a:r>
              <a:rPr lang="en-US" sz="2800" dirty="0"/>
              <a:t>A novel method for facilitating job-sharing between coworkers. </a:t>
            </a:r>
            <a:endParaRPr lang="en-SG" sz="2800" dirty="0"/>
          </a:p>
        </p:txBody>
      </p:sp>
      <p:sp>
        <p:nvSpPr>
          <p:cNvPr id="3" name="Text Placeholder 2"/>
          <p:cNvSpPr>
            <a:spLocks noGrp="1"/>
          </p:cNvSpPr>
          <p:nvPr>
            <p:ph type="body" idx="2"/>
          </p:nvPr>
        </p:nvSpPr>
        <p:spPr>
          <a:xfrm>
            <a:off x="4705136" y="1896533"/>
            <a:ext cx="3718800" cy="2257778"/>
          </a:xfrm>
        </p:spPr>
        <p:txBody>
          <a:bodyPr/>
          <a:lstStyle/>
          <a:p>
            <a:pPr marL="152400" indent="0">
              <a:buNone/>
            </a:pPr>
            <a:r>
              <a:rPr lang="en-US" sz="2000" b="0" dirty="0" smtClean="0"/>
              <a:t>Employees </a:t>
            </a:r>
            <a:r>
              <a:rPr lang="en-US" sz="2000" b="0" dirty="0"/>
              <a:t>returning from maternity leave and hoping for greater freedom sparked the concept during M&amp;S' International Women's Day </a:t>
            </a:r>
            <a:r>
              <a:rPr lang="en-US" sz="2000" b="0" dirty="0" err="1"/>
              <a:t>Ideathon</a:t>
            </a:r>
            <a:r>
              <a:rPr lang="en-US" sz="2000" b="0" dirty="0"/>
              <a:t> in March of this year.</a:t>
            </a:r>
            <a:endParaRPr lang="en-SG" sz="2000" b="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40950" y="1490963"/>
            <a:ext cx="3852000" cy="2223081"/>
          </a:xfrm>
        </p:spPr>
        <p:txBody>
          <a:bodyPr/>
          <a:lstStyle/>
          <a:p>
            <a:pPr marL="139700" indent="0">
              <a:buNone/>
            </a:pPr>
            <a:r>
              <a:rPr lang="en-US" sz="2400" dirty="0"/>
              <a:t>The most fundamental explanation of equality in the workplace is an absence of discrimination.</a:t>
            </a:r>
            <a:endParaRPr lang="en-SG" sz="2400" dirty="0"/>
          </a:p>
        </p:txBody>
      </p:sp>
      <p:sp>
        <p:nvSpPr>
          <p:cNvPr id="3" name="Text Placeholder 2"/>
          <p:cNvSpPr>
            <a:spLocks noGrp="1"/>
          </p:cNvSpPr>
          <p:nvPr>
            <p:ph type="body" idx="2"/>
          </p:nvPr>
        </p:nvSpPr>
        <p:spPr>
          <a:xfrm>
            <a:off x="4705136" y="1490963"/>
            <a:ext cx="3718800" cy="2550459"/>
          </a:xfrm>
        </p:spPr>
        <p:txBody>
          <a:bodyPr/>
          <a:lstStyle/>
          <a:p>
            <a:pPr marL="152400" indent="0">
              <a:buNone/>
            </a:pPr>
            <a:r>
              <a:rPr lang="en-US" dirty="0"/>
              <a:t>Workplace diversity is appreciating and valuing the abilities and differences that each staff member brings into the office.</a:t>
            </a:r>
            <a:endParaRPr lang="en-SG" dirty="0"/>
          </a:p>
        </p:txBody>
      </p:sp>
      <p:sp>
        <p:nvSpPr>
          <p:cNvPr id="4" name="Title 3"/>
          <p:cNvSpPr>
            <a:spLocks noGrp="1"/>
          </p:cNvSpPr>
          <p:nvPr>
            <p:ph type="title"/>
          </p:nvPr>
        </p:nvSpPr>
        <p:spPr/>
        <p:txBody>
          <a:bodyPr/>
          <a:lstStyle/>
          <a:p>
            <a:r>
              <a:rPr lang="en-SG" dirty="0" smtClean="0"/>
              <a:t>Equality and Diversity in Workplace</a:t>
            </a:r>
            <a:endParaRPr lang="en-SG" dirty="0"/>
          </a:p>
        </p:txBody>
      </p:sp>
    </p:spTree>
    <p:extLst>
      <p:ext uri="{BB962C8B-B14F-4D97-AF65-F5344CB8AC3E}">
        <p14:creationId xmlns:p14="http://schemas.microsoft.com/office/powerpoint/2010/main" val="1050156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smtClean="0"/>
              <a:t>How HR Promotes Diversity in M&amp;S </a:t>
            </a:r>
            <a:endParaRPr lang="en-SG" dirty="0"/>
          </a:p>
        </p:txBody>
      </p:sp>
      <p:sp>
        <p:nvSpPr>
          <p:cNvPr id="3" name="Title 2"/>
          <p:cNvSpPr>
            <a:spLocks noGrp="1"/>
          </p:cNvSpPr>
          <p:nvPr>
            <p:ph type="title" idx="2"/>
          </p:nvPr>
        </p:nvSpPr>
        <p:spPr>
          <a:xfrm>
            <a:off x="828850" y="2296436"/>
            <a:ext cx="2240400" cy="394200"/>
          </a:xfrm>
        </p:spPr>
        <p:txBody>
          <a:bodyPr/>
          <a:lstStyle/>
          <a:p>
            <a:r>
              <a:rPr lang="en-SG" dirty="0" smtClean="0"/>
              <a:t>Promoting Inclusivity</a:t>
            </a:r>
            <a:endParaRPr lang="en-SG" dirty="0"/>
          </a:p>
        </p:txBody>
      </p:sp>
      <p:sp>
        <p:nvSpPr>
          <p:cNvPr id="4" name="Subtitle 3"/>
          <p:cNvSpPr>
            <a:spLocks noGrp="1"/>
          </p:cNvSpPr>
          <p:nvPr>
            <p:ph type="subTitle" idx="1"/>
          </p:nvPr>
        </p:nvSpPr>
        <p:spPr/>
        <p:txBody>
          <a:bodyPr/>
          <a:lstStyle/>
          <a:p>
            <a:pPr algn="r"/>
            <a:r>
              <a:rPr lang="en-US" sz="1600" dirty="0"/>
              <a:t>Fostering </a:t>
            </a:r>
            <a:r>
              <a:rPr lang="en-US" sz="1600" dirty="0" smtClean="0"/>
              <a:t>the expansion </a:t>
            </a:r>
            <a:r>
              <a:rPr lang="en-US" sz="1600" dirty="0"/>
              <a:t>of its seven employee resource groups (jobs.marksandspencer.com, </a:t>
            </a:r>
            <a:r>
              <a:rPr lang="en-US" sz="1600" dirty="0" err="1"/>
              <a:t>n.d.</a:t>
            </a:r>
            <a:r>
              <a:rPr lang="en-US" sz="1600" dirty="0"/>
              <a:t>)</a:t>
            </a:r>
            <a:endParaRPr lang="en-SG" sz="1600" dirty="0"/>
          </a:p>
        </p:txBody>
      </p:sp>
      <p:sp>
        <p:nvSpPr>
          <p:cNvPr id="5" name="Title 4"/>
          <p:cNvSpPr>
            <a:spLocks noGrp="1"/>
          </p:cNvSpPr>
          <p:nvPr>
            <p:ph type="title" idx="3"/>
          </p:nvPr>
        </p:nvSpPr>
        <p:spPr>
          <a:xfrm>
            <a:off x="3451796" y="2296436"/>
            <a:ext cx="2240400" cy="394200"/>
          </a:xfrm>
        </p:spPr>
        <p:txBody>
          <a:bodyPr/>
          <a:lstStyle/>
          <a:p>
            <a:r>
              <a:rPr lang="en-SG" dirty="0" smtClean="0"/>
              <a:t>Targeting Diversity </a:t>
            </a:r>
            <a:endParaRPr lang="en-SG" dirty="0"/>
          </a:p>
        </p:txBody>
      </p:sp>
      <p:sp>
        <p:nvSpPr>
          <p:cNvPr id="6" name="Subtitle 5"/>
          <p:cNvSpPr>
            <a:spLocks noGrp="1"/>
          </p:cNvSpPr>
          <p:nvPr>
            <p:ph type="subTitle" idx="4"/>
          </p:nvPr>
        </p:nvSpPr>
        <p:spPr>
          <a:xfrm>
            <a:off x="3451796" y="3192047"/>
            <a:ext cx="2240400" cy="777300"/>
          </a:xfrm>
        </p:spPr>
        <p:txBody>
          <a:bodyPr/>
          <a:lstStyle/>
          <a:p>
            <a:pPr algn="r"/>
            <a:r>
              <a:rPr lang="en-US" sz="1600" dirty="0"/>
              <a:t>Promoting a welcoming environment for all customers</a:t>
            </a:r>
            <a:endParaRPr lang="en-SG" sz="1600" dirty="0"/>
          </a:p>
        </p:txBody>
      </p:sp>
      <p:sp>
        <p:nvSpPr>
          <p:cNvPr id="7" name="Title 6"/>
          <p:cNvSpPr>
            <a:spLocks noGrp="1"/>
          </p:cNvSpPr>
          <p:nvPr>
            <p:ph type="title" idx="5"/>
          </p:nvPr>
        </p:nvSpPr>
        <p:spPr>
          <a:xfrm>
            <a:off x="6074742" y="2296436"/>
            <a:ext cx="2240400" cy="394200"/>
          </a:xfrm>
        </p:spPr>
        <p:txBody>
          <a:bodyPr/>
          <a:lstStyle/>
          <a:p>
            <a:r>
              <a:rPr lang="en-SG" dirty="0" smtClean="0"/>
              <a:t>Systematic Change </a:t>
            </a:r>
            <a:endParaRPr lang="en-SG" dirty="0"/>
          </a:p>
        </p:txBody>
      </p:sp>
      <p:sp>
        <p:nvSpPr>
          <p:cNvPr id="8" name="Subtitle 7"/>
          <p:cNvSpPr>
            <a:spLocks noGrp="1"/>
          </p:cNvSpPr>
          <p:nvPr>
            <p:ph type="subTitle" idx="6"/>
          </p:nvPr>
        </p:nvSpPr>
        <p:spPr>
          <a:xfrm>
            <a:off x="6074742" y="3207191"/>
            <a:ext cx="2240400" cy="777300"/>
          </a:xfrm>
        </p:spPr>
        <p:txBody>
          <a:bodyPr/>
          <a:lstStyle/>
          <a:p>
            <a:pPr algn="r"/>
            <a:r>
              <a:rPr lang="en-US" sz="1600" dirty="0"/>
              <a:t>Collaboration with other institutions to effect change</a:t>
            </a:r>
            <a:endParaRPr lang="en-SG" sz="1600" dirty="0"/>
          </a:p>
        </p:txBody>
      </p:sp>
    </p:spTree>
    <p:extLst>
      <p:ext uri="{BB962C8B-B14F-4D97-AF65-F5344CB8AC3E}">
        <p14:creationId xmlns:p14="http://schemas.microsoft.com/office/powerpoint/2010/main" val="1511039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smtClean="0"/>
              <a:t>How HR Promotes Diversity in M&amp;S </a:t>
            </a:r>
            <a:endParaRPr lang="en-SG" dirty="0"/>
          </a:p>
        </p:txBody>
      </p:sp>
      <p:sp>
        <p:nvSpPr>
          <p:cNvPr id="4" name="Subtitle 3"/>
          <p:cNvSpPr>
            <a:spLocks noGrp="1"/>
          </p:cNvSpPr>
          <p:nvPr>
            <p:ph type="subTitle" idx="1"/>
          </p:nvPr>
        </p:nvSpPr>
        <p:spPr>
          <a:xfrm>
            <a:off x="720000" y="2534200"/>
            <a:ext cx="2240400" cy="777300"/>
          </a:xfrm>
        </p:spPr>
        <p:txBody>
          <a:bodyPr/>
          <a:lstStyle/>
          <a:p>
            <a:pPr algn="r"/>
            <a:r>
              <a:rPr lang="en-US" sz="1800" dirty="0"/>
              <a:t>Promoting inclusivity by including the LGBTQ+, Gender, Buddy (which helps employees cope with mental and physical health </a:t>
            </a:r>
            <a:r>
              <a:rPr lang="en-US" sz="1800" dirty="0" smtClean="0"/>
              <a:t>issues</a:t>
            </a:r>
            <a:endParaRPr lang="en-SG" sz="1800" dirty="0"/>
          </a:p>
        </p:txBody>
      </p:sp>
      <p:sp>
        <p:nvSpPr>
          <p:cNvPr id="6" name="Subtitle 5"/>
          <p:cNvSpPr>
            <a:spLocks noGrp="1"/>
          </p:cNvSpPr>
          <p:nvPr>
            <p:ph type="subTitle" idx="4"/>
          </p:nvPr>
        </p:nvSpPr>
        <p:spPr>
          <a:xfrm>
            <a:off x="3451800" y="2534200"/>
            <a:ext cx="2240400" cy="777300"/>
          </a:xfrm>
        </p:spPr>
        <p:txBody>
          <a:bodyPr/>
          <a:lstStyle/>
          <a:p>
            <a:pPr algn="r"/>
            <a:r>
              <a:rPr lang="en-US" sz="1800" dirty="0"/>
              <a:t>Targeting diversity by providing sunflower ID badges to people with invisible </a:t>
            </a:r>
            <a:r>
              <a:rPr lang="en-US" sz="1800" dirty="0" smtClean="0"/>
              <a:t>disabilities</a:t>
            </a:r>
            <a:endParaRPr lang="en-SG" sz="1800" dirty="0"/>
          </a:p>
        </p:txBody>
      </p:sp>
      <p:sp>
        <p:nvSpPr>
          <p:cNvPr id="8" name="Subtitle 7"/>
          <p:cNvSpPr>
            <a:spLocks noGrp="1"/>
          </p:cNvSpPr>
          <p:nvPr>
            <p:ph type="subTitle" idx="6"/>
          </p:nvPr>
        </p:nvSpPr>
        <p:spPr>
          <a:xfrm>
            <a:off x="6097326" y="2453544"/>
            <a:ext cx="2240400" cy="777300"/>
          </a:xfrm>
        </p:spPr>
        <p:txBody>
          <a:bodyPr/>
          <a:lstStyle/>
          <a:p>
            <a:pPr algn="r"/>
            <a:r>
              <a:rPr lang="en-US" sz="1800" dirty="0"/>
              <a:t>Not only does Sparks have partnerships with inclusion charities that customers can donate to, but so does 10,000 Black </a:t>
            </a:r>
            <a:r>
              <a:rPr lang="en-US" sz="1800" dirty="0" smtClean="0"/>
              <a:t>Interns</a:t>
            </a:r>
            <a:endParaRPr lang="en-SG" sz="1800" dirty="0"/>
          </a:p>
        </p:txBody>
      </p:sp>
    </p:spTree>
    <p:extLst>
      <p:ext uri="{BB962C8B-B14F-4D97-AF65-F5344CB8AC3E}">
        <p14:creationId xmlns:p14="http://schemas.microsoft.com/office/powerpoint/2010/main" val="971867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smtClean="0"/>
              <a:t>Evaluation of Impact</a:t>
            </a:r>
            <a:endParaRPr lang="en-SG" dirty="0"/>
          </a:p>
        </p:txBody>
      </p:sp>
      <p:sp>
        <p:nvSpPr>
          <p:cNvPr id="3" name="Subtitle 2"/>
          <p:cNvSpPr>
            <a:spLocks noGrp="1"/>
          </p:cNvSpPr>
          <p:nvPr>
            <p:ph type="subTitle" idx="1"/>
          </p:nvPr>
        </p:nvSpPr>
        <p:spPr>
          <a:xfrm>
            <a:off x="2137800" y="2595746"/>
            <a:ext cx="4868400" cy="1398300"/>
          </a:xfrm>
        </p:spPr>
        <p:txBody>
          <a:bodyPr/>
          <a:lstStyle/>
          <a:p>
            <a:endParaRPr lang="en-US" dirty="0"/>
          </a:p>
          <a:p>
            <a:r>
              <a:rPr lang="en-US" dirty="0"/>
              <a:t>The store is also reconsidering its product and range offerings; </a:t>
            </a:r>
            <a:r>
              <a:rPr lang="en-US" dirty="0" smtClean="0"/>
              <a:t>so, </a:t>
            </a:r>
            <a:r>
              <a:rPr lang="en-US" dirty="0"/>
              <a:t>it has teamed with Fashion Minority Alliance to guarantee their clothes shoots </a:t>
            </a:r>
            <a:r>
              <a:rPr lang="en-US" dirty="0" smtClean="0"/>
              <a:t>have </a:t>
            </a:r>
            <a:r>
              <a:rPr lang="en-US" dirty="0"/>
              <a:t>an adaptable </a:t>
            </a:r>
            <a:r>
              <a:rPr lang="en-US" dirty="0" smtClean="0"/>
              <a:t>kids wear </a:t>
            </a:r>
            <a:r>
              <a:rPr lang="en-US" dirty="0"/>
              <a:t>collection for children with impairments.</a:t>
            </a:r>
          </a:p>
          <a:p>
            <a:endParaRPr lang="en-US" dirty="0"/>
          </a:p>
          <a:p>
            <a:endParaRPr lang="en-US" dirty="0"/>
          </a:p>
          <a:p>
            <a:endParaRPr lang="en-SG" dirty="0"/>
          </a:p>
        </p:txBody>
      </p:sp>
    </p:spTree>
    <p:extLst>
      <p:ext uri="{BB962C8B-B14F-4D97-AF65-F5344CB8AC3E}">
        <p14:creationId xmlns:p14="http://schemas.microsoft.com/office/powerpoint/2010/main" val="874670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940950" y="1490963"/>
            <a:ext cx="3852000" cy="2053748"/>
          </a:xfrm>
        </p:spPr>
        <p:txBody>
          <a:bodyPr/>
          <a:lstStyle/>
          <a:p>
            <a:pPr marL="139700" indent="0">
              <a:buNone/>
            </a:pPr>
            <a:r>
              <a:rPr lang="en-US" sz="2000" dirty="0"/>
              <a:t>To target diversity, M&amp;S also holding special quiet shopping hours for people with autism and other sensory </a:t>
            </a:r>
            <a:r>
              <a:rPr lang="en-US" sz="2000" dirty="0" smtClean="0"/>
              <a:t>conditions</a:t>
            </a:r>
            <a:endParaRPr lang="en-SG" sz="2000" dirty="0"/>
          </a:p>
        </p:txBody>
      </p:sp>
      <p:sp>
        <p:nvSpPr>
          <p:cNvPr id="6" name="Text Placeholder 5"/>
          <p:cNvSpPr>
            <a:spLocks noGrp="1"/>
          </p:cNvSpPr>
          <p:nvPr>
            <p:ph type="body" idx="2"/>
          </p:nvPr>
        </p:nvSpPr>
        <p:spPr>
          <a:xfrm>
            <a:off x="4792950" y="1286867"/>
            <a:ext cx="3718800" cy="3070200"/>
          </a:xfrm>
        </p:spPr>
        <p:txBody>
          <a:bodyPr/>
          <a:lstStyle/>
          <a:p>
            <a:pPr marL="152400" indent="0">
              <a:buNone/>
            </a:pPr>
            <a:r>
              <a:rPr lang="en-US" dirty="0"/>
              <a:t>To promote </a:t>
            </a:r>
            <a:r>
              <a:rPr lang="en-US" dirty="0" err="1"/>
              <a:t>inclusitvity</a:t>
            </a:r>
            <a:r>
              <a:rPr lang="en-US" dirty="0"/>
              <a:t>, Culture and </a:t>
            </a:r>
            <a:r>
              <a:rPr lang="en-US" dirty="0" smtClean="0"/>
              <a:t>Heritage, Veterans</a:t>
            </a:r>
            <a:r>
              <a:rPr lang="en-US" dirty="0"/>
              <a:t>, Family and </a:t>
            </a:r>
            <a:r>
              <a:rPr lang="en-US" dirty="0" err="1"/>
              <a:t>Carers</a:t>
            </a:r>
            <a:r>
              <a:rPr lang="en-US" dirty="0"/>
              <a:t>, and the Menopause Group </a:t>
            </a:r>
            <a:r>
              <a:rPr lang="en-US" dirty="0" smtClean="0"/>
              <a:t>are </a:t>
            </a:r>
            <a:r>
              <a:rPr lang="en-US" dirty="0"/>
              <a:t>also added. </a:t>
            </a:r>
          </a:p>
          <a:p>
            <a:pPr marL="152400" indent="0">
              <a:buNone/>
            </a:pPr>
            <a:endParaRPr lang="en-SG" dirty="0"/>
          </a:p>
        </p:txBody>
      </p:sp>
      <p:sp>
        <p:nvSpPr>
          <p:cNvPr id="4" name="Title 3"/>
          <p:cNvSpPr>
            <a:spLocks noGrp="1"/>
          </p:cNvSpPr>
          <p:nvPr>
            <p:ph type="title"/>
          </p:nvPr>
        </p:nvSpPr>
        <p:spPr/>
        <p:txBody>
          <a:bodyPr/>
          <a:lstStyle/>
          <a:p>
            <a:r>
              <a:rPr lang="en-SG" dirty="0" smtClean="0"/>
              <a:t>Evaluation of Impact </a:t>
            </a:r>
            <a:endParaRPr lang="en-SG" dirty="0"/>
          </a:p>
        </p:txBody>
      </p:sp>
    </p:spTree>
    <p:extLst>
      <p:ext uri="{BB962C8B-B14F-4D97-AF65-F5344CB8AC3E}">
        <p14:creationId xmlns:p14="http://schemas.microsoft.com/office/powerpoint/2010/main" val="3519564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smtClean="0"/>
              <a:t>Evaluation of Impact</a:t>
            </a:r>
            <a:endParaRPr lang="en-SG" dirty="0"/>
          </a:p>
        </p:txBody>
      </p:sp>
      <p:sp>
        <p:nvSpPr>
          <p:cNvPr id="3" name="Subtitle 2"/>
          <p:cNvSpPr>
            <a:spLocks noGrp="1"/>
          </p:cNvSpPr>
          <p:nvPr>
            <p:ph type="subTitle" idx="1"/>
          </p:nvPr>
        </p:nvSpPr>
        <p:spPr>
          <a:xfrm>
            <a:off x="2137800" y="2505434"/>
            <a:ext cx="4868400" cy="1398300"/>
          </a:xfrm>
        </p:spPr>
        <p:txBody>
          <a:bodyPr/>
          <a:lstStyle/>
          <a:p>
            <a:r>
              <a:rPr lang="en-US" dirty="0"/>
              <a:t>The Halo Code (which encourages and supports Black colleagues wearing their hair how they wish), </a:t>
            </a:r>
            <a:r>
              <a:rPr lang="en-US" dirty="0" err="1"/>
              <a:t>Pearn</a:t>
            </a:r>
            <a:r>
              <a:rPr lang="en-US" dirty="0"/>
              <a:t> </a:t>
            </a:r>
            <a:r>
              <a:rPr lang="en-US" dirty="0" err="1"/>
              <a:t>Kandola</a:t>
            </a:r>
            <a:r>
              <a:rPr lang="en-US" dirty="0"/>
              <a:t> (which provides inclusive leadership training), and so on.</a:t>
            </a:r>
          </a:p>
          <a:p>
            <a:endParaRPr lang="en-SG" dirty="0"/>
          </a:p>
        </p:txBody>
      </p:sp>
    </p:spTree>
    <p:extLst>
      <p:ext uri="{BB962C8B-B14F-4D97-AF65-F5344CB8AC3E}">
        <p14:creationId xmlns:p14="http://schemas.microsoft.com/office/powerpoint/2010/main" val="2207420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9994" y="941736"/>
            <a:ext cx="7704000" cy="572700"/>
          </a:xfrm>
        </p:spPr>
        <p:txBody>
          <a:bodyPr/>
          <a:lstStyle/>
          <a:p>
            <a:r>
              <a:rPr lang="en-SG" dirty="0" smtClean="0"/>
              <a:t>Recommendations</a:t>
            </a:r>
            <a:endParaRPr lang="en-SG" dirty="0"/>
          </a:p>
        </p:txBody>
      </p:sp>
      <p:sp>
        <p:nvSpPr>
          <p:cNvPr id="6" name="Title 5"/>
          <p:cNvSpPr>
            <a:spLocks noGrp="1"/>
          </p:cNvSpPr>
          <p:nvPr>
            <p:ph type="title" idx="2"/>
          </p:nvPr>
        </p:nvSpPr>
        <p:spPr>
          <a:xfrm>
            <a:off x="828843" y="2516628"/>
            <a:ext cx="2240400" cy="394200"/>
          </a:xfrm>
        </p:spPr>
        <p:txBody>
          <a:bodyPr/>
          <a:lstStyle/>
          <a:p>
            <a:r>
              <a:rPr lang="en-SG" dirty="0" smtClean="0"/>
              <a:t>Target Other Minorities</a:t>
            </a:r>
            <a:endParaRPr lang="en-SG" dirty="0"/>
          </a:p>
        </p:txBody>
      </p:sp>
      <p:sp>
        <p:nvSpPr>
          <p:cNvPr id="5" name="Subtitle 4"/>
          <p:cNvSpPr>
            <a:spLocks noGrp="1"/>
          </p:cNvSpPr>
          <p:nvPr>
            <p:ph type="subTitle" idx="1"/>
          </p:nvPr>
        </p:nvSpPr>
        <p:spPr/>
        <p:txBody>
          <a:bodyPr/>
          <a:lstStyle/>
          <a:p>
            <a:pPr algn="r"/>
            <a:r>
              <a:rPr lang="en-SG" dirty="0" smtClean="0"/>
              <a:t>M&amp;S should focus on groups of ethnicities other than the black community for more diversity.</a:t>
            </a:r>
            <a:endParaRPr lang="en-SG" dirty="0"/>
          </a:p>
        </p:txBody>
      </p:sp>
      <p:sp>
        <p:nvSpPr>
          <p:cNvPr id="7" name="Title 6"/>
          <p:cNvSpPr>
            <a:spLocks noGrp="1"/>
          </p:cNvSpPr>
          <p:nvPr>
            <p:ph type="title" idx="3"/>
          </p:nvPr>
        </p:nvSpPr>
        <p:spPr>
          <a:xfrm>
            <a:off x="3451794" y="2521420"/>
            <a:ext cx="2240400" cy="394200"/>
          </a:xfrm>
        </p:spPr>
        <p:txBody>
          <a:bodyPr/>
          <a:lstStyle/>
          <a:p>
            <a:r>
              <a:rPr lang="en-SG" dirty="0" smtClean="0"/>
              <a:t>Hire Foreign Managers</a:t>
            </a:r>
            <a:endParaRPr lang="en-SG" dirty="0"/>
          </a:p>
        </p:txBody>
      </p:sp>
      <p:sp>
        <p:nvSpPr>
          <p:cNvPr id="8" name="Subtitle 7"/>
          <p:cNvSpPr>
            <a:spLocks noGrp="1"/>
          </p:cNvSpPr>
          <p:nvPr>
            <p:ph type="subTitle" idx="4"/>
          </p:nvPr>
        </p:nvSpPr>
        <p:spPr/>
        <p:txBody>
          <a:bodyPr/>
          <a:lstStyle/>
          <a:p>
            <a:pPr algn="r"/>
            <a:r>
              <a:rPr lang="en-SG" dirty="0" smtClean="0"/>
              <a:t>Foreign managers and HR personnel will be able to provide more insights on inclusivity.</a:t>
            </a:r>
            <a:endParaRPr lang="en-SG" dirty="0"/>
          </a:p>
        </p:txBody>
      </p:sp>
      <p:sp>
        <p:nvSpPr>
          <p:cNvPr id="9" name="Title 8"/>
          <p:cNvSpPr>
            <a:spLocks noGrp="1"/>
          </p:cNvSpPr>
          <p:nvPr>
            <p:ph type="title" idx="5"/>
          </p:nvPr>
        </p:nvSpPr>
        <p:spPr>
          <a:xfrm>
            <a:off x="6074745" y="2516628"/>
            <a:ext cx="2240400" cy="394200"/>
          </a:xfrm>
        </p:spPr>
        <p:txBody>
          <a:bodyPr/>
          <a:lstStyle/>
          <a:p>
            <a:r>
              <a:rPr lang="en-SG" dirty="0" smtClean="0"/>
              <a:t>More Customer Survey</a:t>
            </a:r>
            <a:endParaRPr lang="en-SG" dirty="0"/>
          </a:p>
        </p:txBody>
      </p:sp>
      <p:sp>
        <p:nvSpPr>
          <p:cNvPr id="10" name="Subtitle 9"/>
          <p:cNvSpPr>
            <a:spLocks noGrp="1"/>
          </p:cNvSpPr>
          <p:nvPr>
            <p:ph type="subTitle" idx="6"/>
          </p:nvPr>
        </p:nvSpPr>
        <p:spPr/>
        <p:txBody>
          <a:bodyPr/>
          <a:lstStyle/>
          <a:p>
            <a:pPr algn="r"/>
            <a:r>
              <a:rPr lang="en-SG" dirty="0" smtClean="0"/>
              <a:t>Doing more customer survey will let M&amp;S gain more knowledge on what the consumers would prefer.</a:t>
            </a:r>
            <a:endParaRPr lang="en-SG" dirty="0"/>
          </a:p>
        </p:txBody>
      </p:sp>
    </p:spTree>
    <p:extLst>
      <p:ext uri="{BB962C8B-B14F-4D97-AF65-F5344CB8AC3E}">
        <p14:creationId xmlns:p14="http://schemas.microsoft.com/office/powerpoint/2010/main" val="3701075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smtClean="0"/>
              <a:t>Conclusion</a:t>
            </a:r>
            <a:endParaRPr lang="en-SG" dirty="0"/>
          </a:p>
        </p:txBody>
      </p:sp>
      <p:sp>
        <p:nvSpPr>
          <p:cNvPr id="3" name="Subtitle 2"/>
          <p:cNvSpPr>
            <a:spLocks noGrp="1"/>
          </p:cNvSpPr>
          <p:nvPr>
            <p:ph type="subTitle" idx="1"/>
          </p:nvPr>
        </p:nvSpPr>
        <p:spPr/>
        <p:txBody>
          <a:bodyPr/>
          <a:lstStyle/>
          <a:p>
            <a:r>
              <a:rPr lang="en-SG" dirty="0" smtClean="0"/>
              <a:t>Overall, M&amp;S has come a long way when it comes to flexible working arrangements as well as providing a better working environment for its own workers. With more diversity, it can make an impact worldwide and not just in the UK.</a:t>
            </a:r>
            <a:endParaRPr lang="en-SG" dirty="0"/>
          </a:p>
        </p:txBody>
      </p:sp>
    </p:spTree>
    <p:extLst>
      <p:ext uri="{BB962C8B-B14F-4D97-AF65-F5344CB8AC3E}">
        <p14:creationId xmlns:p14="http://schemas.microsoft.com/office/powerpoint/2010/main" val="1268975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85244" y="2088444"/>
            <a:ext cx="5226755" cy="769441"/>
          </a:xfrm>
          <a:prstGeom prst="rect">
            <a:avLst/>
          </a:prstGeom>
          <a:noFill/>
        </p:spPr>
        <p:txBody>
          <a:bodyPr wrap="square" rtlCol="0">
            <a:spAutoFit/>
          </a:bodyPr>
          <a:lstStyle/>
          <a:p>
            <a:pPr algn="ctr"/>
            <a:r>
              <a:rPr lang="en-SG" sz="4400" b="1" dirty="0" smtClean="0">
                <a:latin typeface="Arial Rounded MT Bold" panose="020F0704030504030204" pitchFamily="34" charset="0"/>
              </a:rPr>
              <a:t>Thank You </a:t>
            </a:r>
            <a:endParaRPr lang="en-SG" sz="4400" b="1" dirty="0">
              <a:latin typeface="Arial Rounded MT Bold" panose="020F0704030504030204" pitchFamily="34" charset="0"/>
            </a:endParaRPr>
          </a:p>
        </p:txBody>
      </p:sp>
    </p:spTree>
    <p:extLst>
      <p:ext uri="{BB962C8B-B14F-4D97-AF65-F5344CB8AC3E}">
        <p14:creationId xmlns:p14="http://schemas.microsoft.com/office/powerpoint/2010/main" val="1441191212"/>
      </p:ext>
    </p:extLst>
  </p:cSld>
  <p:clrMapOvr>
    <a:masterClrMapping/>
  </p:clrMapOvr>
</p:sld>
</file>

<file path=ppt/theme/theme1.xml><?xml version="1.0" encoding="utf-8"?>
<a:theme xmlns:a="http://schemas.openxmlformats.org/drawingml/2006/main" name="Minimalist Grayscale Project Proposal by Slidesgo">
  <a:themeElements>
    <a:clrScheme name="Simple Light">
      <a:dk1>
        <a:srgbClr val="191919"/>
      </a:dk1>
      <a:lt1>
        <a:srgbClr val="FFFFFF"/>
      </a:lt1>
      <a:dk2>
        <a:srgbClr val="EEEEEE"/>
      </a:dk2>
      <a:lt2>
        <a:srgbClr val="595959"/>
      </a:lt2>
      <a:accent1>
        <a:srgbClr val="333333"/>
      </a:accent1>
      <a:accent2>
        <a:srgbClr val="FFFFFF"/>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300</TotalTime>
  <Words>1084</Words>
  <Application>Microsoft Office PowerPoint</Application>
  <PresentationFormat>On-screen Show (16:9)</PresentationFormat>
  <Paragraphs>78</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Fjalla One</vt:lpstr>
      <vt:lpstr>Roboto Condensed Light</vt:lpstr>
      <vt:lpstr>Lato</vt:lpstr>
      <vt:lpstr>Arial Rounded MT Bold</vt:lpstr>
      <vt:lpstr>Arial</vt:lpstr>
      <vt:lpstr>Minimalist Grayscale Project Proposal by Slidesgo</vt:lpstr>
      <vt:lpstr>Diversity and Inclusion in Marks and Spencer</vt:lpstr>
      <vt:lpstr>Table of Contents </vt:lpstr>
      <vt:lpstr>Introduction to Marks and Spencer</vt:lpstr>
      <vt:lpstr>Moral and Business Case </vt:lpstr>
      <vt:lpstr>Flexible Working Arrangement – Worklife </vt:lpstr>
      <vt:lpstr>Flexible Working Arrangement – Job Share Finder  </vt:lpstr>
      <vt:lpstr>Equality and Diversity in Workplace</vt:lpstr>
      <vt:lpstr>How HR Promotes Diversity in M&amp;S </vt:lpstr>
      <vt:lpstr>How HR Promotes Diversity in M&amp;S </vt:lpstr>
      <vt:lpstr>Evaluation of Impact</vt:lpstr>
      <vt:lpstr>Evaluation of Impact </vt:lpstr>
      <vt:lpstr>Evaluation of Impact</vt:lpstr>
      <vt:lpstr>Recommendations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Maryam Ahmed</cp:lastModifiedBy>
  <cp:revision>11</cp:revision>
  <dcterms:modified xsi:type="dcterms:W3CDTF">2022-11-18T21:51:51Z</dcterms:modified>
</cp:coreProperties>
</file>