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2"/>
  </p:notesMasterIdLst>
  <p:handoutMasterIdLst>
    <p:handoutMasterId r:id="rId33"/>
  </p:handoutMasterIdLst>
  <p:sldIdLst>
    <p:sldId id="256" r:id="rId5"/>
    <p:sldId id="275" r:id="rId6"/>
    <p:sldId id="468" r:id="rId7"/>
    <p:sldId id="469" r:id="rId8"/>
    <p:sldId id="335" r:id="rId9"/>
    <p:sldId id="336" r:id="rId10"/>
    <p:sldId id="470" r:id="rId11"/>
    <p:sldId id="366" r:id="rId12"/>
    <p:sldId id="370" r:id="rId13"/>
    <p:sldId id="471" r:id="rId14"/>
    <p:sldId id="472" r:id="rId15"/>
    <p:sldId id="473" r:id="rId16"/>
    <p:sldId id="474" r:id="rId17"/>
    <p:sldId id="475" r:id="rId18"/>
    <p:sldId id="476" r:id="rId19"/>
    <p:sldId id="477" r:id="rId20"/>
    <p:sldId id="478" r:id="rId21"/>
    <p:sldId id="479" r:id="rId22"/>
    <p:sldId id="480" r:id="rId23"/>
    <p:sldId id="481" r:id="rId24"/>
    <p:sldId id="482" r:id="rId25"/>
    <p:sldId id="483" r:id="rId26"/>
    <p:sldId id="484" r:id="rId27"/>
    <p:sldId id="486" r:id="rId28"/>
    <p:sldId id="487" r:id="rId29"/>
    <p:sldId id="488" r:id="rId30"/>
    <p:sldId id="274"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99" autoAdjust="0"/>
    <p:restoredTop sz="94660"/>
  </p:normalViewPr>
  <p:slideViewPr>
    <p:cSldViewPr>
      <p:cViewPr varScale="1">
        <p:scale>
          <a:sx n="100" d="100"/>
          <a:sy n="100" d="100"/>
        </p:scale>
        <p:origin x="759"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9B1B3-FBA9-4A68-97F6-62D9D5FDA1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AC89531-8F07-4CEB-A478-E0157AD87F68}">
      <dgm:prSet phldrT="[Text]"/>
      <dgm:spPr/>
      <dgm:t>
        <a:bodyPr/>
        <a:lstStyle/>
        <a:p>
          <a:r>
            <a:rPr lang="en-US" dirty="0" smtClean="0"/>
            <a:t>Identify Password</a:t>
          </a:r>
          <a:endParaRPr lang="en-US" dirty="0"/>
        </a:p>
      </dgm:t>
    </dgm:pt>
    <dgm:pt modelId="{AB5C51AA-7CCA-4017-B3D5-183FC75C379C}" type="parTrans" cxnId="{1C57AA6D-1190-4A83-B15E-36B5134F49BF}">
      <dgm:prSet/>
      <dgm:spPr/>
      <dgm:t>
        <a:bodyPr/>
        <a:lstStyle/>
        <a:p>
          <a:endParaRPr lang="en-US"/>
        </a:p>
      </dgm:t>
    </dgm:pt>
    <dgm:pt modelId="{FAD76584-9111-4744-996E-1712C9120FEF}" type="sibTrans" cxnId="{1C57AA6D-1190-4A83-B15E-36B5134F49BF}">
      <dgm:prSet/>
      <dgm:spPr/>
      <dgm:t>
        <a:bodyPr/>
        <a:lstStyle/>
        <a:p>
          <a:endParaRPr lang="en-US"/>
        </a:p>
      </dgm:t>
    </dgm:pt>
    <dgm:pt modelId="{61B56E75-0481-44DD-BB33-AE2CBCF138DD}">
      <dgm:prSet phldrT="[Text]"/>
      <dgm:spPr/>
      <dgm:t>
        <a:bodyPr/>
        <a:lstStyle/>
        <a:p>
          <a:r>
            <a:rPr lang="en-US" dirty="0" smtClean="0"/>
            <a:t>(If not identified)</a:t>
          </a:r>
          <a:endParaRPr lang="en-US" dirty="0"/>
        </a:p>
      </dgm:t>
    </dgm:pt>
    <dgm:pt modelId="{F8DCD44B-6AF2-4C7D-A66A-CE72103E6B8C}" type="parTrans" cxnId="{133CD407-A696-4599-B6F5-0FB14BD3F0D9}">
      <dgm:prSet/>
      <dgm:spPr/>
      <dgm:t>
        <a:bodyPr/>
        <a:lstStyle/>
        <a:p>
          <a:endParaRPr lang="en-US"/>
        </a:p>
      </dgm:t>
    </dgm:pt>
    <dgm:pt modelId="{5CDF7DA1-2631-45D7-AFDA-1AF527081531}" type="sibTrans" cxnId="{133CD407-A696-4599-B6F5-0FB14BD3F0D9}">
      <dgm:prSet/>
      <dgm:spPr/>
      <dgm:t>
        <a:bodyPr/>
        <a:lstStyle/>
        <a:p>
          <a:endParaRPr lang="en-US"/>
        </a:p>
      </dgm:t>
    </dgm:pt>
    <dgm:pt modelId="{01251BC0-D5EE-4C35-BC7E-2F10532616D2}">
      <dgm:prSet phldrT="[Text]"/>
      <dgm:spPr/>
      <dgm:t>
        <a:bodyPr/>
        <a:lstStyle/>
        <a:p>
          <a:r>
            <a:rPr lang="en-US" dirty="0" smtClean="0"/>
            <a:t>Social Engineering</a:t>
          </a:r>
          <a:endParaRPr lang="en-US" dirty="0"/>
        </a:p>
      </dgm:t>
    </dgm:pt>
    <dgm:pt modelId="{9B9C50E2-088C-4E53-82D6-83E21B05C343}" type="parTrans" cxnId="{260F3B76-7FCB-43C3-B36C-98852B75242C}">
      <dgm:prSet/>
      <dgm:spPr/>
      <dgm:t>
        <a:bodyPr/>
        <a:lstStyle/>
        <a:p>
          <a:endParaRPr lang="en-US"/>
        </a:p>
      </dgm:t>
    </dgm:pt>
    <dgm:pt modelId="{5D7E5A18-E804-4B5A-823F-EB9559ADFA1E}" type="sibTrans" cxnId="{260F3B76-7FCB-43C3-B36C-98852B75242C}">
      <dgm:prSet/>
      <dgm:spPr/>
      <dgm:t>
        <a:bodyPr/>
        <a:lstStyle/>
        <a:p>
          <a:endParaRPr lang="en-US"/>
        </a:p>
      </dgm:t>
    </dgm:pt>
    <dgm:pt modelId="{869C99F3-CCD4-441C-B6EE-D9BE06F4B553}">
      <dgm:prSet phldrT="[Text]"/>
      <dgm:spPr/>
      <dgm:t>
        <a:bodyPr/>
        <a:lstStyle/>
        <a:p>
          <a:r>
            <a:rPr lang="en-US" dirty="0" smtClean="0"/>
            <a:t>Shoulder Surfing</a:t>
          </a:r>
          <a:endParaRPr lang="en-US" dirty="0"/>
        </a:p>
      </dgm:t>
    </dgm:pt>
    <dgm:pt modelId="{75D067D7-DD1A-4DD1-A97F-7B56ECAC92B0}" type="parTrans" cxnId="{1FE528BD-E1C5-46BF-866A-DF6344EA3A45}">
      <dgm:prSet/>
      <dgm:spPr/>
      <dgm:t>
        <a:bodyPr/>
        <a:lstStyle/>
        <a:p>
          <a:endParaRPr lang="en-US"/>
        </a:p>
      </dgm:t>
    </dgm:pt>
    <dgm:pt modelId="{5F13CEBB-9537-46D3-A0D1-C11F7EA9CE81}" type="sibTrans" cxnId="{1FE528BD-E1C5-46BF-866A-DF6344EA3A45}">
      <dgm:prSet/>
      <dgm:spPr/>
      <dgm:t>
        <a:bodyPr/>
        <a:lstStyle/>
        <a:p>
          <a:endParaRPr lang="en-US"/>
        </a:p>
      </dgm:t>
    </dgm:pt>
    <dgm:pt modelId="{0E0A22FF-3801-487C-830A-4C7A3F2D8608}">
      <dgm:prSet phldrT="[Text]"/>
      <dgm:spPr/>
      <dgm:t>
        <a:bodyPr/>
        <a:lstStyle/>
        <a:p>
          <a:r>
            <a:rPr lang="en-US" dirty="0" smtClean="0"/>
            <a:t>Dumpster Diving</a:t>
          </a:r>
          <a:endParaRPr lang="en-US" dirty="0"/>
        </a:p>
      </dgm:t>
    </dgm:pt>
    <dgm:pt modelId="{3CDA882B-3A1F-43FE-96D6-A40A4FE43957}" type="parTrans" cxnId="{A31AD533-DF41-4930-953A-5D0D4B21CD59}">
      <dgm:prSet/>
      <dgm:spPr/>
      <dgm:t>
        <a:bodyPr/>
        <a:lstStyle/>
        <a:p>
          <a:endParaRPr lang="en-US"/>
        </a:p>
      </dgm:t>
    </dgm:pt>
    <dgm:pt modelId="{B49454C0-80D1-49C9-82D8-EA007A4E4CDE}" type="sibTrans" cxnId="{A31AD533-DF41-4930-953A-5D0D4B21CD59}">
      <dgm:prSet/>
      <dgm:spPr/>
      <dgm:t>
        <a:bodyPr/>
        <a:lstStyle/>
        <a:p>
          <a:endParaRPr lang="en-US"/>
        </a:p>
      </dgm:t>
    </dgm:pt>
    <dgm:pt modelId="{CBB28A97-069A-4D05-A0B2-4DE2DD9C851B}">
      <dgm:prSet phldrT="[Text]"/>
      <dgm:spPr/>
      <dgm:t>
        <a:bodyPr/>
        <a:lstStyle/>
        <a:p>
          <a:r>
            <a:rPr lang="en-US" dirty="0" smtClean="0"/>
            <a:t>Dictionary Attack</a:t>
          </a:r>
          <a:endParaRPr lang="en-US" dirty="0"/>
        </a:p>
      </dgm:t>
    </dgm:pt>
    <dgm:pt modelId="{29AC5B84-74CA-4EA3-9EAA-4D7A39293BD2}" type="parTrans" cxnId="{D382F4A0-5A0C-4673-A435-3877D0D66FA9}">
      <dgm:prSet/>
      <dgm:spPr/>
      <dgm:t>
        <a:bodyPr/>
        <a:lstStyle/>
        <a:p>
          <a:endParaRPr lang="en-US"/>
        </a:p>
      </dgm:t>
    </dgm:pt>
    <dgm:pt modelId="{1023A418-CF5C-4D32-ACBF-6CC8472BFB2E}" type="sibTrans" cxnId="{D382F4A0-5A0C-4673-A435-3877D0D66FA9}">
      <dgm:prSet/>
      <dgm:spPr/>
      <dgm:t>
        <a:bodyPr/>
        <a:lstStyle/>
        <a:p>
          <a:endParaRPr lang="en-US"/>
        </a:p>
      </dgm:t>
    </dgm:pt>
    <dgm:pt modelId="{F0F6030B-B81D-4987-BDC7-CE25AE0950EC}">
      <dgm:prSet phldrT="[Text]"/>
      <dgm:spPr/>
      <dgm:t>
        <a:bodyPr/>
        <a:lstStyle/>
        <a:p>
          <a:r>
            <a:rPr lang="en-US" dirty="0" smtClean="0"/>
            <a:t>Brute Force Attack</a:t>
          </a:r>
          <a:endParaRPr lang="en-US" dirty="0"/>
        </a:p>
      </dgm:t>
    </dgm:pt>
    <dgm:pt modelId="{C5F50970-5921-42DB-8019-D7216E57477F}" type="parTrans" cxnId="{C9877BDE-C00D-4AB8-9089-7C49FE25634D}">
      <dgm:prSet/>
      <dgm:spPr/>
      <dgm:t>
        <a:bodyPr/>
        <a:lstStyle/>
        <a:p>
          <a:endParaRPr lang="en-US"/>
        </a:p>
      </dgm:t>
    </dgm:pt>
    <dgm:pt modelId="{A1E9E9C8-92A3-4B19-887B-69164C56C5F4}" type="sibTrans" cxnId="{C9877BDE-C00D-4AB8-9089-7C49FE25634D}">
      <dgm:prSet/>
      <dgm:spPr/>
      <dgm:t>
        <a:bodyPr/>
        <a:lstStyle/>
        <a:p>
          <a:endParaRPr lang="en-US"/>
        </a:p>
      </dgm:t>
    </dgm:pt>
    <dgm:pt modelId="{C5D95C66-8CAC-4992-8A0F-D97F2D231E72}">
      <dgm:prSet phldrT="[Text]"/>
      <dgm:spPr/>
      <dgm:t>
        <a:bodyPr/>
        <a:lstStyle/>
        <a:p>
          <a:r>
            <a:rPr lang="en-US" dirty="0" smtClean="0"/>
            <a:t>Rule based Attack</a:t>
          </a:r>
          <a:endParaRPr lang="en-US" dirty="0"/>
        </a:p>
      </dgm:t>
    </dgm:pt>
    <dgm:pt modelId="{4C198FCA-6EEA-492B-8BF8-0089BB34D23B}" type="parTrans" cxnId="{780A22E1-039A-4652-A7E7-49DC65A2D178}">
      <dgm:prSet/>
      <dgm:spPr/>
      <dgm:t>
        <a:bodyPr/>
        <a:lstStyle/>
        <a:p>
          <a:endParaRPr lang="en-US"/>
        </a:p>
      </dgm:t>
    </dgm:pt>
    <dgm:pt modelId="{7C86353D-3B3E-4B68-882A-AC28BF04EF21}" type="sibTrans" cxnId="{780A22E1-039A-4652-A7E7-49DC65A2D178}">
      <dgm:prSet/>
      <dgm:spPr/>
      <dgm:t>
        <a:bodyPr/>
        <a:lstStyle/>
        <a:p>
          <a:endParaRPr lang="en-US"/>
        </a:p>
      </dgm:t>
    </dgm:pt>
    <dgm:pt modelId="{912D640C-C2AB-4C86-907D-FFFBFEAFAF9F}">
      <dgm:prSet phldrT="[Text]"/>
      <dgm:spPr/>
      <dgm:t>
        <a:bodyPr/>
        <a:lstStyle/>
        <a:p>
          <a:r>
            <a:rPr lang="en-US" dirty="0" smtClean="0"/>
            <a:t>Guess Passwords</a:t>
          </a:r>
          <a:endParaRPr lang="en-US" dirty="0"/>
        </a:p>
      </dgm:t>
    </dgm:pt>
    <dgm:pt modelId="{7CC1E699-E0FD-4207-B47D-35C45B512605}" type="parTrans" cxnId="{C6CFBA11-D6E6-427F-A9F7-06FF4905B5A7}">
      <dgm:prSet/>
      <dgm:spPr/>
      <dgm:t>
        <a:bodyPr/>
        <a:lstStyle/>
        <a:p>
          <a:endParaRPr lang="en-US"/>
        </a:p>
      </dgm:t>
    </dgm:pt>
    <dgm:pt modelId="{14E3360B-D9CA-41BA-AA23-39715DD710E9}" type="sibTrans" cxnId="{C6CFBA11-D6E6-427F-A9F7-06FF4905B5A7}">
      <dgm:prSet/>
      <dgm:spPr/>
      <dgm:t>
        <a:bodyPr/>
        <a:lstStyle/>
        <a:p>
          <a:endParaRPr lang="en-US"/>
        </a:p>
      </dgm:t>
    </dgm:pt>
    <dgm:pt modelId="{26E04532-CC40-4FD4-B29F-9890282F7FA8}">
      <dgm:prSet phldrT="[Text]"/>
      <dgm:spPr/>
      <dgm:t>
        <a:bodyPr/>
        <a:lstStyle/>
        <a:p>
          <a:r>
            <a:rPr lang="en-US" dirty="0" smtClean="0"/>
            <a:t>Password Cracking</a:t>
          </a:r>
          <a:endParaRPr lang="en-US" dirty="0"/>
        </a:p>
      </dgm:t>
    </dgm:pt>
    <dgm:pt modelId="{CB10DDE0-1E86-48A6-BCCB-22C058543BD6}" type="parTrans" cxnId="{B4DCE2ED-4A90-4C8D-AB11-40C01B401B93}">
      <dgm:prSet/>
      <dgm:spPr/>
      <dgm:t>
        <a:bodyPr/>
        <a:lstStyle/>
        <a:p>
          <a:endParaRPr lang="en-US"/>
        </a:p>
      </dgm:t>
    </dgm:pt>
    <dgm:pt modelId="{99B70720-8DCA-409F-BF61-845EF2E354B8}" type="sibTrans" cxnId="{B4DCE2ED-4A90-4C8D-AB11-40C01B401B93}">
      <dgm:prSet/>
      <dgm:spPr/>
      <dgm:t>
        <a:bodyPr/>
        <a:lstStyle/>
        <a:p>
          <a:endParaRPr lang="en-US"/>
        </a:p>
      </dgm:t>
    </dgm:pt>
    <dgm:pt modelId="{4594445E-C9E1-4E74-9661-56A702B0A41C}">
      <dgm:prSet phldrT="[Text]"/>
      <dgm:spPr/>
      <dgm:t>
        <a:bodyPr/>
        <a:lstStyle/>
        <a:p>
          <a:r>
            <a:rPr lang="en-US" dirty="0" smtClean="0"/>
            <a:t>Trojans, Spyware</a:t>
          </a:r>
          <a:endParaRPr lang="en-US" dirty="0"/>
        </a:p>
      </dgm:t>
    </dgm:pt>
    <dgm:pt modelId="{D62E9F0D-BEB1-4FA5-92AE-E1D8B975CF23}" type="parTrans" cxnId="{61D1A413-E8A1-421C-9193-3B880F23CD01}">
      <dgm:prSet/>
      <dgm:spPr/>
      <dgm:t>
        <a:bodyPr/>
        <a:lstStyle/>
        <a:p>
          <a:endParaRPr lang="en-US"/>
        </a:p>
      </dgm:t>
    </dgm:pt>
    <dgm:pt modelId="{8658F992-58EE-4E11-A769-035E55B61E3B}" type="sibTrans" cxnId="{61D1A413-E8A1-421C-9193-3B880F23CD01}">
      <dgm:prSet/>
      <dgm:spPr/>
      <dgm:t>
        <a:bodyPr/>
        <a:lstStyle/>
        <a:p>
          <a:endParaRPr lang="en-US"/>
        </a:p>
      </dgm:t>
    </dgm:pt>
    <dgm:pt modelId="{1C63EBDA-099A-492E-B8C7-F177A713688F}">
      <dgm:prSet phldrT="[Text]"/>
      <dgm:spPr/>
      <dgm:t>
        <a:bodyPr/>
        <a:lstStyle/>
        <a:p>
          <a:r>
            <a:rPr lang="en-US" dirty="0" smtClean="0"/>
            <a:t>Key loggers</a:t>
          </a:r>
          <a:endParaRPr lang="en-US" dirty="0"/>
        </a:p>
      </dgm:t>
    </dgm:pt>
    <dgm:pt modelId="{19AAC559-3540-419B-9A96-1FB93AA68AAC}" type="parTrans" cxnId="{44DF8C5C-57E7-409D-A3B4-657EC71D670D}">
      <dgm:prSet/>
      <dgm:spPr/>
      <dgm:t>
        <a:bodyPr/>
        <a:lstStyle/>
        <a:p>
          <a:endParaRPr lang="en-US"/>
        </a:p>
      </dgm:t>
    </dgm:pt>
    <dgm:pt modelId="{9531124C-8A1E-4C32-84C6-124ED685EC08}" type="sibTrans" cxnId="{44DF8C5C-57E7-409D-A3B4-657EC71D670D}">
      <dgm:prSet/>
      <dgm:spPr/>
      <dgm:t>
        <a:bodyPr/>
        <a:lstStyle/>
        <a:p>
          <a:endParaRPr lang="en-US"/>
        </a:p>
      </dgm:t>
    </dgm:pt>
    <dgm:pt modelId="{07979B02-342A-461A-BF33-16DFFC6E37ED}">
      <dgm:prSet phldrT="[Text]"/>
      <dgm:spPr/>
      <dgm:t>
        <a:bodyPr/>
        <a:lstStyle/>
        <a:p>
          <a:r>
            <a:rPr lang="en-US" dirty="0" smtClean="0"/>
            <a:t>Hash Injections</a:t>
          </a:r>
          <a:endParaRPr lang="en-US" dirty="0"/>
        </a:p>
      </dgm:t>
    </dgm:pt>
    <dgm:pt modelId="{764E3CAD-F36A-44B9-8774-A87836A614C0}" type="parTrans" cxnId="{435A7AF9-6D75-4F36-BAF9-F15F35D9C60B}">
      <dgm:prSet/>
      <dgm:spPr/>
      <dgm:t>
        <a:bodyPr/>
        <a:lstStyle/>
        <a:p>
          <a:endParaRPr lang="en-US"/>
        </a:p>
      </dgm:t>
    </dgm:pt>
    <dgm:pt modelId="{9BF5CB15-7721-4D1B-8613-6FC01EA323CA}" type="sibTrans" cxnId="{435A7AF9-6D75-4F36-BAF9-F15F35D9C60B}">
      <dgm:prSet/>
      <dgm:spPr/>
      <dgm:t>
        <a:bodyPr/>
        <a:lstStyle/>
        <a:p>
          <a:endParaRPr lang="en-US"/>
        </a:p>
      </dgm:t>
    </dgm:pt>
    <dgm:pt modelId="{0FE4A32F-A478-416D-8CBA-1E791692FC87}">
      <dgm:prSet phldrT="[Text]"/>
      <dgm:spPr/>
      <dgm:t>
        <a:bodyPr/>
        <a:lstStyle/>
        <a:p>
          <a:r>
            <a:rPr lang="en-US" dirty="0" smtClean="0"/>
            <a:t>Wire Sniffing </a:t>
          </a:r>
          <a:endParaRPr lang="en-US" dirty="0"/>
        </a:p>
      </dgm:t>
    </dgm:pt>
    <dgm:pt modelId="{AFB13891-5D69-44E4-82A6-C82190DE22C9}" type="parTrans" cxnId="{E4B89C15-D8B6-49FF-9675-498DE4471CE7}">
      <dgm:prSet/>
      <dgm:spPr/>
      <dgm:t>
        <a:bodyPr/>
        <a:lstStyle/>
        <a:p>
          <a:endParaRPr lang="en-US"/>
        </a:p>
      </dgm:t>
    </dgm:pt>
    <dgm:pt modelId="{4FFA1517-BFB7-4B5F-A1CD-E35A7AEE0FCC}" type="sibTrans" cxnId="{E4B89C15-D8B6-49FF-9675-498DE4471CE7}">
      <dgm:prSet/>
      <dgm:spPr/>
      <dgm:t>
        <a:bodyPr/>
        <a:lstStyle/>
        <a:p>
          <a:endParaRPr lang="en-US"/>
        </a:p>
      </dgm:t>
    </dgm:pt>
    <dgm:pt modelId="{8C9DF9F6-DAFE-4440-91A0-1BDC175D3BF2}">
      <dgm:prSet phldrT="[Text]"/>
      <dgm:spPr/>
      <dgm:t>
        <a:bodyPr/>
        <a:lstStyle/>
        <a:p>
          <a:r>
            <a:rPr lang="en-US" dirty="0" err="1" smtClean="0"/>
            <a:t>MitM</a:t>
          </a:r>
          <a:r>
            <a:rPr lang="en-US" dirty="0" smtClean="0"/>
            <a:t> Attack</a:t>
          </a:r>
          <a:endParaRPr lang="en-US" dirty="0"/>
        </a:p>
      </dgm:t>
    </dgm:pt>
    <dgm:pt modelId="{E1FF0E63-466F-4718-A39B-A66EA365EDA2}" type="parTrans" cxnId="{73E2955E-B5B7-413C-93E8-FDC355DE2BFB}">
      <dgm:prSet/>
      <dgm:spPr/>
      <dgm:t>
        <a:bodyPr/>
        <a:lstStyle/>
        <a:p>
          <a:endParaRPr lang="en-US"/>
        </a:p>
      </dgm:t>
    </dgm:pt>
    <dgm:pt modelId="{3B49A4A4-4B5F-43B0-AAB9-B321A984EC26}" type="sibTrans" cxnId="{73E2955E-B5B7-413C-93E8-FDC355DE2BFB}">
      <dgm:prSet/>
      <dgm:spPr/>
      <dgm:t>
        <a:bodyPr/>
        <a:lstStyle/>
        <a:p>
          <a:endParaRPr lang="en-US"/>
        </a:p>
      </dgm:t>
    </dgm:pt>
    <dgm:pt modelId="{D30A6A57-DBA7-46ED-8B9E-D4B9E0C6D2C4}">
      <dgm:prSet phldrT="[Text]"/>
      <dgm:spPr/>
      <dgm:t>
        <a:bodyPr/>
        <a:lstStyle/>
        <a:p>
          <a:r>
            <a:rPr lang="en-US" dirty="0" err="1" smtClean="0"/>
            <a:t>Distr</a:t>
          </a:r>
          <a:r>
            <a:rPr lang="en-US" dirty="0" smtClean="0"/>
            <a:t> Network </a:t>
          </a:r>
          <a:r>
            <a:rPr lang="en-US" dirty="0" err="1" smtClean="0"/>
            <a:t>Att</a:t>
          </a:r>
          <a:endParaRPr lang="en-US" dirty="0"/>
        </a:p>
      </dgm:t>
    </dgm:pt>
    <dgm:pt modelId="{6C881BBC-E6EC-4973-A721-C3C3F205A6AC}" type="parTrans" cxnId="{5BC2BC40-298A-4E6F-A166-E827EAF055D8}">
      <dgm:prSet/>
      <dgm:spPr/>
      <dgm:t>
        <a:bodyPr/>
        <a:lstStyle/>
        <a:p>
          <a:endParaRPr lang="en-US"/>
        </a:p>
      </dgm:t>
    </dgm:pt>
    <dgm:pt modelId="{0C1A3DFE-D21C-499C-A0EB-4894EC8B928C}" type="sibTrans" cxnId="{5BC2BC40-298A-4E6F-A166-E827EAF055D8}">
      <dgm:prSet/>
      <dgm:spPr/>
      <dgm:t>
        <a:bodyPr/>
        <a:lstStyle/>
        <a:p>
          <a:endParaRPr lang="en-US"/>
        </a:p>
      </dgm:t>
    </dgm:pt>
    <dgm:pt modelId="{FD8ACB8B-8847-4BD6-862B-3165EFADD3E2}">
      <dgm:prSet phldrT="[Text]"/>
      <dgm:spPr/>
      <dgm:t>
        <a:bodyPr/>
        <a:lstStyle/>
        <a:p>
          <a:r>
            <a:rPr lang="en-US" dirty="0" smtClean="0"/>
            <a:t>Rainbow Table</a:t>
          </a:r>
          <a:endParaRPr lang="en-US" dirty="0"/>
        </a:p>
      </dgm:t>
    </dgm:pt>
    <dgm:pt modelId="{7D2660F5-22F3-42AE-BEE8-B578CFD08E61}" type="parTrans" cxnId="{00410DFD-BC7A-45A4-AB6F-AC5B84630922}">
      <dgm:prSet/>
      <dgm:spPr/>
      <dgm:t>
        <a:bodyPr/>
        <a:lstStyle/>
        <a:p>
          <a:endParaRPr lang="en-US"/>
        </a:p>
      </dgm:t>
    </dgm:pt>
    <dgm:pt modelId="{60CCCBF4-75AF-4A52-9913-0D140899C84A}" type="sibTrans" cxnId="{00410DFD-BC7A-45A4-AB6F-AC5B84630922}">
      <dgm:prSet/>
      <dgm:spPr/>
      <dgm:t>
        <a:bodyPr/>
        <a:lstStyle/>
        <a:p>
          <a:endParaRPr lang="en-US"/>
        </a:p>
      </dgm:t>
    </dgm:pt>
    <dgm:pt modelId="{0749E2B2-66FC-4741-A0BC-DB63EFA1DC62}">
      <dgm:prSet phldrT="[Text]"/>
      <dgm:spPr/>
      <dgm:t>
        <a:bodyPr/>
        <a:lstStyle/>
        <a:p>
          <a:r>
            <a:rPr lang="en-US" dirty="0" smtClean="0"/>
            <a:t>Replay Attack</a:t>
          </a:r>
          <a:endParaRPr lang="en-US" dirty="0"/>
        </a:p>
      </dgm:t>
    </dgm:pt>
    <dgm:pt modelId="{848F1CA5-2B18-4485-8217-4873D721B55B}" type="parTrans" cxnId="{8E0601DB-1E9B-497C-894E-D51F45CEEE11}">
      <dgm:prSet/>
      <dgm:spPr/>
      <dgm:t>
        <a:bodyPr/>
        <a:lstStyle/>
        <a:p>
          <a:endParaRPr lang="en-US"/>
        </a:p>
      </dgm:t>
    </dgm:pt>
    <dgm:pt modelId="{88DF1DE6-5E50-40A0-A7CA-CD71C4777703}" type="sibTrans" cxnId="{8E0601DB-1E9B-497C-894E-D51F45CEEE11}">
      <dgm:prSet/>
      <dgm:spPr/>
      <dgm:t>
        <a:bodyPr/>
        <a:lstStyle/>
        <a:p>
          <a:endParaRPr lang="en-US"/>
        </a:p>
      </dgm:t>
    </dgm:pt>
    <dgm:pt modelId="{461662C9-C22A-4EF9-9DA1-A60220B11625}" type="pres">
      <dgm:prSet presAssocID="{3C99B1B3-FBA9-4A68-97F6-62D9D5FDA19A}" presName="vert0" presStyleCnt="0">
        <dgm:presLayoutVars>
          <dgm:dir/>
          <dgm:animOne val="branch"/>
          <dgm:animLvl val="lvl"/>
        </dgm:presLayoutVars>
      </dgm:prSet>
      <dgm:spPr/>
      <dgm:t>
        <a:bodyPr/>
        <a:lstStyle/>
        <a:p>
          <a:endParaRPr lang="en-US"/>
        </a:p>
      </dgm:t>
    </dgm:pt>
    <dgm:pt modelId="{8F34A77A-E454-4BFF-BE3B-E5DB6F81FE37}" type="pres">
      <dgm:prSet presAssocID="{AAC89531-8F07-4CEB-A478-E0157AD87F68}" presName="thickLine" presStyleLbl="alignNode1" presStyleIdx="0" presStyleCnt="2"/>
      <dgm:spPr/>
      <dgm:t>
        <a:bodyPr/>
        <a:lstStyle/>
        <a:p>
          <a:endParaRPr lang="en-US"/>
        </a:p>
      </dgm:t>
    </dgm:pt>
    <dgm:pt modelId="{BD71F16F-6A0A-44C0-BEDE-7808F7BD26E1}" type="pres">
      <dgm:prSet presAssocID="{AAC89531-8F07-4CEB-A478-E0157AD87F68}" presName="horz1" presStyleCnt="0"/>
      <dgm:spPr/>
    </dgm:pt>
    <dgm:pt modelId="{73FF4167-2E2F-4E98-9C0E-095F9EF13AD9}" type="pres">
      <dgm:prSet presAssocID="{AAC89531-8F07-4CEB-A478-E0157AD87F68}" presName="tx1" presStyleLbl="revTx" presStyleIdx="0" presStyleCnt="18"/>
      <dgm:spPr/>
      <dgm:t>
        <a:bodyPr/>
        <a:lstStyle/>
        <a:p>
          <a:endParaRPr lang="en-US"/>
        </a:p>
      </dgm:t>
    </dgm:pt>
    <dgm:pt modelId="{6A289D15-E49C-4270-BF9B-E383EC2470FB}" type="pres">
      <dgm:prSet presAssocID="{AAC89531-8F07-4CEB-A478-E0157AD87F68}" presName="vert1" presStyleCnt="0"/>
      <dgm:spPr/>
    </dgm:pt>
    <dgm:pt modelId="{4631EAD4-3F81-47D8-80DA-D6178ED1DAD1}" type="pres">
      <dgm:prSet presAssocID="{61B56E75-0481-44DD-BB33-AE2CBCF138DD}" presName="vertSpace2a" presStyleCnt="0"/>
      <dgm:spPr/>
    </dgm:pt>
    <dgm:pt modelId="{0FDCE6B9-A18E-4AAC-9F06-D9FC8CD396D0}" type="pres">
      <dgm:prSet presAssocID="{61B56E75-0481-44DD-BB33-AE2CBCF138DD}" presName="horz2" presStyleCnt="0"/>
      <dgm:spPr/>
    </dgm:pt>
    <dgm:pt modelId="{5DA2EA9A-5798-4F6D-83B4-698B6A083209}" type="pres">
      <dgm:prSet presAssocID="{61B56E75-0481-44DD-BB33-AE2CBCF138DD}" presName="horzSpace2" presStyleCnt="0"/>
      <dgm:spPr/>
    </dgm:pt>
    <dgm:pt modelId="{525AD51C-0665-4327-8FB9-7F906CF403F9}" type="pres">
      <dgm:prSet presAssocID="{61B56E75-0481-44DD-BB33-AE2CBCF138DD}" presName="tx2" presStyleLbl="revTx" presStyleIdx="1" presStyleCnt="18"/>
      <dgm:spPr/>
      <dgm:t>
        <a:bodyPr/>
        <a:lstStyle/>
        <a:p>
          <a:endParaRPr lang="en-US"/>
        </a:p>
      </dgm:t>
    </dgm:pt>
    <dgm:pt modelId="{95002ADB-CBFA-462C-8D8B-FBA6385B6DB0}" type="pres">
      <dgm:prSet presAssocID="{61B56E75-0481-44DD-BB33-AE2CBCF138DD}" presName="vert2" presStyleCnt="0"/>
      <dgm:spPr/>
    </dgm:pt>
    <dgm:pt modelId="{2FDA63B4-485B-4026-827F-B75FBC82742C}" type="pres">
      <dgm:prSet presAssocID="{61B56E75-0481-44DD-BB33-AE2CBCF138DD}" presName="thinLine2b" presStyleLbl="callout" presStyleIdx="0" presStyleCnt="16"/>
      <dgm:spPr/>
    </dgm:pt>
    <dgm:pt modelId="{D2B53988-EED2-40B2-A39A-F3ED849BAC1A}" type="pres">
      <dgm:prSet presAssocID="{61B56E75-0481-44DD-BB33-AE2CBCF138DD}" presName="vertSpace2b" presStyleCnt="0"/>
      <dgm:spPr/>
    </dgm:pt>
    <dgm:pt modelId="{953EC1A2-14BD-4EEB-91F0-0BD3150B351C}" type="pres">
      <dgm:prSet presAssocID="{01251BC0-D5EE-4C35-BC7E-2F10532616D2}" presName="horz2" presStyleCnt="0"/>
      <dgm:spPr/>
    </dgm:pt>
    <dgm:pt modelId="{23228F5F-8141-448E-A4F9-31F0E702708E}" type="pres">
      <dgm:prSet presAssocID="{01251BC0-D5EE-4C35-BC7E-2F10532616D2}" presName="horzSpace2" presStyleCnt="0"/>
      <dgm:spPr/>
    </dgm:pt>
    <dgm:pt modelId="{5EAF7663-B4CC-4E6B-BF8E-375F14CC7765}" type="pres">
      <dgm:prSet presAssocID="{01251BC0-D5EE-4C35-BC7E-2F10532616D2}" presName="tx2" presStyleLbl="revTx" presStyleIdx="2" presStyleCnt="18"/>
      <dgm:spPr/>
      <dgm:t>
        <a:bodyPr/>
        <a:lstStyle/>
        <a:p>
          <a:endParaRPr lang="en-US"/>
        </a:p>
      </dgm:t>
    </dgm:pt>
    <dgm:pt modelId="{DDEAED27-DFB9-4600-930D-44C4A2970636}" type="pres">
      <dgm:prSet presAssocID="{01251BC0-D5EE-4C35-BC7E-2F10532616D2}" presName="vert2" presStyleCnt="0"/>
      <dgm:spPr/>
    </dgm:pt>
    <dgm:pt modelId="{92D828E3-7DA5-45FF-BB77-D172CE207B46}" type="pres">
      <dgm:prSet presAssocID="{01251BC0-D5EE-4C35-BC7E-2F10532616D2}" presName="thinLine2b" presStyleLbl="callout" presStyleIdx="1" presStyleCnt="16"/>
      <dgm:spPr/>
    </dgm:pt>
    <dgm:pt modelId="{6696BEB5-1851-4B10-B7D0-00A23A046287}" type="pres">
      <dgm:prSet presAssocID="{01251BC0-D5EE-4C35-BC7E-2F10532616D2}" presName="vertSpace2b" presStyleCnt="0"/>
      <dgm:spPr/>
    </dgm:pt>
    <dgm:pt modelId="{7FC97B8A-9882-49FB-A9C2-0B4CD165230D}" type="pres">
      <dgm:prSet presAssocID="{869C99F3-CCD4-441C-B6EE-D9BE06F4B553}" presName="horz2" presStyleCnt="0"/>
      <dgm:spPr/>
    </dgm:pt>
    <dgm:pt modelId="{B14A7DCE-3A10-45DB-9768-00CC9A56D7DA}" type="pres">
      <dgm:prSet presAssocID="{869C99F3-CCD4-441C-B6EE-D9BE06F4B553}" presName="horzSpace2" presStyleCnt="0"/>
      <dgm:spPr/>
    </dgm:pt>
    <dgm:pt modelId="{1329693B-DD4D-46CE-BDAD-6E9BB83BD31E}" type="pres">
      <dgm:prSet presAssocID="{869C99F3-CCD4-441C-B6EE-D9BE06F4B553}" presName="tx2" presStyleLbl="revTx" presStyleIdx="3" presStyleCnt="18"/>
      <dgm:spPr/>
      <dgm:t>
        <a:bodyPr/>
        <a:lstStyle/>
        <a:p>
          <a:endParaRPr lang="en-US"/>
        </a:p>
      </dgm:t>
    </dgm:pt>
    <dgm:pt modelId="{DC3CCDCC-2BEB-4397-A21B-6AC7582FEA37}" type="pres">
      <dgm:prSet presAssocID="{869C99F3-CCD4-441C-B6EE-D9BE06F4B553}" presName="vert2" presStyleCnt="0"/>
      <dgm:spPr/>
    </dgm:pt>
    <dgm:pt modelId="{BFD3CB61-00B0-4F86-B4EE-A456CAB4DE8C}" type="pres">
      <dgm:prSet presAssocID="{869C99F3-CCD4-441C-B6EE-D9BE06F4B553}" presName="thinLine2b" presStyleLbl="callout" presStyleIdx="2" presStyleCnt="16"/>
      <dgm:spPr/>
    </dgm:pt>
    <dgm:pt modelId="{98796670-F23F-4F1B-80B4-546BB1AE2CFA}" type="pres">
      <dgm:prSet presAssocID="{869C99F3-CCD4-441C-B6EE-D9BE06F4B553}" presName="vertSpace2b" presStyleCnt="0"/>
      <dgm:spPr/>
    </dgm:pt>
    <dgm:pt modelId="{21A845B1-E4FC-46EF-8E05-15158E9294F3}" type="pres">
      <dgm:prSet presAssocID="{0E0A22FF-3801-487C-830A-4C7A3F2D8608}" presName="horz2" presStyleCnt="0"/>
      <dgm:spPr/>
    </dgm:pt>
    <dgm:pt modelId="{B3153133-7718-455E-921E-A097200C1868}" type="pres">
      <dgm:prSet presAssocID="{0E0A22FF-3801-487C-830A-4C7A3F2D8608}" presName="horzSpace2" presStyleCnt="0"/>
      <dgm:spPr/>
    </dgm:pt>
    <dgm:pt modelId="{6B6F7302-D352-4090-BE66-ED9C89BA8160}" type="pres">
      <dgm:prSet presAssocID="{0E0A22FF-3801-487C-830A-4C7A3F2D8608}" presName="tx2" presStyleLbl="revTx" presStyleIdx="4" presStyleCnt="18"/>
      <dgm:spPr/>
      <dgm:t>
        <a:bodyPr/>
        <a:lstStyle/>
        <a:p>
          <a:endParaRPr lang="en-US"/>
        </a:p>
      </dgm:t>
    </dgm:pt>
    <dgm:pt modelId="{4C533B23-3655-4694-BA6A-6E0F5621E605}" type="pres">
      <dgm:prSet presAssocID="{0E0A22FF-3801-487C-830A-4C7A3F2D8608}" presName="vert2" presStyleCnt="0"/>
      <dgm:spPr/>
    </dgm:pt>
    <dgm:pt modelId="{F039A7A7-3AD5-4BC4-BAD6-36E4FA1356F5}" type="pres">
      <dgm:prSet presAssocID="{0E0A22FF-3801-487C-830A-4C7A3F2D8608}" presName="thinLine2b" presStyleLbl="callout" presStyleIdx="3" presStyleCnt="16"/>
      <dgm:spPr/>
    </dgm:pt>
    <dgm:pt modelId="{42A45502-4AD3-4233-8267-AC3B100F0F9F}" type="pres">
      <dgm:prSet presAssocID="{0E0A22FF-3801-487C-830A-4C7A3F2D8608}" presName="vertSpace2b" presStyleCnt="0"/>
      <dgm:spPr/>
    </dgm:pt>
    <dgm:pt modelId="{09954337-B8D8-4FFF-B230-D2A94B3F4C6D}" type="pres">
      <dgm:prSet presAssocID="{CBB28A97-069A-4D05-A0B2-4DE2DD9C851B}" presName="horz2" presStyleCnt="0"/>
      <dgm:spPr/>
    </dgm:pt>
    <dgm:pt modelId="{25DBE7FB-426E-4C62-96DE-88BE1D5BA333}" type="pres">
      <dgm:prSet presAssocID="{CBB28A97-069A-4D05-A0B2-4DE2DD9C851B}" presName="horzSpace2" presStyleCnt="0"/>
      <dgm:spPr/>
    </dgm:pt>
    <dgm:pt modelId="{0A378540-C447-44C4-A98F-53F3C6CC3FF4}" type="pres">
      <dgm:prSet presAssocID="{CBB28A97-069A-4D05-A0B2-4DE2DD9C851B}" presName="tx2" presStyleLbl="revTx" presStyleIdx="5" presStyleCnt="18"/>
      <dgm:spPr/>
      <dgm:t>
        <a:bodyPr/>
        <a:lstStyle/>
        <a:p>
          <a:endParaRPr lang="en-US"/>
        </a:p>
      </dgm:t>
    </dgm:pt>
    <dgm:pt modelId="{DD14F6E7-ACC3-4A8C-994C-AF15D19AFD81}" type="pres">
      <dgm:prSet presAssocID="{CBB28A97-069A-4D05-A0B2-4DE2DD9C851B}" presName="vert2" presStyleCnt="0"/>
      <dgm:spPr/>
    </dgm:pt>
    <dgm:pt modelId="{6749A28D-E70B-4F75-800E-61EDCBA007EF}" type="pres">
      <dgm:prSet presAssocID="{CBB28A97-069A-4D05-A0B2-4DE2DD9C851B}" presName="thinLine2b" presStyleLbl="callout" presStyleIdx="4" presStyleCnt="16"/>
      <dgm:spPr/>
    </dgm:pt>
    <dgm:pt modelId="{0A028B83-6982-4C38-9F4E-20724E048AB0}" type="pres">
      <dgm:prSet presAssocID="{CBB28A97-069A-4D05-A0B2-4DE2DD9C851B}" presName="vertSpace2b" presStyleCnt="0"/>
      <dgm:spPr/>
    </dgm:pt>
    <dgm:pt modelId="{F53BF1CB-BD89-452D-B1BA-E5C987E22FAF}" type="pres">
      <dgm:prSet presAssocID="{F0F6030B-B81D-4987-BDC7-CE25AE0950EC}" presName="horz2" presStyleCnt="0"/>
      <dgm:spPr/>
    </dgm:pt>
    <dgm:pt modelId="{C1BCCD69-531E-42B3-B12D-07D889336710}" type="pres">
      <dgm:prSet presAssocID="{F0F6030B-B81D-4987-BDC7-CE25AE0950EC}" presName="horzSpace2" presStyleCnt="0"/>
      <dgm:spPr/>
    </dgm:pt>
    <dgm:pt modelId="{ADF1F927-5892-4010-B4F0-97D7145969A9}" type="pres">
      <dgm:prSet presAssocID="{F0F6030B-B81D-4987-BDC7-CE25AE0950EC}" presName="tx2" presStyleLbl="revTx" presStyleIdx="6" presStyleCnt="18"/>
      <dgm:spPr/>
      <dgm:t>
        <a:bodyPr/>
        <a:lstStyle/>
        <a:p>
          <a:endParaRPr lang="en-US"/>
        </a:p>
      </dgm:t>
    </dgm:pt>
    <dgm:pt modelId="{CE1CD9A8-4ED9-4345-A6AE-FE005F30B153}" type="pres">
      <dgm:prSet presAssocID="{F0F6030B-B81D-4987-BDC7-CE25AE0950EC}" presName="vert2" presStyleCnt="0"/>
      <dgm:spPr/>
    </dgm:pt>
    <dgm:pt modelId="{6BF7C35F-85CA-415F-B78B-949433D414EF}" type="pres">
      <dgm:prSet presAssocID="{F0F6030B-B81D-4987-BDC7-CE25AE0950EC}" presName="thinLine2b" presStyleLbl="callout" presStyleIdx="5" presStyleCnt="16"/>
      <dgm:spPr/>
    </dgm:pt>
    <dgm:pt modelId="{1FB9D261-6791-4E30-AF06-80B105CA1AD4}" type="pres">
      <dgm:prSet presAssocID="{F0F6030B-B81D-4987-BDC7-CE25AE0950EC}" presName="vertSpace2b" presStyleCnt="0"/>
      <dgm:spPr/>
    </dgm:pt>
    <dgm:pt modelId="{116502B3-0FFD-499D-AA1B-6D2F97AC89DC}" type="pres">
      <dgm:prSet presAssocID="{C5D95C66-8CAC-4992-8A0F-D97F2D231E72}" presName="horz2" presStyleCnt="0"/>
      <dgm:spPr/>
    </dgm:pt>
    <dgm:pt modelId="{9EFD7F8D-AEBF-4BF0-BAC8-826582684880}" type="pres">
      <dgm:prSet presAssocID="{C5D95C66-8CAC-4992-8A0F-D97F2D231E72}" presName="horzSpace2" presStyleCnt="0"/>
      <dgm:spPr/>
    </dgm:pt>
    <dgm:pt modelId="{66883582-2032-4BD5-A39E-74D9799FF53E}" type="pres">
      <dgm:prSet presAssocID="{C5D95C66-8CAC-4992-8A0F-D97F2D231E72}" presName="tx2" presStyleLbl="revTx" presStyleIdx="7" presStyleCnt="18"/>
      <dgm:spPr/>
      <dgm:t>
        <a:bodyPr/>
        <a:lstStyle/>
        <a:p>
          <a:endParaRPr lang="en-US"/>
        </a:p>
      </dgm:t>
    </dgm:pt>
    <dgm:pt modelId="{F409A643-06FE-4A6B-8842-BCE84DD4F78D}" type="pres">
      <dgm:prSet presAssocID="{C5D95C66-8CAC-4992-8A0F-D97F2D231E72}" presName="vert2" presStyleCnt="0"/>
      <dgm:spPr/>
    </dgm:pt>
    <dgm:pt modelId="{83FE7BB0-C241-4568-A282-DB0D691B14B8}" type="pres">
      <dgm:prSet presAssocID="{C5D95C66-8CAC-4992-8A0F-D97F2D231E72}" presName="thinLine2b" presStyleLbl="callout" presStyleIdx="6" presStyleCnt="16"/>
      <dgm:spPr/>
    </dgm:pt>
    <dgm:pt modelId="{C6631482-E466-4325-9D48-7CFC71BF10DE}" type="pres">
      <dgm:prSet presAssocID="{C5D95C66-8CAC-4992-8A0F-D97F2D231E72}" presName="vertSpace2b" presStyleCnt="0"/>
      <dgm:spPr/>
    </dgm:pt>
    <dgm:pt modelId="{90230D14-5CC7-420D-8CA6-582DC847D99C}" type="pres">
      <dgm:prSet presAssocID="{912D640C-C2AB-4C86-907D-FFFBFEAFAF9F}" presName="horz2" presStyleCnt="0"/>
      <dgm:spPr/>
    </dgm:pt>
    <dgm:pt modelId="{4AD3C7CF-7723-43FD-97BD-30FAA7DBB22C}" type="pres">
      <dgm:prSet presAssocID="{912D640C-C2AB-4C86-907D-FFFBFEAFAF9F}" presName="horzSpace2" presStyleCnt="0"/>
      <dgm:spPr/>
    </dgm:pt>
    <dgm:pt modelId="{00439A0A-4437-409E-BF5F-9C4B1EE5936F}" type="pres">
      <dgm:prSet presAssocID="{912D640C-C2AB-4C86-907D-FFFBFEAFAF9F}" presName="tx2" presStyleLbl="revTx" presStyleIdx="8" presStyleCnt="18"/>
      <dgm:spPr/>
      <dgm:t>
        <a:bodyPr/>
        <a:lstStyle/>
        <a:p>
          <a:endParaRPr lang="en-US"/>
        </a:p>
      </dgm:t>
    </dgm:pt>
    <dgm:pt modelId="{80BAE88F-C6A5-450D-8844-52246411CCF2}" type="pres">
      <dgm:prSet presAssocID="{912D640C-C2AB-4C86-907D-FFFBFEAFAF9F}" presName="vert2" presStyleCnt="0"/>
      <dgm:spPr/>
    </dgm:pt>
    <dgm:pt modelId="{2F8443AA-48A6-4642-9BA2-C87B1C5EB21D}" type="pres">
      <dgm:prSet presAssocID="{912D640C-C2AB-4C86-907D-FFFBFEAFAF9F}" presName="thinLine2b" presStyleLbl="callout" presStyleIdx="7" presStyleCnt="16"/>
      <dgm:spPr/>
    </dgm:pt>
    <dgm:pt modelId="{DCF9977A-DB53-4BCF-8626-34ADDC3CD83A}" type="pres">
      <dgm:prSet presAssocID="{912D640C-C2AB-4C86-907D-FFFBFEAFAF9F}" presName="vertSpace2b" presStyleCnt="0"/>
      <dgm:spPr/>
    </dgm:pt>
    <dgm:pt modelId="{9DF416BA-DBF5-4EC5-BF8D-B10440FEC569}" type="pres">
      <dgm:prSet presAssocID="{26E04532-CC40-4FD4-B29F-9890282F7FA8}" presName="thickLine" presStyleLbl="alignNode1" presStyleIdx="1" presStyleCnt="2"/>
      <dgm:spPr/>
    </dgm:pt>
    <dgm:pt modelId="{727BA164-4BF4-4B0F-99AA-45522E0F7E3D}" type="pres">
      <dgm:prSet presAssocID="{26E04532-CC40-4FD4-B29F-9890282F7FA8}" presName="horz1" presStyleCnt="0"/>
      <dgm:spPr/>
    </dgm:pt>
    <dgm:pt modelId="{6F3EFFF2-DD21-4F00-90B7-C6A6718CECE2}" type="pres">
      <dgm:prSet presAssocID="{26E04532-CC40-4FD4-B29F-9890282F7FA8}" presName="tx1" presStyleLbl="revTx" presStyleIdx="9" presStyleCnt="18"/>
      <dgm:spPr/>
      <dgm:t>
        <a:bodyPr/>
        <a:lstStyle/>
        <a:p>
          <a:endParaRPr lang="en-US"/>
        </a:p>
      </dgm:t>
    </dgm:pt>
    <dgm:pt modelId="{EA7F6372-E6E6-43AE-99D2-5575C2DF1A8E}" type="pres">
      <dgm:prSet presAssocID="{26E04532-CC40-4FD4-B29F-9890282F7FA8}" presName="vert1" presStyleCnt="0"/>
      <dgm:spPr/>
    </dgm:pt>
    <dgm:pt modelId="{34CEB98B-48F9-4C33-A2A3-1C29578E9667}" type="pres">
      <dgm:prSet presAssocID="{4594445E-C9E1-4E74-9661-56A702B0A41C}" presName="vertSpace2a" presStyleCnt="0"/>
      <dgm:spPr/>
    </dgm:pt>
    <dgm:pt modelId="{E5A23981-4E93-4496-B78A-FD8D5561B8FC}" type="pres">
      <dgm:prSet presAssocID="{4594445E-C9E1-4E74-9661-56A702B0A41C}" presName="horz2" presStyleCnt="0"/>
      <dgm:spPr/>
    </dgm:pt>
    <dgm:pt modelId="{EB95A116-E640-4796-B77A-6D9E15B1C830}" type="pres">
      <dgm:prSet presAssocID="{4594445E-C9E1-4E74-9661-56A702B0A41C}" presName="horzSpace2" presStyleCnt="0"/>
      <dgm:spPr/>
    </dgm:pt>
    <dgm:pt modelId="{021F66C0-0914-4D45-A5C4-3E712007BD4F}" type="pres">
      <dgm:prSet presAssocID="{4594445E-C9E1-4E74-9661-56A702B0A41C}" presName="tx2" presStyleLbl="revTx" presStyleIdx="10" presStyleCnt="18"/>
      <dgm:spPr/>
      <dgm:t>
        <a:bodyPr/>
        <a:lstStyle/>
        <a:p>
          <a:endParaRPr lang="en-US"/>
        </a:p>
      </dgm:t>
    </dgm:pt>
    <dgm:pt modelId="{346A49C8-0B6A-458A-B70E-6F0EECA0631C}" type="pres">
      <dgm:prSet presAssocID="{4594445E-C9E1-4E74-9661-56A702B0A41C}" presName="vert2" presStyleCnt="0"/>
      <dgm:spPr/>
    </dgm:pt>
    <dgm:pt modelId="{728CD4B6-9230-4BBB-BE23-A5E38F6D3031}" type="pres">
      <dgm:prSet presAssocID="{4594445E-C9E1-4E74-9661-56A702B0A41C}" presName="thinLine2b" presStyleLbl="callout" presStyleIdx="8" presStyleCnt="16"/>
      <dgm:spPr/>
    </dgm:pt>
    <dgm:pt modelId="{6D2619B2-1E28-4943-8488-D920028A3451}" type="pres">
      <dgm:prSet presAssocID="{4594445E-C9E1-4E74-9661-56A702B0A41C}" presName="vertSpace2b" presStyleCnt="0"/>
      <dgm:spPr/>
    </dgm:pt>
    <dgm:pt modelId="{C41876ED-6A37-402E-B1E0-88692B8A936B}" type="pres">
      <dgm:prSet presAssocID="{1C63EBDA-099A-492E-B8C7-F177A713688F}" presName="horz2" presStyleCnt="0"/>
      <dgm:spPr/>
    </dgm:pt>
    <dgm:pt modelId="{957411BD-CC88-43DB-B55C-8E460610A87E}" type="pres">
      <dgm:prSet presAssocID="{1C63EBDA-099A-492E-B8C7-F177A713688F}" presName="horzSpace2" presStyleCnt="0"/>
      <dgm:spPr/>
    </dgm:pt>
    <dgm:pt modelId="{4EB86B20-369E-4D8E-BAC3-B0853D09A98F}" type="pres">
      <dgm:prSet presAssocID="{1C63EBDA-099A-492E-B8C7-F177A713688F}" presName="tx2" presStyleLbl="revTx" presStyleIdx="11" presStyleCnt="18"/>
      <dgm:spPr/>
      <dgm:t>
        <a:bodyPr/>
        <a:lstStyle/>
        <a:p>
          <a:endParaRPr lang="en-US"/>
        </a:p>
      </dgm:t>
    </dgm:pt>
    <dgm:pt modelId="{277C4AA0-ED8C-446B-A365-798BFC68F05E}" type="pres">
      <dgm:prSet presAssocID="{1C63EBDA-099A-492E-B8C7-F177A713688F}" presName="vert2" presStyleCnt="0"/>
      <dgm:spPr/>
    </dgm:pt>
    <dgm:pt modelId="{AB7FB5DB-4172-4FD1-B52F-5F0B07ABD6C2}" type="pres">
      <dgm:prSet presAssocID="{1C63EBDA-099A-492E-B8C7-F177A713688F}" presName="thinLine2b" presStyleLbl="callout" presStyleIdx="9" presStyleCnt="16"/>
      <dgm:spPr/>
    </dgm:pt>
    <dgm:pt modelId="{C2587D17-1927-488B-BE49-841BCE9044A8}" type="pres">
      <dgm:prSet presAssocID="{1C63EBDA-099A-492E-B8C7-F177A713688F}" presName="vertSpace2b" presStyleCnt="0"/>
      <dgm:spPr/>
    </dgm:pt>
    <dgm:pt modelId="{08455B8A-E691-49B3-8EDF-DA9CB707D132}" type="pres">
      <dgm:prSet presAssocID="{07979B02-342A-461A-BF33-16DFFC6E37ED}" presName="horz2" presStyleCnt="0"/>
      <dgm:spPr/>
    </dgm:pt>
    <dgm:pt modelId="{3F2E2FC7-6B52-4A4F-AFAC-E10C3283E420}" type="pres">
      <dgm:prSet presAssocID="{07979B02-342A-461A-BF33-16DFFC6E37ED}" presName="horzSpace2" presStyleCnt="0"/>
      <dgm:spPr/>
    </dgm:pt>
    <dgm:pt modelId="{1B8B0999-B32F-4DAB-AB8A-090D3615ED43}" type="pres">
      <dgm:prSet presAssocID="{07979B02-342A-461A-BF33-16DFFC6E37ED}" presName="tx2" presStyleLbl="revTx" presStyleIdx="12" presStyleCnt="18"/>
      <dgm:spPr/>
      <dgm:t>
        <a:bodyPr/>
        <a:lstStyle/>
        <a:p>
          <a:endParaRPr lang="en-US"/>
        </a:p>
      </dgm:t>
    </dgm:pt>
    <dgm:pt modelId="{F651A1C1-0BF8-4E22-A1F0-DF6F1D8A5EA5}" type="pres">
      <dgm:prSet presAssocID="{07979B02-342A-461A-BF33-16DFFC6E37ED}" presName="vert2" presStyleCnt="0"/>
      <dgm:spPr/>
    </dgm:pt>
    <dgm:pt modelId="{500EE35F-7AB8-4592-8053-33679E208835}" type="pres">
      <dgm:prSet presAssocID="{07979B02-342A-461A-BF33-16DFFC6E37ED}" presName="thinLine2b" presStyleLbl="callout" presStyleIdx="10" presStyleCnt="16"/>
      <dgm:spPr/>
    </dgm:pt>
    <dgm:pt modelId="{E8C59055-8F67-421B-B39D-8923FF8681B2}" type="pres">
      <dgm:prSet presAssocID="{07979B02-342A-461A-BF33-16DFFC6E37ED}" presName="vertSpace2b" presStyleCnt="0"/>
      <dgm:spPr/>
    </dgm:pt>
    <dgm:pt modelId="{6A175C05-1BEF-40D2-AA69-483447EEF422}" type="pres">
      <dgm:prSet presAssocID="{0FE4A32F-A478-416D-8CBA-1E791692FC87}" presName="horz2" presStyleCnt="0"/>
      <dgm:spPr/>
    </dgm:pt>
    <dgm:pt modelId="{0CF35B92-79B1-48A5-9C4C-60FEF1D4DCF1}" type="pres">
      <dgm:prSet presAssocID="{0FE4A32F-A478-416D-8CBA-1E791692FC87}" presName="horzSpace2" presStyleCnt="0"/>
      <dgm:spPr/>
    </dgm:pt>
    <dgm:pt modelId="{62FF7E22-1001-4A07-89F8-27CF96B80DE0}" type="pres">
      <dgm:prSet presAssocID="{0FE4A32F-A478-416D-8CBA-1E791692FC87}" presName="tx2" presStyleLbl="revTx" presStyleIdx="13" presStyleCnt="18"/>
      <dgm:spPr/>
      <dgm:t>
        <a:bodyPr/>
        <a:lstStyle/>
        <a:p>
          <a:endParaRPr lang="en-US"/>
        </a:p>
      </dgm:t>
    </dgm:pt>
    <dgm:pt modelId="{7D53B692-FB09-4F6A-854D-D26C26607728}" type="pres">
      <dgm:prSet presAssocID="{0FE4A32F-A478-416D-8CBA-1E791692FC87}" presName="vert2" presStyleCnt="0"/>
      <dgm:spPr/>
    </dgm:pt>
    <dgm:pt modelId="{FAE75437-2AD2-4EC5-BA21-539209BA6E6A}" type="pres">
      <dgm:prSet presAssocID="{0FE4A32F-A478-416D-8CBA-1E791692FC87}" presName="thinLine2b" presStyleLbl="callout" presStyleIdx="11" presStyleCnt="16"/>
      <dgm:spPr/>
    </dgm:pt>
    <dgm:pt modelId="{50326D87-7732-4CC7-A3C3-0E6B14EF7F89}" type="pres">
      <dgm:prSet presAssocID="{0FE4A32F-A478-416D-8CBA-1E791692FC87}" presName="vertSpace2b" presStyleCnt="0"/>
      <dgm:spPr/>
    </dgm:pt>
    <dgm:pt modelId="{2A5716C3-8062-48D6-B229-51D966C5A0A3}" type="pres">
      <dgm:prSet presAssocID="{8C9DF9F6-DAFE-4440-91A0-1BDC175D3BF2}" presName="horz2" presStyleCnt="0"/>
      <dgm:spPr/>
    </dgm:pt>
    <dgm:pt modelId="{20854456-1AD1-4E8D-8D1A-F8C93D3CDDE9}" type="pres">
      <dgm:prSet presAssocID="{8C9DF9F6-DAFE-4440-91A0-1BDC175D3BF2}" presName="horzSpace2" presStyleCnt="0"/>
      <dgm:spPr/>
    </dgm:pt>
    <dgm:pt modelId="{1C81F21A-070D-46E3-A95E-262CBFE72E44}" type="pres">
      <dgm:prSet presAssocID="{8C9DF9F6-DAFE-4440-91A0-1BDC175D3BF2}" presName="tx2" presStyleLbl="revTx" presStyleIdx="14" presStyleCnt="18"/>
      <dgm:spPr/>
      <dgm:t>
        <a:bodyPr/>
        <a:lstStyle/>
        <a:p>
          <a:endParaRPr lang="en-US"/>
        </a:p>
      </dgm:t>
    </dgm:pt>
    <dgm:pt modelId="{6BE6ABA9-32E0-4429-B680-08C0785CFD98}" type="pres">
      <dgm:prSet presAssocID="{8C9DF9F6-DAFE-4440-91A0-1BDC175D3BF2}" presName="vert2" presStyleCnt="0"/>
      <dgm:spPr/>
    </dgm:pt>
    <dgm:pt modelId="{A0264229-9445-40ED-8F46-3D15E35ABC83}" type="pres">
      <dgm:prSet presAssocID="{8C9DF9F6-DAFE-4440-91A0-1BDC175D3BF2}" presName="thinLine2b" presStyleLbl="callout" presStyleIdx="12" presStyleCnt="16"/>
      <dgm:spPr/>
    </dgm:pt>
    <dgm:pt modelId="{D1950927-E582-4376-A8EC-C27C8269DB3D}" type="pres">
      <dgm:prSet presAssocID="{8C9DF9F6-DAFE-4440-91A0-1BDC175D3BF2}" presName="vertSpace2b" presStyleCnt="0"/>
      <dgm:spPr/>
    </dgm:pt>
    <dgm:pt modelId="{8FFBCA83-E8BA-48FA-B060-F741EDD08283}" type="pres">
      <dgm:prSet presAssocID="{D30A6A57-DBA7-46ED-8B9E-D4B9E0C6D2C4}" presName="horz2" presStyleCnt="0"/>
      <dgm:spPr/>
    </dgm:pt>
    <dgm:pt modelId="{76086EE4-D12B-4379-91F0-E5E0E18B04BC}" type="pres">
      <dgm:prSet presAssocID="{D30A6A57-DBA7-46ED-8B9E-D4B9E0C6D2C4}" presName="horzSpace2" presStyleCnt="0"/>
      <dgm:spPr/>
    </dgm:pt>
    <dgm:pt modelId="{5E6EE11C-B632-4128-B7D1-DD2C7501A94A}" type="pres">
      <dgm:prSet presAssocID="{D30A6A57-DBA7-46ED-8B9E-D4B9E0C6D2C4}" presName="tx2" presStyleLbl="revTx" presStyleIdx="15" presStyleCnt="18"/>
      <dgm:spPr/>
      <dgm:t>
        <a:bodyPr/>
        <a:lstStyle/>
        <a:p>
          <a:endParaRPr lang="en-US"/>
        </a:p>
      </dgm:t>
    </dgm:pt>
    <dgm:pt modelId="{B22F869A-0B0F-46C1-AB46-1B898B73E3B4}" type="pres">
      <dgm:prSet presAssocID="{D30A6A57-DBA7-46ED-8B9E-D4B9E0C6D2C4}" presName="vert2" presStyleCnt="0"/>
      <dgm:spPr/>
    </dgm:pt>
    <dgm:pt modelId="{29E73AD8-E11D-4477-AC5B-8DC6A0C6ED1D}" type="pres">
      <dgm:prSet presAssocID="{D30A6A57-DBA7-46ED-8B9E-D4B9E0C6D2C4}" presName="thinLine2b" presStyleLbl="callout" presStyleIdx="13" presStyleCnt="16"/>
      <dgm:spPr/>
    </dgm:pt>
    <dgm:pt modelId="{AB5DEBF2-84A8-47C2-A909-90E21ADB8763}" type="pres">
      <dgm:prSet presAssocID="{D30A6A57-DBA7-46ED-8B9E-D4B9E0C6D2C4}" presName="vertSpace2b" presStyleCnt="0"/>
      <dgm:spPr/>
    </dgm:pt>
    <dgm:pt modelId="{D0527C69-3F23-446A-8081-A8C58D5AD00D}" type="pres">
      <dgm:prSet presAssocID="{FD8ACB8B-8847-4BD6-862B-3165EFADD3E2}" presName="horz2" presStyleCnt="0"/>
      <dgm:spPr/>
    </dgm:pt>
    <dgm:pt modelId="{FBB61C55-94AA-4C11-8FB0-68629C40A314}" type="pres">
      <dgm:prSet presAssocID="{FD8ACB8B-8847-4BD6-862B-3165EFADD3E2}" presName="horzSpace2" presStyleCnt="0"/>
      <dgm:spPr/>
    </dgm:pt>
    <dgm:pt modelId="{E9F79E68-7CAD-4F68-A17A-7FA19AABCB7F}" type="pres">
      <dgm:prSet presAssocID="{FD8ACB8B-8847-4BD6-862B-3165EFADD3E2}" presName="tx2" presStyleLbl="revTx" presStyleIdx="16" presStyleCnt="18"/>
      <dgm:spPr/>
      <dgm:t>
        <a:bodyPr/>
        <a:lstStyle/>
        <a:p>
          <a:endParaRPr lang="en-US"/>
        </a:p>
      </dgm:t>
    </dgm:pt>
    <dgm:pt modelId="{2632E166-F9BC-410D-B930-41CA4F9F1A78}" type="pres">
      <dgm:prSet presAssocID="{FD8ACB8B-8847-4BD6-862B-3165EFADD3E2}" presName="vert2" presStyleCnt="0"/>
      <dgm:spPr/>
    </dgm:pt>
    <dgm:pt modelId="{CE22F828-25B3-4908-95F1-28A0F63581FA}" type="pres">
      <dgm:prSet presAssocID="{FD8ACB8B-8847-4BD6-862B-3165EFADD3E2}" presName="thinLine2b" presStyleLbl="callout" presStyleIdx="14" presStyleCnt="16"/>
      <dgm:spPr/>
    </dgm:pt>
    <dgm:pt modelId="{322F40AB-1EED-4C65-8A87-30C6D14F4F88}" type="pres">
      <dgm:prSet presAssocID="{FD8ACB8B-8847-4BD6-862B-3165EFADD3E2}" presName="vertSpace2b" presStyleCnt="0"/>
      <dgm:spPr/>
    </dgm:pt>
    <dgm:pt modelId="{2757B93F-B09B-4C6E-9BD5-B987CD3BB96C}" type="pres">
      <dgm:prSet presAssocID="{0749E2B2-66FC-4741-A0BC-DB63EFA1DC62}" presName="horz2" presStyleCnt="0"/>
      <dgm:spPr/>
    </dgm:pt>
    <dgm:pt modelId="{6B13AB84-1FD3-4F10-87C0-CAB9BC45DD3F}" type="pres">
      <dgm:prSet presAssocID="{0749E2B2-66FC-4741-A0BC-DB63EFA1DC62}" presName="horzSpace2" presStyleCnt="0"/>
      <dgm:spPr/>
    </dgm:pt>
    <dgm:pt modelId="{C1DFFDDC-8FF2-4DC6-9501-4DC147AF8A92}" type="pres">
      <dgm:prSet presAssocID="{0749E2B2-66FC-4741-A0BC-DB63EFA1DC62}" presName="tx2" presStyleLbl="revTx" presStyleIdx="17" presStyleCnt="18"/>
      <dgm:spPr/>
      <dgm:t>
        <a:bodyPr/>
        <a:lstStyle/>
        <a:p>
          <a:endParaRPr lang="en-US"/>
        </a:p>
      </dgm:t>
    </dgm:pt>
    <dgm:pt modelId="{9A073E2C-7703-4134-8857-D3061792348B}" type="pres">
      <dgm:prSet presAssocID="{0749E2B2-66FC-4741-A0BC-DB63EFA1DC62}" presName="vert2" presStyleCnt="0"/>
      <dgm:spPr/>
    </dgm:pt>
    <dgm:pt modelId="{59760C82-C735-4E5B-BEED-0F6378203E22}" type="pres">
      <dgm:prSet presAssocID="{0749E2B2-66FC-4741-A0BC-DB63EFA1DC62}" presName="thinLine2b" presStyleLbl="callout" presStyleIdx="15" presStyleCnt="16"/>
      <dgm:spPr/>
    </dgm:pt>
    <dgm:pt modelId="{18BB14A6-E4B9-4B7F-8994-5C106E115E49}" type="pres">
      <dgm:prSet presAssocID="{0749E2B2-66FC-4741-A0BC-DB63EFA1DC62}" presName="vertSpace2b" presStyleCnt="0"/>
      <dgm:spPr/>
    </dgm:pt>
  </dgm:ptLst>
  <dgm:cxnLst>
    <dgm:cxn modelId="{1C57AA6D-1190-4A83-B15E-36B5134F49BF}" srcId="{3C99B1B3-FBA9-4A68-97F6-62D9D5FDA19A}" destId="{AAC89531-8F07-4CEB-A478-E0157AD87F68}" srcOrd="0" destOrd="0" parTransId="{AB5C51AA-7CCA-4017-B3D5-183FC75C379C}" sibTransId="{FAD76584-9111-4744-996E-1712C9120FEF}"/>
    <dgm:cxn modelId="{FAA0C48D-7583-4566-9925-BA6524FD816A}" type="presOf" srcId="{FD8ACB8B-8847-4BD6-862B-3165EFADD3E2}" destId="{E9F79E68-7CAD-4F68-A17A-7FA19AABCB7F}" srcOrd="0" destOrd="0" presId="urn:microsoft.com/office/officeart/2008/layout/LinedList"/>
    <dgm:cxn modelId="{6AC29F4A-A7A1-4960-9F55-4CFB43380A62}" type="presOf" srcId="{C5D95C66-8CAC-4992-8A0F-D97F2D231E72}" destId="{66883582-2032-4BD5-A39E-74D9799FF53E}" srcOrd="0" destOrd="0" presId="urn:microsoft.com/office/officeart/2008/layout/LinedList"/>
    <dgm:cxn modelId="{743C0A99-A211-47C2-AAB5-DB8CCA7F94B0}" type="presOf" srcId="{F0F6030B-B81D-4987-BDC7-CE25AE0950EC}" destId="{ADF1F927-5892-4010-B4F0-97D7145969A9}" srcOrd="0" destOrd="0" presId="urn:microsoft.com/office/officeart/2008/layout/LinedList"/>
    <dgm:cxn modelId="{D18A2DCC-9AC4-4DC7-97C8-934480E42370}" type="presOf" srcId="{01251BC0-D5EE-4C35-BC7E-2F10532616D2}" destId="{5EAF7663-B4CC-4E6B-BF8E-375F14CC7765}" srcOrd="0" destOrd="0" presId="urn:microsoft.com/office/officeart/2008/layout/LinedList"/>
    <dgm:cxn modelId="{E4B89C15-D8B6-49FF-9675-498DE4471CE7}" srcId="{26E04532-CC40-4FD4-B29F-9890282F7FA8}" destId="{0FE4A32F-A478-416D-8CBA-1E791692FC87}" srcOrd="3" destOrd="0" parTransId="{AFB13891-5D69-44E4-82A6-C82190DE22C9}" sibTransId="{4FFA1517-BFB7-4B5F-A1CD-E35A7AEE0FCC}"/>
    <dgm:cxn modelId="{780A22E1-039A-4652-A7E7-49DC65A2D178}" srcId="{AAC89531-8F07-4CEB-A478-E0157AD87F68}" destId="{C5D95C66-8CAC-4992-8A0F-D97F2D231E72}" srcOrd="6" destOrd="0" parTransId="{4C198FCA-6EEA-492B-8BF8-0089BB34D23B}" sibTransId="{7C86353D-3B3E-4B68-882A-AC28BF04EF21}"/>
    <dgm:cxn modelId="{73E2955E-B5B7-413C-93E8-FDC355DE2BFB}" srcId="{26E04532-CC40-4FD4-B29F-9890282F7FA8}" destId="{8C9DF9F6-DAFE-4440-91A0-1BDC175D3BF2}" srcOrd="4" destOrd="0" parTransId="{E1FF0E63-466F-4718-A39B-A66EA365EDA2}" sibTransId="{3B49A4A4-4B5F-43B0-AAB9-B321A984EC26}"/>
    <dgm:cxn modelId="{1FE528BD-E1C5-46BF-866A-DF6344EA3A45}" srcId="{AAC89531-8F07-4CEB-A478-E0157AD87F68}" destId="{869C99F3-CCD4-441C-B6EE-D9BE06F4B553}" srcOrd="2" destOrd="0" parTransId="{75D067D7-DD1A-4DD1-A97F-7B56ECAC92B0}" sibTransId="{5F13CEBB-9537-46D3-A0D1-C11F7EA9CE81}"/>
    <dgm:cxn modelId="{849F90D5-AEF5-4BD6-8B17-946A82E2E096}" type="presOf" srcId="{61B56E75-0481-44DD-BB33-AE2CBCF138DD}" destId="{525AD51C-0665-4327-8FB9-7F906CF403F9}" srcOrd="0" destOrd="0" presId="urn:microsoft.com/office/officeart/2008/layout/LinedList"/>
    <dgm:cxn modelId="{BD0B15F7-138F-4899-8F7D-1D4BA40E6533}" type="presOf" srcId="{0FE4A32F-A478-416D-8CBA-1E791692FC87}" destId="{62FF7E22-1001-4A07-89F8-27CF96B80DE0}" srcOrd="0" destOrd="0" presId="urn:microsoft.com/office/officeart/2008/layout/LinedList"/>
    <dgm:cxn modelId="{5BC2BC40-298A-4E6F-A166-E827EAF055D8}" srcId="{26E04532-CC40-4FD4-B29F-9890282F7FA8}" destId="{D30A6A57-DBA7-46ED-8B9E-D4B9E0C6D2C4}" srcOrd="5" destOrd="0" parTransId="{6C881BBC-E6EC-4973-A721-C3C3F205A6AC}" sibTransId="{0C1A3DFE-D21C-499C-A0EB-4894EC8B928C}"/>
    <dgm:cxn modelId="{2FB124EA-52CE-4CDB-B735-0593DE01BFE7}" type="presOf" srcId="{07979B02-342A-461A-BF33-16DFFC6E37ED}" destId="{1B8B0999-B32F-4DAB-AB8A-090D3615ED43}" srcOrd="0" destOrd="0" presId="urn:microsoft.com/office/officeart/2008/layout/LinedList"/>
    <dgm:cxn modelId="{9E7E9FCB-C2ED-447D-8868-EE536599E594}" type="presOf" srcId="{26E04532-CC40-4FD4-B29F-9890282F7FA8}" destId="{6F3EFFF2-DD21-4F00-90B7-C6A6718CECE2}" srcOrd="0" destOrd="0" presId="urn:microsoft.com/office/officeart/2008/layout/LinedList"/>
    <dgm:cxn modelId="{C9877BDE-C00D-4AB8-9089-7C49FE25634D}" srcId="{AAC89531-8F07-4CEB-A478-E0157AD87F68}" destId="{F0F6030B-B81D-4987-BDC7-CE25AE0950EC}" srcOrd="5" destOrd="0" parTransId="{C5F50970-5921-42DB-8019-D7216E57477F}" sibTransId="{A1E9E9C8-92A3-4B19-887B-69164C56C5F4}"/>
    <dgm:cxn modelId="{1A97E3DB-97C5-43B6-AAE1-DC320510A728}" type="presOf" srcId="{8C9DF9F6-DAFE-4440-91A0-1BDC175D3BF2}" destId="{1C81F21A-070D-46E3-A95E-262CBFE72E44}" srcOrd="0" destOrd="0" presId="urn:microsoft.com/office/officeart/2008/layout/LinedList"/>
    <dgm:cxn modelId="{0A4C5546-114B-4136-84B1-6C31E608F9C0}" type="presOf" srcId="{912D640C-C2AB-4C86-907D-FFFBFEAFAF9F}" destId="{00439A0A-4437-409E-BF5F-9C4B1EE5936F}" srcOrd="0" destOrd="0" presId="urn:microsoft.com/office/officeart/2008/layout/LinedList"/>
    <dgm:cxn modelId="{A31AD533-DF41-4930-953A-5D0D4B21CD59}" srcId="{AAC89531-8F07-4CEB-A478-E0157AD87F68}" destId="{0E0A22FF-3801-487C-830A-4C7A3F2D8608}" srcOrd="3" destOrd="0" parTransId="{3CDA882B-3A1F-43FE-96D6-A40A4FE43957}" sibTransId="{B49454C0-80D1-49C9-82D8-EA007A4E4CDE}"/>
    <dgm:cxn modelId="{44DF8C5C-57E7-409D-A3B4-657EC71D670D}" srcId="{26E04532-CC40-4FD4-B29F-9890282F7FA8}" destId="{1C63EBDA-099A-492E-B8C7-F177A713688F}" srcOrd="1" destOrd="0" parTransId="{19AAC559-3540-419B-9A96-1FB93AA68AAC}" sibTransId="{9531124C-8A1E-4C32-84C6-124ED685EC08}"/>
    <dgm:cxn modelId="{C6CFBA11-D6E6-427F-A9F7-06FF4905B5A7}" srcId="{AAC89531-8F07-4CEB-A478-E0157AD87F68}" destId="{912D640C-C2AB-4C86-907D-FFFBFEAFAF9F}" srcOrd="7" destOrd="0" parTransId="{7CC1E699-E0FD-4207-B47D-35C45B512605}" sibTransId="{14E3360B-D9CA-41BA-AA23-39715DD710E9}"/>
    <dgm:cxn modelId="{0297D143-F99D-41F7-8DBE-7C9B5B9EF8EB}" type="presOf" srcId="{AAC89531-8F07-4CEB-A478-E0157AD87F68}" destId="{73FF4167-2E2F-4E98-9C0E-095F9EF13AD9}" srcOrd="0" destOrd="0" presId="urn:microsoft.com/office/officeart/2008/layout/LinedList"/>
    <dgm:cxn modelId="{00410DFD-BC7A-45A4-AB6F-AC5B84630922}" srcId="{26E04532-CC40-4FD4-B29F-9890282F7FA8}" destId="{FD8ACB8B-8847-4BD6-862B-3165EFADD3E2}" srcOrd="6" destOrd="0" parTransId="{7D2660F5-22F3-42AE-BEE8-B578CFD08E61}" sibTransId="{60CCCBF4-75AF-4A52-9913-0D140899C84A}"/>
    <dgm:cxn modelId="{5FDBE705-CE62-40EB-A526-B81FC16E889A}" type="presOf" srcId="{3C99B1B3-FBA9-4A68-97F6-62D9D5FDA19A}" destId="{461662C9-C22A-4EF9-9DA1-A60220B11625}" srcOrd="0" destOrd="0" presId="urn:microsoft.com/office/officeart/2008/layout/LinedList"/>
    <dgm:cxn modelId="{133CD407-A696-4599-B6F5-0FB14BD3F0D9}" srcId="{AAC89531-8F07-4CEB-A478-E0157AD87F68}" destId="{61B56E75-0481-44DD-BB33-AE2CBCF138DD}" srcOrd="0" destOrd="0" parTransId="{F8DCD44B-6AF2-4C7D-A66A-CE72103E6B8C}" sibTransId="{5CDF7DA1-2631-45D7-AFDA-1AF527081531}"/>
    <dgm:cxn modelId="{BCE7043B-2105-4671-B02E-2CED39206935}" type="presOf" srcId="{869C99F3-CCD4-441C-B6EE-D9BE06F4B553}" destId="{1329693B-DD4D-46CE-BDAD-6E9BB83BD31E}" srcOrd="0" destOrd="0" presId="urn:microsoft.com/office/officeart/2008/layout/LinedList"/>
    <dgm:cxn modelId="{8E0601DB-1E9B-497C-894E-D51F45CEEE11}" srcId="{26E04532-CC40-4FD4-B29F-9890282F7FA8}" destId="{0749E2B2-66FC-4741-A0BC-DB63EFA1DC62}" srcOrd="7" destOrd="0" parTransId="{848F1CA5-2B18-4485-8217-4873D721B55B}" sibTransId="{88DF1DE6-5E50-40A0-A7CA-CD71C4777703}"/>
    <dgm:cxn modelId="{90F17D37-B64B-4642-A39C-019A7C380BB3}" type="presOf" srcId="{0749E2B2-66FC-4741-A0BC-DB63EFA1DC62}" destId="{C1DFFDDC-8FF2-4DC6-9501-4DC147AF8A92}" srcOrd="0" destOrd="0" presId="urn:microsoft.com/office/officeart/2008/layout/LinedList"/>
    <dgm:cxn modelId="{61D1A413-E8A1-421C-9193-3B880F23CD01}" srcId="{26E04532-CC40-4FD4-B29F-9890282F7FA8}" destId="{4594445E-C9E1-4E74-9661-56A702B0A41C}" srcOrd="0" destOrd="0" parTransId="{D62E9F0D-BEB1-4FA5-92AE-E1D8B975CF23}" sibTransId="{8658F992-58EE-4E11-A769-035E55B61E3B}"/>
    <dgm:cxn modelId="{5C80E16F-0954-4C87-A08E-AD9A1765163A}" type="presOf" srcId="{CBB28A97-069A-4D05-A0B2-4DE2DD9C851B}" destId="{0A378540-C447-44C4-A98F-53F3C6CC3FF4}" srcOrd="0" destOrd="0" presId="urn:microsoft.com/office/officeart/2008/layout/LinedList"/>
    <dgm:cxn modelId="{260F3B76-7FCB-43C3-B36C-98852B75242C}" srcId="{AAC89531-8F07-4CEB-A478-E0157AD87F68}" destId="{01251BC0-D5EE-4C35-BC7E-2F10532616D2}" srcOrd="1" destOrd="0" parTransId="{9B9C50E2-088C-4E53-82D6-83E21B05C343}" sibTransId="{5D7E5A18-E804-4B5A-823F-EB9559ADFA1E}"/>
    <dgm:cxn modelId="{435A7AF9-6D75-4F36-BAF9-F15F35D9C60B}" srcId="{26E04532-CC40-4FD4-B29F-9890282F7FA8}" destId="{07979B02-342A-461A-BF33-16DFFC6E37ED}" srcOrd="2" destOrd="0" parTransId="{764E3CAD-F36A-44B9-8774-A87836A614C0}" sibTransId="{9BF5CB15-7721-4D1B-8613-6FC01EA323CA}"/>
    <dgm:cxn modelId="{D382F4A0-5A0C-4673-A435-3877D0D66FA9}" srcId="{AAC89531-8F07-4CEB-A478-E0157AD87F68}" destId="{CBB28A97-069A-4D05-A0B2-4DE2DD9C851B}" srcOrd="4" destOrd="0" parTransId="{29AC5B84-74CA-4EA3-9EAA-4D7A39293BD2}" sibTransId="{1023A418-CF5C-4D32-ACBF-6CC8472BFB2E}"/>
    <dgm:cxn modelId="{E8AF0257-B315-4E8F-BDE3-34E425393262}" type="presOf" srcId="{4594445E-C9E1-4E74-9661-56A702B0A41C}" destId="{021F66C0-0914-4D45-A5C4-3E712007BD4F}" srcOrd="0" destOrd="0" presId="urn:microsoft.com/office/officeart/2008/layout/LinedList"/>
    <dgm:cxn modelId="{AC3629E5-7C81-45BB-AAC6-9ADACDB6E692}" type="presOf" srcId="{D30A6A57-DBA7-46ED-8B9E-D4B9E0C6D2C4}" destId="{5E6EE11C-B632-4128-B7D1-DD2C7501A94A}" srcOrd="0" destOrd="0" presId="urn:microsoft.com/office/officeart/2008/layout/LinedList"/>
    <dgm:cxn modelId="{28AE11B4-BAD4-48F4-918C-199E0B212986}" type="presOf" srcId="{0E0A22FF-3801-487C-830A-4C7A3F2D8608}" destId="{6B6F7302-D352-4090-BE66-ED9C89BA8160}" srcOrd="0" destOrd="0" presId="urn:microsoft.com/office/officeart/2008/layout/LinedList"/>
    <dgm:cxn modelId="{B4DCE2ED-4A90-4C8D-AB11-40C01B401B93}" srcId="{3C99B1B3-FBA9-4A68-97F6-62D9D5FDA19A}" destId="{26E04532-CC40-4FD4-B29F-9890282F7FA8}" srcOrd="1" destOrd="0" parTransId="{CB10DDE0-1E86-48A6-BCCB-22C058543BD6}" sibTransId="{99B70720-8DCA-409F-BF61-845EF2E354B8}"/>
    <dgm:cxn modelId="{E441E611-6C5F-40E3-BF2E-3CAB68048063}" type="presOf" srcId="{1C63EBDA-099A-492E-B8C7-F177A713688F}" destId="{4EB86B20-369E-4D8E-BAC3-B0853D09A98F}" srcOrd="0" destOrd="0" presId="urn:microsoft.com/office/officeart/2008/layout/LinedList"/>
    <dgm:cxn modelId="{E8C00E48-21CB-48EB-AA61-0ECEFD2A4D2D}" type="presParOf" srcId="{461662C9-C22A-4EF9-9DA1-A60220B11625}" destId="{8F34A77A-E454-4BFF-BE3B-E5DB6F81FE37}" srcOrd="0" destOrd="0" presId="urn:microsoft.com/office/officeart/2008/layout/LinedList"/>
    <dgm:cxn modelId="{2D1D118A-3CA0-49A6-8FD4-E2FAA80BBEDA}" type="presParOf" srcId="{461662C9-C22A-4EF9-9DA1-A60220B11625}" destId="{BD71F16F-6A0A-44C0-BEDE-7808F7BD26E1}" srcOrd="1" destOrd="0" presId="urn:microsoft.com/office/officeart/2008/layout/LinedList"/>
    <dgm:cxn modelId="{684F2C5C-3FBA-47F6-A9BA-C60EDABF39A1}" type="presParOf" srcId="{BD71F16F-6A0A-44C0-BEDE-7808F7BD26E1}" destId="{73FF4167-2E2F-4E98-9C0E-095F9EF13AD9}" srcOrd="0" destOrd="0" presId="urn:microsoft.com/office/officeart/2008/layout/LinedList"/>
    <dgm:cxn modelId="{3262D4A1-5B70-4124-A20A-01F73377D2FE}" type="presParOf" srcId="{BD71F16F-6A0A-44C0-BEDE-7808F7BD26E1}" destId="{6A289D15-E49C-4270-BF9B-E383EC2470FB}" srcOrd="1" destOrd="0" presId="urn:microsoft.com/office/officeart/2008/layout/LinedList"/>
    <dgm:cxn modelId="{40395805-D71D-4620-8C18-9C2EA5365E97}" type="presParOf" srcId="{6A289D15-E49C-4270-BF9B-E383EC2470FB}" destId="{4631EAD4-3F81-47D8-80DA-D6178ED1DAD1}" srcOrd="0" destOrd="0" presId="urn:microsoft.com/office/officeart/2008/layout/LinedList"/>
    <dgm:cxn modelId="{7F20BCDC-7BB9-47B9-A788-262A742E585E}" type="presParOf" srcId="{6A289D15-E49C-4270-BF9B-E383EC2470FB}" destId="{0FDCE6B9-A18E-4AAC-9F06-D9FC8CD396D0}" srcOrd="1" destOrd="0" presId="urn:microsoft.com/office/officeart/2008/layout/LinedList"/>
    <dgm:cxn modelId="{A8E50B47-F994-4F25-ADDF-C73C34B6BD47}" type="presParOf" srcId="{0FDCE6B9-A18E-4AAC-9F06-D9FC8CD396D0}" destId="{5DA2EA9A-5798-4F6D-83B4-698B6A083209}" srcOrd="0" destOrd="0" presId="urn:microsoft.com/office/officeart/2008/layout/LinedList"/>
    <dgm:cxn modelId="{B1E2A897-2C95-4B8F-8525-3CACD9F7A4D7}" type="presParOf" srcId="{0FDCE6B9-A18E-4AAC-9F06-D9FC8CD396D0}" destId="{525AD51C-0665-4327-8FB9-7F906CF403F9}" srcOrd="1" destOrd="0" presId="urn:microsoft.com/office/officeart/2008/layout/LinedList"/>
    <dgm:cxn modelId="{03803390-E224-4DCA-9095-83AA72075726}" type="presParOf" srcId="{0FDCE6B9-A18E-4AAC-9F06-D9FC8CD396D0}" destId="{95002ADB-CBFA-462C-8D8B-FBA6385B6DB0}" srcOrd="2" destOrd="0" presId="urn:microsoft.com/office/officeart/2008/layout/LinedList"/>
    <dgm:cxn modelId="{C5DAEF33-0D16-4156-996B-C42C24FF0A12}" type="presParOf" srcId="{6A289D15-E49C-4270-BF9B-E383EC2470FB}" destId="{2FDA63B4-485B-4026-827F-B75FBC82742C}" srcOrd="2" destOrd="0" presId="urn:microsoft.com/office/officeart/2008/layout/LinedList"/>
    <dgm:cxn modelId="{3B7DC583-D8CD-4FF0-9233-C771FB625182}" type="presParOf" srcId="{6A289D15-E49C-4270-BF9B-E383EC2470FB}" destId="{D2B53988-EED2-40B2-A39A-F3ED849BAC1A}" srcOrd="3" destOrd="0" presId="urn:microsoft.com/office/officeart/2008/layout/LinedList"/>
    <dgm:cxn modelId="{E596DBB1-AB6A-4E41-A408-B8CB52F92D20}" type="presParOf" srcId="{6A289D15-E49C-4270-BF9B-E383EC2470FB}" destId="{953EC1A2-14BD-4EEB-91F0-0BD3150B351C}" srcOrd="4" destOrd="0" presId="urn:microsoft.com/office/officeart/2008/layout/LinedList"/>
    <dgm:cxn modelId="{1A7B45F1-285B-4878-981E-1A962E73F552}" type="presParOf" srcId="{953EC1A2-14BD-4EEB-91F0-0BD3150B351C}" destId="{23228F5F-8141-448E-A4F9-31F0E702708E}" srcOrd="0" destOrd="0" presId="urn:microsoft.com/office/officeart/2008/layout/LinedList"/>
    <dgm:cxn modelId="{7C9CF466-25EA-4013-879A-DE6081A6F9B0}" type="presParOf" srcId="{953EC1A2-14BD-4EEB-91F0-0BD3150B351C}" destId="{5EAF7663-B4CC-4E6B-BF8E-375F14CC7765}" srcOrd="1" destOrd="0" presId="urn:microsoft.com/office/officeart/2008/layout/LinedList"/>
    <dgm:cxn modelId="{D4995FAE-4DD9-44FB-884E-C205DF48E6CE}" type="presParOf" srcId="{953EC1A2-14BD-4EEB-91F0-0BD3150B351C}" destId="{DDEAED27-DFB9-4600-930D-44C4A2970636}" srcOrd="2" destOrd="0" presId="urn:microsoft.com/office/officeart/2008/layout/LinedList"/>
    <dgm:cxn modelId="{40274ADB-9C08-4066-8E93-60DAE0F7A196}" type="presParOf" srcId="{6A289D15-E49C-4270-BF9B-E383EC2470FB}" destId="{92D828E3-7DA5-45FF-BB77-D172CE207B46}" srcOrd="5" destOrd="0" presId="urn:microsoft.com/office/officeart/2008/layout/LinedList"/>
    <dgm:cxn modelId="{B16A3BE3-AFAF-4169-9C3F-C236FA8225D9}" type="presParOf" srcId="{6A289D15-E49C-4270-BF9B-E383EC2470FB}" destId="{6696BEB5-1851-4B10-B7D0-00A23A046287}" srcOrd="6" destOrd="0" presId="urn:microsoft.com/office/officeart/2008/layout/LinedList"/>
    <dgm:cxn modelId="{F74610C0-498B-4FD6-90E6-2AE329FEF930}" type="presParOf" srcId="{6A289D15-E49C-4270-BF9B-E383EC2470FB}" destId="{7FC97B8A-9882-49FB-A9C2-0B4CD165230D}" srcOrd="7" destOrd="0" presId="urn:microsoft.com/office/officeart/2008/layout/LinedList"/>
    <dgm:cxn modelId="{C99AC3B0-4F84-4B60-B246-CCE6F494D4A8}" type="presParOf" srcId="{7FC97B8A-9882-49FB-A9C2-0B4CD165230D}" destId="{B14A7DCE-3A10-45DB-9768-00CC9A56D7DA}" srcOrd="0" destOrd="0" presId="urn:microsoft.com/office/officeart/2008/layout/LinedList"/>
    <dgm:cxn modelId="{F3A21EAC-600F-4FD6-B756-BCDEE4FDA934}" type="presParOf" srcId="{7FC97B8A-9882-49FB-A9C2-0B4CD165230D}" destId="{1329693B-DD4D-46CE-BDAD-6E9BB83BD31E}" srcOrd="1" destOrd="0" presId="urn:microsoft.com/office/officeart/2008/layout/LinedList"/>
    <dgm:cxn modelId="{A6C8FE7E-35B5-4ACC-BD34-DD6F14E42ADD}" type="presParOf" srcId="{7FC97B8A-9882-49FB-A9C2-0B4CD165230D}" destId="{DC3CCDCC-2BEB-4397-A21B-6AC7582FEA37}" srcOrd="2" destOrd="0" presId="urn:microsoft.com/office/officeart/2008/layout/LinedList"/>
    <dgm:cxn modelId="{F8D62000-AC16-4C86-BCC1-DA952C740D7D}" type="presParOf" srcId="{6A289D15-E49C-4270-BF9B-E383EC2470FB}" destId="{BFD3CB61-00B0-4F86-B4EE-A456CAB4DE8C}" srcOrd="8" destOrd="0" presId="urn:microsoft.com/office/officeart/2008/layout/LinedList"/>
    <dgm:cxn modelId="{DF657EDC-2291-402E-9F07-9AF06EAF89F2}" type="presParOf" srcId="{6A289D15-E49C-4270-BF9B-E383EC2470FB}" destId="{98796670-F23F-4F1B-80B4-546BB1AE2CFA}" srcOrd="9" destOrd="0" presId="urn:microsoft.com/office/officeart/2008/layout/LinedList"/>
    <dgm:cxn modelId="{1CA3D715-A28C-4807-8647-547501E3FA32}" type="presParOf" srcId="{6A289D15-E49C-4270-BF9B-E383EC2470FB}" destId="{21A845B1-E4FC-46EF-8E05-15158E9294F3}" srcOrd="10" destOrd="0" presId="urn:microsoft.com/office/officeart/2008/layout/LinedList"/>
    <dgm:cxn modelId="{F851FB40-4E6E-4697-BE8F-89EC7B036472}" type="presParOf" srcId="{21A845B1-E4FC-46EF-8E05-15158E9294F3}" destId="{B3153133-7718-455E-921E-A097200C1868}" srcOrd="0" destOrd="0" presId="urn:microsoft.com/office/officeart/2008/layout/LinedList"/>
    <dgm:cxn modelId="{C3CA0164-7C17-4374-9C3D-5257E1D64A72}" type="presParOf" srcId="{21A845B1-E4FC-46EF-8E05-15158E9294F3}" destId="{6B6F7302-D352-4090-BE66-ED9C89BA8160}" srcOrd="1" destOrd="0" presId="urn:microsoft.com/office/officeart/2008/layout/LinedList"/>
    <dgm:cxn modelId="{088C307F-8D59-426D-8A19-A2CDE6F54ADB}" type="presParOf" srcId="{21A845B1-E4FC-46EF-8E05-15158E9294F3}" destId="{4C533B23-3655-4694-BA6A-6E0F5621E605}" srcOrd="2" destOrd="0" presId="urn:microsoft.com/office/officeart/2008/layout/LinedList"/>
    <dgm:cxn modelId="{FE3943B1-FE0B-4740-AE7D-D5DCC9C1B89B}" type="presParOf" srcId="{6A289D15-E49C-4270-BF9B-E383EC2470FB}" destId="{F039A7A7-3AD5-4BC4-BAD6-36E4FA1356F5}" srcOrd="11" destOrd="0" presId="urn:microsoft.com/office/officeart/2008/layout/LinedList"/>
    <dgm:cxn modelId="{8A1FC78E-AA5B-4E42-B9C9-DDFD69041B7E}" type="presParOf" srcId="{6A289D15-E49C-4270-BF9B-E383EC2470FB}" destId="{42A45502-4AD3-4233-8267-AC3B100F0F9F}" srcOrd="12" destOrd="0" presId="urn:microsoft.com/office/officeart/2008/layout/LinedList"/>
    <dgm:cxn modelId="{670399B3-4A43-4144-964C-F636EF5A4A0C}" type="presParOf" srcId="{6A289D15-E49C-4270-BF9B-E383EC2470FB}" destId="{09954337-B8D8-4FFF-B230-D2A94B3F4C6D}" srcOrd="13" destOrd="0" presId="urn:microsoft.com/office/officeart/2008/layout/LinedList"/>
    <dgm:cxn modelId="{87726C4E-0267-4FC6-A6CF-37B1564DD8DB}" type="presParOf" srcId="{09954337-B8D8-4FFF-B230-D2A94B3F4C6D}" destId="{25DBE7FB-426E-4C62-96DE-88BE1D5BA333}" srcOrd="0" destOrd="0" presId="urn:microsoft.com/office/officeart/2008/layout/LinedList"/>
    <dgm:cxn modelId="{408D29EB-FF56-497A-894C-7AB762ECC7F3}" type="presParOf" srcId="{09954337-B8D8-4FFF-B230-D2A94B3F4C6D}" destId="{0A378540-C447-44C4-A98F-53F3C6CC3FF4}" srcOrd="1" destOrd="0" presId="urn:microsoft.com/office/officeart/2008/layout/LinedList"/>
    <dgm:cxn modelId="{DA72E1BD-FB4C-4F55-999B-2F8E7ECA33C9}" type="presParOf" srcId="{09954337-B8D8-4FFF-B230-D2A94B3F4C6D}" destId="{DD14F6E7-ACC3-4A8C-994C-AF15D19AFD81}" srcOrd="2" destOrd="0" presId="urn:microsoft.com/office/officeart/2008/layout/LinedList"/>
    <dgm:cxn modelId="{29C44948-C14A-4E73-B6FA-67FCE36071E2}" type="presParOf" srcId="{6A289D15-E49C-4270-BF9B-E383EC2470FB}" destId="{6749A28D-E70B-4F75-800E-61EDCBA007EF}" srcOrd="14" destOrd="0" presId="urn:microsoft.com/office/officeart/2008/layout/LinedList"/>
    <dgm:cxn modelId="{03DDB771-063D-4535-BDE2-A41EBED2A69E}" type="presParOf" srcId="{6A289D15-E49C-4270-BF9B-E383EC2470FB}" destId="{0A028B83-6982-4C38-9F4E-20724E048AB0}" srcOrd="15" destOrd="0" presId="urn:microsoft.com/office/officeart/2008/layout/LinedList"/>
    <dgm:cxn modelId="{AA1A741E-8637-4DCD-B78E-AA47B4F0874B}" type="presParOf" srcId="{6A289D15-E49C-4270-BF9B-E383EC2470FB}" destId="{F53BF1CB-BD89-452D-B1BA-E5C987E22FAF}" srcOrd="16" destOrd="0" presId="urn:microsoft.com/office/officeart/2008/layout/LinedList"/>
    <dgm:cxn modelId="{A761F28C-75BD-45D0-888B-42EE41658DAF}" type="presParOf" srcId="{F53BF1CB-BD89-452D-B1BA-E5C987E22FAF}" destId="{C1BCCD69-531E-42B3-B12D-07D889336710}" srcOrd="0" destOrd="0" presId="urn:microsoft.com/office/officeart/2008/layout/LinedList"/>
    <dgm:cxn modelId="{EBBADC02-BBBB-4C73-9AB2-25B61700F4CE}" type="presParOf" srcId="{F53BF1CB-BD89-452D-B1BA-E5C987E22FAF}" destId="{ADF1F927-5892-4010-B4F0-97D7145969A9}" srcOrd="1" destOrd="0" presId="urn:microsoft.com/office/officeart/2008/layout/LinedList"/>
    <dgm:cxn modelId="{19FA2EAC-ED15-4564-AD4A-71F5D56408FD}" type="presParOf" srcId="{F53BF1CB-BD89-452D-B1BA-E5C987E22FAF}" destId="{CE1CD9A8-4ED9-4345-A6AE-FE005F30B153}" srcOrd="2" destOrd="0" presId="urn:microsoft.com/office/officeart/2008/layout/LinedList"/>
    <dgm:cxn modelId="{1B72B304-23CF-40DF-A3A3-6FA609E0DAE2}" type="presParOf" srcId="{6A289D15-E49C-4270-BF9B-E383EC2470FB}" destId="{6BF7C35F-85CA-415F-B78B-949433D414EF}" srcOrd="17" destOrd="0" presId="urn:microsoft.com/office/officeart/2008/layout/LinedList"/>
    <dgm:cxn modelId="{3856B71D-9A02-464E-BF6A-F536AD23B863}" type="presParOf" srcId="{6A289D15-E49C-4270-BF9B-E383EC2470FB}" destId="{1FB9D261-6791-4E30-AF06-80B105CA1AD4}" srcOrd="18" destOrd="0" presId="urn:microsoft.com/office/officeart/2008/layout/LinedList"/>
    <dgm:cxn modelId="{7E344B17-A234-4E55-BB33-B8FE7480D78E}" type="presParOf" srcId="{6A289D15-E49C-4270-BF9B-E383EC2470FB}" destId="{116502B3-0FFD-499D-AA1B-6D2F97AC89DC}" srcOrd="19" destOrd="0" presId="urn:microsoft.com/office/officeart/2008/layout/LinedList"/>
    <dgm:cxn modelId="{EC10378E-6B08-42E7-94A1-06A403B3AB2A}" type="presParOf" srcId="{116502B3-0FFD-499D-AA1B-6D2F97AC89DC}" destId="{9EFD7F8D-AEBF-4BF0-BAC8-826582684880}" srcOrd="0" destOrd="0" presId="urn:microsoft.com/office/officeart/2008/layout/LinedList"/>
    <dgm:cxn modelId="{3A2622AE-2DDC-4F23-9284-E1DECD05E637}" type="presParOf" srcId="{116502B3-0FFD-499D-AA1B-6D2F97AC89DC}" destId="{66883582-2032-4BD5-A39E-74D9799FF53E}" srcOrd="1" destOrd="0" presId="urn:microsoft.com/office/officeart/2008/layout/LinedList"/>
    <dgm:cxn modelId="{BA5FF812-95C9-45C4-9033-FAC8BF1F3C3B}" type="presParOf" srcId="{116502B3-0FFD-499D-AA1B-6D2F97AC89DC}" destId="{F409A643-06FE-4A6B-8842-BCE84DD4F78D}" srcOrd="2" destOrd="0" presId="urn:microsoft.com/office/officeart/2008/layout/LinedList"/>
    <dgm:cxn modelId="{4F19EA53-5CD0-4357-A59F-E6C8B4DB0BDF}" type="presParOf" srcId="{6A289D15-E49C-4270-BF9B-E383EC2470FB}" destId="{83FE7BB0-C241-4568-A282-DB0D691B14B8}" srcOrd="20" destOrd="0" presId="urn:microsoft.com/office/officeart/2008/layout/LinedList"/>
    <dgm:cxn modelId="{DFCD6AA9-B5E7-40B9-BDA7-3C550480D0B5}" type="presParOf" srcId="{6A289D15-E49C-4270-BF9B-E383EC2470FB}" destId="{C6631482-E466-4325-9D48-7CFC71BF10DE}" srcOrd="21" destOrd="0" presId="urn:microsoft.com/office/officeart/2008/layout/LinedList"/>
    <dgm:cxn modelId="{EE60E56E-A209-4B10-AE00-D445A64FC4CA}" type="presParOf" srcId="{6A289D15-E49C-4270-BF9B-E383EC2470FB}" destId="{90230D14-5CC7-420D-8CA6-582DC847D99C}" srcOrd="22" destOrd="0" presId="urn:microsoft.com/office/officeart/2008/layout/LinedList"/>
    <dgm:cxn modelId="{DA7BCCE9-D590-46A4-9228-3F0F6419CB04}" type="presParOf" srcId="{90230D14-5CC7-420D-8CA6-582DC847D99C}" destId="{4AD3C7CF-7723-43FD-97BD-30FAA7DBB22C}" srcOrd="0" destOrd="0" presId="urn:microsoft.com/office/officeart/2008/layout/LinedList"/>
    <dgm:cxn modelId="{876298CB-B267-441B-93FD-F895022A7EFA}" type="presParOf" srcId="{90230D14-5CC7-420D-8CA6-582DC847D99C}" destId="{00439A0A-4437-409E-BF5F-9C4B1EE5936F}" srcOrd="1" destOrd="0" presId="urn:microsoft.com/office/officeart/2008/layout/LinedList"/>
    <dgm:cxn modelId="{05E01851-9F01-4A63-908C-7C12D67D996E}" type="presParOf" srcId="{90230D14-5CC7-420D-8CA6-582DC847D99C}" destId="{80BAE88F-C6A5-450D-8844-52246411CCF2}" srcOrd="2" destOrd="0" presId="urn:microsoft.com/office/officeart/2008/layout/LinedList"/>
    <dgm:cxn modelId="{E7B138D1-5B79-4B07-A026-1395BF3681D7}" type="presParOf" srcId="{6A289D15-E49C-4270-BF9B-E383EC2470FB}" destId="{2F8443AA-48A6-4642-9BA2-C87B1C5EB21D}" srcOrd="23" destOrd="0" presId="urn:microsoft.com/office/officeart/2008/layout/LinedList"/>
    <dgm:cxn modelId="{99C3FE7E-283A-45A9-A0CF-337876AF8AA4}" type="presParOf" srcId="{6A289D15-E49C-4270-BF9B-E383EC2470FB}" destId="{DCF9977A-DB53-4BCF-8626-34ADDC3CD83A}" srcOrd="24" destOrd="0" presId="urn:microsoft.com/office/officeart/2008/layout/LinedList"/>
    <dgm:cxn modelId="{CD04D398-A7A9-45FD-8C4F-33FD30CA1142}" type="presParOf" srcId="{461662C9-C22A-4EF9-9DA1-A60220B11625}" destId="{9DF416BA-DBF5-4EC5-BF8D-B10440FEC569}" srcOrd="2" destOrd="0" presId="urn:microsoft.com/office/officeart/2008/layout/LinedList"/>
    <dgm:cxn modelId="{DF971150-A6C5-478F-BE27-B0D4B02012D1}" type="presParOf" srcId="{461662C9-C22A-4EF9-9DA1-A60220B11625}" destId="{727BA164-4BF4-4B0F-99AA-45522E0F7E3D}" srcOrd="3" destOrd="0" presId="urn:microsoft.com/office/officeart/2008/layout/LinedList"/>
    <dgm:cxn modelId="{9FEDB77A-E8A3-442B-AC8F-C838CDC6BCFF}" type="presParOf" srcId="{727BA164-4BF4-4B0F-99AA-45522E0F7E3D}" destId="{6F3EFFF2-DD21-4F00-90B7-C6A6718CECE2}" srcOrd="0" destOrd="0" presId="urn:microsoft.com/office/officeart/2008/layout/LinedList"/>
    <dgm:cxn modelId="{DF58D715-7375-4421-87D8-B553FA0FE7D1}" type="presParOf" srcId="{727BA164-4BF4-4B0F-99AA-45522E0F7E3D}" destId="{EA7F6372-E6E6-43AE-99D2-5575C2DF1A8E}" srcOrd="1" destOrd="0" presId="urn:microsoft.com/office/officeart/2008/layout/LinedList"/>
    <dgm:cxn modelId="{BE0DAD92-3437-4A64-B8DB-1EBEE3099B49}" type="presParOf" srcId="{EA7F6372-E6E6-43AE-99D2-5575C2DF1A8E}" destId="{34CEB98B-48F9-4C33-A2A3-1C29578E9667}" srcOrd="0" destOrd="0" presId="urn:microsoft.com/office/officeart/2008/layout/LinedList"/>
    <dgm:cxn modelId="{05FAFA01-7254-4B98-8939-43FF78497E70}" type="presParOf" srcId="{EA7F6372-E6E6-43AE-99D2-5575C2DF1A8E}" destId="{E5A23981-4E93-4496-B78A-FD8D5561B8FC}" srcOrd="1" destOrd="0" presId="urn:microsoft.com/office/officeart/2008/layout/LinedList"/>
    <dgm:cxn modelId="{A255419D-1F45-4D4D-90CF-6B33C8D7437B}" type="presParOf" srcId="{E5A23981-4E93-4496-B78A-FD8D5561B8FC}" destId="{EB95A116-E640-4796-B77A-6D9E15B1C830}" srcOrd="0" destOrd="0" presId="urn:microsoft.com/office/officeart/2008/layout/LinedList"/>
    <dgm:cxn modelId="{8BC8B558-0FEF-48CA-A246-8294FF148548}" type="presParOf" srcId="{E5A23981-4E93-4496-B78A-FD8D5561B8FC}" destId="{021F66C0-0914-4D45-A5C4-3E712007BD4F}" srcOrd="1" destOrd="0" presId="urn:microsoft.com/office/officeart/2008/layout/LinedList"/>
    <dgm:cxn modelId="{2FA88D50-7D86-4B3D-AB8D-0ED2C7EB0ADD}" type="presParOf" srcId="{E5A23981-4E93-4496-B78A-FD8D5561B8FC}" destId="{346A49C8-0B6A-458A-B70E-6F0EECA0631C}" srcOrd="2" destOrd="0" presId="urn:microsoft.com/office/officeart/2008/layout/LinedList"/>
    <dgm:cxn modelId="{9967BF94-6360-41D9-B6DA-722EDFE8CA98}" type="presParOf" srcId="{EA7F6372-E6E6-43AE-99D2-5575C2DF1A8E}" destId="{728CD4B6-9230-4BBB-BE23-A5E38F6D3031}" srcOrd="2" destOrd="0" presId="urn:microsoft.com/office/officeart/2008/layout/LinedList"/>
    <dgm:cxn modelId="{7A5346B2-26CB-4349-914E-A72E26E9E234}" type="presParOf" srcId="{EA7F6372-E6E6-43AE-99D2-5575C2DF1A8E}" destId="{6D2619B2-1E28-4943-8488-D920028A3451}" srcOrd="3" destOrd="0" presId="urn:microsoft.com/office/officeart/2008/layout/LinedList"/>
    <dgm:cxn modelId="{4A423F2E-31D1-4152-889B-35F7DC7A38FF}" type="presParOf" srcId="{EA7F6372-E6E6-43AE-99D2-5575C2DF1A8E}" destId="{C41876ED-6A37-402E-B1E0-88692B8A936B}" srcOrd="4" destOrd="0" presId="urn:microsoft.com/office/officeart/2008/layout/LinedList"/>
    <dgm:cxn modelId="{057297AE-B25B-4851-B50F-B8E30C2DD67F}" type="presParOf" srcId="{C41876ED-6A37-402E-B1E0-88692B8A936B}" destId="{957411BD-CC88-43DB-B55C-8E460610A87E}" srcOrd="0" destOrd="0" presId="urn:microsoft.com/office/officeart/2008/layout/LinedList"/>
    <dgm:cxn modelId="{66DAEB8B-86E2-4345-A66D-45C97EF9F405}" type="presParOf" srcId="{C41876ED-6A37-402E-B1E0-88692B8A936B}" destId="{4EB86B20-369E-4D8E-BAC3-B0853D09A98F}" srcOrd="1" destOrd="0" presId="urn:microsoft.com/office/officeart/2008/layout/LinedList"/>
    <dgm:cxn modelId="{9F107F7B-2091-414A-A7DF-7B6C6FBB89FA}" type="presParOf" srcId="{C41876ED-6A37-402E-B1E0-88692B8A936B}" destId="{277C4AA0-ED8C-446B-A365-798BFC68F05E}" srcOrd="2" destOrd="0" presId="urn:microsoft.com/office/officeart/2008/layout/LinedList"/>
    <dgm:cxn modelId="{43A709D4-1C51-4C43-A390-C50E4ACEAC68}" type="presParOf" srcId="{EA7F6372-E6E6-43AE-99D2-5575C2DF1A8E}" destId="{AB7FB5DB-4172-4FD1-B52F-5F0B07ABD6C2}" srcOrd="5" destOrd="0" presId="urn:microsoft.com/office/officeart/2008/layout/LinedList"/>
    <dgm:cxn modelId="{4E1F592C-579C-4D4A-B5CB-FF7F506222C4}" type="presParOf" srcId="{EA7F6372-E6E6-43AE-99D2-5575C2DF1A8E}" destId="{C2587D17-1927-488B-BE49-841BCE9044A8}" srcOrd="6" destOrd="0" presId="urn:microsoft.com/office/officeart/2008/layout/LinedList"/>
    <dgm:cxn modelId="{6D648842-EAEB-4C7F-8686-51D85EB7B04C}" type="presParOf" srcId="{EA7F6372-E6E6-43AE-99D2-5575C2DF1A8E}" destId="{08455B8A-E691-49B3-8EDF-DA9CB707D132}" srcOrd="7" destOrd="0" presId="urn:microsoft.com/office/officeart/2008/layout/LinedList"/>
    <dgm:cxn modelId="{9A911AD2-30F4-4992-ADFC-175C00C60E14}" type="presParOf" srcId="{08455B8A-E691-49B3-8EDF-DA9CB707D132}" destId="{3F2E2FC7-6B52-4A4F-AFAC-E10C3283E420}" srcOrd="0" destOrd="0" presId="urn:microsoft.com/office/officeart/2008/layout/LinedList"/>
    <dgm:cxn modelId="{D97BC3ED-7250-469A-A58F-37B8A2F44E62}" type="presParOf" srcId="{08455B8A-E691-49B3-8EDF-DA9CB707D132}" destId="{1B8B0999-B32F-4DAB-AB8A-090D3615ED43}" srcOrd="1" destOrd="0" presId="urn:microsoft.com/office/officeart/2008/layout/LinedList"/>
    <dgm:cxn modelId="{A74D0586-D993-413F-966F-B8192E7472BC}" type="presParOf" srcId="{08455B8A-E691-49B3-8EDF-DA9CB707D132}" destId="{F651A1C1-0BF8-4E22-A1F0-DF6F1D8A5EA5}" srcOrd="2" destOrd="0" presId="urn:microsoft.com/office/officeart/2008/layout/LinedList"/>
    <dgm:cxn modelId="{C22425AC-8A92-4EBE-BB76-2DDBAC87CDF8}" type="presParOf" srcId="{EA7F6372-E6E6-43AE-99D2-5575C2DF1A8E}" destId="{500EE35F-7AB8-4592-8053-33679E208835}" srcOrd="8" destOrd="0" presId="urn:microsoft.com/office/officeart/2008/layout/LinedList"/>
    <dgm:cxn modelId="{B4066EF8-C7C1-4FF8-B369-6C72E3C32E5E}" type="presParOf" srcId="{EA7F6372-E6E6-43AE-99D2-5575C2DF1A8E}" destId="{E8C59055-8F67-421B-B39D-8923FF8681B2}" srcOrd="9" destOrd="0" presId="urn:microsoft.com/office/officeart/2008/layout/LinedList"/>
    <dgm:cxn modelId="{CE079C0D-7B0E-44FF-A568-A791FC96933E}" type="presParOf" srcId="{EA7F6372-E6E6-43AE-99D2-5575C2DF1A8E}" destId="{6A175C05-1BEF-40D2-AA69-483447EEF422}" srcOrd="10" destOrd="0" presId="urn:microsoft.com/office/officeart/2008/layout/LinedList"/>
    <dgm:cxn modelId="{0DB9A9E4-B3B0-42E5-A7FD-7BE00A6FAFFA}" type="presParOf" srcId="{6A175C05-1BEF-40D2-AA69-483447EEF422}" destId="{0CF35B92-79B1-48A5-9C4C-60FEF1D4DCF1}" srcOrd="0" destOrd="0" presId="urn:microsoft.com/office/officeart/2008/layout/LinedList"/>
    <dgm:cxn modelId="{89F47F13-7A1D-41F7-BC41-5D5E4DE50277}" type="presParOf" srcId="{6A175C05-1BEF-40D2-AA69-483447EEF422}" destId="{62FF7E22-1001-4A07-89F8-27CF96B80DE0}" srcOrd="1" destOrd="0" presId="urn:microsoft.com/office/officeart/2008/layout/LinedList"/>
    <dgm:cxn modelId="{09A78A6F-7DE6-4880-8F8C-E685D40C7EB3}" type="presParOf" srcId="{6A175C05-1BEF-40D2-AA69-483447EEF422}" destId="{7D53B692-FB09-4F6A-854D-D26C26607728}" srcOrd="2" destOrd="0" presId="urn:microsoft.com/office/officeart/2008/layout/LinedList"/>
    <dgm:cxn modelId="{412196D1-4681-4E6A-AAD8-44E4D02F5ED4}" type="presParOf" srcId="{EA7F6372-E6E6-43AE-99D2-5575C2DF1A8E}" destId="{FAE75437-2AD2-4EC5-BA21-539209BA6E6A}" srcOrd="11" destOrd="0" presId="urn:microsoft.com/office/officeart/2008/layout/LinedList"/>
    <dgm:cxn modelId="{0C699C22-D930-446C-9773-174A4A3B4BAF}" type="presParOf" srcId="{EA7F6372-E6E6-43AE-99D2-5575C2DF1A8E}" destId="{50326D87-7732-4CC7-A3C3-0E6B14EF7F89}" srcOrd="12" destOrd="0" presId="urn:microsoft.com/office/officeart/2008/layout/LinedList"/>
    <dgm:cxn modelId="{18FC0410-B058-4DAB-A864-DBC2F268A01D}" type="presParOf" srcId="{EA7F6372-E6E6-43AE-99D2-5575C2DF1A8E}" destId="{2A5716C3-8062-48D6-B229-51D966C5A0A3}" srcOrd="13" destOrd="0" presId="urn:microsoft.com/office/officeart/2008/layout/LinedList"/>
    <dgm:cxn modelId="{8CC02103-37AF-47C6-82CA-FC09DAEEFA52}" type="presParOf" srcId="{2A5716C3-8062-48D6-B229-51D966C5A0A3}" destId="{20854456-1AD1-4E8D-8D1A-F8C93D3CDDE9}" srcOrd="0" destOrd="0" presId="urn:microsoft.com/office/officeart/2008/layout/LinedList"/>
    <dgm:cxn modelId="{8A5999FB-4653-47A8-AAC6-89215EA6F1D0}" type="presParOf" srcId="{2A5716C3-8062-48D6-B229-51D966C5A0A3}" destId="{1C81F21A-070D-46E3-A95E-262CBFE72E44}" srcOrd="1" destOrd="0" presId="urn:microsoft.com/office/officeart/2008/layout/LinedList"/>
    <dgm:cxn modelId="{31A84CFA-5CF8-4F02-B6FD-75815A0C4D56}" type="presParOf" srcId="{2A5716C3-8062-48D6-B229-51D966C5A0A3}" destId="{6BE6ABA9-32E0-4429-B680-08C0785CFD98}" srcOrd="2" destOrd="0" presId="urn:microsoft.com/office/officeart/2008/layout/LinedList"/>
    <dgm:cxn modelId="{C4DA2082-056C-4C19-9DC3-B96E1ECF445C}" type="presParOf" srcId="{EA7F6372-E6E6-43AE-99D2-5575C2DF1A8E}" destId="{A0264229-9445-40ED-8F46-3D15E35ABC83}" srcOrd="14" destOrd="0" presId="urn:microsoft.com/office/officeart/2008/layout/LinedList"/>
    <dgm:cxn modelId="{0902F665-0447-4FAE-BE2B-80E0474C1D4F}" type="presParOf" srcId="{EA7F6372-E6E6-43AE-99D2-5575C2DF1A8E}" destId="{D1950927-E582-4376-A8EC-C27C8269DB3D}" srcOrd="15" destOrd="0" presId="urn:microsoft.com/office/officeart/2008/layout/LinedList"/>
    <dgm:cxn modelId="{00D6E0D1-666E-4304-A3D3-9905D18E1E1B}" type="presParOf" srcId="{EA7F6372-E6E6-43AE-99D2-5575C2DF1A8E}" destId="{8FFBCA83-E8BA-48FA-B060-F741EDD08283}" srcOrd="16" destOrd="0" presId="urn:microsoft.com/office/officeart/2008/layout/LinedList"/>
    <dgm:cxn modelId="{C98C0C62-86C4-4D9E-BABB-6B0B9F977568}" type="presParOf" srcId="{8FFBCA83-E8BA-48FA-B060-F741EDD08283}" destId="{76086EE4-D12B-4379-91F0-E5E0E18B04BC}" srcOrd="0" destOrd="0" presId="urn:microsoft.com/office/officeart/2008/layout/LinedList"/>
    <dgm:cxn modelId="{B1C25E89-72BC-4E11-ABBA-7AC0BCE455EA}" type="presParOf" srcId="{8FFBCA83-E8BA-48FA-B060-F741EDD08283}" destId="{5E6EE11C-B632-4128-B7D1-DD2C7501A94A}" srcOrd="1" destOrd="0" presId="urn:microsoft.com/office/officeart/2008/layout/LinedList"/>
    <dgm:cxn modelId="{78E62F94-2E8F-4E63-8E36-1F36AF286E40}" type="presParOf" srcId="{8FFBCA83-E8BA-48FA-B060-F741EDD08283}" destId="{B22F869A-0B0F-46C1-AB46-1B898B73E3B4}" srcOrd="2" destOrd="0" presId="urn:microsoft.com/office/officeart/2008/layout/LinedList"/>
    <dgm:cxn modelId="{18DE7D83-74B8-4668-90AA-F035B8D61D82}" type="presParOf" srcId="{EA7F6372-E6E6-43AE-99D2-5575C2DF1A8E}" destId="{29E73AD8-E11D-4477-AC5B-8DC6A0C6ED1D}" srcOrd="17" destOrd="0" presId="urn:microsoft.com/office/officeart/2008/layout/LinedList"/>
    <dgm:cxn modelId="{EE97B0AF-56E5-4957-AF70-F865C8F8B1B2}" type="presParOf" srcId="{EA7F6372-E6E6-43AE-99D2-5575C2DF1A8E}" destId="{AB5DEBF2-84A8-47C2-A909-90E21ADB8763}" srcOrd="18" destOrd="0" presId="urn:microsoft.com/office/officeart/2008/layout/LinedList"/>
    <dgm:cxn modelId="{2ECFB6CA-CE20-49AC-BC1C-D555870DF348}" type="presParOf" srcId="{EA7F6372-E6E6-43AE-99D2-5575C2DF1A8E}" destId="{D0527C69-3F23-446A-8081-A8C58D5AD00D}" srcOrd="19" destOrd="0" presId="urn:microsoft.com/office/officeart/2008/layout/LinedList"/>
    <dgm:cxn modelId="{3DE448CA-3896-479D-B649-7A659EB19FF4}" type="presParOf" srcId="{D0527C69-3F23-446A-8081-A8C58D5AD00D}" destId="{FBB61C55-94AA-4C11-8FB0-68629C40A314}" srcOrd="0" destOrd="0" presId="urn:microsoft.com/office/officeart/2008/layout/LinedList"/>
    <dgm:cxn modelId="{25751703-79CD-4267-9EDF-D54FF7E8A81B}" type="presParOf" srcId="{D0527C69-3F23-446A-8081-A8C58D5AD00D}" destId="{E9F79E68-7CAD-4F68-A17A-7FA19AABCB7F}" srcOrd="1" destOrd="0" presId="urn:microsoft.com/office/officeart/2008/layout/LinedList"/>
    <dgm:cxn modelId="{31B0353B-3040-4D2D-A1CF-22C47005F375}" type="presParOf" srcId="{D0527C69-3F23-446A-8081-A8C58D5AD00D}" destId="{2632E166-F9BC-410D-B930-41CA4F9F1A78}" srcOrd="2" destOrd="0" presId="urn:microsoft.com/office/officeart/2008/layout/LinedList"/>
    <dgm:cxn modelId="{3ACBC729-19FF-4CBE-AD63-D411FB233312}" type="presParOf" srcId="{EA7F6372-E6E6-43AE-99D2-5575C2DF1A8E}" destId="{CE22F828-25B3-4908-95F1-28A0F63581FA}" srcOrd="20" destOrd="0" presId="urn:microsoft.com/office/officeart/2008/layout/LinedList"/>
    <dgm:cxn modelId="{2D4830F9-2809-407F-A1DA-2B9466217892}" type="presParOf" srcId="{EA7F6372-E6E6-43AE-99D2-5575C2DF1A8E}" destId="{322F40AB-1EED-4C65-8A87-30C6D14F4F88}" srcOrd="21" destOrd="0" presId="urn:microsoft.com/office/officeart/2008/layout/LinedList"/>
    <dgm:cxn modelId="{3EE6BD06-65EC-4F8E-8FBE-81CFBD46B323}" type="presParOf" srcId="{EA7F6372-E6E6-43AE-99D2-5575C2DF1A8E}" destId="{2757B93F-B09B-4C6E-9BD5-B987CD3BB96C}" srcOrd="22" destOrd="0" presId="urn:microsoft.com/office/officeart/2008/layout/LinedList"/>
    <dgm:cxn modelId="{BD0D9DF7-B93C-4133-9931-3E960CC912DA}" type="presParOf" srcId="{2757B93F-B09B-4C6E-9BD5-B987CD3BB96C}" destId="{6B13AB84-1FD3-4F10-87C0-CAB9BC45DD3F}" srcOrd="0" destOrd="0" presId="urn:microsoft.com/office/officeart/2008/layout/LinedList"/>
    <dgm:cxn modelId="{92FCB34B-79F5-4D9B-B2F3-73167ABADD2F}" type="presParOf" srcId="{2757B93F-B09B-4C6E-9BD5-B987CD3BB96C}" destId="{C1DFFDDC-8FF2-4DC6-9501-4DC147AF8A92}" srcOrd="1" destOrd="0" presId="urn:microsoft.com/office/officeart/2008/layout/LinedList"/>
    <dgm:cxn modelId="{30F3A522-99D8-4475-BC31-1F40AEB2F1B0}" type="presParOf" srcId="{2757B93F-B09B-4C6E-9BD5-B987CD3BB96C}" destId="{9A073E2C-7703-4134-8857-D3061792348B}" srcOrd="2" destOrd="0" presId="urn:microsoft.com/office/officeart/2008/layout/LinedList"/>
    <dgm:cxn modelId="{0A96EF9D-7317-4227-AA5C-40426630E90F}" type="presParOf" srcId="{EA7F6372-E6E6-43AE-99D2-5575C2DF1A8E}" destId="{59760C82-C735-4E5B-BEED-0F6378203E22}" srcOrd="23" destOrd="0" presId="urn:microsoft.com/office/officeart/2008/layout/LinedList"/>
    <dgm:cxn modelId="{8155DBF6-0E31-494A-8094-FB8C42579620}" type="presParOf" srcId="{EA7F6372-E6E6-43AE-99D2-5575C2DF1A8E}" destId="{18BB14A6-E4B9-4B7F-8994-5C106E115E49}" srcOrd="24"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9B1B3-FBA9-4A68-97F6-62D9D5FDA1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749E2B2-66FC-4741-A0BC-DB63EFA1DC62}">
      <dgm:prSet phldrT="[Text]"/>
      <dgm:spPr/>
      <dgm:t>
        <a:bodyPr/>
        <a:lstStyle/>
        <a:p>
          <a:r>
            <a:rPr lang="en-US" dirty="0" smtClean="0"/>
            <a:t>Escalation</a:t>
          </a:r>
          <a:endParaRPr lang="en-US" dirty="0"/>
        </a:p>
      </dgm:t>
    </dgm:pt>
    <dgm:pt modelId="{848F1CA5-2B18-4485-8217-4873D721B55B}" type="parTrans" cxnId="{8E0601DB-1E9B-497C-894E-D51F45CEEE11}">
      <dgm:prSet/>
      <dgm:spPr/>
      <dgm:t>
        <a:bodyPr/>
        <a:lstStyle/>
        <a:p>
          <a:endParaRPr lang="en-US"/>
        </a:p>
      </dgm:t>
    </dgm:pt>
    <dgm:pt modelId="{88DF1DE6-5E50-40A0-A7CA-CD71C4777703}" type="sibTrans" cxnId="{8E0601DB-1E9B-497C-894E-D51F45CEEE11}">
      <dgm:prSet/>
      <dgm:spPr/>
      <dgm:t>
        <a:bodyPr/>
        <a:lstStyle/>
        <a:p>
          <a:endParaRPr lang="en-US"/>
        </a:p>
      </dgm:t>
    </dgm:pt>
    <dgm:pt modelId="{D2AB9FC1-90EA-4C21-9A70-CAE07A72ED55}">
      <dgm:prSet phldrT="[Text]"/>
      <dgm:spPr/>
      <dgm:t>
        <a:bodyPr/>
        <a:lstStyle/>
        <a:p>
          <a:r>
            <a:rPr lang="en-US" dirty="0" err="1" smtClean="0"/>
            <a:t>Enum</a:t>
          </a:r>
          <a:r>
            <a:rPr lang="en-US" dirty="0" smtClean="0"/>
            <a:t> usernames</a:t>
          </a:r>
          <a:endParaRPr lang="en-US" dirty="0"/>
        </a:p>
      </dgm:t>
    </dgm:pt>
    <dgm:pt modelId="{2B9B2AAB-CC24-4BFF-80E0-81ACA0827F8A}" type="parTrans" cxnId="{A534C058-93F4-4C48-9019-B4BCBD2A1487}">
      <dgm:prSet/>
      <dgm:spPr/>
      <dgm:t>
        <a:bodyPr/>
        <a:lstStyle/>
        <a:p>
          <a:endParaRPr lang="en-US"/>
        </a:p>
      </dgm:t>
    </dgm:pt>
    <dgm:pt modelId="{AC457992-2BCC-40CC-96E7-C6962C44474B}" type="sibTrans" cxnId="{A534C058-93F4-4C48-9019-B4BCBD2A1487}">
      <dgm:prSet/>
      <dgm:spPr/>
      <dgm:t>
        <a:bodyPr/>
        <a:lstStyle/>
        <a:p>
          <a:endParaRPr lang="en-US"/>
        </a:p>
      </dgm:t>
    </dgm:pt>
    <dgm:pt modelId="{CB79810A-DB38-45ED-BE40-D810304C1D2D}">
      <dgm:prSet phldrT="[Text]"/>
      <dgm:spPr/>
      <dgm:t>
        <a:bodyPr/>
        <a:lstStyle/>
        <a:p>
          <a:r>
            <a:rPr lang="en-US" dirty="0" smtClean="0"/>
            <a:t>Cracked passwords</a:t>
          </a:r>
          <a:endParaRPr lang="en-US" dirty="0"/>
        </a:p>
      </dgm:t>
    </dgm:pt>
    <dgm:pt modelId="{E153E2A8-7A7B-4B0F-A065-4566785C7A78}" type="parTrans" cxnId="{2ACE4630-11DD-4E2A-BEF2-963EE63FB218}">
      <dgm:prSet/>
      <dgm:spPr/>
      <dgm:t>
        <a:bodyPr/>
        <a:lstStyle/>
        <a:p>
          <a:endParaRPr lang="en-US"/>
        </a:p>
      </dgm:t>
    </dgm:pt>
    <dgm:pt modelId="{FA6CE1E1-7C63-49EC-9A80-93F99F65AAA1}" type="sibTrans" cxnId="{2ACE4630-11DD-4E2A-BEF2-963EE63FB218}">
      <dgm:prSet/>
      <dgm:spPr/>
      <dgm:t>
        <a:bodyPr/>
        <a:lstStyle/>
        <a:p>
          <a:endParaRPr lang="en-US"/>
        </a:p>
      </dgm:t>
    </dgm:pt>
    <dgm:pt modelId="{6FE17D98-F9BE-4624-8567-5F5A288BB895}">
      <dgm:prSet phldrT="[Text]"/>
      <dgm:spPr/>
      <dgm:t>
        <a:bodyPr/>
        <a:lstStyle/>
        <a:p>
          <a:r>
            <a:rPr lang="en-US" dirty="0" smtClean="0"/>
            <a:t>Run services from unprivileged accounts</a:t>
          </a:r>
          <a:endParaRPr lang="en-US" dirty="0"/>
        </a:p>
      </dgm:t>
    </dgm:pt>
    <dgm:pt modelId="{C0139D46-77BF-498B-92D5-617A0F0BE7A9}" type="parTrans" cxnId="{A86373E4-A3F9-4486-A7D6-98F346329B52}">
      <dgm:prSet/>
      <dgm:spPr/>
      <dgm:t>
        <a:bodyPr/>
        <a:lstStyle/>
        <a:p>
          <a:endParaRPr lang="en-US"/>
        </a:p>
      </dgm:t>
    </dgm:pt>
    <dgm:pt modelId="{70C6E913-29CA-464B-BDA3-11D0ABACB37C}" type="sibTrans" cxnId="{A86373E4-A3F9-4486-A7D6-98F346329B52}">
      <dgm:prSet/>
      <dgm:spPr/>
      <dgm:t>
        <a:bodyPr/>
        <a:lstStyle/>
        <a:p>
          <a:endParaRPr lang="en-US"/>
        </a:p>
      </dgm:t>
    </dgm:pt>
    <dgm:pt modelId="{88C81E14-6BCA-4DE7-95CC-67F92023DE5A}">
      <dgm:prSet phldrT="[Text]"/>
      <dgm:spPr/>
      <dgm:t>
        <a:bodyPr/>
        <a:lstStyle/>
        <a:p>
          <a:r>
            <a:rPr lang="en-US" dirty="0" smtClean="0"/>
            <a:t>DLL Hijacking</a:t>
          </a:r>
          <a:endParaRPr lang="en-US" dirty="0"/>
        </a:p>
      </dgm:t>
    </dgm:pt>
    <dgm:pt modelId="{5709556E-F761-4BC8-8A40-BB03C3285458}" type="parTrans" cxnId="{732EFBC7-C9E5-4892-8861-EE0BEAB15361}">
      <dgm:prSet/>
      <dgm:spPr/>
      <dgm:t>
        <a:bodyPr/>
        <a:lstStyle/>
        <a:p>
          <a:endParaRPr lang="en-US"/>
        </a:p>
      </dgm:t>
    </dgm:pt>
    <dgm:pt modelId="{89245163-E265-43EF-B6C2-0635CFC5CD22}" type="sibTrans" cxnId="{732EFBC7-C9E5-4892-8861-EE0BEAB15361}">
      <dgm:prSet/>
      <dgm:spPr/>
      <dgm:t>
        <a:bodyPr/>
        <a:lstStyle/>
        <a:p>
          <a:endParaRPr lang="en-US"/>
        </a:p>
      </dgm:t>
    </dgm:pt>
    <dgm:pt modelId="{50156149-83F6-4502-9EAC-D6413CF22EFC}">
      <dgm:prSet phldrT="[Text]"/>
      <dgm:spPr/>
      <dgm:t>
        <a:bodyPr/>
        <a:lstStyle/>
        <a:p>
          <a:r>
            <a:rPr lang="en-US" dirty="0" smtClean="0"/>
            <a:t>Exploit </a:t>
          </a:r>
          <a:r>
            <a:rPr lang="en-US" dirty="0" err="1" smtClean="0"/>
            <a:t>vulnerab</a:t>
          </a:r>
          <a:r>
            <a:rPr lang="en-US" dirty="0" smtClean="0"/>
            <a:t>.</a:t>
          </a:r>
          <a:endParaRPr lang="en-US" dirty="0"/>
        </a:p>
      </dgm:t>
    </dgm:pt>
    <dgm:pt modelId="{022C48D5-50D1-4B4E-A7A3-627DBF03BE9B}" type="parTrans" cxnId="{F53087C0-7BB3-4523-96A1-16D93BB77CFD}">
      <dgm:prSet/>
      <dgm:spPr/>
      <dgm:t>
        <a:bodyPr/>
        <a:lstStyle/>
        <a:p>
          <a:endParaRPr lang="en-US"/>
        </a:p>
      </dgm:t>
    </dgm:pt>
    <dgm:pt modelId="{6AAB06E4-156B-4F98-BA2F-5F01F3728962}" type="sibTrans" cxnId="{F53087C0-7BB3-4523-96A1-16D93BB77CFD}">
      <dgm:prSet/>
      <dgm:spPr/>
      <dgm:t>
        <a:bodyPr/>
        <a:lstStyle/>
        <a:p>
          <a:endParaRPr lang="en-US"/>
        </a:p>
      </dgm:t>
    </dgm:pt>
    <dgm:pt modelId="{3961C149-680E-4B0B-98A0-102CB17A6645}">
      <dgm:prSet phldrT="[Text]"/>
      <dgm:spPr/>
      <dgm:t>
        <a:bodyPr/>
        <a:lstStyle/>
        <a:p>
          <a:r>
            <a:rPr lang="en-US" dirty="0" err="1" smtClean="0"/>
            <a:t>Dylib</a:t>
          </a:r>
          <a:r>
            <a:rPr lang="en-US" dirty="0" smtClean="0"/>
            <a:t> Hijacking</a:t>
          </a:r>
          <a:endParaRPr lang="en-US" dirty="0"/>
        </a:p>
      </dgm:t>
    </dgm:pt>
    <dgm:pt modelId="{A29CAF7F-B5F5-4DC1-806A-E66742C41EAC}" type="parTrans" cxnId="{EEED9CC4-D9B5-4906-9898-7B85DB204BCE}">
      <dgm:prSet/>
      <dgm:spPr/>
      <dgm:t>
        <a:bodyPr/>
        <a:lstStyle/>
        <a:p>
          <a:endParaRPr lang="en-US"/>
        </a:p>
      </dgm:t>
    </dgm:pt>
    <dgm:pt modelId="{1BE00896-CF89-4BC8-9F9B-543D38D78D65}" type="sibTrans" cxnId="{EEED9CC4-D9B5-4906-9898-7B85DB204BCE}">
      <dgm:prSet/>
      <dgm:spPr/>
      <dgm:t>
        <a:bodyPr/>
        <a:lstStyle/>
        <a:p>
          <a:endParaRPr lang="en-US"/>
        </a:p>
      </dgm:t>
    </dgm:pt>
    <dgm:pt modelId="{3CE55C13-85AA-46CD-8692-DBE952C263B9}">
      <dgm:prSet phldrT="[Text]"/>
      <dgm:spPr/>
      <dgm:t>
        <a:bodyPr/>
        <a:lstStyle/>
        <a:p>
          <a:r>
            <a:rPr lang="en-US" dirty="0" smtClean="0"/>
            <a:t>Privilege Escalation</a:t>
          </a:r>
          <a:endParaRPr lang="en-US" dirty="0"/>
        </a:p>
      </dgm:t>
    </dgm:pt>
    <dgm:pt modelId="{506C9525-A0C0-4498-A925-C9640560BA6F}" type="parTrans" cxnId="{E0FB22C1-E210-498C-A65D-10A8265BC33C}">
      <dgm:prSet/>
      <dgm:spPr/>
      <dgm:t>
        <a:bodyPr/>
        <a:lstStyle/>
        <a:p>
          <a:endParaRPr lang="en-US"/>
        </a:p>
      </dgm:t>
    </dgm:pt>
    <dgm:pt modelId="{484D9D5E-6720-46D8-B0C9-AA2AF489D969}" type="sibTrans" cxnId="{E0FB22C1-E210-498C-A65D-10A8265BC33C}">
      <dgm:prSet/>
      <dgm:spPr/>
      <dgm:t>
        <a:bodyPr/>
        <a:lstStyle/>
        <a:p>
          <a:endParaRPr lang="en-US"/>
        </a:p>
      </dgm:t>
    </dgm:pt>
    <dgm:pt modelId="{B4879047-4ABA-43ED-95CD-0E014F9086BD}">
      <dgm:prSet phldrT="[Text]"/>
      <dgm:spPr/>
      <dgm:t>
        <a:bodyPr/>
        <a:lstStyle/>
        <a:p>
          <a:r>
            <a:rPr lang="en-US" dirty="0" smtClean="0"/>
            <a:t>Executing</a:t>
          </a:r>
          <a:endParaRPr lang="en-US" dirty="0"/>
        </a:p>
      </dgm:t>
    </dgm:pt>
    <dgm:pt modelId="{6FA135CA-B76E-48F6-99BF-B46E8A86AF71}" type="sibTrans" cxnId="{A2746B74-F5E5-4AB2-8F17-3FC44FBF6491}">
      <dgm:prSet/>
      <dgm:spPr/>
      <dgm:t>
        <a:bodyPr/>
        <a:lstStyle/>
        <a:p>
          <a:endParaRPr lang="en-US"/>
        </a:p>
      </dgm:t>
    </dgm:pt>
    <dgm:pt modelId="{98E5A792-6B2C-43E5-A35A-062F6B7278DC}" type="parTrans" cxnId="{A2746B74-F5E5-4AB2-8F17-3FC44FBF6491}">
      <dgm:prSet/>
      <dgm:spPr/>
      <dgm:t>
        <a:bodyPr/>
        <a:lstStyle/>
        <a:p>
          <a:endParaRPr lang="en-US"/>
        </a:p>
      </dgm:t>
    </dgm:pt>
    <dgm:pt modelId="{C8DD8376-1768-4CC4-AD48-A991C8C35788}">
      <dgm:prSet phldrT="[Text]"/>
      <dgm:spPr/>
      <dgm:t>
        <a:bodyPr/>
        <a:lstStyle/>
        <a:p>
          <a:r>
            <a:rPr lang="en-US" dirty="0" smtClean="0"/>
            <a:t>Antivirus Status</a:t>
          </a:r>
          <a:endParaRPr lang="en-US" dirty="0"/>
        </a:p>
      </dgm:t>
    </dgm:pt>
    <dgm:pt modelId="{681BC708-D58F-4599-971E-0B6B1F220350}" type="sibTrans" cxnId="{C1FDBC23-1EE0-4314-AB0A-4F5517BB6AB0}">
      <dgm:prSet/>
      <dgm:spPr/>
      <dgm:t>
        <a:bodyPr/>
        <a:lstStyle/>
        <a:p>
          <a:endParaRPr lang="en-US"/>
        </a:p>
      </dgm:t>
    </dgm:pt>
    <dgm:pt modelId="{422D0135-90F0-4364-9D0F-F4D9720F5CE2}" type="parTrans" cxnId="{C1FDBC23-1EE0-4314-AB0A-4F5517BB6AB0}">
      <dgm:prSet/>
      <dgm:spPr/>
      <dgm:t>
        <a:bodyPr/>
        <a:lstStyle/>
        <a:p>
          <a:endParaRPr lang="en-US"/>
        </a:p>
      </dgm:t>
    </dgm:pt>
    <dgm:pt modelId="{4AB68E93-C02D-429B-8ED1-5BECE81C5C5B}">
      <dgm:prSet phldrT="[Text]"/>
      <dgm:spPr/>
      <dgm:t>
        <a:bodyPr/>
        <a:lstStyle/>
        <a:p>
          <a:r>
            <a:rPr lang="en-US" dirty="0" smtClean="0"/>
            <a:t>Firewall Status</a:t>
          </a:r>
          <a:endParaRPr lang="en-US" dirty="0"/>
        </a:p>
      </dgm:t>
    </dgm:pt>
    <dgm:pt modelId="{0C3F1B07-FA74-48B2-B4BE-609F9350B9A0}" type="sibTrans" cxnId="{86D9E350-ABBF-4871-9104-F0B41755CABF}">
      <dgm:prSet/>
      <dgm:spPr/>
      <dgm:t>
        <a:bodyPr/>
        <a:lstStyle/>
        <a:p>
          <a:endParaRPr lang="en-US"/>
        </a:p>
      </dgm:t>
    </dgm:pt>
    <dgm:pt modelId="{80BBD7F4-4865-4525-9299-F0E02C1B6329}" type="parTrans" cxnId="{86D9E350-ABBF-4871-9104-F0B41755CABF}">
      <dgm:prSet/>
      <dgm:spPr/>
      <dgm:t>
        <a:bodyPr/>
        <a:lstStyle/>
        <a:p>
          <a:endParaRPr lang="en-US"/>
        </a:p>
      </dgm:t>
    </dgm:pt>
    <dgm:pt modelId="{576B89A5-CCBA-4E68-9CE5-85D32A4C3EEF}">
      <dgm:prSet phldrT="[Text]"/>
      <dgm:spPr/>
      <dgm:t>
        <a:bodyPr/>
        <a:lstStyle/>
        <a:p>
          <a:r>
            <a:rPr lang="en-US" dirty="0" smtClean="0"/>
            <a:t>Physical Hardware Status</a:t>
          </a:r>
          <a:endParaRPr lang="en-US" dirty="0"/>
        </a:p>
      </dgm:t>
    </dgm:pt>
    <dgm:pt modelId="{6261B3A0-681B-417F-9FA4-67FDA6BA153F}" type="sibTrans" cxnId="{85B7A13E-E8F5-4E0C-B456-0F53A9E6257F}">
      <dgm:prSet/>
      <dgm:spPr/>
      <dgm:t>
        <a:bodyPr/>
        <a:lstStyle/>
        <a:p>
          <a:endParaRPr lang="en-US"/>
        </a:p>
      </dgm:t>
    </dgm:pt>
    <dgm:pt modelId="{8D0E0621-3357-4A5F-B38C-6CF34CAB8F6E}" type="parTrans" cxnId="{85B7A13E-E8F5-4E0C-B456-0F53A9E6257F}">
      <dgm:prSet/>
      <dgm:spPr/>
      <dgm:t>
        <a:bodyPr/>
        <a:lstStyle/>
        <a:p>
          <a:endParaRPr lang="en-US"/>
        </a:p>
      </dgm:t>
    </dgm:pt>
    <dgm:pt modelId="{A508385C-A30F-4CED-995E-7CB1EC39B0BC}">
      <dgm:prSet phldrT="[Text]"/>
      <dgm:spPr/>
      <dgm:t>
        <a:bodyPr/>
        <a:lstStyle/>
        <a:p>
          <a:r>
            <a:rPr lang="en-US" dirty="0" smtClean="0"/>
            <a:t>Use </a:t>
          </a:r>
          <a:r>
            <a:rPr lang="en-US" dirty="0" err="1" smtClean="0"/>
            <a:t>Keyloggers</a:t>
          </a:r>
          <a:r>
            <a:rPr lang="en-US" dirty="0" smtClean="0"/>
            <a:t>, Spywares</a:t>
          </a:r>
          <a:endParaRPr lang="en-US" dirty="0"/>
        </a:p>
      </dgm:t>
    </dgm:pt>
    <dgm:pt modelId="{707F5DEA-CFAE-46E7-82B6-426E92A97107}" type="sibTrans" cxnId="{4F6B7DDD-DC3F-4731-8C6B-DDF3CF55B608}">
      <dgm:prSet/>
      <dgm:spPr/>
      <dgm:t>
        <a:bodyPr/>
        <a:lstStyle/>
        <a:p>
          <a:endParaRPr lang="en-US"/>
        </a:p>
      </dgm:t>
    </dgm:pt>
    <dgm:pt modelId="{1DDCAD13-93B8-4CA5-9D07-DEDA91EFEA60}" type="parTrans" cxnId="{4F6B7DDD-DC3F-4731-8C6B-DDF3CF55B608}">
      <dgm:prSet/>
      <dgm:spPr/>
      <dgm:t>
        <a:bodyPr/>
        <a:lstStyle/>
        <a:p>
          <a:endParaRPr lang="en-US"/>
        </a:p>
      </dgm:t>
    </dgm:pt>
    <dgm:pt modelId="{E99D36EF-0F8E-4C53-825C-A24FFEE71940}">
      <dgm:prSet phldrT="[Text]"/>
      <dgm:spPr/>
      <dgm:t>
        <a:bodyPr/>
        <a:lstStyle/>
        <a:p>
          <a:r>
            <a:rPr lang="en-US" dirty="0" smtClean="0"/>
            <a:t>Try remote execution</a:t>
          </a:r>
          <a:endParaRPr lang="en-US" dirty="0"/>
        </a:p>
      </dgm:t>
    </dgm:pt>
    <dgm:pt modelId="{E6D8A1BB-D77E-4E41-B8CD-F01315A3D944}" type="sibTrans" cxnId="{60E1B600-972E-4797-8787-7F8C8E391623}">
      <dgm:prSet/>
      <dgm:spPr/>
      <dgm:t>
        <a:bodyPr/>
        <a:lstStyle/>
        <a:p>
          <a:endParaRPr lang="en-US"/>
        </a:p>
      </dgm:t>
    </dgm:pt>
    <dgm:pt modelId="{78ED5CC2-3412-4F1C-8D4C-B8A7E6A6BE8B}" type="parTrans" cxnId="{60E1B600-972E-4797-8787-7F8C8E391623}">
      <dgm:prSet/>
      <dgm:spPr/>
      <dgm:t>
        <a:bodyPr/>
        <a:lstStyle/>
        <a:p>
          <a:endParaRPr lang="en-US"/>
        </a:p>
      </dgm:t>
    </dgm:pt>
    <dgm:pt modelId="{461662C9-C22A-4EF9-9DA1-A60220B11625}" type="pres">
      <dgm:prSet presAssocID="{3C99B1B3-FBA9-4A68-97F6-62D9D5FDA19A}" presName="vert0" presStyleCnt="0">
        <dgm:presLayoutVars>
          <dgm:dir/>
          <dgm:animOne val="branch"/>
          <dgm:animLvl val="lvl"/>
        </dgm:presLayoutVars>
      </dgm:prSet>
      <dgm:spPr/>
      <dgm:t>
        <a:bodyPr/>
        <a:lstStyle/>
        <a:p>
          <a:endParaRPr lang="en-US"/>
        </a:p>
      </dgm:t>
    </dgm:pt>
    <dgm:pt modelId="{A667064D-CE38-424B-B8AC-481F2CD20DDB}" type="pres">
      <dgm:prSet presAssocID="{0749E2B2-66FC-4741-A0BC-DB63EFA1DC62}" presName="thickLine" presStyleLbl="alignNode1" presStyleIdx="0" presStyleCnt="2"/>
      <dgm:spPr/>
    </dgm:pt>
    <dgm:pt modelId="{FBDBB258-5462-484D-8941-3EF145BD754B}" type="pres">
      <dgm:prSet presAssocID="{0749E2B2-66FC-4741-A0BC-DB63EFA1DC62}" presName="horz1" presStyleCnt="0"/>
      <dgm:spPr/>
    </dgm:pt>
    <dgm:pt modelId="{DC57781F-DF4B-4495-A15E-5E70DD0549D2}" type="pres">
      <dgm:prSet presAssocID="{0749E2B2-66FC-4741-A0BC-DB63EFA1DC62}" presName="tx1" presStyleLbl="revTx" presStyleIdx="0" presStyleCnt="14"/>
      <dgm:spPr/>
      <dgm:t>
        <a:bodyPr/>
        <a:lstStyle/>
        <a:p>
          <a:endParaRPr lang="en-US"/>
        </a:p>
      </dgm:t>
    </dgm:pt>
    <dgm:pt modelId="{B2A86B89-3C3F-4295-817B-9FB92BAFBCE4}" type="pres">
      <dgm:prSet presAssocID="{0749E2B2-66FC-4741-A0BC-DB63EFA1DC62}" presName="vert1" presStyleCnt="0"/>
      <dgm:spPr/>
    </dgm:pt>
    <dgm:pt modelId="{400462F4-4E75-44E4-AE91-77207448D398}" type="pres">
      <dgm:prSet presAssocID="{D2AB9FC1-90EA-4C21-9A70-CAE07A72ED55}" presName="vertSpace2a" presStyleCnt="0"/>
      <dgm:spPr/>
    </dgm:pt>
    <dgm:pt modelId="{8E79FD4F-A19E-4DF8-9913-DD762A9C8973}" type="pres">
      <dgm:prSet presAssocID="{D2AB9FC1-90EA-4C21-9A70-CAE07A72ED55}" presName="horz2" presStyleCnt="0"/>
      <dgm:spPr/>
    </dgm:pt>
    <dgm:pt modelId="{BF9E0A77-0162-4D41-AC15-AF64673CAA6F}" type="pres">
      <dgm:prSet presAssocID="{D2AB9FC1-90EA-4C21-9A70-CAE07A72ED55}" presName="horzSpace2" presStyleCnt="0"/>
      <dgm:spPr/>
    </dgm:pt>
    <dgm:pt modelId="{E5EB9741-BEE7-463F-9A3F-1C9B0EFF48F5}" type="pres">
      <dgm:prSet presAssocID="{D2AB9FC1-90EA-4C21-9A70-CAE07A72ED55}" presName="tx2" presStyleLbl="revTx" presStyleIdx="1" presStyleCnt="14"/>
      <dgm:spPr/>
      <dgm:t>
        <a:bodyPr/>
        <a:lstStyle/>
        <a:p>
          <a:endParaRPr lang="en-US"/>
        </a:p>
      </dgm:t>
    </dgm:pt>
    <dgm:pt modelId="{391EDACD-75A1-4DF8-AA8D-5617D567E76F}" type="pres">
      <dgm:prSet presAssocID="{D2AB9FC1-90EA-4C21-9A70-CAE07A72ED55}" presName="vert2" presStyleCnt="0"/>
      <dgm:spPr/>
    </dgm:pt>
    <dgm:pt modelId="{C3698DC8-CFAA-484A-8F94-F2E06032819D}" type="pres">
      <dgm:prSet presAssocID="{D2AB9FC1-90EA-4C21-9A70-CAE07A72ED55}" presName="thinLine2b" presStyleLbl="callout" presStyleIdx="0" presStyleCnt="12"/>
      <dgm:spPr/>
    </dgm:pt>
    <dgm:pt modelId="{3FA2976D-14BC-4911-9B94-269A3D986203}" type="pres">
      <dgm:prSet presAssocID="{D2AB9FC1-90EA-4C21-9A70-CAE07A72ED55}" presName="vertSpace2b" presStyleCnt="0"/>
      <dgm:spPr/>
    </dgm:pt>
    <dgm:pt modelId="{01BF97CB-A053-4910-8485-C40312DD0E65}" type="pres">
      <dgm:prSet presAssocID="{CB79810A-DB38-45ED-BE40-D810304C1D2D}" presName="horz2" presStyleCnt="0"/>
      <dgm:spPr/>
    </dgm:pt>
    <dgm:pt modelId="{0B3E3B17-39FE-4278-B1ED-B6FA784F665C}" type="pres">
      <dgm:prSet presAssocID="{CB79810A-DB38-45ED-BE40-D810304C1D2D}" presName="horzSpace2" presStyleCnt="0"/>
      <dgm:spPr/>
    </dgm:pt>
    <dgm:pt modelId="{B7B35721-DE79-4DF0-AEE7-63B3BD44E013}" type="pres">
      <dgm:prSet presAssocID="{CB79810A-DB38-45ED-BE40-D810304C1D2D}" presName="tx2" presStyleLbl="revTx" presStyleIdx="2" presStyleCnt="14"/>
      <dgm:spPr/>
      <dgm:t>
        <a:bodyPr/>
        <a:lstStyle/>
        <a:p>
          <a:endParaRPr lang="en-US"/>
        </a:p>
      </dgm:t>
    </dgm:pt>
    <dgm:pt modelId="{AF4DB49D-058C-4F77-A94F-82CAEEACA0BE}" type="pres">
      <dgm:prSet presAssocID="{CB79810A-DB38-45ED-BE40-D810304C1D2D}" presName="vert2" presStyleCnt="0"/>
      <dgm:spPr/>
    </dgm:pt>
    <dgm:pt modelId="{19C8D704-59B0-448F-BEC8-D5FE00EB28BD}" type="pres">
      <dgm:prSet presAssocID="{CB79810A-DB38-45ED-BE40-D810304C1D2D}" presName="thinLine2b" presStyleLbl="callout" presStyleIdx="1" presStyleCnt="12"/>
      <dgm:spPr/>
    </dgm:pt>
    <dgm:pt modelId="{DC1D06D8-CBA3-4D19-B36C-8AFECE94C675}" type="pres">
      <dgm:prSet presAssocID="{CB79810A-DB38-45ED-BE40-D810304C1D2D}" presName="vertSpace2b" presStyleCnt="0"/>
      <dgm:spPr/>
    </dgm:pt>
    <dgm:pt modelId="{D8A1D6A7-5E7D-4B20-8FD4-646B3EFFDDBC}" type="pres">
      <dgm:prSet presAssocID="{6FE17D98-F9BE-4624-8567-5F5A288BB895}" presName="horz2" presStyleCnt="0"/>
      <dgm:spPr/>
    </dgm:pt>
    <dgm:pt modelId="{40BDCFCA-4876-4616-BA35-9985D3B6BA00}" type="pres">
      <dgm:prSet presAssocID="{6FE17D98-F9BE-4624-8567-5F5A288BB895}" presName="horzSpace2" presStyleCnt="0"/>
      <dgm:spPr/>
    </dgm:pt>
    <dgm:pt modelId="{20ACE0AC-3BB5-4F19-9742-CCC2400A6B21}" type="pres">
      <dgm:prSet presAssocID="{6FE17D98-F9BE-4624-8567-5F5A288BB895}" presName="tx2" presStyleLbl="revTx" presStyleIdx="3" presStyleCnt="14"/>
      <dgm:spPr/>
      <dgm:t>
        <a:bodyPr/>
        <a:lstStyle/>
        <a:p>
          <a:endParaRPr lang="en-US"/>
        </a:p>
      </dgm:t>
    </dgm:pt>
    <dgm:pt modelId="{F05F383F-2535-4E21-A598-BE4930DF08AF}" type="pres">
      <dgm:prSet presAssocID="{6FE17D98-F9BE-4624-8567-5F5A288BB895}" presName="vert2" presStyleCnt="0"/>
      <dgm:spPr/>
    </dgm:pt>
    <dgm:pt modelId="{9F9931D8-7405-4C96-A618-BFE3BB3EA7BE}" type="pres">
      <dgm:prSet presAssocID="{6FE17D98-F9BE-4624-8567-5F5A288BB895}" presName="thinLine2b" presStyleLbl="callout" presStyleIdx="2" presStyleCnt="12"/>
      <dgm:spPr/>
    </dgm:pt>
    <dgm:pt modelId="{A10C927B-C0FF-40B2-AFA7-A0009CBA15F1}" type="pres">
      <dgm:prSet presAssocID="{6FE17D98-F9BE-4624-8567-5F5A288BB895}" presName="vertSpace2b" presStyleCnt="0"/>
      <dgm:spPr/>
    </dgm:pt>
    <dgm:pt modelId="{0BA452D1-3517-422D-9C94-2DCC8335042E}" type="pres">
      <dgm:prSet presAssocID="{88C81E14-6BCA-4DE7-95CC-67F92023DE5A}" presName="horz2" presStyleCnt="0"/>
      <dgm:spPr/>
    </dgm:pt>
    <dgm:pt modelId="{C9E72EC8-53A8-48E5-AEFF-3BB86FF5C0B2}" type="pres">
      <dgm:prSet presAssocID="{88C81E14-6BCA-4DE7-95CC-67F92023DE5A}" presName="horzSpace2" presStyleCnt="0"/>
      <dgm:spPr/>
    </dgm:pt>
    <dgm:pt modelId="{39F5E200-D283-41F6-A431-A16A8DC6CC23}" type="pres">
      <dgm:prSet presAssocID="{88C81E14-6BCA-4DE7-95CC-67F92023DE5A}" presName="tx2" presStyleLbl="revTx" presStyleIdx="4" presStyleCnt="14"/>
      <dgm:spPr/>
      <dgm:t>
        <a:bodyPr/>
        <a:lstStyle/>
        <a:p>
          <a:endParaRPr lang="en-US"/>
        </a:p>
      </dgm:t>
    </dgm:pt>
    <dgm:pt modelId="{F6C6221C-7623-4911-BA5E-DC77AA0FE83B}" type="pres">
      <dgm:prSet presAssocID="{88C81E14-6BCA-4DE7-95CC-67F92023DE5A}" presName="vert2" presStyleCnt="0"/>
      <dgm:spPr/>
    </dgm:pt>
    <dgm:pt modelId="{EAA9FF82-6550-42BE-A745-8C6015BDAB33}" type="pres">
      <dgm:prSet presAssocID="{88C81E14-6BCA-4DE7-95CC-67F92023DE5A}" presName="thinLine2b" presStyleLbl="callout" presStyleIdx="3" presStyleCnt="12"/>
      <dgm:spPr/>
    </dgm:pt>
    <dgm:pt modelId="{FC527350-E1E3-465D-BA01-72236FEA9BD0}" type="pres">
      <dgm:prSet presAssocID="{88C81E14-6BCA-4DE7-95CC-67F92023DE5A}" presName="vertSpace2b" presStyleCnt="0"/>
      <dgm:spPr/>
    </dgm:pt>
    <dgm:pt modelId="{42083F5A-B92E-4430-9E46-C33CB9235DA9}" type="pres">
      <dgm:prSet presAssocID="{50156149-83F6-4502-9EAC-D6413CF22EFC}" presName="horz2" presStyleCnt="0"/>
      <dgm:spPr/>
    </dgm:pt>
    <dgm:pt modelId="{C254C47E-CE91-4258-81B1-88D45FE02F91}" type="pres">
      <dgm:prSet presAssocID="{50156149-83F6-4502-9EAC-D6413CF22EFC}" presName="horzSpace2" presStyleCnt="0"/>
      <dgm:spPr/>
    </dgm:pt>
    <dgm:pt modelId="{886A1C73-550C-48D7-ABD4-C5FCB0F856AC}" type="pres">
      <dgm:prSet presAssocID="{50156149-83F6-4502-9EAC-D6413CF22EFC}" presName="tx2" presStyleLbl="revTx" presStyleIdx="5" presStyleCnt="14"/>
      <dgm:spPr/>
      <dgm:t>
        <a:bodyPr/>
        <a:lstStyle/>
        <a:p>
          <a:endParaRPr lang="en-US"/>
        </a:p>
      </dgm:t>
    </dgm:pt>
    <dgm:pt modelId="{0B00B18C-E8A6-474A-9F75-CE130504836E}" type="pres">
      <dgm:prSet presAssocID="{50156149-83F6-4502-9EAC-D6413CF22EFC}" presName="vert2" presStyleCnt="0"/>
      <dgm:spPr/>
    </dgm:pt>
    <dgm:pt modelId="{C94CC729-9FCC-4108-BD24-E299CB5D5252}" type="pres">
      <dgm:prSet presAssocID="{50156149-83F6-4502-9EAC-D6413CF22EFC}" presName="thinLine2b" presStyleLbl="callout" presStyleIdx="4" presStyleCnt="12"/>
      <dgm:spPr/>
    </dgm:pt>
    <dgm:pt modelId="{BC116EAC-EEFC-48DF-B0F4-C0B348561D4A}" type="pres">
      <dgm:prSet presAssocID="{50156149-83F6-4502-9EAC-D6413CF22EFC}" presName="vertSpace2b" presStyleCnt="0"/>
      <dgm:spPr/>
    </dgm:pt>
    <dgm:pt modelId="{69F26837-D2CC-498E-AAA5-1E2C419C7677}" type="pres">
      <dgm:prSet presAssocID="{3961C149-680E-4B0B-98A0-102CB17A6645}" presName="horz2" presStyleCnt="0"/>
      <dgm:spPr/>
    </dgm:pt>
    <dgm:pt modelId="{99F661EA-C851-4395-91D1-80D8F3344698}" type="pres">
      <dgm:prSet presAssocID="{3961C149-680E-4B0B-98A0-102CB17A6645}" presName="horzSpace2" presStyleCnt="0"/>
      <dgm:spPr/>
    </dgm:pt>
    <dgm:pt modelId="{C080FF35-8BAF-4154-B8CE-952CF28F8272}" type="pres">
      <dgm:prSet presAssocID="{3961C149-680E-4B0B-98A0-102CB17A6645}" presName="tx2" presStyleLbl="revTx" presStyleIdx="6" presStyleCnt="14"/>
      <dgm:spPr/>
      <dgm:t>
        <a:bodyPr/>
        <a:lstStyle/>
        <a:p>
          <a:endParaRPr lang="en-US"/>
        </a:p>
      </dgm:t>
    </dgm:pt>
    <dgm:pt modelId="{01D822B9-CE7A-4264-AE70-979C08642457}" type="pres">
      <dgm:prSet presAssocID="{3961C149-680E-4B0B-98A0-102CB17A6645}" presName="vert2" presStyleCnt="0"/>
      <dgm:spPr/>
    </dgm:pt>
    <dgm:pt modelId="{D6D3045A-1921-459F-882E-554B02C19DEA}" type="pres">
      <dgm:prSet presAssocID="{3961C149-680E-4B0B-98A0-102CB17A6645}" presName="thinLine2b" presStyleLbl="callout" presStyleIdx="5" presStyleCnt="12"/>
      <dgm:spPr/>
    </dgm:pt>
    <dgm:pt modelId="{DE45B32E-382A-431E-9288-6A2504BAA35C}" type="pres">
      <dgm:prSet presAssocID="{3961C149-680E-4B0B-98A0-102CB17A6645}" presName="vertSpace2b" presStyleCnt="0"/>
      <dgm:spPr/>
    </dgm:pt>
    <dgm:pt modelId="{C24E1DDF-2A24-471D-9AB9-5D03D4C543AC}" type="pres">
      <dgm:prSet presAssocID="{3CE55C13-85AA-46CD-8692-DBE952C263B9}" presName="horz2" presStyleCnt="0"/>
      <dgm:spPr/>
    </dgm:pt>
    <dgm:pt modelId="{07D438F7-5202-4393-B799-60F8F946D18E}" type="pres">
      <dgm:prSet presAssocID="{3CE55C13-85AA-46CD-8692-DBE952C263B9}" presName="horzSpace2" presStyleCnt="0"/>
      <dgm:spPr/>
    </dgm:pt>
    <dgm:pt modelId="{DB759CEC-874C-4CA0-8578-2E0E820BA842}" type="pres">
      <dgm:prSet presAssocID="{3CE55C13-85AA-46CD-8692-DBE952C263B9}" presName="tx2" presStyleLbl="revTx" presStyleIdx="7" presStyleCnt="14"/>
      <dgm:spPr/>
      <dgm:t>
        <a:bodyPr/>
        <a:lstStyle/>
        <a:p>
          <a:endParaRPr lang="en-US"/>
        </a:p>
      </dgm:t>
    </dgm:pt>
    <dgm:pt modelId="{5D4BA3DC-9597-41C3-9D8E-8C4C446E0DE7}" type="pres">
      <dgm:prSet presAssocID="{3CE55C13-85AA-46CD-8692-DBE952C263B9}" presName="vert2" presStyleCnt="0"/>
      <dgm:spPr/>
    </dgm:pt>
    <dgm:pt modelId="{A81CCB41-CE23-4BF7-B896-763245D900EB}" type="pres">
      <dgm:prSet presAssocID="{3CE55C13-85AA-46CD-8692-DBE952C263B9}" presName="thinLine2b" presStyleLbl="callout" presStyleIdx="6" presStyleCnt="12"/>
      <dgm:spPr/>
    </dgm:pt>
    <dgm:pt modelId="{DC236A71-45A1-47B4-B7C5-3368F36A5F57}" type="pres">
      <dgm:prSet presAssocID="{3CE55C13-85AA-46CD-8692-DBE952C263B9}" presName="vertSpace2b" presStyleCnt="0"/>
      <dgm:spPr/>
    </dgm:pt>
    <dgm:pt modelId="{C9C5212A-7933-4700-B703-8E6BC933A0C4}" type="pres">
      <dgm:prSet presAssocID="{B4879047-4ABA-43ED-95CD-0E014F9086BD}" presName="thickLine" presStyleLbl="alignNode1" presStyleIdx="1" presStyleCnt="2"/>
      <dgm:spPr/>
    </dgm:pt>
    <dgm:pt modelId="{D1C94901-EEFF-4986-A44B-73C8CEF06C9F}" type="pres">
      <dgm:prSet presAssocID="{B4879047-4ABA-43ED-95CD-0E014F9086BD}" presName="horz1" presStyleCnt="0"/>
      <dgm:spPr/>
    </dgm:pt>
    <dgm:pt modelId="{A5268D04-3FA8-4DA1-8E73-A08619C1A161}" type="pres">
      <dgm:prSet presAssocID="{B4879047-4ABA-43ED-95CD-0E014F9086BD}" presName="tx1" presStyleLbl="revTx" presStyleIdx="8" presStyleCnt="14"/>
      <dgm:spPr/>
      <dgm:t>
        <a:bodyPr/>
        <a:lstStyle/>
        <a:p>
          <a:endParaRPr lang="en-US"/>
        </a:p>
      </dgm:t>
    </dgm:pt>
    <dgm:pt modelId="{96F7CCAF-8326-4D7C-8116-25AF1E4D4BA4}" type="pres">
      <dgm:prSet presAssocID="{B4879047-4ABA-43ED-95CD-0E014F9086BD}" presName="vert1" presStyleCnt="0"/>
      <dgm:spPr/>
    </dgm:pt>
    <dgm:pt modelId="{473BF60B-334A-4CDE-B9EC-3C7373B23E4A}" type="pres">
      <dgm:prSet presAssocID="{C8DD8376-1768-4CC4-AD48-A991C8C35788}" presName="vertSpace2a" presStyleCnt="0"/>
      <dgm:spPr/>
    </dgm:pt>
    <dgm:pt modelId="{A447B31D-9B09-480C-9D7E-87A87A3B616F}" type="pres">
      <dgm:prSet presAssocID="{C8DD8376-1768-4CC4-AD48-A991C8C35788}" presName="horz2" presStyleCnt="0"/>
      <dgm:spPr/>
    </dgm:pt>
    <dgm:pt modelId="{793D25FB-C17A-43B5-B901-0B10E3DD1D4A}" type="pres">
      <dgm:prSet presAssocID="{C8DD8376-1768-4CC4-AD48-A991C8C35788}" presName="horzSpace2" presStyleCnt="0"/>
      <dgm:spPr/>
    </dgm:pt>
    <dgm:pt modelId="{12313AE7-88ED-4605-B9D6-6674936F79BF}" type="pres">
      <dgm:prSet presAssocID="{C8DD8376-1768-4CC4-AD48-A991C8C35788}" presName="tx2" presStyleLbl="revTx" presStyleIdx="9" presStyleCnt="14"/>
      <dgm:spPr/>
      <dgm:t>
        <a:bodyPr/>
        <a:lstStyle/>
        <a:p>
          <a:endParaRPr lang="en-US"/>
        </a:p>
      </dgm:t>
    </dgm:pt>
    <dgm:pt modelId="{16CFBAD1-B0AE-4B23-8985-790B21CE3B9D}" type="pres">
      <dgm:prSet presAssocID="{C8DD8376-1768-4CC4-AD48-A991C8C35788}" presName="vert2" presStyleCnt="0"/>
      <dgm:spPr/>
    </dgm:pt>
    <dgm:pt modelId="{C31B3D8B-1909-4892-B3BA-5997F28F765E}" type="pres">
      <dgm:prSet presAssocID="{C8DD8376-1768-4CC4-AD48-A991C8C35788}" presName="thinLine2b" presStyleLbl="callout" presStyleIdx="7" presStyleCnt="12"/>
      <dgm:spPr/>
    </dgm:pt>
    <dgm:pt modelId="{4C6388F4-24C3-426A-8ABD-559348E6A8D4}" type="pres">
      <dgm:prSet presAssocID="{C8DD8376-1768-4CC4-AD48-A991C8C35788}" presName="vertSpace2b" presStyleCnt="0"/>
      <dgm:spPr/>
    </dgm:pt>
    <dgm:pt modelId="{4F2A5DEE-DAFE-4D02-8515-F290E63A5E38}" type="pres">
      <dgm:prSet presAssocID="{4AB68E93-C02D-429B-8ED1-5BECE81C5C5B}" presName="horz2" presStyleCnt="0"/>
      <dgm:spPr/>
    </dgm:pt>
    <dgm:pt modelId="{D9FACC51-6C49-41E7-8226-E76E44E1EAAA}" type="pres">
      <dgm:prSet presAssocID="{4AB68E93-C02D-429B-8ED1-5BECE81C5C5B}" presName="horzSpace2" presStyleCnt="0"/>
      <dgm:spPr/>
    </dgm:pt>
    <dgm:pt modelId="{23548AB7-B15B-4A1D-96EF-FA946AEB6E28}" type="pres">
      <dgm:prSet presAssocID="{4AB68E93-C02D-429B-8ED1-5BECE81C5C5B}" presName="tx2" presStyleLbl="revTx" presStyleIdx="10" presStyleCnt="14"/>
      <dgm:spPr/>
      <dgm:t>
        <a:bodyPr/>
        <a:lstStyle/>
        <a:p>
          <a:endParaRPr lang="en-US"/>
        </a:p>
      </dgm:t>
    </dgm:pt>
    <dgm:pt modelId="{3D902B14-37BE-444C-A924-F7F8DC839832}" type="pres">
      <dgm:prSet presAssocID="{4AB68E93-C02D-429B-8ED1-5BECE81C5C5B}" presName="vert2" presStyleCnt="0"/>
      <dgm:spPr/>
    </dgm:pt>
    <dgm:pt modelId="{939B3C00-D886-42B8-B24E-C418004DC92E}" type="pres">
      <dgm:prSet presAssocID="{4AB68E93-C02D-429B-8ED1-5BECE81C5C5B}" presName="thinLine2b" presStyleLbl="callout" presStyleIdx="8" presStyleCnt="12"/>
      <dgm:spPr/>
    </dgm:pt>
    <dgm:pt modelId="{4FCBD7BB-994D-491E-BB59-0B986045E409}" type="pres">
      <dgm:prSet presAssocID="{4AB68E93-C02D-429B-8ED1-5BECE81C5C5B}" presName="vertSpace2b" presStyleCnt="0"/>
      <dgm:spPr/>
    </dgm:pt>
    <dgm:pt modelId="{5095889F-3141-4CB1-A496-6A66ED521486}" type="pres">
      <dgm:prSet presAssocID="{576B89A5-CCBA-4E68-9CE5-85D32A4C3EEF}" presName="horz2" presStyleCnt="0"/>
      <dgm:spPr/>
    </dgm:pt>
    <dgm:pt modelId="{B8F829D7-7FB3-4392-8394-BD5012C713B6}" type="pres">
      <dgm:prSet presAssocID="{576B89A5-CCBA-4E68-9CE5-85D32A4C3EEF}" presName="horzSpace2" presStyleCnt="0"/>
      <dgm:spPr/>
    </dgm:pt>
    <dgm:pt modelId="{27F624AB-78AA-41D2-B21F-369BE9BBFF03}" type="pres">
      <dgm:prSet presAssocID="{576B89A5-CCBA-4E68-9CE5-85D32A4C3EEF}" presName="tx2" presStyleLbl="revTx" presStyleIdx="11" presStyleCnt="14"/>
      <dgm:spPr/>
      <dgm:t>
        <a:bodyPr/>
        <a:lstStyle/>
        <a:p>
          <a:endParaRPr lang="en-US"/>
        </a:p>
      </dgm:t>
    </dgm:pt>
    <dgm:pt modelId="{D2D65BE1-E31C-4DFD-9292-C9C01C634DC2}" type="pres">
      <dgm:prSet presAssocID="{576B89A5-CCBA-4E68-9CE5-85D32A4C3EEF}" presName="vert2" presStyleCnt="0"/>
      <dgm:spPr/>
    </dgm:pt>
    <dgm:pt modelId="{A2924CFF-79DF-4592-9D93-B952EF8A856F}" type="pres">
      <dgm:prSet presAssocID="{576B89A5-CCBA-4E68-9CE5-85D32A4C3EEF}" presName="thinLine2b" presStyleLbl="callout" presStyleIdx="9" presStyleCnt="12"/>
      <dgm:spPr/>
    </dgm:pt>
    <dgm:pt modelId="{44CC193A-8A30-4957-B74B-DF1E5F5456A5}" type="pres">
      <dgm:prSet presAssocID="{576B89A5-CCBA-4E68-9CE5-85D32A4C3EEF}" presName="vertSpace2b" presStyleCnt="0"/>
      <dgm:spPr/>
    </dgm:pt>
    <dgm:pt modelId="{B3379993-4F76-41E2-9C53-7F1700114317}" type="pres">
      <dgm:prSet presAssocID="{A508385C-A30F-4CED-995E-7CB1EC39B0BC}" presName="horz2" presStyleCnt="0"/>
      <dgm:spPr/>
    </dgm:pt>
    <dgm:pt modelId="{6A98110B-87CC-4996-B27C-597FB1654F14}" type="pres">
      <dgm:prSet presAssocID="{A508385C-A30F-4CED-995E-7CB1EC39B0BC}" presName="horzSpace2" presStyleCnt="0"/>
      <dgm:spPr/>
    </dgm:pt>
    <dgm:pt modelId="{001FEF5A-2218-4477-8EDA-86769823C253}" type="pres">
      <dgm:prSet presAssocID="{A508385C-A30F-4CED-995E-7CB1EC39B0BC}" presName="tx2" presStyleLbl="revTx" presStyleIdx="12" presStyleCnt="14"/>
      <dgm:spPr/>
      <dgm:t>
        <a:bodyPr/>
        <a:lstStyle/>
        <a:p>
          <a:endParaRPr lang="en-US"/>
        </a:p>
      </dgm:t>
    </dgm:pt>
    <dgm:pt modelId="{5AE426A0-3C9A-4EBC-A29F-42CCB12FFE60}" type="pres">
      <dgm:prSet presAssocID="{A508385C-A30F-4CED-995E-7CB1EC39B0BC}" presName="vert2" presStyleCnt="0"/>
      <dgm:spPr/>
    </dgm:pt>
    <dgm:pt modelId="{58A124E5-5040-48ED-948C-F443754B0F89}" type="pres">
      <dgm:prSet presAssocID="{A508385C-A30F-4CED-995E-7CB1EC39B0BC}" presName="thinLine2b" presStyleLbl="callout" presStyleIdx="10" presStyleCnt="12"/>
      <dgm:spPr/>
    </dgm:pt>
    <dgm:pt modelId="{2D1CDB87-A551-49A1-88DF-8DF40A773F2A}" type="pres">
      <dgm:prSet presAssocID="{A508385C-A30F-4CED-995E-7CB1EC39B0BC}" presName="vertSpace2b" presStyleCnt="0"/>
      <dgm:spPr/>
    </dgm:pt>
    <dgm:pt modelId="{AB3A42F3-42B2-49D9-BC29-2D2713DF7D68}" type="pres">
      <dgm:prSet presAssocID="{E99D36EF-0F8E-4C53-825C-A24FFEE71940}" presName="horz2" presStyleCnt="0"/>
      <dgm:spPr/>
    </dgm:pt>
    <dgm:pt modelId="{68BCAB45-9138-4121-BD58-4EBF729A0FC9}" type="pres">
      <dgm:prSet presAssocID="{E99D36EF-0F8E-4C53-825C-A24FFEE71940}" presName="horzSpace2" presStyleCnt="0"/>
      <dgm:spPr/>
    </dgm:pt>
    <dgm:pt modelId="{923FA3BD-9012-4359-803F-C82F57D96DA1}" type="pres">
      <dgm:prSet presAssocID="{E99D36EF-0F8E-4C53-825C-A24FFEE71940}" presName="tx2" presStyleLbl="revTx" presStyleIdx="13" presStyleCnt="14"/>
      <dgm:spPr/>
      <dgm:t>
        <a:bodyPr/>
        <a:lstStyle/>
        <a:p>
          <a:endParaRPr lang="en-US"/>
        </a:p>
      </dgm:t>
    </dgm:pt>
    <dgm:pt modelId="{E9571127-6D62-414A-B482-C52A0C7B3636}" type="pres">
      <dgm:prSet presAssocID="{E99D36EF-0F8E-4C53-825C-A24FFEE71940}" presName="vert2" presStyleCnt="0"/>
      <dgm:spPr/>
    </dgm:pt>
    <dgm:pt modelId="{57B9C295-02A5-4F96-AD42-CB7508FA2244}" type="pres">
      <dgm:prSet presAssocID="{E99D36EF-0F8E-4C53-825C-A24FFEE71940}" presName="thinLine2b" presStyleLbl="callout" presStyleIdx="11" presStyleCnt="12"/>
      <dgm:spPr/>
    </dgm:pt>
    <dgm:pt modelId="{7749F012-F1E7-48F8-BABF-AF4C647D339E}" type="pres">
      <dgm:prSet presAssocID="{E99D36EF-0F8E-4C53-825C-A24FFEE71940}" presName="vertSpace2b" presStyleCnt="0"/>
      <dgm:spPr/>
    </dgm:pt>
  </dgm:ptLst>
  <dgm:cxnLst>
    <dgm:cxn modelId="{A2746B74-F5E5-4AB2-8F17-3FC44FBF6491}" srcId="{3C99B1B3-FBA9-4A68-97F6-62D9D5FDA19A}" destId="{B4879047-4ABA-43ED-95CD-0E014F9086BD}" srcOrd="1" destOrd="0" parTransId="{98E5A792-6B2C-43E5-A35A-062F6B7278DC}" sibTransId="{6FA135CA-B76E-48F6-99BF-B46E8A86AF71}"/>
    <dgm:cxn modelId="{60E1B600-972E-4797-8787-7F8C8E391623}" srcId="{B4879047-4ABA-43ED-95CD-0E014F9086BD}" destId="{E99D36EF-0F8E-4C53-825C-A24FFEE71940}" srcOrd="4" destOrd="0" parTransId="{78ED5CC2-3412-4F1C-8D4C-B8A7E6A6BE8B}" sibTransId="{E6D8A1BB-D77E-4E41-B8CD-F01315A3D944}"/>
    <dgm:cxn modelId="{472E6BC4-59D3-4CD2-9781-3CE900C1D88B}" type="presOf" srcId="{C8DD8376-1768-4CC4-AD48-A991C8C35788}" destId="{12313AE7-88ED-4605-B9D6-6674936F79BF}" srcOrd="0" destOrd="0" presId="urn:microsoft.com/office/officeart/2008/layout/LinedList"/>
    <dgm:cxn modelId="{321148BE-ED28-4AE1-9A00-9D8175166B22}" type="presOf" srcId="{0749E2B2-66FC-4741-A0BC-DB63EFA1DC62}" destId="{DC57781F-DF4B-4495-A15E-5E70DD0549D2}" srcOrd="0" destOrd="0" presId="urn:microsoft.com/office/officeart/2008/layout/LinedList"/>
    <dgm:cxn modelId="{2ACE4630-11DD-4E2A-BEF2-963EE63FB218}" srcId="{0749E2B2-66FC-4741-A0BC-DB63EFA1DC62}" destId="{CB79810A-DB38-45ED-BE40-D810304C1D2D}" srcOrd="1" destOrd="0" parTransId="{E153E2A8-7A7B-4B0F-A065-4566785C7A78}" sibTransId="{FA6CE1E1-7C63-49EC-9A80-93F99F65AAA1}"/>
    <dgm:cxn modelId="{66544074-30B5-4F9C-9318-9024C3A021A1}" type="presOf" srcId="{50156149-83F6-4502-9EAC-D6413CF22EFC}" destId="{886A1C73-550C-48D7-ABD4-C5FCB0F856AC}" srcOrd="0" destOrd="0" presId="urn:microsoft.com/office/officeart/2008/layout/LinedList"/>
    <dgm:cxn modelId="{A534C058-93F4-4C48-9019-B4BCBD2A1487}" srcId="{0749E2B2-66FC-4741-A0BC-DB63EFA1DC62}" destId="{D2AB9FC1-90EA-4C21-9A70-CAE07A72ED55}" srcOrd="0" destOrd="0" parTransId="{2B9B2AAB-CC24-4BFF-80E0-81ACA0827F8A}" sibTransId="{AC457992-2BCC-40CC-96E7-C6962C44474B}"/>
    <dgm:cxn modelId="{6995D362-8E54-479D-8CBD-6288C8EA0728}" type="presOf" srcId="{CB79810A-DB38-45ED-BE40-D810304C1D2D}" destId="{B7B35721-DE79-4DF0-AEE7-63B3BD44E013}" srcOrd="0" destOrd="0" presId="urn:microsoft.com/office/officeart/2008/layout/LinedList"/>
    <dgm:cxn modelId="{732EFBC7-C9E5-4892-8861-EE0BEAB15361}" srcId="{0749E2B2-66FC-4741-A0BC-DB63EFA1DC62}" destId="{88C81E14-6BCA-4DE7-95CC-67F92023DE5A}" srcOrd="3" destOrd="0" parTransId="{5709556E-F761-4BC8-8A40-BB03C3285458}" sibTransId="{89245163-E265-43EF-B6C2-0635CFC5CD22}"/>
    <dgm:cxn modelId="{0C5D09B9-03C6-493C-B581-EA79137F1211}" type="presOf" srcId="{B4879047-4ABA-43ED-95CD-0E014F9086BD}" destId="{A5268D04-3FA8-4DA1-8E73-A08619C1A161}" srcOrd="0" destOrd="0" presId="urn:microsoft.com/office/officeart/2008/layout/LinedList"/>
    <dgm:cxn modelId="{A86373E4-A3F9-4486-A7D6-98F346329B52}" srcId="{0749E2B2-66FC-4741-A0BC-DB63EFA1DC62}" destId="{6FE17D98-F9BE-4624-8567-5F5A288BB895}" srcOrd="2" destOrd="0" parTransId="{C0139D46-77BF-498B-92D5-617A0F0BE7A9}" sibTransId="{70C6E913-29CA-464B-BDA3-11D0ABACB37C}"/>
    <dgm:cxn modelId="{F53087C0-7BB3-4523-96A1-16D93BB77CFD}" srcId="{0749E2B2-66FC-4741-A0BC-DB63EFA1DC62}" destId="{50156149-83F6-4502-9EAC-D6413CF22EFC}" srcOrd="4" destOrd="0" parTransId="{022C48D5-50D1-4B4E-A7A3-627DBF03BE9B}" sibTransId="{6AAB06E4-156B-4F98-BA2F-5F01F3728962}"/>
    <dgm:cxn modelId="{E792D786-5994-4D74-BF73-42C22FE23585}" type="presOf" srcId="{88C81E14-6BCA-4DE7-95CC-67F92023DE5A}" destId="{39F5E200-D283-41F6-A431-A16A8DC6CC23}" srcOrd="0" destOrd="0" presId="urn:microsoft.com/office/officeart/2008/layout/LinedList"/>
    <dgm:cxn modelId="{86D9E350-ABBF-4871-9104-F0B41755CABF}" srcId="{B4879047-4ABA-43ED-95CD-0E014F9086BD}" destId="{4AB68E93-C02D-429B-8ED1-5BECE81C5C5B}" srcOrd="1" destOrd="0" parTransId="{80BBD7F4-4865-4525-9299-F0E02C1B6329}" sibTransId="{0C3F1B07-FA74-48B2-B4BE-609F9350B9A0}"/>
    <dgm:cxn modelId="{8998A956-3BDD-4392-A3D7-AC079E2EB218}" type="presOf" srcId="{3CE55C13-85AA-46CD-8692-DBE952C263B9}" destId="{DB759CEC-874C-4CA0-8578-2E0E820BA842}" srcOrd="0" destOrd="0" presId="urn:microsoft.com/office/officeart/2008/layout/LinedList"/>
    <dgm:cxn modelId="{4F6B7DDD-DC3F-4731-8C6B-DDF3CF55B608}" srcId="{B4879047-4ABA-43ED-95CD-0E014F9086BD}" destId="{A508385C-A30F-4CED-995E-7CB1EC39B0BC}" srcOrd="3" destOrd="0" parTransId="{1DDCAD13-93B8-4CA5-9D07-DEDA91EFEA60}" sibTransId="{707F5DEA-CFAE-46E7-82B6-426E92A97107}"/>
    <dgm:cxn modelId="{EF3FBAA9-8909-4B43-A136-D641277F7224}" type="presOf" srcId="{6FE17D98-F9BE-4624-8567-5F5A288BB895}" destId="{20ACE0AC-3BB5-4F19-9742-CCC2400A6B21}" srcOrd="0" destOrd="0" presId="urn:microsoft.com/office/officeart/2008/layout/LinedList"/>
    <dgm:cxn modelId="{5FDBE705-CE62-40EB-A526-B81FC16E889A}" type="presOf" srcId="{3C99B1B3-FBA9-4A68-97F6-62D9D5FDA19A}" destId="{461662C9-C22A-4EF9-9DA1-A60220B11625}" srcOrd="0" destOrd="0" presId="urn:microsoft.com/office/officeart/2008/layout/LinedList"/>
    <dgm:cxn modelId="{8E0601DB-1E9B-497C-894E-D51F45CEEE11}" srcId="{3C99B1B3-FBA9-4A68-97F6-62D9D5FDA19A}" destId="{0749E2B2-66FC-4741-A0BC-DB63EFA1DC62}" srcOrd="0" destOrd="0" parTransId="{848F1CA5-2B18-4485-8217-4873D721B55B}" sibTransId="{88DF1DE6-5E50-40A0-A7CA-CD71C4777703}"/>
    <dgm:cxn modelId="{C1FDBC23-1EE0-4314-AB0A-4F5517BB6AB0}" srcId="{B4879047-4ABA-43ED-95CD-0E014F9086BD}" destId="{C8DD8376-1768-4CC4-AD48-A991C8C35788}" srcOrd="0" destOrd="0" parTransId="{422D0135-90F0-4364-9D0F-F4D9720F5CE2}" sibTransId="{681BC708-D58F-4599-971E-0B6B1F220350}"/>
    <dgm:cxn modelId="{61259F79-49D8-45F0-A8B4-A2DE6D6DD3CC}" type="presOf" srcId="{A508385C-A30F-4CED-995E-7CB1EC39B0BC}" destId="{001FEF5A-2218-4477-8EDA-86769823C253}" srcOrd="0" destOrd="0" presId="urn:microsoft.com/office/officeart/2008/layout/LinedList"/>
    <dgm:cxn modelId="{85B7A13E-E8F5-4E0C-B456-0F53A9E6257F}" srcId="{B4879047-4ABA-43ED-95CD-0E014F9086BD}" destId="{576B89A5-CCBA-4E68-9CE5-85D32A4C3EEF}" srcOrd="2" destOrd="0" parTransId="{8D0E0621-3357-4A5F-B38C-6CF34CAB8F6E}" sibTransId="{6261B3A0-681B-417F-9FA4-67FDA6BA153F}"/>
    <dgm:cxn modelId="{E0FB22C1-E210-498C-A65D-10A8265BC33C}" srcId="{0749E2B2-66FC-4741-A0BC-DB63EFA1DC62}" destId="{3CE55C13-85AA-46CD-8692-DBE952C263B9}" srcOrd="6" destOrd="0" parTransId="{506C9525-A0C0-4498-A925-C9640560BA6F}" sibTransId="{484D9D5E-6720-46D8-B0C9-AA2AF489D969}"/>
    <dgm:cxn modelId="{1118461C-53D4-43FF-8D6E-003A57F8F132}" type="presOf" srcId="{D2AB9FC1-90EA-4C21-9A70-CAE07A72ED55}" destId="{E5EB9741-BEE7-463F-9A3F-1C9B0EFF48F5}" srcOrd="0" destOrd="0" presId="urn:microsoft.com/office/officeart/2008/layout/LinedList"/>
    <dgm:cxn modelId="{3895124B-C3A9-48E8-A4C8-86E055A8B6D0}" type="presOf" srcId="{E99D36EF-0F8E-4C53-825C-A24FFEE71940}" destId="{923FA3BD-9012-4359-803F-C82F57D96DA1}" srcOrd="0" destOrd="0" presId="urn:microsoft.com/office/officeart/2008/layout/LinedList"/>
    <dgm:cxn modelId="{EEED9CC4-D9B5-4906-9898-7B85DB204BCE}" srcId="{0749E2B2-66FC-4741-A0BC-DB63EFA1DC62}" destId="{3961C149-680E-4B0B-98A0-102CB17A6645}" srcOrd="5" destOrd="0" parTransId="{A29CAF7F-B5F5-4DC1-806A-E66742C41EAC}" sibTransId="{1BE00896-CF89-4BC8-9F9B-543D38D78D65}"/>
    <dgm:cxn modelId="{05268A4D-CC26-4136-9AF0-8951E0999440}" type="presOf" srcId="{4AB68E93-C02D-429B-8ED1-5BECE81C5C5B}" destId="{23548AB7-B15B-4A1D-96EF-FA946AEB6E28}" srcOrd="0" destOrd="0" presId="urn:microsoft.com/office/officeart/2008/layout/LinedList"/>
    <dgm:cxn modelId="{34A42E48-FF3D-4FF4-B4F2-E79CC9B7DBDB}" type="presOf" srcId="{3961C149-680E-4B0B-98A0-102CB17A6645}" destId="{C080FF35-8BAF-4154-B8CE-952CF28F8272}" srcOrd="0" destOrd="0" presId="urn:microsoft.com/office/officeart/2008/layout/LinedList"/>
    <dgm:cxn modelId="{3E37446E-FA97-463F-BED7-0FE18279AFC8}" type="presOf" srcId="{576B89A5-CCBA-4E68-9CE5-85D32A4C3EEF}" destId="{27F624AB-78AA-41D2-B21F-369BE9BBFF03}" srcOrd="0" destOrd="0" presId="urn:microsoft.com/office/officeart/2008/layout/LinedList"/>
    <dgm:cxn modelId="{9AC5E9DC-CF72-4600-A4F8-F273DE172C1E}" type="presParOf" srcId="{461662C9-C22A-4EF9-9DA1-A60220B11625}" destId="{A667064D-CE38-424B-B8AC-481F2CD20DDB}" srcOrd="0" destOrd="0" presId="urn:microsoft.com/office/officeart/2008/layout/LinedList"/>
    <dgm:cxn modelId="{BC66D55E-5D60-4734-A699-472669089C5E}" type="presParOf" srcId="{461662C9-C22A-4EF9-9DA1-A60220B11625}" destId="{FBDBB258-5462-484D-8941-3EF145BD754B}" srcOrd="1" destOrd="0" presId="urn:microsoft.com/office/officeart/2008/layout/LinedList"/>
    <dgm:cxn modelId="{303B2779-D631-453D-9A45-C99B5888FC06}" type="presParOf" srcId="{FBDBB258-5462-484D-8941-3EF145BD754B}" destId="{DC57781F-DF4B-4495-A15E-5E70DD0549D2}" srcOrd="0" destOrd="0" presId="urn:microsoft.com/office/officeart/2008/layout/LinedList"/>
    <dgm:cxn modelId="{2CF54059-04F5-4723-AD5B-BFB8CE5F2835}" type="presParOf" srcId="{FBDBB258-5462-484D-8941-3EF145BD754B}" destId="{B2A86B89-3C3F-4295-817B-9FB92BAFBCE4}" srcOrd="1" destOrd="0" presId="urn:microsoft.com/office/officeart/2008/layout/LinedList"/>
    <dgm:cxn modelId="{6E9463A4-5D24-41A9-83B5-D4398DF5B8BA}" type="presParOf" srcId="{B2A86B89-3C3F-4295-817B-9FB92BAFBCE4}" destId="{400462F4-4E75-44E4-AE91-77207448D398}" srcOrd="0" destOrd="0" presId="urn:microsoft.com/office/officeart/2008/layout/LinedList"/>
    <dgm:cxn modelId="{57ABCAA7-79A9-424F-A5E8-1FDA0DA115EF}" type="presParOf" srcId="{B2A86B89-3C3F-4295-817B-9FB92BAFBCE4}" destId="{8E79FD4F-A19E-4DF8-9913-DD762A9C8973}" srcOrd="1" destOrd="0" presId="urn:microsoft.com/office/officeart/2008/layout/LinedList"/>
    <dgm:cxn modelId="{4993298F-01C8-4EBF-AB51-F000D622CD38}" type="presParOf" srcId="{8E79FD4F-A19E-4DF8-9913-DD762A9C8973}" destId="{BF9E0A77-0162-4D41-AC15-AF64673CAA6F}" srcOrd="0" destOrd="0" presId="urn:microsoft.com/office/officeart/2008/layout/LinedList"/>
    <dgm:cxn modelId="{4F0CC9A4-6330-4C8F-824C-E1922786361D}" type="presParOf" srcId="{8E79FD4F-A19E-4DF8-9913-DD762A9C8973}" destId="{E5EB9741-BEE7-463F-9A3F-1C9B0EFF48F5}" srcOrd="1" destOrd="0" presId="urn:microsoft.com/office/officeart/2008/layout/LinedList"/>
    <dgm:cxn modelId="{FA3270B8-89EE-461E-A502-74E6ACFF5957}" type="presParOf" srcId="{8E79FD4F-A19E-4DF8-9913-DD762A9C8973}" destId="{391EDACD-75A1-4DF8-AA8D-5617D567E76F}" srcOrd="2" destOrd="0" presId="urn:microsoft.com/office/officeart/2008/layout/LinedList"/>
    <dgm:cxn modelId="{E0DE931B-4693-47E8-AAB1-77E322735FAA}" type="presParOf" srcId="{B2A86B89-3C3F-4295-817B-9FB92BAFBCE4}" destId="{C3698DC8-CFAA-484A-8F94-F2E06032819D}" srcOrd="2" destOrd="0" presId="urn:microsoft.com/office/officeart/2008/layout/LinedList"/>
    <dgm:cxn modelId="{A3A928AF-8508-48EF-9769-A88FDD394524}" type="presParOf" srcId="{B2A86B89-3C3F-4295-817B-9FB92BAFBCE4}" destId="{3FA2976D-14BC-4911-9B94-269A3D986203}" srcOrd="3" destOrd="0" presId="urn:microsoft.com/office/officeart/2008/layout/LinedList"/>
    <dgm:cxn modelId="{20F04096-ADA7-4397-8211-31BBC8A87EC1}" type="presParOf" srcId="{B2A86B89-3C3F-4295-817B-9FB92BAFBCE4}" destId="{01BF97CB-A053-4910-8485-C40312DD0E65}" srcOrd="4" destOrd="0" presId="urn:microsoft.com/office/officeart/2008/layout/LinedList"/>
    <dgm:cxn modelId="{067A5EBB-63BB-403B-8D80-B32221BE671B}" type="presParOf" srcId="{01BF97CB-A053-4910-8485-C40312DD0E65}" destId="{0B3E3B17-39FE-4278-B1ED-B6FA784F665C}" srcOrd="0" destOrd="0" presId="urn:microsoft.com/office/officeart/2008/layout/LinedList"/>
    <dgm:cxn modelId="{851BCC88-DC4F-4BBC-A36E-833B921C2491}" type="presParOf" srcId="{01BF97CB-A053-4910-8485-C40312DD0E65}" destId="{B7B35721-DE79-4DF0-AEE7-63B3BD44E013}" srcOrd="1" destOrd="0" presId="urn:microsoft.com/office/officeart/2008/layout/LinedList"/>
    <dgm:cxn modelId="{41431E94-BDE4-41F2-92EA-7F90028D6FBC}" type="presParOf" srcId="{01BF97CB-A053-4910-8485-C40312DD0E65}" destId="{AF4DB49D-058C-4F77-A94F-82CAEEACA0BE}" srcOrd="2" destOrd="0" presId="urn:microsoft.com/office/officeart/2008/layout/LinedList"/>
    <dgm:cxn modelId="{913944EA-2431-4CB1-8B4F-B3931B05A1D5}" type="presParOf" srcId="{B2A86B89-3C3F-4295-817B-9FB92BAFBCE4}" destId="{19C8D704-59B0-448F-BEC8-D5FE00EB28BD}" srcOrd="5" destOrd="0" presId="urn:microsoft.com/office/officeart/2008/layout/LinedList"/>
    <dgm:cxn modelId="{096C2FBB-F397-4E6E-876D-F4F8F714E9D2}" type="presParOf" srcId="{B2A86B89-3C3F-4295-817B-9FB92BAFBCE4}" destId="{DC1D06D8-CBA3-4D19-B36C-8AFECE94C675}" srcOrd="6" destOrd="0" presId="urn:microsoft.com/office/officeart/2008/layout/LinedList"/>
    <dgm:cxn modelId="{C4A304BA-EC9E-4ED2-9B03-C0DE50D06116}" type="presParOf" srcId="{B2A86B89-3C3F-4295-817B-9FB92BAFBCE4}" destId="{D8A1D6A7-5E7D-4B20-8FD4-646B3EFFDDBC}" srcOrd="7" destOrd="0" presId="urn:microsoft.com/office/officeart/2008/layout/LinedList"/>
    <dgm:cxn modelId="{884CB7C5-D8B4-4F97-AE61-21ECEF55E116}" type="presParOf" srcId="{D8A1D6A7-5E7D-4B20-8FD4-646B3EFFDDBC}" destId="{40BDCFCA-4876-4616-BA35-9985D3B6BA00}" srcOrd="0" destOrd="0" presId="urn:microsoft.com/office/officeart/2008/layout/LinedList"/>
    <dgm:cxn modelId="{9F667746-2504-475B-8984-986079B52BBF}" type="presParOf" srcId="{D8A1D6A7-5E7D-4B20-8FD4-646B3EFFDDBC}" destId="{20ACE0AC-3BB5-4F19-9742-CCC2400A6B21}" srcOrd="1" destOrd="0" presId="urn:microsoft.com/office/officeart/2008/layout/LinedList"/>
    <dgm:cxn modelId="{9773C864-0C5B-4DC0-94FA-0DE7C0AB050A}" type="presParOf" srcId="{D8A1D6A7-5E7D-4B20-8FD4-646B3EFFDDBC}" destId="{F05F383F-2535-4E21-A598-BE4930DF08AF}" srcOrd="2" destOrd="0" presId="urn:microsoft.com/office/officeart/2008/layout/LinedList"/>
    <dgm:cxn modelId="{F4045437-A458-424C-9C58-29894BC5477A}" type="presParOf" srcId="{B2A86B89-3C3F-4295-817B-9FB92BAFBCE4}" destId="{9F9931D8-7405-4C96-A618-BFE3BB3EA7BE}" srcOrd="8" destOrd="0" presId="urn:microsoft.com/office/officeart/2008/layout/LinedList"/>
    <dgm:cxn modelId="{ECA858FB-BC8D-40D5-BAAE-3404D776D73A}" type="presParOf" srcId="{B2A86B89-3C3F-4295-817B-9FB92BAFBCE4}" destId="{A10C927B-C0FF-40B2-AFA7-A0009CBA15F1}" srcOrd="9" destOrd="0" presId="urn:microsoft.com/office/officeart/2008/layout/LinedList"/>
    <dgm:cxn modelId="{B396FFD4-C80D-4680-9F88-7237758B42B4}" type="presParOf" srcId="{B2A86B89-3C3F-4295-817B-9FB92BAFBCE4}" destId="{0BA452D1-3517-422D-9C94-2DCC8335042E}" srcOrd="10" destOrd="0" presId="urn:microsoft.com/office/officeart/2008/layout/LinedList"/>
    <dgm:cxn modelId="{4E087490-494C-4E26-80CA-1AF00842D3BD}" type="presParOf" srcId="{0BA452D1-3517-422D-9C94-2DCC8335042E}" destId="{C9E72EC8-53A8-48E5-AEFF-3BB86FF5C0B2}" srcOrd="0" destOrd="0" presId="urn:microsoft.com/office/officeart/2008/layout/LinedList"/>
    <dgm:cxn modelId="{BB7299C4-DC56-48D6-8B7B-8811AAF22ED1}" type="presParOf" srcId="{0BA452D1-3517-422D-9C94-2DCC8335042E}" destId="{39F5E200-D283-41F6-A431-A16A8DC6CC23}" srcOrd="1" destOrd="0" presId="urn:microsoft.com/office/officeart/2008/layout/LinedList"/>
    <dgm:cxn modelId="{863DD3A1-FCA1-415D-9E37-F6D385F42C42}" type="presParOf" srcId="{0BA452D1-3517-422D-9C94-2DCC8335042E}" destId="{F6C6221C-7623-4911-BA5E-DC77AA0FE83B}" srcOrd="2" destOrd="0" presId="urn:microsoft.com/office/officeart/2008/layout/LinedList"/>
    <dgm:cxn modelId="{BE2728FD-AA74-47FE-840F-A670FA453BAD}" type="presParOf" srcId="{B2A86B89-3C3F-4295-817B-9FB92BAFBCE4}" destId="{EAA9FF82-6550-42BE-A745-8C6015BDAB33}" srcOrd="11" destOrd="0" presId="urn:microsoft.com/office/officeart/2008/layout/LinedList"/>
    <dgm:cxn modelId="{01E9E99F-4170-48ED-8591-47B2765F15DF}" type="presParOf" srcId="{B2A86B89-3C3F-4295-817B-9FB92BAFBCE4}" destId="{FC527350-E1E3-465D-BA01-72236FEA9BD0}" srcOrd="12" destOrd="0" presId="urn:microsoft.com/office/officeart/2008/layout/LinedList"/>
    <dgm:cxn modelId="{031201CB-2438-49FB-AA54-1307882211BC}" type="presParOf" srcId="{B2A86B89-3C3F-4295-817B-9FB92BAFBCE4}" destId="{42083F5A-B92E-4430-9E46-C33CB9235DA9}" srcOrd="13" destOrd="0" presId="urn:microsoft.com/office/officeart/2008/layout/LinedList"/>
    <dgm:cxn modelId="{00A7058A-230A-4503-9945-65E110B256DE}" type="presParOf" srcId="{42083F5A-B92E-4430-9E46-C33CB9235DA9}" destId="{C254C47E-CE91-4258-81B1-88D45FE02F91}" srcOrd="0" destOrd="0" presId="urn:microsoft.com/office/officeart/2008/layout/LinedList"/>
    <dgm:cxn modelId="{022A50F9-599F-45B0-AABB-F89E0749BC86}" type="presParOf" srcId="{42083F5A-B92E-4430-9E46-C33CB9235DA9}" destId="{886A1C73-550C-48D7-ABD4-C5FCB0F856AC}" srcOrd="1" destOrd="0" presId="urn:microsoft.com/office/officeart/2008/layout/LinedList"/>
    <dgm:cxn modelId="{FF987760-5C0B-4EC6-B7C2-95400265034E}" type="presParOf" srcId="{42083F5A-B92E-4430-9E46-C33CB9235DA9}" destId="{0B00B18C-E8A6-474A-9F75-CE130504836E}" srcOrd="2" destOrd="0" presId="urn:microsoft.com/office/officeart/2008/layout/LinedList"/>
    <dgm:cxn modelId="{79FBC2EE-FCF2-4DD3-B2D3-18FF8F447372}" type="presParOf" srcId="{B2A86B89-3C3F-4295-817B-9FB92BAFBCE4}" destId="{C94CC729-9FCC-4108-BD24-E299CB5D5252}" srcOrd="14" destOrd="0" presId="urn:microsoft.com/office/officeart/2008/layout/LinedList"/>
    <dgm:cxn modelId="{B35F8ACC-E28F-4538-88AF-FBC6B405C2E8}" type="presParOf" srcId="{B2A86B89-3C3F-4295-817B-9FB92BAFBCE4}" destId="{BC116EAC-EEFC-48DF-B0F4-C0B348561D4A}" srcOrd="15" destOrd="0" presId="urn:microsoft.com/office/officeart/2008/layout/LinedList"/>
    <dgm:cxn modelId="{4B43FFA9-36B4-415A-B392-2725F279BBBC}" type="presParOf" srcId="{B2A86B89-3C3F-4295-817B-9FB92BAFBCE4}" destId="{69F26837-D2CC-498E-AAA5-1E2C419C7677}" srcOrd="16" destOrd="0" presId="urn:microsoft.com/office/officeart/2008/layout/LinedList"/>
    <dgm:cxn modelId="{D897FF59-BFBC-4A3B-AB29-0A43CD6D2A63}" type="presParOf" srcId="{69F26837-D2CC-498E-AAA5-1E2C419C7677}" destId="{99F661EA-C851-4395-91D1-80D8F3344698}" srcOrd="0" destOrd="0" presId="urn:microsoft.com/office/officeart/2008/layout/LinedList"/>
    <dgm:cxn modelId="{EAFD4762-CFCE-4CD8-BB70-EBDC2219CA2D}" type="presParOf" srcId="{69F26837-D2CC-498E-AAA5-1E2C419C7677}" destId="{C080FF35-8BAF-4154-B8CE-952CF28F8272}" srcOrd="1" destOrd="0" presId="urn:microsoft.com/office/officeart/2008/layout/LinedList"/>
    <dgm:cxn modelId="{F03E4CCA-26F8-4BAE-BEA6-10AF7F5F88AA}" type="presParOf" srcId="{69F26837-D2CC-498E-AAA5-1E2C419C7677}" destId="{01D822B9-CE7A-4264-AE70-979C08642457}" srcOrd="2" destOrd="0" presId="urn:microsoft.com/office/officeart/2008/layout/LinedList"/>
    <dgm:cxn modelId="{FCFE2B71-7942-49AA-9A54-2DD77D4EA2FF}" type="presParOf" srcId="{B2A86B89-3C3F-4295-817B-9FB92BAFBCE4}" destId="{D6D3045A-1921-459F-882E-554B02C19DEA}" srcOrd="17" destOrd="0" presId="urn:microsoft.com/office/officeart/2008/layout/LinedList"/>
    <dgm:cxn modelId="{0248EF57-B961-47F8-94B7-7E96E5919A82}" type="presParOf" srcId="{B2A86B89-3C3F-4295-817B-9FB92BAFBCE4}" destId="{DE45B32E-382A-431E-9288-6A2504BAA35C}" srcOrd="18" destOrd="0" presId="urn:microsoft.com/office/officeart/2008/layout/LinedList"/>
    <dgm:cxn modelId="{3EE0A32B-4D23-4CFF-B025-814FD20BC635}" type="presParOf" srcId="{B2A86B89-3C3F-4295-817B-9FB92BAFBCE4}" destId="{C24E1DDF-2A24-471D-9AB9-5D03D4C543AC}" srcOrd="19" destOrd="0" presId="urn:microsoft.com/office/officeart/2008/layout/LinedList"/>
    <dgm:cxn modelId="{8D96E935-7B78-47A6-B63D-4771E9FE1FBC}" type="presParOf" srcId="{C24E1DDF-2A24-471D-9AB9-5D03D4C543AC}" destId="{07D438F7-5202-4393-B799-60F8F946D18E}" srcOrd="0" destOrd="0" presId="urn:microsoft.com/office/officeart/2008/layout/LinedList"/>
    <dgm:cxn modelId="{298B28BC-23FC-469E-BFB8-E2F9CC424AE0}" type="presParOf" srcId="{C24E1DDF-2A24-471D-9AB9-5D03D4C543AC}" destId="{DB759CEC-874C-4CA0-8578-2E0E820BA842}" srcOrd="1" destOrd="0" presId="urn:microsoft.com/office/officeart/2008/layout/LinedList"/>
    <dgm:cxn modelId="{D0975F62-0150-4DDA-BE97-75E0C83BCA61}" type="presParOf" srcId="{C24E1DDF-2A24-471D-9AB9-5D03D4C543AC}" destId="{5D4BA3DC-9597-41C3-9D8E-8C4C446E0DE7}" srcOrd="2" destOrd="0" presId="urn:microsoft.com/office/officeart/2008/layout/LinedList"/>
    <dgm:cxn modelId="{E8A1BA8C-BCA8-48EA-BAB2-554D5E3D5D9A}" type="presParOf" srcId="{B2A86B89-3C3F-4295-817B-9FB92BAFBCE4}" destId="{A81CCB41-CE23-4BF7-B896-763245D900EB}" srcOrd="20" destOrd="0" presId="urn:microsoft.com/office/officeart/2008/layout/LinedList"/>
    <dgm:cxn modelId="{B9DB8D05-33F9-4B57-9CA1-C5DDCFF6BE72}" type="presParOf" srcId="{B2A86B89-3C3F-4295-817B-9FB92BAFBCE4}" destId="{DC236A71-45A1-47B4-B7C5-3368F36A5F57}" srcOrd="21" destOrd="0" presId="urn:microsoft.com/office/officeart/2008/layout/LinedList"/>
    <dgm:cxn modelId="{50E221FE-2D95-4C77-81A0-76BC45E379C8}" type="presParOf" srcId="{461662C9-C22A-4EF9-9DA1-A60220B11625}" destId="{C9C5212A-7933-4700-B703-8E6BC933A0C4}" srcOrd="2" destOrd="0" presId="urn:microsoft.com/office/officeart/2008/layout/LinedList"/>
    <dgm:cxn modelId="{86193F83-07BF-403E-8E73-109B1FE62F5B}" type="presParOf" srcId="{461662C9-C22A-4EF9-9DA1-A60220B11625}" destId="{D1C94901-EEFF-4986-A44B-73C8CEF06C9F}" srcOrd="3" destOrd="0" presId="urn:microsoft.com/office/officeart/2008/layout/LinedList"/>
    <dgm:cxn modelId="{A6A7CFB7-F941-4963-A376-13F8B9C6DB15}" type="presParOf" srcId="{D1C94901-EEFF-4986-A44B-73C8CEF06C9F}" destId="{A5268D04-3FA8-4DA1-8E73-A08619C1A161}" srcOrd="0" destOrd="0" presId="urn:microsoft.com/office/officeart/2008/layout/LinedList"/>
    <dgm:cxn modelId="{CDACEAC6-8E2B-47F7-AA69-4AE3D7ADF341}" type="presParOf" srcId="{D1C94901-EEFF-4986-A44B-73C8CEF06C9F}" destId="{96F7CCAF-8326-4D7C-8116-25AF1E4D4BA4}" srcOrd="1" destOrd="0" presId="urn:microsoft.com/office/officeart/2008/layout/LinedList"/>
    <dgm:cxn modelId="{99F92916-DAC2-4EF3-8220-CA9FE91FC151}" type="presParOf" srcId="{96F7CCAF-8326-4D7C-8116-25AF1E4D4BA4}" destId="{473BF60B-334A-4CDE-B9EC-3C7373B23E4A}" srcOrd="0" destOrd="0" presId="urn:microsoft.com/office/officeart/2008/layout/LinedList"/>
    <dgm:cxn modelId="{9002E1A2-67F1-4217-AC30-CB1D378AA550}" type="presParOf" srcId="{96F7CCAF-8326-4D7C-8116-25AF1E4D4BA4}" destId="{A447B31D-9B09-480C-9D7E-87A87A3B616F}" srcOrd="1" destOrd="0" presId="urn:microsoft.com/office/officeart/2008/layout/LinedList"/>
    <dgm:cxn modelId="{01EE69ED-6E88-4A84-B8EC-0DED42AA3696}" type="presParOf" srcId="{A447B31D-9B09-480C-9D7E-87A87A3B616F}" destId="{793D25FB-C17A-43B5-B901-0B10E3DD1D4A}" srcOrd="0" destOrd="0" presId="urn:microsoft.com/office/officeart/2008/layout/LinedList"/>
    <dgm:cxn modelId="{83F5183D-FC91-407E-B953-F8A438D17943}" type="presParOf" srcId="{A447B31D-9B09-480C-9D7E-87A87A3B616F}" destId="{12313AE7-88ED-4605-B9D6-6674936F79BF}" srcOrd="1" destOrd="0" presId="urn:microsoft.com/office/officeart/2008/layout/LinedList"/>
    <dgm:cxn modelId="{6AEA1B4D-57CE-4F00-9246-4880CEB6C68C}" type="presParOf" srcId="{A447B31D-9B09-480C-9D7E-87A87A3B616F}" destId="{16CFBAD1-B0AE-4B23-8985-790B21CE3B9D}" srcOrd="2" destOrd="0" presId="urn:microsoft.com/office/officeart/2008/layout/LinedList"/>
    <dgm:cxn modelId="{DBEC25E5-A376-4DA6-AE2A-2C9AC645FADC}" type="presParOf" srcId="{96F7CCAF-8326-4D7C-8116-25AF1E4D4BA4}" destId="{C31B3D8B-1909-4892-B3BA-5997F28F765E}" srcOrd="2" destOrd="0" presId="urn:microsoft.com/office/officeart/2008/layout/LinedList"/>
    <dgm:cxn modelId="{D38FCA9D-9C7D-4DB4-A072-D92843F55628}" type="presParOf" srcId="{96F7CCAF-8326-4D7C-8116-25AF1E4D4BA4}" destId="{4C6388F4-24C3-426A-8ABD-559348E6A8D4}" srcOrd="3" destOrd="0" presId="urn:microsoft.com/office/officeart/2008/layout/LinedList"/>
    <dgm:cxn modelId="{FBD6C3DB-41DE-4824-A3DE-B1D15DC3DFA4}" type="presParOf" srcId="{96F7CCAF-8326-4D7C-8116-25AF1E4D4BA4}" destId="{4F2A5DEE-DAFE-4D02-8515-F290E63A5E38}" srcOrd="4" destOrd="0" presId="urn:microsoft.com/office/officeart/2008/layout/LinedList"/>
    <dgm:cxn modelId="{E6ACCA5E-9C93-4860-9048-AA0E11541E51}" type="presParOf" srcId="{4F2A5DEE-DAFE-4D02-8515-F290E63A5E38}" destId="{D9FACC51-6C49-41E7-8226-E76E44E1EAAA}" srcOrd="0" destOrd="0" presId="urn:microsoft.com/office/officeart/2008/layout/LinedList"/>
    <dgm:cxn modelId="{D066855F-B1FB-4EE6-8FE1-2308F30A76BB}" type="presParOf" srcId="{4F2A5DEE-DAFE-4D02-8515-F290E63A5E38}" destId="{23548AB7-B15B-4A1D-96EF-FA946AEB6E28}" srcOrd="1" destOrd="0" presId="urn:microsoft.com/office/officeart/2008/layout/LinedList"/>
    <dgm:cxn modelId="{09A2D02D-3422-48D0-B670-C26912DCF941}" type="presParOf" srcId="{4F2A5DEE-DAFE-4D02-8515-F290E63A5E38}" destId="{3D902B14-37BE-444C-A924-F7F8DC839832}" srcOrd="2" destOrd="0" presId="urn:microsoft.com/office/officeart/2008/layout/LinedList"/>
    <dgm:cxn modelId="{FC867850-ECB6-46FA-AA29-48522874EC85}" type="presParOf" srcId="{96F7CCAF-8326-4D7C-8116-25AF1E4D4BA4}" destId="{939B3C00-D886-42B8-B24E-C418004DC92E}" srcOrd="5" destOrd="0" presId="urn:microsoft.com/office/officeart/2008/layout/LinedList"/>
    <dgm:cxn modelId="{1F9FA2CC-B981-4316-94D0-A796207D1859}" type="presParOf" srcId="{96F7CCAF-8326-4D7C-8116-25AF1E4D4BA4}" destId="{4FCBD7BB-994D-491E-BB59-0B986045E409}" srcOrd="6" destOrd="0" presId="urn:microsoft.com/office/officeart/2008/layout/LinedList"/>
    <dgm:cxn modelId="{97F4253F-DD7B-4B72-AD27-BD5AA93E8CA8}" type="presParOf" srcId="{96F7CCAF-8326-4D7C-8116-25AF1E4D4BA4}" destId="{5095889F-3141-4CB1-A496-6A66ED521486}" srcOrd="7" destOrd="0" presId="urn:microsoft.com/office/officeart/2008/layout/LinedList"/>
    <dgm:cxn modelId="{E71C56D4-2DED-4934-8B84-7808C0CE63F2}" type="presParOf" srcId="{5095889F-3141-4CB1-A496-6A66ED521486}" destId="{B8F829D7-7FB3-4392-8394-BD5012C713B6}" srcOrd="0" destOrd="0" presId="urn:microsoft.com/office/officeart/2008/layout/LinedList"/>
    <dgm:cxn modelId="{77CCABB0-BE34-4FA1-93F7-47E88353AFBA}" type="presParOf" srcId="{5095889F-3141-4CB1-A496-6A66ED521486}" destId="{27F624AB-78AA-41D2-B21F-369BE9BBFF03}" srcOrd="1" destOrd="0" presId="urn:microsoft.com/office/officeart/2008/layout/LinedList"/>
    <dgm:cxn modelId="{5599B764-6805-495B-BDFB-9C8092834F3F}" type="presParOf" srcId="{5095889F-3141-4CB1-A496-6A66ED521486}" destId="{D2D65BE1-E31C-4DFD-9292-C9C01C634DC2}" srcOrd="2" destOrd="0" presId="urn:microsoft.com/office/officeart/2008/layout/LinedList"/>
    <dgm:cxn modelId="{FBC5B955-C9FE-49E3-B468-4BD221565706}" type="presParOf" srcId="{96F7CCAF-8326-4D7C-8116-25AF1E4D4BA4}" destId="{A2924CFF-79DF-4592-9D93-B952EF8A856F}" srcOrd="8" destOrd="0" presId="urn:microsoft.com/office/officeart/2008/layout/LinedList"/>
    <dgm:cxn modelId="{690940AF-B9D2-42C8-9F9B-556C9361D52C}" type="presParOf" srcId="{96F7CCAF-8326-4D7C-8116-25AF1E4D4BA4}" destId="{44CC193A-8A30-4957-B74B-DF1E5F5456A5}" srcOrd="9" destOrd="0" presId="urn:microsoft.com/office/officeart/2008/layout/LinedList"/>
    <dgm:cxn modelId="{C7F238E8-2CA5-4CCD-8F2C-D2C5BCF8FE72}" type="presParOf" srcId="{96F7CCAF-8326-4D7C-8116-25AF1E4D4BA4}" destId="{B3379993-4F76-41E2-9C53-7F1700114317}" srcOrd="10" destOrd="0" presId="urn:microsoft.com/office/officeart/2008/layout/LinedList"/>
    <dgm:cxn modelId="{75CBCFBA-A2F1-41B3-9E46-B5B2F2A5159F}" type="presParOf" srcId="{B3379993-4F76-41E2-9C53-7F1700114317}" destId="{6A98110B-87CC-4996-B27C-597FB1654F14}" srcOrd="0" destOrd="0" presId="urn:microsoft.com/office/officeart/2008/layout/LinedList"/>
    <dgm:cxn modelId="{620703CF-AAAD-4494-BAE9-2DCAA994BF94}" type="presParOf" srcId="{B3379993-4F76-41E2-9C53-7F1700114317}" destId="{001FEF5A-2218-4477-8EDA-86769823C253}" srcOrd="1" destOrd="0" presId="urn:microsoft.com/office/officeart/2008/layout/LinedList"/>
    <dgm:cxn modelId="{F02EC666-A2C1-4129-A400-AEE25696DC0D}" type="presParOf" srcId="{B3379993-4F76-41E2-9C53-7F1700114317}" destId="{5AE426A0-3C9A-4EBC-A29F-42CCB12FFE60}" srcOrd="2" destOrd="0" presId="urn:microsoft.com/office/officeart/2008/layout/LinedList"/>
    <dgm:cxn modelId="{CA5300C2-56F5-4552-B614-B9222DBA0730}" type="presParOf" srcId="{96F7CCAF-8326-4D7C-8116-25AF1E4D4BA4}" destId="{58A124E5-5040-48ED-948C-F443754B0F89}" srcOrd="11" destOrd="0" presId="urn:microsoft.com/office/officeart/2008/layout/LinedList"/>
    <dgm:cxn modelId="{73220323-82F9-4A3C-A7DF-917F702CAA97}" type="presParOf" srcId="{96F7CCAF-8326-4D7C-8116-25AF1E4D4BA4}" destId="{2D1CDB87-A551-49A1-88DF-8DF40A773F2A}" srcOrd="12" destOrd="0" presId="urn:microsoft.com/office/officeart/2008/layout/LinedList"/>
    <dgm:cxn modelId="{D0D5C97F-9DCA-4220-8FC0-8A6020E87A32}" type="presParOf" srcId="{96F7CCAF-8326-4D7C-8116-25AF1E4D4BA4}" destId="{AB3A42F3-42B2-49D9-BC29-2D2713DF7D68}" srcOrd="13" destOrd="0" presId="urn:microsoft.com/office/officeart/2008/layout/LinedList"/>
    <dgm:cxn modelId="{FE9C62CF-2DB7-457A-B870-607039D08747}" type="presParOf" srcId="{AB3A42F3-42B2-49D9-BC29-2D2713DF7D68}" destId="{68BCAB45-9138-4121-BD58-4EBF729A0FC9}" srcOrd="0" destOrd="0" presId="urn:microsoft.com/office/officeart/2008/layout/LinedList"/>
    <dgm:cxn modelId="{642371B0-FD63-42E5-ACDF-9A298C39ABB3}" type="presParOf" srcId="{AB3A42F3-42B2-49D9-BC29-2D2713DF7D68}" destId="{923FA3BD-9012-4359-803F-C82F57D96DA1}" srcOrd="1" destOrd="0" presId="urn:microsoft.com/office/officeart/2008/layout/LinedList"/>
    <dgm:cxn modelId="{30568597-CDBB-4E54-9AAF-029EF5B184E3}" type="presParOf" srcId="{AB3A42F3-42B2-49D9-BC29-2D2713DF7D68}" destId="{E9571127-6D62-414A-B482-C52A0C7B3636}" srcOrd="2" destOrd="0" presId="urn:microsoft.com/office/officeart/2008/layout/LinedList"/>
    <dgm:cxn modelId="{09B2ACC7-7351-46B7-8EAE-B7B6A923C198}" type="presParOf" srcId="{96F7CCAF-8326-4D7C-8116-25AF1E4D4BA4}" destId="{57B9C295-02A5-4F96-AD42-CB7508FA2244}" srcOrd="14" destOrd="0" presId="urn:microsoft.com/office/officeart/2008/layout/LinedList"/>
    <dgm:cxn modelId="{4ABE815F-D6D8-4DA5-BC69-04520EB51E4C}" type="presParOf" srcId="{96F7CCAF-8326-4D7C-8116-25AF1E4D4BA4}" destId="{7749F012-F1E7-48F8-BABF-AF4C647D339E}" srcOrd="15"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99B1B3-FBA9-4A68-97F6-62D9D5FDA1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A5EA788-3D45-4C6D-8751-4A64568DA4A9}">
      <dgm:prSet phldrT="[Text]"/>
      <dgm:spPr/>
      <dgm:t>
        <a:bodyPr/>
        <a:lstStyle/>
        <a:p>
          <a:r>
            <a:rPr lang="en-US" dirty="0" smtClean="0"/>
            <a:t>Hide and Wipe</a:t>
          </a:r>
          <a:endParaRPr lang="en-US" dirty="0"/>
        </a:p>
      </dgm:t>
    </dgm:pt>
    <dgm:pt modelId="{E4E9F62B-BF73-4037-B7A4-DCD1C3492F9E}" type="sibTrans" cxnId="{AC565E37-C65A-4645-909A-09AD7E6370D3}">
      <dgm:prSet/>
      <dgm:spPr/>
      <dgm:t>
        <a:bodyPr/>
        <a:lstStyle/>
        <a:p>
          <a:endParaRPr lang="en-US"/>
        </a:p>
      </dgm:t>
    </dgm:pt>
    <dgm:pt modelId="{2FB8523E-1B08-4F77-9733-B11EAF7461D8}" type="parTrans" cxnId="{AC565E37-C65A-4645-909A-09AD7E6370D3}">
      <dgm:prSet/>
      <dgm:spPr/>
      <dgm:t>
        <a:bodyPr/>
        <a:lstStyle/>
        <a:p>
          <a:endParaRPr lang="en-US"/>
        </a:p>
      </dgm:t>
    </dgm:pt>
    <dgm:pt modelId="{DD33CB01-72FF-48F6-8A8F-F432E33C7161}">
      <dgm:prSet phldrT="[Text]"/>
      <dgm:spPr/>
      <dgm:t>
        <a:bodyPr/>
        <a:lstStyle/>
        <a:p>
          <a:r>
            <a:rPr lang="en-US" dirty="0" smtClean="0"/>
            <a:t>Rootkits and </a:t>
          </a:r>
          <a:endParaRPr lang="en-US" dirty="0"/>
        </a:p>
      </dgm:t>
    </dgm:pt>
    <dgm:pt modelId="{1B75454B-3E8D-4A46-AAD4-2CD36292C9A6}" type="sibTrans" cxnId="{B083A202-020E-443A-8A5C-228A4F8F6641}">
      <dgm:prSet/>
      <dgm:spPr/>
      <dgm:t>
        <a:bodyPr/>
        <a:lstStyle/>
        <a:p>
          <a:endParaRPr lang="en-US"/>
        </a:p>
      </dgm:t>
    </dgm:pt>
    <dgm:pt modelId="{948373BC-FEB0-4663-AA06-5B3C0EA5E500}" type="parTrans" cxnId="{B083A202-020E-443A-8A5C-228A4F8F6641}">
      <dgm:prSet/>
      <dgm:spPr/>
      <dgm:t>
        <a:bodyPr/>
        <a:lstStyle/>
        <a:p>
          <a:endParaRPr lang="en-US"/>
        </a:p>
      </dgm:t>
    </dgm:pt>
    <dgm:pt modelId="{DD741AB6-E6DD-4CEF-933F-7F3E57ADC91F}">
      <dgm:prSet phldrT="[Text]"/>
      <dgm:spPr/>
      <dgm:t>
        <a:bodyPr/>
        <a:lstStyle/>
        <a:p>
          <a:r>
            <a:rPr lang="en-US" dirty="0" err="1" smtClean="0"/>
            <a:t>Steganalysis</a:t>
          </a:r>
          <a:endParaRPr lang="en-US" dirty="0"/>
        </a:p>
      </dgm:t>
    </dgm:pt>
    <dgm:pt modelId="{D670297F-BF33-4836-841E-E39203E184FE}" type="sibTrans" cxnId="{2996316A-D837-40A2-BF74-8A34B526FB8D}">
      <dgm:prSet/>
      <dgm:spPr/>
      <dgm:t>
        <a:bodyPr/>
        <a:lstStyle/>
        <a:p>
          <a:endParaRPr lang="en-US"/>
        </a:p>
      </dgm:t>
    </dgm:pt>
    <dgm:pt modelId="{AB04A5E2-030F-4448-BED3-ABAEFE82A6D5}" type="parTrans" cxnId="{2996316A-D837-40A2-BF74-8A34B526FB8D}">
      <dgm:prSet/>
      <dgm:spPr/>
      <dgm:t>
        <a:bodyPr/>
        <a:lstStyle/>
        <a:p>
          <a:endParaRPr lang="en-US"/>
        </a:p>
      </dgm:t>
    </dgm:pt>
    <dgm:pt modelId="{41DE0D4F-53BF-45BD-80D8-85FBD96C1C86}">
      <dgm:prSet phldrT="[Text]"/>
      <dgm:spPr/>
      <dgm:t>
        <a:bodyPr/>
        <a:lstStyle/>
        <a:p>
          <a:r>
            <a:rPr lang="en-US" dirty="0" smtClean="0"/>
            <a:t>Disable auditing</a:t>
          </a:r>
          <a:endParaRPr lang="en-US" dirty="0"/>
        </a:p>
      </dgm:t>
    </dgm:pt>
    <dgm:pt modelId="{B099BD85-6536-42FD-9E1E-D446B8A1942C}" type="sibTrans" cxnId="{1D9FC011-822E-44A1-853F-AEB7EF65598F}">
      <dgm:prSet/>
      <dgm:spPr/>
      <dgm:t>
        <a:bodyPr/>
        <a:lstStyle/>
        <a:p>
          <a:endParaRPr lang="en-US"/>
        </a:p>
      </dgm:t>
    </dgm:pt>
    <dgm:pt modelId="{1E6E4A0E-3599-4AC6-AE0D-CBF00BB34FE7}" type="parTrans" cxnId="{1D9FC011-822E-44A1-853F-AEB7EF65598F}">
      <dgm:prSet/>
      <dgm:spPr/>
      <dgm:t>
        <a:bodyPr/>
        <a:lstStyle/>
        <a:p>
          <a:endParaRPr lang="en-US"/>
        </a:p>
      </dgm:t>
    </dgm:pt>
    <dgm:pt modelId="{0C98D1DC-D713-458B-ADB0-19BCE2F49731}">
      <dgm:prSet phldrT="[Text]"/>
      <dgm:spPr/>
      <dgm:t>
        <a:bodyPr/>
        <a:lstStyle/>
        <a:p>
          <a:r>
            <a:rPr lang="en-US" dirty="0" smtClean="0"/>
            <a:t>Log files</a:t>
          </a:r>
          <a:endParaRPr lang="en-US" dirty="0"/>
        </a:p>
      </dgm:t>
    </dgm:pt>
    <dgm:pt modelId="{3953FA79-A5C4-4BBE-9A9E-CBAA0EEF1224}" type="sibTrans" cxnId="{C01BB96A-D12F-47DD-8414-262951AF6D78}">
      <dgm:prSet/>
      <dgm:spPr/>
      <dgm:t>
        <a:bodyPr/>
        <a:lstStyle/>
        <a:p>
          <a:endParaRPr lang="en-US"/>
        </a:p>
      </dgm:t>
    </dgm:pt>
    <dgm:pt modelId="{80E41CAE-2D89-429F-8D1D-A05CD3EF4303}" type="parTrans" cxnId="{C01BB96A-D12F-47DD-8414-262951AF6D78}">
      <dgm:prSet/>
      <dgm:spPr/>
      <dgm:t>
        <a:bodyPr/>
        <a:lstStyle/>
        <a:p>
          <a:endParaRPr lang="en-US"/>
        </a:p>
      </dgm:t>
    </dgm:pt>
    <dgm:pt modelId="{659272BF-EF63-4312-B167-852E67963EB0}">
      <dgm:prSet phldrT="[Text]"/>
      <dgm:spPr/>
      <dgm:t>
        <a:bodyPr/>
        <a:lstStyle/>
        <a:p>
          <a:r>
            <a:rPr lang="en-US" dirty="0" smtClean="0"/>
            <a:t>Close remote conn.</a:t>
          </a:r>
          <a:endParaRPr lang="en-US" dirty="0"/>
        </a:p>
      </dgm:t>
    </dgm:pt>
    <dgm:pt modelId="{38A316F4-C931-4FBB-B2A7-7AE8A42DF034}" type="sibTrans" cxnId="{AEA917EF-9472-4C19-8B4C-4130613ACAD8}">
      <dgm:prSet/>
      <dgm:spPr/>
      <dgm:t>
        <a:bodyPr/>
        <a:lstStyle/>
        <a:p>
          <a:endParaRPr lang="en-US"/>
        </a:p>
      </dgm:t>
    </dgm:pt>
    <dgm:pt modelId="{DA94C0B2-1B35-40FC-8D87-5DC073BAFC56}" type="parTrans" cxnId="{AEA917EF-9472-4C19-8B4C-4130613ACAD8}">
      <dgm:prSet/>
      <dgm:spPr/>
      <dgm:t>
        <a:bodyPr/>
        <a:lstStyle/>
        <a:p>
          <a:endParaRPr lang="en-US"/>
        </a:p>
      </dgm:t>
    </dgm:pt>
    <dgm:pt modelId="{4CD9EFAB-B773-4D37-B2F5-311CBE7D8434}">
      <dgm:prSet phldrT="[Text]"/>
      <dgm:spPr/>
      <dgm:t>
        <a:bodyPr/>
        <a:lstStyle/>
        <a:p>
          <a:r>
            <a:rPr lang="en-US" dirty="0" smtClean="0"/>
            <a:t>Close open ports</a:t>
          </a:r>
          <a:endParaRPr lang="en-US" dirty="0"/>
        </a:p>
      </dgm:t>
    </dgm:pt>
    <dgm:pt modelId="{797AC4A9-E62F-4387-B898-7B65DD77D31A}" type="sibTrans" cxnId="{62B6722F-348B-457C-9A5B-2D9AD4A41A08}">
      <dgm:prSet/>
      <dgm:spPr/>
      <dgm:t>
        <a:bodyPr/>
        <a:lstStyle/>
        <a:p>
          <a:endParaRPr lang="en-US"/>
        </a:p>
      </dgm:t>
    </dgm:pt>
    <dgm:pt modelId="{C325F5C9-970D-4700-ABDA-CB5703F0507E}" type="parTrans" cxnId="{62B6722F-348B-457C-9A5B-2D9AD4A41A08}">
      <dgm:prSet/>
      <dgm:spPr/>
      <dgm:t>
        <a:bodyPr/>
        <a:lstStyle/>
        <a:p>
          <a:endParaRPr lang="en-US"/>
        </a:p>
      </dgm:t>
    </dgm:pt>
    <dgm:pt modelId="{461662C9-C22A-4EF9-9DA1-A60220B11625}" type="pres">
      <dgm:prSet presAssocID="{3C99B1B3-FBA9-4A68-97F6-62D9D5FDA19A}" presName="vert0" presStyleCnt="0">
        <dgm:presLayoutVars>
          <dgm:dir/>
          <dgm:animOne val="branch"/>
          <dgm:animLvl val="lvl"/>
        </dgm:presLayoutVars>
      </dgm:prSet>
      <dgm:spPr/>
      <dgm:t>
        <a:bodyPr/>
        <a:lstStyle/>
        <a:p>
          <a:endParaRPr lang="en-US"/>
        </a:p>
      </dgm:t>
    </dgm:pt>
    <dgm:pt modelId="{105FC46F-A129-4906-A21A-DCAA057E9A26}" type="pres">
      <dgm:prSet presAssocID="{AA5EA788-3D45-4C6D-8751-4A64568DA4A9}" presName="thickLine" presStyleLbl="alignNode1" presStyleIdx="0" presStyleCnt="1"/>
      <dgm:spPr/>
    </dgm:pt>
    <dgm:pt modelId="{55F74744-EA48-4CE0-9534-08B92BB3FA37}" type="pres">
      <dgm:prSet presAssocID="{AA5EA788-3D45-4C6D-8751-4A64568DA4A9}" presName="horz1" presStyleCnt="0"/>
      <dgm:spPr/>
    </dgm:pt>
    <dgm:pt modelId="{BC9DDCA3-C21C-4D00-AE42-6C1F9798D695}" type="pres">
      <dgm:prSet presAssocID="{AA5EA788-3D45-4C6D-8751-4A64568DA4A9}" presName="tx1" presStyleLbl="revTx" presStyleIdx="0" presStyleCnt="7"/>
      <dgm:spPr/>
      <dgm:t>
        <a:bodyPr/>
        <a:lstStyle/>
        <a:p>
          <a:endParaRPr lang="en-US"/>
        </a:p>
      </dgm:t>
    </dgm:pt>
    <dgm:pt modelId="{5776647F-B373-4073-9E8F-9D010E477A1F}" type="pres">
      <dgm:prSet presAssocID="{AA5EA788-3D45-4C6D-8751-4A64568DA4A9}" presName="vert1" presStyleCnt="0"/>
      <dgm:spPr/>
    </dgm:pt>
    <dgm:pt modelId="{FD785570-A863-4734-88C2-74C0B8430B3F}" type="pres">
      <dgm:prSet presAssocID="{DD33CB01-72FF-48F6-8A8F-F432E33C7161}" presName="vertSpace2a" presStyleCnt="0"/>
      <dgm:spPr/>
    </dgm:pt>
    <dgm:pt modelId="{513B2315-5A27-4E99-893F-7465C7238204}" type="pres">
      <dgm:prSet presAssocID="{DD33CB01-72FF-48F6-8A8F-F432E33C7161}" presName="horz2" presStyleCnt="0"/>
      <dgm:spPr/>
    </dgm:pt>
    <dgm:pt modelId="{03DD9981-9D9A-497C-85AF-4EA4ABB7E5BA}" type="pres">
      <dgm:prSet presAssocID="{DD33CB01-72FF-48F6-8A8F-F432E33C7161}" presName="horzSpace2" presStyleCnt="0"/>
      <dgm:spPr/>
    </dgm:pt>
    <dgm:pt modelId="{37E0F2EF-EFD6-4AFD-89DA-2783AF20D331}" type="pres">
      <dgm:prSet presAssocID="{DD33CB01-72FF-48F6-8A8F-F432E33C7161}" presName="tx2" presStyleLbl="revTx" presStyleIdx="1" presStyleCnt="7"/>
      <dgm:spPr/>
      <dgm:t>
        <a:bodyPr/>
        <a:lstStyle/>
        <a:p>
          <a:endParaRPr lang="en-US"/>
        </a:p>
      </dgm:t>
    </dgm:pt>
    <dgm:pt modelId="{9EB6E581-0B08-4EF8-B05E-4B75CFE99638}" type="pres">
      <dgm:prSet presAssocID="{DD33CB01-72FF-48F6-8A8F-F432E33C7161}" presName="vert2" presStyleCnt="0"/>
      <dgm:spPr/>
    </dgm:pt>
    <dgm:pt modelId="{F448ABED-3A8F-449A-BED3-330711DE4FC8}" type="pres">
      <dgm:prSet presAssocID="{DD33CB01-72FF-48F6-8A8F-F432E33C7161}" presName="thinLine2b" presStyleLbl="callout" presStyleIdx="0" presStyleCnt="6"/>
      <dgm:spPr/>
    </dgm:pt>
    <dgm:pt modelId="{22367745-03F6-4A5A-8C67-8FD096E4D489}" type="pres">
      <dgm:prSet presAssocID="{DD33CB01-72FF-48F6-8A8F-F432E33C7161}" presName="vertSpace2b" presStyleCnt="0"/>
      <dgm:spPr/>
    </dgm:pt>
    <dgm:pt modelId="{7A3EF1FB-DD33-4B0F-97CF-9F992B7C3FB8}" type="pres">
      <dgm:prSet presAssocID="{DD741AB6-E6DD-4CEF-933F-7F3E57ADC91F}" presName="horz2" presStyleCnt="0"/>
      <dgm:spPr/>
    </dgm:pt>
    <dgm:pt modelId="{AD2F2BDC-E8AE-44D7-BDA6-696501E6F802}" type="pres">
      <dgm:prSet presAssocID="{DD741AB6-E6DD-4CEF-933F-7F3E57ADC91F}" presName="horzSpace2" presStyleCnt="0"/>
      <dgm:spPr/>
    </dgm:pt>
    <dgm:pt modelId="{1ECE1049-E9AB-4F9D-A797-560CF6073ABA}" type="pres">
      <dgm:prSet presAssocID="{DD741AB6-E6DD-4CEF-933F-7F3E57ADC91F}" presName="tx2" presStyleLbl="revTx" presStyleIdx="2" presStyleCnt="7"/>
      <dgm:spPr/>
      <dgm:t>
        <a:bodyPr/>
        <a:lstStyle/>
        <a:p>
          <a:endParaRPr lang="en-US"/>
        </a:p>
      </dgm:t>
    </dgm:pt>
    <dgm:pt modelId="{ABD6A09B-46D5-4BCA-8FA9-39D39DEE47FC}" type="pres">
      <dgm:prSet presAssocID="{DD741AB6-E6DD-4CEF-933F-7F3E57ADC91F}" presName="vert2" presStyleCnt="0"/>
      <dgm:spPr/>
    </dgm:pt>
    <dgm:pt modelId="{995E591F-02AF-47E9-A738-D3958D931125}" type="pres">
      <dgm:prSet presAssocID="{DD741AB6-E6DD-4CEF-933F-7F3E57ADC91F}" presName="thinLine2b" presStyleLbl="callout" presStyleIdx="1" presStyleCnt="6"/>
      <dgm:spPr/>
    </dgm:pt>
    <dgm:pt modelId="{43DBE09A-CA55-45DD-B6E6-801D90591BDC}" type="pres">
      <dgm:prSet presAssocID="{DD741AB6-E6DD-4CEF-933F-7F3E57ADC91F}" presName="vertSpace2b" presStyleCnt="0"/>
      <dgm:spPr/>
    </dgm:pt>
    <dgm:pt modelId="{4B2FC41A-12F7-4649-9F59-47D47760F383}" type="pres">
      <dgm:prSet presAssocID="{41DE0D4F-53BF-45BD-80D8-85FBD96C1C86}" presName="horz2" presStyleCnt="0"/>
      <dgm:spPr/>
    </dgm:pt>
    <dgm:pt modelId="{1C154B38-31B1-4DEE-A746-0E047506B489}" type="pres">
      <dgm:prSet presAssocID="{41DE0D4F-53BF-45BD-80D8-85FBD96C1C86}" presName="horzSpace2" presStyleCnt="0"/>
      <dgm:spPr/>
    </dgm:pt>
    <dgm:pt modelId="{2C1739E2-EFEE-413F-9FF7-F3E25C67D1D9}" type="pres">
      <dgm:prSet presAssocID="{41DE0D4F-53BF-45BD-80D8-85FBD96C1C86}" presName="tx2" presStyleLbl="revTx" presStyleIdx="3" presStyleCnt="7"/>
      <dgm:spPr/>
      <dgm:t>
        <a:bodyPr/>
        <a:lstStyle/>
        <a:p>
          <a:endParaRPr lang="en-US"/>
        </a:p>
      </dgm:t>
    </dgm:pt>
    <dgm:pt modelId="{6CD930DE-E5A7-4DCD-B526-CDD1EA240933}" type="pres">
      <dgm:prSet presAssocID="{41DE0D4F-53BF-45BD-80D8-85FBD96C1C86}" presName="vert2" presStyleCnt="0"/>
      <dgm:spPr/>
    </dgm:pt>
    <dgm:pt modelId="{7787FC22-8AB6-4E26-ADE9-0288A320EFA7}" type="pres">
      <dgm:prSet presAssocID="{41DE0D4F-53BF-45BD-80D8-85FBD96C1C86}" presName="thinLine2b" presStyleLbl="callout" presStyleIdx="2" presStyleCnt="6"/>
      <dgm:spPr/>
    </dgm:pt>
    <dgm:pt modelId="{ADF4F4E8-D7A9-4B4C-82D1-ECA3EDDE474B}" type="pres">
      <dgm:prSet presAssocID="{41DE0D4F-53BF-45BD-80D8-85FBD96C1C86}" presName="vertSpace2b" presStyleCnt="0"/>
      <dgm:spPr/>
    </dgm:pt>
    <dgm:pt modelId="{98496036-79E5-41E2-8D23-161A465BFB89}" type="pres">
      <dgm:prSet presAssocID="{0C98D1DC-D713-458B-ADB0-19BCE2F49731}" presName="horz2" presStyleCnt="0"/>
      <dgm:spPr/>
    </dgm:pt>
    <dgm:pt modelId="{FD4F1D0B-C7F6-4D6C-AC8B-0394BE628E74}" type="pres">
      <dgm:prSet presAssocID="{0C98D1DC-D713-458B-ADB0-19BCE2F49731}" presName="horzSpace2" presStyleCnt="0"/>
      <dgm:spPr/>
    </dgm:pt>
    <dgm:pt modelId="{BD9D19AB-4025-412B-833C-FC0723462A40}" type="pres">
      <dgm:prSet presAssocID="{0C98D1DC-D713-458B-ADB0-19BCE2F49731}" presName="tx2" presStyleLbl="revTx" presStyleIdx="4" presStyleCnt="7"/>
      <dgm:spPr/>
      <dgm:t>
        <a:bodyPr/>
        <a:lstStyle/>
        <a:p>
          <a:endParaRPr lang="en-US"/>
        </a:p>
      </dgm:t>
    </dgm:pt>
    <dgm:pt modelId="{056F1886-24AE-4967-A1EC-7464B32B9750}" type="pres">
      <dgm:prSet presAssocID="{0C98D1DC-D713-458B-ADB0-19BCE2F49731}" presName="vert2" presStyleCnt="0"/>
      <dgm:spPr/>
    </dgm:pt>
    <dgm:pt modelId="{C5638F84-4B91-4470-A2E5-06241202104F}" type="pres">
      <dgm:prSet presAssocID="{0C98D1DC-D713-458B-ADB0-19BCE2F49731}" presName="thinLine2b" presStyleLbl="callout" presStyleIdx="3" presStyleCnt="6"/>
      <dgm:spPr/>
    </dgm:pt>
    <dgm:pt modelId="{EAD21271-2695-456F-9778-BC85BDC003A4}" type="pres">
      <dgm:prSet presAssocID="{0C98D1DC-D713-458B-ADB0-19BCE2F49731}" presName="vertSpace2b" presStyleCnt="0"/>
      <dgm:spPr/>
    </dgm:pt>
    <dgm:pt modelId="{0F6089DC-6830-4F4C-B84E-A952944E7C6F}" type="pres">
      <dgm:prSet presAssocID="{659272BF-EF63-4312-B167-852E67963EB0}" presName="horz2" presStyleCnt="0"/>
      <dgm:spPr/>
    </dgm:pt>
    <dgm:pt modelId="{A804A10D-489B-4EA1-8EA8-022FEF63D4D7}" type="pres">
      <dgm:prSet presAssocID="{659272BF-EF63-4312-B167-852E67963EB0}" presName="horzSpace2" presStyleCnt="0"/>
      <dgm:spPr/>
    </dgm:pt>
    <dgm:pt modelId="{0AB92519-5685-4322-8765-B77D885BA71B}" type="pres">
      <dgm:prSet presAssocID="{659272BF-EF63-4312-B167-852E67963EB0}" presName="tx2" presStyleLbl="revTx" presStyleIdx="5" presStyleCnt="7"/>
      <dgm:spPr/>
      <dgm:t>
        <a:bodyPr/>
        <a:lstStyle/>
        <a:p>
          <a:endParaRPr lang="en-US"/>
        </a:p>
      </dgm:t>
    </dgm:pt>
    <dgm:pt modelId="{18FF13BC-59A9-4B92-BC39-F4D912D9DB1F}" type="pres">
      <dgm:prSet presAssocID="{659272BF-EF63-4312-B167-852E67963EB0}" presName="vert2" presStyleCnt="0"/>
      <dgm:spPr/>
    </dgm:pt>
    <dgm:pt modelId="{69406391-EF3B-49E3-A35A-CB59CFECFDD5}" type="pres">
      <dgm:prSet presAssocID="{659272BF-EF63-4312-B167-852E67963EB0}" presName="thinLine2b" presStyleLbl="callout" presStyleIdx="4" presStyleCnt="6"/>
      <dgm:spPr/>
    </dgm:pt>
    <dgm:pt modelId="{BF7D957B-DB76-4C24-9C1A-9ACB73D18990}" type="pres">
      <dgm:prSet presAssocID="{659272BF-EF63-4312-B167-852E67963EB0}" presName="vertSpace2b" presStyleCnt="0"/>
      <dgm:spPr/>
    </dgm:pt>
    <dgm:pt modelId="{959024A2-DF30-4D6C-862E-CC2176AF9EF7}" type="pres">
      <dgm:prSet presAssocID="{4CD9EFAB-B773-4D37-B2F5-311CBE7D8434}" presName="horz2" presStyleCnt="0"/>
      <dgm:spPr/>
    </dgm:pt>
    <dgm:pt modelId="{E1CDA498-521E-4DF4-83FC-BE25FFD540EC}" type="pres">
      <dgm:prSet presAssocID="{4CD9EFAB-B773-4D37-B2F5-311CBE7D8434}" presName="horzSpace2" presStyleCnt="0"/>
      <dgm:spPr/>
    </dgm:pt>
    <dgm:pt modelId="{9B0B7A81-4AF9-46B5-BA6A-97C1A5659689}" type="pres">
      <dgm:prSet presAssocID="{4CD9EFAB-B773-4D37-B2F5-311CBE7D8434}" presName="tx2" presStyleLbl="revTx" presStyleIdx="6" presStyleCnt="7"/>
      <dgm:spPr/>
      <dgm:t>
        <a:bodyPr/>
        <a:lstStyle/>
        <a:p>
          <a:endParaRPr lang="en-US"/>
        </a:p>
      </dgm:t>
    </dgm:pt>
    <dgm:pt modelId="{25772FF4-5AC0-4C7F-AE1C-6BB591092F2B}" type="pres">
      <dgm:prSet presAssocID="{4CD9EFAB-B773-4D37-B2F5-311CBE7D8434}" presName="vert2" presStyleCnt="0"/>
      <dgm:spPr/>
    </dgm:pt>
    <dgm:pt modelId="{86E2A14A-2D95-466E-8531-534205A07510}" type="pres">
      <dgm:prSet presAssocID="{4CD9EFAB-B773-4D37-B2F5-311CBE7D8434}" presName="thinLine2b" presStyleLbl="callout" presStyleIdx="5" presStyleCnt="6"/>
      <dgm:spPr/>
    </dgm:pt>
    <dgm:pt modelId="{254A7475-9EA9-42FC-96EB-47B5848528BE}" type="pres">
      <dgm:prSet presAssocID="{4CD9EFAB-B773-4D37-B2F5-311CBE7D8434}" presName="vertSpace2b" presStyleCnt="0"/>
      <dgm:spPr/>
    </dgm:pt>
  </dgm:ptLst>
  <dgm:cxnLst>
    <dgm:cxn modelId="{2EB1C0FF-7ABF-4E9D-9389-BD04AF3E626E}" type="presOf" srcId="{0C98D1DC-D713-458B-ADB0-19BCE2F49731}" destId="{BD9D19AB-4025-412B-833C-FC0723462A40}" srcOrd="0" destOrd="0" presId="urn:microsoft.com/office/officeart/2008/layout/LinedList"/>
    <dgm:cxn modelId="{120360CA-CF33-4D9A-ACED-38B9E056559E}" type="presOf" srcId="{DD741AB6-E6DD-4CEF-933F-7F3E57ADC91F}" destId="{1ECE1049-E9AB-4F9D-A797-560CF6073ABA}" srcOrd="0" destOrd="0" presId="urn:microsoft.com/office/officeart/2008/layout/LinedList"/>
    <dgm:cxn modelId="{C01BB96A-D12F-47DD-8414-262951AF6D78}" srcId="{AA5EA788-3D45-4C6D-8751-4A64568DA4A9}" destId="{0C98D1DC-D713-458B-ADB0-19BCE2F49731}" srcOrd="3" destOrd="0" parTransId="{80E41CAE-2D89-429F-8D1D-A05CD3EF4303}" sibTransId="{3953FA79-A5C4-4BBE-9A9E-CBAA0EEF1224}"/>
    <dgm:cxn modelId="{98BD5F87-BB0A-4FE0-983E-FE6B6C2E7E00}" type="presOf" srcId="{4CD9EFAB-B773-4D37-B2F5-311CBE7D8434}" destId="{9B0B7A81-4AF9-46B5-BA6A-97C1A5659689}" srcOrd="0" destOrd="0" presId="urn:microsoft.com/office/officeart/2008/layout/LinedList"/>
    <dgm:cxn modelId="{2996316A-D837-40A2-BF74-8A34B526FB8D}" srcId="{AA5EA788-3D45-4C6D-8751-4A64568DA4A9}" destId="{DD741AB6-E6DD-4CEF-933F-7F3E57ADC91F}" srcOrd="1" destOrd="0" parTransId="{AB04A5E2-030F-4448-BED3-ABAEFE82A6D5}" sibTransId="{D670297F-BF33-4836-841E-E39203E184FE}"/>
    <dgm:cxn modelId="{62B6722F-348B-457C-9A5B-2D9AD4A41A08}" srcId="{AA5EA788-3D45-4C6D-8751-4A64568DA4A9}" destId="{4CD9EFAB-B773-4D37-B2F5-311CBE7D8434}" srcOrd="5" destOrd="0" parTransId="{C325F5C9-970D-4700-ABDA-CB5703F0507E}" sibTransId="{797AC4A9-E62F-4387-B898-7B65DD77D31A}"/>
    <dgm:cxn modelId="{B083A202-020E-443A-8A5C-228A4F8F6641}" srcId="{AA5EA788-3D45-4C6D-8751-4A64568DA4A9}" destId="{DD33CB01-72FF-48F6-8A8F-F432E33C7161}" srcOrd="0" destOrd="0" parTransId="{948373BC-FEB0-4663-AA06-5B3C0EA5E500}" sibTransId="{1B75454B-3E8D-4A46-AAD4-2CD36292C9A6}"/>
    <dgm:cxn modelId="{5FDBE705-CE62-40EB-A526-B81FC16E889A}" type="presOf" srcId="{3C99B1B3-FBA9-4A68-97F6-62D9D5FDA19A}" destId="{461662C9-C22A-4EF9-9DA1-A60220B11625}" srcOrd="0" destOrd="0" presId="urn:microsoft.com/office/officeart/2008/layout/LinedList"/>
    <dgm:cxn modelId="{770A626C-C8EB-4D3B-A603-9FBABF293EDD}" type="presOf" srcId="{659272BF-EF63-4312-B167-852E67963EB0}" destId="{0AB92519-5685-4322-8765-B77D885BA71B}" srcOrd="0" destOrd="0" presId="urn:microsoft.com/office/officeart/2008/layout/LinedList"/>
    <dgm:cxn modelId="{97B7C770-6811-4421-81B1-2C7E9D99589C}" type="presOf" srcId="{AA5EA788-3D45-4C6D-8751-4A64568DA4A9}" destId="{BC9DDCA3-C21C-4D00-AE42-6C1F9798D695}" srcOrd="0" destOrd="0" presId="urn:microsoft.com/office/officeart/2008/layout/LinedList"/>
    <dgm:cxn modelId="{AC565E37-C65A-4645-909A-09AD7E6370D3}" srcId="{3C99B1B3-FBA9-4A68-97F6-62D9D5FDA19A}" destId="{AA5EA788-3D45-4C6D-8751-4A64568DA4A9}" srcOrd="0" destOrd="0" parTransId="{2FB8523E-1B08-4F77-9733-B11EAF7461D8}" sibTransId="{E4E9F62B-BF73-4037-B7A4-DCD1C3492F9E}"/>
    <dgm:cxn modelId="{1D9FC011-822E-44A1-853F-AEB7EF65598F}" srcId="{AA5EA788-3D45-4C6D-8751-4A64568DA4A9}" destId="{41DE0D4F-53BF-45BD-80D8-85FBD96C1C86}" srcOrd="2" destOrd="0" parTransId="{1E6E4A0E-3599-4AC6-AE0D-CBF00BB34FE7}" sibTransId="{B099BD85-6536-42FD-9E1E-D446B8A1942C}"/>
    <dgm:cxn modelId="{4E50A9C5-F3CE-4F67-9ED2-FF4C499761FE}" type="presOf" srcId="{41DE0D4F-53BF-45BD-80D8-85FBD96C1C86}" destId="{2C1739E2-EFEE-413F-9FF7-F3E25C67D1D9}" srcOrd="0" destOrd="0" presId="urn:microsoft.com/office/officeart/2008/layout/LinedList"/>
    <dgm:cxn modelId="{52318840-2F87-4EC8-B5C2-AAD18112696B}" type="presOf" srcId="{DD33CB01-72FF-48F6-8A8F-F432E33C7161}" destId="{37E0F2EF-EFD6-4AFD-89DA-2783AF20D331}" srcOrd="0" destOrd="0" presId="urn:microsoft.com/office/officeart/2008/layout/LinedList"/>
    <dgm:cxn modelId="{AEA917EF-9472-4C19-8B4C-4130613ACAD8}" srcId="{AA5EA788-3D45-4C6D-8751-4A64568DA4A9}" destId="{659272BF-EF63-4312-B167-852E67963EB0}" srcOrd="4" destOrd="0" parTransId="{DA94C0B2-1B35-40FC-8D87-5DC073BAFC56}" sibTransId="{38A316F4-C931-4FBB-B2A7-7AE8A42DF034}"/>
    <dgm:cxn modelId="{2BD5954E-AF97-4FEC-937D-B44F4B956AFB}" type="presParOf" srcId="{461662C9-C22A-4EF9-9DA1-A60220B11625}" destId="{105FC46F-A129-4906-A21A-DCAA057E9A26}" srcOrd="0" destOrd="0" presId="urn:microsoft.com/office/officeart/2008/layout/LinedList"/>
    <dgm:cxn modelId="{C86E3040-BEEA-4859-A60C-64583678097D}" type="presParOf" srcId="{461662C9-C22A-4EF9-9DA1-A60220B11625}" destId="{55F74744-EA48-4CE0-9534-08B92BB3FA37}" srcOrd="1" destOrd="0" presId="urn:microsoft.com/office/officeart/2008/layout/LinedList"/>
    <dgm:cxn modelId="{06F38207-49A7-42F5-89BF-0A0AB28DD8AA}" type="presParOf" srcId="{55F74744-EA48-4CE0-9534-08B92BB3FA37}" destId="{BC9DDCA3-C21C-4D00-AE42-6C1F9798D695}" srcOrd="0" destOrd="0" presId="urn:microsoft.com/office/officeart/2008/layout/LinedList"/>
    <dgm:cxn modelId="{5B430A9D-2196-42F8-A772-BE86B6ED52DD}" type="presParOf" srcId="{55F74744-EA48-4CE0-9534-08B92BB3FA37}" destId="{5776647F-B373-4073-9E8F-9D010E477A1F}" srcOrd="1" destOrd="0" presId="urn:microsoft.com/office/officeart/2008/layout/LinedList"/>
    <dgm:cxn modelId="{6E57A6E5-E38B-4A06-8130-68D896F77BBE}" type="presParOf" srcId="{5776647F-B373-4073-9E8F-9D010E477A1F}" destId="{FD785570-A863-4734-88C2-74C0B8430B3F}" srcOrd="0" destOrd="0" presId="urn:microsoft.com/office/officeart/2008/layout/LinedList"/>
    <dgm:cxn modelId="{A63D2635-4F4A-4B74-9FE0-4124AFA4BCE6}" type="presParOf" srcId="{5776647F-B373-4073-9E8F-9D010E477A1F}" destId="{513B2315-5A27-4E99-893F-7465C7238204}" srcOrd="1" destOrd="0" presId="urn:microsoft.com/office/officeart/2008/layout/LinedList"/>
    <dgm:cxn modelId="{0192B484-A20A-4603-95BA-281E6A5124D8}" type="presParOf" srcId="{513B2315-5A27-4E99-893F-7465C7238204}" destId="{03DD9981-9D9A-497C-85AF-4EA4ABB7E5BA}" srcOrd="0" destOrd="0" presId="urn:microsoft.com/office/officeart/2008/layout/LinedList"/>
    <dgm:cxn modelId="{3960A06E-4964-435D-916A-F240262D645D}" type="presParOf" srcId="{513B2315-5A27-4E99-893F-7465C7238204}" destId="{37E0F2EF-EFD6-4AFD-89DA-2783AF20D331}" srcOrd="1" destOrd="0" presId="urn:microsoft.com/office/officeart/2008/layout/LinedList"/>
    <dgm:cxn modelId="{37E03CB2-F6D5-42C3-8D67-152FDD134021}" type="presParOf" srcId="{513B2315-5A27-4E99-893F-7465C7238204}" destId="{9EB6E581-0B08-4EF8-B05E-4B75CFE99638}" srcOrd="2" destOrd="0" presId="urn:microsoft.com/office/officeart/2008/layout/LinedList"/>
    <dgm:cxn modelId="{D7A559D4-C4C1-4FC9-8889-9D400BD6CEAC}" type="presParOf" srcId="{5776647F-B373-4073-9E8F-9D010E477A1F}" destId="{F448ABED-3A8F-449A-BED3-330711DE4FC8}" srcOrd="2" destOrd="0" presId="urn:microsoft.com/office/officeart/2008/layout/LinedList"/>
    <dgm:cxn modelId="{DE34E1DC-BE81-4695-982B-1B718E6C7B68}" type="presParOf" srcId="{5776647F-B373-4073-9E8F-9D010E477A1F}" destId="{22367745-03F6-4A5A-8C67-8FD096E4D489}" srcOrd="3" destOrd="0" presId="urn:microsoft.com/office/officeart/2008/layout/LinedList"/>
    <dgm:cxn modelId="{E4381E81-12DB-40F7-B93F-A8F74FB0D995}" type="presParOf" srcId="{5776647F-B373-4073-9E8F-9D010E477A1F}" destId="{7A3EF1FB-DD33-4B0F-97CF-9F992B7C3FB8}" srcOrd="4" destOrd="0" presId="urn:microsoft.com/office/officeart/2008/layout/LinedList"/>
    <dgm:cxn modelId="{5AEC2595-FCAA-44CD-901B-0561D5214393}" type="presParOf" srcId="{7A3EF1FB-DD33-4B0F-97CF-9F992B7C3FB8}" destId="{AD2F2BDC-E8AE-44D7-BDA6-696501E6F802}" srcOrd="0" destOrd="0" presId="urn:microsoft.com/office/officeart/2008/layout/LinedList"/>
    <dgm:cxn modelId="{36B860CD-A18A-4F73-9A4E-8E9391673820}" type="presParOf" srcId="{7A3EF1FB-DD33-4B0F-97CF-9F992B7C3FB8}" destId="{1ECE1049-E9AB-4F9D-A797-560CF6073ABA}" srcOrd="1" destOrd="0" presId="urn:microsoft.com/office/officeart/2008/layout/LinedList"/>
    <dgm:cxn modelId="{5F825B27-7265-486B-81B4-49CD94267CF8}" type="presParOf" srcId="{7A3EF1FB-DD33-4B0F-97CF-9F992B7C3FB8}" destId="{ABD6A09B-46D5-4BCA-8FA9-39D39DEE47FC}" srcOrd="2" destOrd="0" presId="urn:microsoft.com/office/officeart/2008/layout/LinedList"/>
    <dgm:cxn modelId="{27936F4B-B06D-419F-8D29-625B8ECF8749}" type="presParOf" srcId="{5776647F-B373-4073-9E8F-9D010E477A1F}" destId="{995E591F-02AF-47E9-A738-D3958D931125}" srcOrd="5" destOrd="0" presId="urn:microsoft.com/office/officeart/2008/layout/LinedList"/>
    <dgm:cxn modelId="{97CD1F15-0930-478A-9D86-53CEDAD7247E}" type="presParOf" srcId="{5776647F-B373-4073-9E8F-9D010E477A1F}" destId="{43DBE09A-CA55-45DD-B6E6-801D90591BDC}" srcOrd="6" destOrd="0" presId="urn:microsoft.com/office/officeart/2008/layout/LinedList"/>
    <dgm:cxn modelId="{3CD4A72F-CDB3-4149-A22F-EAE99E9171BF}" type="presParOf" srcId="{5776647F-B373-4073-9E8F-9D010E477A1F}" destId="{4B2FC41A-12F7-4649-9F59-47D47760F383}" srcOrd="7" destOrd="0" presId="urn:microsoft.com/office/officeart/2008/layout/LinedList"/>
    <dgm:cxn modelId="{EFA04C88-9C54-4687-AE39-853948F094BF}" type="presParOf" srcId="{4B2FC41A-12F7-4649-9F59-47D47760F383}" destId="{1C154B38-31B1-4DEE-A746-0E047506B489}" srcOrd="0" destOrd="0" presId="urn:microsoft.com/office/officeart/2008/layout/LinedList"/>
    <dgm:cxn modelId="{4024164A-F609-4A4C-A430-C54172907906}" type="presParOf" srcId="{4B2FC41A-12F7-4649-9F59-47D47760F383}" destId="{2C1739E2-EFEE-413F-9FF7-F3E25C67D1D9}" srcOrd="1" destOrd="0" presId="urn:microsoft.com/office/officeart/2008/layout/LinedList"/>
    <dgm:cxn modelId="{010C866A-F56B-46F6-A088-D4A9985178B1}" type="presParOf" srcId="{4B2FC41A-12F7-4649-9F59-47D47760F383}" destId="{6CD930DE-E5A7-4DCD-B526-CDD1EA240933}" srcOrd="2" destOrd="0" presId="urn:microsoft.com/office/officeart/2008/layout/LinedList"/>
    <dgm:cxn modelId="{99BD961A-A539-4F2A-9E52-6A6A5CE0E948}" type="presParOf" srcId="{5776647F-B373-4073-9E8F-9D010E477A1F}" destId="{7787FC22-8AB6-4E26-ADE9-0288A320EFA7}" srcOrd="8" destOrd="0" presId="urn:microsoft.com/office/officeart/2008/layout/LinedList"/>
    <dgm:cxn modelId="{01019193-4E42-49E8-8F18-96E59BA9DE84}" type="presParOf" srcId="{5776647F-B373-4073-9E8F-9D010E477A1F}" destId="{ADF4F4E8-D7A9-4B4C-82D1-ECA3EDDE474B}" srcOrd="9" destOrd="0" presId="urn:microsoft.com/office/officeart/2008/layout/LinedList"/>
    <dgm:cxn modelId="{EBA92556-B862-4B55-A9CF-8E816CA90EC6}" type="presParOf" srcId="{5776647F-B373-4073-9E8F-9D010E477A1F}" destId="{98496036-79E5-41E2-8D23-161A465BFB89}" srcOrd="10" destOrd="0" presId="urn:microsoft.com/office/officeart/2008/layout/LinedList"/>
    <dgm:cxn modelId="{3F1E59EA-1BF8-4006-A00C-D3F36AC22E6F}" type="presParOf" srcId="{98496036-79E5-41E2-8D23-161A465BFB89}" destId="{FD4F1D0B-C7F6-4D6C-AC8B-0394BE628E74}" srcOrd="0" destOrd="0" presId="urn:microsoft.com/office/officeart/2008/layout/LinedList"/>
    <dgm:cxn modelId="{E80D281E-DC87-4400-83E4-D1204C304A3A}" type="presParOf" srcId="{98496036-79E5-41E2-8D23-161A465BFB89}" destId="{BD9D19AB-4025-412B-833C-FC0723462A40}" srcOrd="1" destOrd="0" presId="urn:microsoft.com/office/officeart/2008/layout/LinedList"/>
    <dgm:cxn modelId="{ED8CD614-2C66-474F-85DA-92EE0979E2F4}" type="presParOf" srcId="{98496036-79E5-41E2-8D23-161A465BFB89}" destId="{056F1886-24AE-4967-A1EC-7464B32B9750}" srcOrd="2" destOrd="0" presId="urn:microsoft.com/office/officeart/2008/layout/LinedList"/>
    <dgm:cxn modelId="{99C9A128-E911-4A3C-ACE2-FB5A5E5C08FE}" type="presParOf" srcId="{5776647F-B373-4073-9E8F-9D010E477A1F}" destId="{C5638F84-4B91-4470-A2E5-06241202104F}" srcOrd="11" destOrd="0" presId="urn:microsoft.com/office/officeart/2008/layout/LinedList"/>
    <dgm:cxn modelId="{8ADD500D-1A41-489D-8E95-846AE1143451}" type="presParOf" srcId="{5776647F-B373-4073-9E8F-9D010E477A1F}" destId="{EAD21271-2695-456F-9778-BC85BDC003A4}" srcOrd="12" destOrd="0" presId="urn:microsoft.com/office/officeart/2008/layout/LinedList"/>
    <dgm:cxn modelId="{E7B88CE5-66B6-4DD5-B357-7EDB8D54FBDC}" type="presParOf" srcId="{5776647F-B373-4073-9E8F-9D010E477A1F}" destId="{0F6089DC-6830-4F4C-B84E-A952944E7C6F}" srcOrd="13" destOrd="0" presId="urn:microsoft.com/office/officeart/2008/layout/LinedList"/>
    <dgm:cxn modelId="{6188D42F-8D64-4618-95CF-15687C629EB3}" type="presParOf" srcId="{0F6089DC-6830-4F4C-B84E-A952944E7C6F}" destId="{A804A10D-489B-4EA1-8EA8-022FEF63D4D7}" srcOrd="0" destOrd="0" presId="urn:microsoft.com/office/officeart/2008/layout/LinedList"/>
    <dgm:cxn modelId="{71261B58-B996-4740-992A-5A5280C4992D}" type="presParOf" srcId="{0F6089DC-6830-4F4C-B84E-A952944E7C6F}" destId="{0AB92519-5685-4322-8765-B77D885BA71B}" srcOrd="1" destOrd="0" presId="urn:microsoft.com/office/officeart/2008/layout/LinedList"/>
    <dgm:cxn modelId="{A5D938D6-F8F5-4D90-9D41-EC365262D5BF}" type="presParOf" srcId="{0F6089DC-6830-4F4C-B84E-A952944E7C6F}" destId="{18FF13BC-59A9-4B92-BC39-F4D912D9DB1F}" srcOrd="2" destOrd="0" presId="urn:microsoft.com/office/officeart/2008/layout/LinedList"/>
    <dgm:cxn modelId="{8A8A3EC7-5031-4D8B-AC10-6FE53FD03A14}" type="presParOf" srcId="{5776647F-B373-4073-9E8F-9D010E477A1F}" destId="{69406391-EF3B-49E3-A35A-CB59CFECFDD5}" srcOrd="14" destOrd="0" presId="urn:microsoft.com/office/officeart/2008/layout/LinedList"/>
    <dgm:cxn modelId="{5EE1E46A-B9B2-4900-A30E-E010F10E4A26}" type="presParOf" srcId="{5776647F-B373-4073-9E8F-9D010E477A1F}" destId="{BF7D957B-DB76-4C24-9C1A-9ACB73D18990}" srcOrd="15" destOrd="0" presId="urn:microsoft.com/office/officeart/2008/layout/LinedList"/>
    <dgm:cxn modelId="{B0FFD7AE-F984-408A-9F31-12265E042275}" type="presParOf" srcId="{5776647F-B373-4073-9E8F-9D010E477A1F}" destId="{959024A2-DF30-4D6C-862E-CC2176AF9EF7}" srcOrd="16" destOrd="0" presId="urn:microsoft.com/office/officeart/2008/layout/LinedList"/>
    <dgm:cxn modelId="{3E2C0986-4C9E-42AB-945A-FB12078A65FD}" type="presParOf" srcId="{959024A2-DF30-4D6C-862E-CC2176AF9EF7}" destId="{E1CDA498-521E-4DF4-83FC-BE25FFD540EC}" srcOrd="0" destOrd="0" presId="urn:microsoft.com/office/officeart/2008/layout/LinedList"/>
    <dgm:cxn modelId="{01B3DC32-6D9E-41B4-BD78-AE8C8D48683C}" type="presParOf" srcId="{959024A2-DF30-4D6C-862E-CC2176AF9EF7}" destId="{9B0B7A81-4AF9-46B5-BA6A-97C1A5659689}" srcOrd="1" destOrd="0" presId="urn:microsoft.com/office/officeart/2008/layout/LinedList"/>
    <dgm:cxn modelId="{8C32CAE8-757E-4C17-B8DE-68DC5A2B8BAF}" type="presParOf" srcId="{959024A2-DF30-4D6C-862E-CC2176AF9EF7}" destId="{25772FF4-5AC0-4C7F-AE1C-6BB591092F2B}" srcOrd="2" destOrd="0" presId="urn:microsoft.com/office/officeart/2008/layout/LinedList"/>
    <dgm:cxn modelId="{8131F97D-02A8-47C5-ACF2-9299D9301BD1}" type="presParOf" srcId="{5776647F-B373-4073-9E8F-9D010E477A1F}" destId="{86E2A14A-2D95-466E-8531-534205A07510}" srcOrd="17" destOrd="0" presId="urn:microsoft.com/office/officeart/2008/layout/LinedList"/>
    <dgm:cxn modelId="{BE5CF945-3429-492F-AA6E-D2D369E7D0D8}" type="presParOf" srcId="{5776647F-B373-4073-9E8F-9D010E477A1F}" destId="{254A7475-9EA9-42FC-96EB-47B5848528BE}" srcOrd="18"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4A77A-E454-4BFF-BE3B-E5DB6F81FE37}">
      <dsp:nvSpPr>
        <dsp:cNvPr id="0" name=""/>
        <dsp:cNvSpPr/>
      </dsp:nvSpPr>
      <dsp:spPr>
        <a:xfrm>
          <a:off x="0" y="0"/>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FF4167-2E2F-4E98-9C0E-095F9EF13AD9}">
      <dsp:nvSpPr>
        <dsp:cNvPr id="0" name=""/>
        <dsp:cNvSpPr/>
      </dsp:nvSpPr>
      <dsp:spPr>
        <a:xfrm>
          <a:off x="0" y="0"/>
          <a:ext cx="12192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dirty="0" smtClean="0"/>
            <a:t>Identify Password</a:t>
          </a:r>
          <a:endParaRPr lang="en-US" sz="2100" kern="1200" dirty="0"/>
        </a:p>
      </dsp:txBody>
      <dsp:txXfrm>
        <a:off x="0" y="0"/>
        <a:ext cx="1219200" cy="2032000"/>
      </dsp:txXfrm>
    </dsp:sp>
    <dsp:sp modelId="{525AD51C-0665-4327-8FB9-7F906CF403F9}">
      <dsp:nvSpPr>
        <dsp:cNvPr id="0" name=""/>
        <dsp:cNvSpPr/>
      </dsp:nvSpPr>
      <dsp:spPr>
        <a:xfrm>
          <a:off x="1310640" y="12017"/>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(If not identified)</a:t>
          </a:r>
          <a:endParaRPr lang="en-US" sz="1100" kern="1200" dirty="0"/>
        </a:p>
      </dsp:txBody>
      <dsp:txXfrm>
        <a:off x="1310640" y="12017"/>
        <a:ext cx="4785360" cy="240357"/>
      </dsp:txXfrm>
    </dsp:sp>
    <dsp:sp modelId="{2FDA63B4-485B-4026-827F-B75FBC82742C}">
      <dsp:nvSpPr>
        <dsp:cNvPr id="0" name=""/>
        <dsp:cNvSpPr/>
      </dsp:nvSpPr>
      <dsp:spPr>
        <a:xfrm>
          <a:off x="1219199" y="252375"/>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AF7663-B4CC-4E6B-BF8E-375F14CC7765}">
      <dsp:nvSpPr>
        <dsp:cNvPr id="0" name=""/>
        <dsp:cNvSpPr/>
      </dsp:nvSpPr>
      <dsp:spPr>
        <a:xfrm>
          <a:off x="1310640" y="264393"/>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Social Engineering</a:t>
          </a:r>
          <a:endParaRPr lang="en-US" sz="1100" kern="1200" dirty="0"/>
        </a:p>
      </dsp:txBody>
      <dsp:txXfrm>
        <a:off x="1310640" y="264393"/>
        <a:ext cx="4785360" cy="240357"/>
      </dsp:txXfrm>
    </dsp:sp>
    <dsp:sp modelId="{92D828E3-7DA5-45FF-BB77-D172CE207B46}">
      <dsp:nvSpPr>
        <dsp:cNvPr id="0" name=""/>
        <dsp:cNvSpPr/>
      </dsp:nvSpPr>
      <dsp:spPr>
        <a:xfrm>
          <a:off x="1219199" y="504750"/>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29693B-DD4D-46CE-BDAD-6E9BB83BD31E}">
      <dsp:nvSpPr>
        <dsp:cNvPr id="0" name=""/>
        <dsp:cNvSpPr/>
      </dsp:nvSpPr>
      <dsp:spPr>
        <a:xfrm>
          <a:off x="1310640" y="516768"/>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Shoulder Surfing</a:t>
          </a:r>
          <a:endParaRPr lang="en-US" sz="1100" kern="1200" dirty="0"/>
        </a:p>
      </dsp:txBody>
      <dsp:txXfrm>
        <a:off x="1310640" y="516768"/>
        <a:ext cx="4785360" cy="240357"/>
      </dsp:txXfrm>
    </dsp:sp>
    <dsp:sp modelId="{BFD3CB61-00B0-4F86-B4EE-A456CAB4DE8C}">
      <dsp:nvSpPr>
        <dsp:cNvPr id="0" name=""/>
        <dsp:cNvSpPr/>
      </dsp:nvSpPr>
      <dsp:spPr>
        <a:xfrm>
          <a:off x="1219199" y="757125"/>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6F7302-D352-4090-BE66-ED9C89BA8160}">
      <dsp:nvSpPr>
        <dsp:cNvPr id="0" name=""/>
        <dsp:cNvSpPr/>
      </dsp:nvSpPr>
      <dsp:spPr>
        <a:xfrm>
          <a:off x="1310640" y="769143"/>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Dumpster Diving</a:t>
          </a:r>
          <a:endParaRPr lang="en-US" sz="1100" kern="1200" dirty="0"/>
        </a:p>
      </dsp:txBody>
      <dsp:txXfrm>
        <a:off x="1310640" y="769143"/>
        <a:ext cx="4785360" cy="240357"/>
      </dsp:txXfrm>
    </dsp:sp>
    <dsp:sp modelId="{F039A7A7-3AD5-4BC4-BAD6-36E4FA1356F5}">
      <dsp:nvSpPr>
        <dsp:cNvPr id="0" name=""/>
        <dsp:cNvSpPr/>
      </dsp:nvSpPr>
      <dsp:spPr>
        <a:xfrm>
          <a:off x="1219199" y="1009501"/>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378540-C447-44C4-A98F-53F3C6CC3FF4}">
      <dsp:nvSpPr>
        <dsp:cNvPr id="0" name=""/>
        <dsp:cNvSpPr/>
      </dsp:nvSpPr>
      <dsp:spPr>
        <a:xfrm>
          <a:off x="1310640" y="1021519"/>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Dictionary Attack</a:t>
          </a:r>
          <a:endParaRPr lang="en-US" sz="1100" kern="1200" dirty="0"/>
        </a:p>
      </dsp:txBody>
      <dsp:txXfrm>
        <a:off x="1310640" y="1021519"/>
        <a:ext cx="4785360" cy="240357"/>
      </dsp:txXfrm>
    </dsp:sp>
    <dsp:sp modelId="{6749A28D-E70B-4F75-800E-61EDCBA007EF}">
      <dsp:nvSpPr>
        <dsp:cNvPr id="0" name=""/>
        <dsp:cNvSpPr/>
      </dsp:nvSpPr>
      <dsp:spPr>
        <a:xfrm>
          <a:off x="1219199" y="1261876"/>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DF1F927-5892-4010-B4F0-97D7145969A9}">
      <dsp:nvSpPr>
        <dsp:cNvPr id="0" name=""/>
        <dsp:cNvSpPr/>
      </dsp:nvSpPr>
      <dsp:spPr>
        <a:xfrm>
          <a:off x="1310640" y="1273894"/>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Brute Force Attack</a:t>
          </a:r>
          <a:endParaRPr lang="en-US" sz="1100" kern="1200" dirty="0"/>
        </a:p>
      </dsp:txBody>
      <dsp:txXfrm>
        <a:off x="1310640" y="1273894"/>
        <a:ext cx="4785360" cy="240357"/>
      </dsp:txXfrm>
    </dsp:sp>
    <dsp:sp modelId="{6BF7C35F-85CA-415F-B78B-949433D414EF}">
      <dsp:nvSpPr>
        <dsp:cNvPr id="0" name=""/>
        <dsp:cNvSpPr/>
      </dsp:nvSpPr>
      <dsp:spPr>
        <a:xfrm>
          <a:off x="1219199" y="1514251"/>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883582-2032-4BD5-A39E-74D9799FF53E}">
      <dsp:nvSpPr>
        <dsp:cNvPr id="0" name=""/>
        <dsp:cNvSpPr/>
      </dsp:nvSpPr>
      <dsp:spPr>
        <a:xfrm>
          <a:off x="1310640" y="1526269"/>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Rule based Attack</a:t>
          </a:r>
          <a:endParaRPr lang="en-US" sz="1100" kern="1200" dirty="0"/>
        </a:p>
      </dsp:txBody>
      <dsp:txXfrm>
        <a:off x="1310640" y="1526269"/>
        <a:ext cx="4785360" cy="240357"/>
      </dsp:txXfrm>
    </dsp:sp>
    <dsp:sp modelId="{83FE7BB0-C241-4568-A282-DB0D691B14B8}">
      <dsp:nvSpPr>
        <dsp:cNvPr id="0" name=""/>
        <dsp:cNvSpPr/>
      </dsp:nvSpPr>
      <dsp:spPr>
        <a:xfrm>
          <a:off x="1219199" y="176662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439A0A-4437-409E-BF5F-9C4B1EE5936F}">
      <dsp:nvSpPr>
        <dsp:cNvPr id="0" name=""/>
        <dsp:cNvSpPr/>
      </dsp:nvSpPr>
      <dsp:spPr>
        <a:xfrm>
          <a:off x="1310640" y="1778644"/>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Guess Passwords</a:t>
          </a:r>
          <a:endParaRPr lang="en-US" sz="1100" kern="1200" dirty="0"/>
        </a:p>
      </dsp:txBody>
      <dsp:txXfrm>
        <a:off x="1310640" y="1778644"/>
        <a:ext cx="4785360" cy="240357"/>
      </dsp:txXfrm>
    </dsp:sp>
    <dsp:sp modelId="{2F8443AA-48A6-4642-9BA2-C87B1C5EB21D}">
      <dsp:nvSpPr>
        <dsp:cNvPr id="0" name=""/>
        <dsp:cNvSpPr/>
      </dsp:nvSpPr>
      <dsp:spPr>
        <a:xfrm>
          <a:off x="1219199" y="2019002"/>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F416BA-DBF5-4EC5-BF8D-B10440FEC569}">
      <dsp:nvSpPr>
        <dsp:cNvPr id="0" name=""/>
        <dsp:cNvSpPr/>
      </dsp:nvSpPr>
      <dsp:spPr>
        <a:xfrm>
          <a:off x="0" y="2032000"/>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EFFF2-DD21-4F00-90B7-C6A6718CECE2}">
      <dsp:nvSpPr>
        <dsp:cNvPr id="0" name=""/>
        <dsp:cNvSpPr/>
      </dsp:nvSpPr>
      <dsp:spPr>
        <a:xfrm>
          <a:off x="0" y="2032000"/>
          <a:ext cx="12192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US" sz="2100" kern="1200" dirty="0" smtClean="0"/>
            <a:t>Password Cracking</a:t>
          </a:r>
          <a:endParaRPr lang="en-US" sz="2100" kern="1200" dirty="0"/>
        </a:p>
      </dsp:txBody>
      <dsp:txXfrm>
        <a:off x="0" y="2032000"/>
        <a:ext cx="1219200" cy="2032000"/>
      </dsp:txXfrm>
    </dsp:sp>
    <dsp:sp modelId="{021F66C0-0914-4D45-A5C4-3E712007BD4F}">
      <dsp:nvSpPr>
        <dsp:cNvPr id="0" name=""/>
        <dsp:cNvSpPr/>
      </dsp:nvSpPr>
      <dsp:spPr>
        <a:xfrm>
          <a:off x="1310640" y="2044017"/>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Trojans, Spyware</a:t>
          </a:r>
          <a:endParaRPr lang="en-US" sz="1100" kern="1200" dirty="0"/>
        </a:p>
      </dsp:txBody>
      <dsp:txXfrm>
        <a:off x="1310640" y="2044017"/>
        <a:ext cx="4785360" cy="240357"/>
      </dsp:txXfrm>
    </dsp:sp>
    <dsp:sp modelId="{728CD4B6-9230-4BBB-BE23-A5E38F6D3031}">
      <dsp:nvSpPr>
        <dsp:cNvPr id="0" name=""/>
        <dsp:cNvSpPr/>
      </dsp:nvSpPr>
      <dsp:spPr>
        <a:xfrm>
          <a:off x="1219199" y="2284375"/>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B86B20-369E-4D8E-BAC3-B0853D09A98F}">
      <dsp:nvSpPr>
        <dsp:cNvPr id="0" name=""/>
        <dsp:cNvSpPr/>
      </dsp:nvSpPr>
      <dsp:spPr>
        <a:xfrm>
          <a:off x="1310640" y="2296393"/>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Key loggers</a:t>
          </a:r>
          <a:endParaRPr lang="en-US" sz="1100" kern="1200" dirty="0"/>
        </a:p>
      </dsp:txBody>
      <dsp:txXfrm>
        <a:off x="1310640" y="2296393"/>
        <a:ext cx="4785360" cy="240357"/>
      </dsp:txXfrm>
    </dsp:sp>
    <dsp:sp modelId="{AB7FB5DB-4172-4FD1-B52F-5F0B07ABD6C2}">
      <dsp:nvSpPr>
        <dsp:cNvPr id="0" name=""/>
        <dsp:cNvSpPr/>
      </dsp:nvSpPr>
      <dsp:spPr>
        <a:xfrm>
          <a:off x="1219199" y="2536750"/>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8B0999-B32F-4DAB-AB8A-090D3615ED43}">
      <dsp:nvSpPr>
        <dsp:cNvPr id="0" name=""/>
        <dsp:cNvSpPr/>
      </dsp:nvSpPr>
      <dsp:spPr>
        <a:xfrm>
          <a:off x="1310640" y="2548768"/>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Hash Injections</a:t>
          </a:r>
          <a:endParaRPr lang="en-US" sz="1100" kern="1200" dirty="0"/>
        </a:p>
      </dsp:txBody>
      <dsp:txXfrm>
        <a:off x="1310640" y="2548768"/>
        <a:ext cx="4785360" cy="240357"/>
      </dsp:txXfrm>
    </dsp:sp>
    <dsp:sp modelId="{500EE35F-7AB8-4592-8053-33679E208835}">
      <dsp:nvSpPr>
        <dsp:cNvPr id="0" name=""/>
        <dsp:cNvSpPr/>
      </dsp:nvSpPr>
      <dsp:spPr>
        <a:xfrm>
          <a:off x="1219199" y="2789125"/>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FF7E22-1001-4A07-89F8-27CF96B80DE0}">
      <dsp:nvSpPr>
        <dsp:cNvPr id="0" name=""/>
        <dsp:cNvSpPr/>
      </dsp:nvSpPr>
      <dsp:spPr>
        <a:xfrm>
          <a:off x="1310640" y="2801143"/>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Wire Sniffing </a:t>
          </a:r>
          <a:endParaRPr lang="en-US" sz="1100" kern="1200" dirty="0"/>
        </a:p>
      </dsp:txBody>
      <dsp:txXfrm>
        <a:off x="1310640" y="2801143"/>
        <a:ext cx="4785360" cy="240357"/>
      </dsp:txXfrm>
    </dsp:sp>
    <dsp:sp modelId="{FAE75437-2AD2-4EC5-BA21-539209BA6E6A}">
      <dsp:nvSpPr>
        <dsp:cNvPr id="0" name=""/>
        <dsp:cNvSpPr/>
      </dsp:nvSpPr>
      <dsp:spPr>
        <a:xfrm>
          <a:off x="1219199" y="3041501"/>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81F21A-070D-46E3-A95E-262CBFE72E44}">
      <dsp:nvSpPr>
        <dsp:cNvPr id="0" name=""/>
        <dsp:cNvSpPr/>
      </dsp:nvSpPr>
      <dsp:spPr>
        <a:xfrm>
          <a:off x="1310640" y="3053519"/>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err="1" smtClean="0"/>
            <a:t>MitM</a:t>
          </a:r>
          <a:r>
            <a:rPr lang="en-US" sz="1100" kern="1200" dirty="0" smtClean="0"/>
            <a:t> Attack</a:t>
          </a:r>
          <a:endParaRPr lang="en-US" sz="1100" kern="1200" dirty="0"/>
        </a:p>
      </dsp:txBody>
      <dsp:txXfrm>
        <a:off x="1310640" y="3053519"/>
        <a:ext cx="4785360" cy="240357"/>
      </dsp:txXfrm>
    </dsp:sp>
    <dsp:sp modelId="{A0264229-9445-40ED-8F46-3D15E35ABC83}">
      <dsp:nvSpPr>
        <dsp:cNvPr id="0" name=""/>
        <dsp:cNvSpPr/>
      </dsp:nvSpPr>
      <dsp:spPr>
        <a:xfrm>
          <a:off x="1219199" y="3293876"/>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6EE11C-B632-4128-B7D1-DD2C7501A94A}">
      <dsp:nvSpPr>
        <dsp:cNvPr id="0" name=""/>
        <dsp:cNvSpPr/>
      </dsp:nvSpPr>
      <dsp:spPr>
        <a:xfrm>
          <a:off x="1310640" y="3305894"/>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err="1" smtClean="0"/>
            <a:t>Distr</a:t>
          </a:r>
          <a:r>
            <a:rPr lang="en-US" sz="1100" kern="1200" dirty="0" smtClean="0"/>
            <a:t> Network </a:t>
          </a:r>
          <a:r>
            <a:rPr lang="en-US" sz="1100" kern="1200" dirty="0" err="1" smtClean="0"/>
            <a:t>Att</a:t>
          </a:r>
          <a:endParaRPr lang="en-US" sz="1100" kern="1200" dirty="0"/>
        </a:p>
      </dsp:txBody>
      <dsp:txXfrm>
        <a:off x="1310640" y="3305894"/>
        <a:ext cx="4785360" cy="240357"/>
      </dsp:txXfrm>
    </dsp:sp>
    <dsp:sp modelId="{29E73AD8-E11D-4477-AC5B-8DC6A0C6ED1D}">
      <dsp:nvSpPr>
        <dsp:cNvPr id="0" name=""/>
        <dsp:cNvSpPr/>
      </dsp:nvSpPr>
      <dsp:spPr>
        <a:xfrm>
          <a:off x="1219199" y="3546251"/>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F79E68-7CAD-4F68-A17A-7FA19AABCB7F}">
      <dsp:nvSpPr>
        <dsp:cNvPr id="0" name=""/>
        <dsp:cNvSpPr/>
      </dsp:nvSpPr>
      <dsp:spPr>
        <a:xfrm>
          <a:off x="1310640" y="3558269"/>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Rainbow Table</a:t>
          </a:r>
          <a:endParaRPr lang="en-US" sz="1100" kern="1200" dirty="0"/>
        </a:p>
      </dsp:txBody>
      <dsp:txXfrm>
        <a:off x="1310640" y="3558269"/>
        <a:ext cx="4785360" cy="240357"/>
      </dsp:txXfrm>
    </dsp:sp>
    <dsp:sp modelId="{CE22F828-25B3-4908-95F1-28A0F63581FA}">
      <dsp:nvSpPr>
        <dsp:cNvPr id="0" name=""/>
        <dsp:cNvSpPr/>
      </dsp:nvSpPr>
      <dsp:spPr>
        <a:xfrm>
          <a:off x="1219199" y="379862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DFFDDC-8FF2-4DC6-9501-4DC147AF8A92}">
      <dsp:nvSpPr>
        <dsp:cNvPr id="0" name=""/>
        <dsp:cNvSpPr/>
      </dsp:nvSpPr>
      <dsp:spPr>
        <a:xfrm>
          <a:off x="1310640" y="3810644"/>
          <a:ext cx="4785360" cy="24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smtClean="0"/>
            <a:t>Replay Attack</a:t>
          </a:r>
          <a:endParaRPr lang="en-US" sz="1100" kern="1200" dirty="0"/>
        </a:p>
      </dsp:txBody>
      <dsp:txXfrm>
        <a:off x="1310640" y="3810644"/>
        <a:ext cx="4785360" cy="240357"/>
      </dsp:txXfrm>
    </dsp:sp>
    <dsp:sp modelId="{59760C82-C735-4E5B-BEED-0F6378203E22}">
      <dsp:nvSpPr>
        <dsp:cNvPr id="0" name=""/>
        <dsp:cNvSpPr/>
      </dsp:nvSpPr>
      <dsp:spPr>
        <a:xfrm>
          <a:off x="1219199" y="4051002"/>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7064D-CE38-424B-B8AC-481F2CD20DDB}">
      <dsp:nvSpPr>
        <dsp:cNvPr id="0" name=""/>
        <dsp:cNvSpPr/>
      </dsp:nvSpPr>
      <dsp:spPr>
        <a:xfrm>
          <a:off x="0" y="0"/>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7781F-DF4B-4495-A15E-5E70DD0549D2}">
      <dsp:nvSpPr>
        <dsp:cNvPr id="0" name=""/>
        <dsp:cNvSpPr/>
      </dsp:nvSpPr>
      <dsp:spPr>
        <a:xfrm>
          <a:off x="0" y="0"/>
          <a:ext cx="12192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dirty="0" smtClean="0"/>
            <a:t>Escalation</a:t>
          </a:r>
          <a:endParaRPr lang="en-US" sz="1900" kern="1200" dirty="0"/>
        </a:p>
      </dsp:txBody>
      <dsp:txXfrm>
        <a:off x="0" y="0"/>
        <a:ext cx="1219200" cy="2032000"/>
      </dsp:txXfrm>
    </dsp:sp>
    <dsp:sp modelId="{E5EB9741-BEE7-463F-9A3F-1C9B0EFF48F5}">
      <dsp:nvSpPr>
        <dsp:cNvPr id="0" name=""/>
        <dsp:cNvSpPr/>
      </dsp:nvSpPr>
      <dsp:spPr>
        <a:xfrm>
          <a:off x="1310640" y="13716"/>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err="1" smtClean="0"/>
            <a:t>Enum</a:t>
          </a:r>
          <a:r>
            <a:rPr lang="en-US" sz="1200" kern="1200" dirty="0" smtClean="0"/>
            <a:t> usernames</a:t>
          </a:r>
          <a:endParaRPr lang="en-US" sz="1200" kern="1200" dirty="0"/>
        </a:p>
      </dsp:txBody>
      <dsp:txXfrm>
        <a:off x="1310640" y="13716"/>
        <a:ext cx="4785360" cy="274339"/>
      </dsp:txXfrm>
    </dsp:sp>
    <dsp:sp modelId="{C3698DC8-CFAA-484A-8F94-F2E06032819D}">
      <dsp:nvSpPr>
        <dsp:cNvPr id="0" name=""/>
        <dsp:cNvSpPr/>
      </dsp:nvSpPr>
      <dsp:spPr>
        <a:xfrm>
          <a:off x="1219199" y="288056"/>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B35721-DE79-4DF0-AEE7-63B3BD44E013}">
      <dsp:nvSpPr>
        <dsp:cNvPr id="0" name=""/>
        <dsp:cNvSpPr/>
      </dsp:nvSpPr>
      <dsp:spPr>
        <a:xfrm>
          <a:off x="1310640" y="301773"/>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Cracked passwords</a:t>
          </a:r>
          <a:endParaRPr lang="en-US" sz="1200" kern="1200" dirty="0"/>
        </a:p>
      </dsp:txBody>
      <dsp:txXfrm>
        <a:off x="1310640" y="301773"/>
        <a:ext cx="4785360" cy="274339"/>
      </dsp:txXfrm>
    </dsp:sp>
    <dsp:sp modelId="{19C8D704-59B0-448F-BEC8-D5FE00EB28BD}">
      <dsp:nvSpPr>
        <dsp:cNvPr id="0" name=""/>
        <dsp:cNvSpPr/>
      </dsp:nvSpPr>
      <dsp:spPr>
        <a:xfrm>
          <a:off x="1219199" y="576113"/>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ACE0AC-3BB5-4F19-9742-CCC2400A6B21}">
      <dsp:nvSpPr>
        <dsp:cNvPr id="0" name=""/>
        <dsp:cNvSpPr/>
      </dsp:nvSpPr>
      <dsp:spPr>
        <a:xfrm>
          <a:off x="1310640" y="589830"/>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Run services from unprivileged accounts</a:t>
          </a:r>
          <a:endParaRPr lang="en-US" sz="1200" kern="1200" dirty="0"/>
        </a:p>
      </dsp:txBody>
      <dsp:txXfrm>
        <a:off x="1310640" y="589830"/>
        <a:ext cx="4785360" cy="274339"/>
      </dsp:txXfrm>
    </dsp:sp>
    <dsp:sp modelId="{9F9931D8-7405-4C96-A618-BFE3BB3EA7BE}">
      <dsp:nvSpPr>
        <dsp:cNvPr id="0" name=""/>
        <dsp:cNvSpPr/>
      </dsp:nvSpPr>
      <dsp:spPr>
        <a:xfrm>
          <a:off x="1219199" y="864170"/>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F5E200-D283-41F6-A431-A16A8DC6CC23}">
      <dsp:nvSpPr>
        <dsp:cNvPr id="0" name=""/>
        <dsp:cNvSpPr/>
      </dsp:nvSpPr>
      <dsp:spPr>
        <a:xfrm>
          <a:off x="1310640" y="877887"/>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DLL Hijacking</a:t>
          </a:r>
          <a:endParaRPr lang="en-US" sz="1200" kern="1200" dirty="0"/>
        </a:p>
      </dsp:txBody>
      <dsp:txXfrm>
        <a:off x="1310640" y="877887"/>
        <a:ext cx="4785360" cy="274339"/>
      </dsp:txXfrm>
    </dsp:sp>
    <dsp:sp modelId="{EAA9FF82-6550-42BE-A745-8C6015BDAB33}">
      <dsp:nvSpPr>
        <dsp:cNvPr id="0" name=""/>
        <dsp:cNvSpPr/>
      </dsp:nvSpPr>
      <dsp:spPr>
        <a:xfrm>
          <a:off x="1219199" y="115222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6A1C73-550C-48D7-ABD4-C5FCB0F856AC}">
      <dsp:nvSpPr>
        <dsp:cNvPr id="0" name=""/>
        <dsp:cNvSpPr/>
      </dsp:nvSpPr>
      <dsp:spPr>
        <a:xfrm>
          <a:off x="1310640" y="1165944"/>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Exploit </a:t>
          </a:r>
          <a:r>
            <a:rPr lang="en-US" sz="1200" kern="1200" dirty="0" err="1" smtClean="0"/>
            <a:t>vulnerab</a:t>
          </a:r>
          <a:r>
            <a:rPr lang="en-US" sz="1200" kern="1200" dirty="0" smtClean="0"/>
            <a:t>.</a:t>
          </a:r>
          <a:endParaRPr lang="en-US" sz="1200" kern="1200" dirty="0"/>
        </a:p>
      </dsp:txBody>
      <dsp:txXfrm>
        <a:off x="1310640" y="1165944"/>
        <a:ext cx="4785360" cy="274339"/>
      </dsp:txXfrm>
    </dsp:sp>
    <dsp:sp modelId="{C94CC729-9FCC-4108-BD24-E299CB5D5252}">
      <dsp:nvSpPr>
        <dsp:cNvPr id="0" name=""/>
        <dsp:cNvSpPr/>
      </dsp:nvSpPr>
      <dsp:spPr>
        <a:xfrm>
          <a:off x="1219199" y="1440284"/>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80FF35-8BAF-4154-B8CE-952CF28F8272}">
      <dsp:nvSpPr>
        <dsp:cNvPr id="0" name=""/>
        <dsp:cNvSpPr/>
      </dsp:nvSpPr>
      <dsp:spPr>
        <a:xfrm>
          <a:off x="1310640" y="1454001"/>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err="1" smtClean="0"/>
            <a:t>Dylib</a:t>
          </a:r>
          <a:r>
            <a:rPr lang="en-US" sz="1200" kern="1200" dirty="0" smtClean="0"/>
            <a:t> Hijacking</a:t>
          </a:r>
          <a:endParaRPr lang="en-US" sz="1200" kern="1200" dirty="0"/>
        </a:p>
      </dsp:txBody>
      <dsp:txXfrm>
        <a:off x="1310640" y="1454001"/>
        <a:ext cx="4785360" cy="274339"/>
      </dsp:txXfrm>
    </dsp:sp>
    <dsp:sp modelId="{D6D3045A-1921-459F-882E-554B02C19DEA}">
      <dsp:nvSpPr>
        <dsp:cNvPr id="0" name=""/>
        <dsp:cNvSpPr/>
      </dsp:nvSpPr>
      <dsp:spPr>
        <a:xfrm>
          <a:off x="1219199" y="1728341"/>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759CEC-874C-4CA0-8578-2E0E820BA842}">
      <dsp:nvSpPr>
        <dsp:cNvPr id="0" name=""/>
        <dsp:cNvSpPr/>
      </dsp:nvSpPr>
      <dsp:spPr>
        <a:xfrm>
          <a:off x="1310640" y="1742058"/>
          <a:ext cx="4785360" cy="274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Privilege Escalation</a:t>
          </a:r>
          <a:endParaRPr lang="en-US" sz="1200" kern="1200" dirty="0"/>
        </a:p>
      </dsp:txBody>
      <dsp:txXfrm>
        <a:off x="1310640" y="1742058"/>
        <a:ext cx="4785360" cy="274339"/>
      </dsp:txXfrm>
    </dsp:sp>
    <dsp:sp modelId="{A81CCB41-CE23-4BF7-B896-763245D900EB}">
      <dsp:nvSpPr>
        <dsp:cNvPr id="0" name=""/>
        <dsp:cNvSpPr/>
      </dsp:nvSpPr>
      <dsp:spPr>
        <a:xfrm>
          <a:off x="1219199" y="201639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C5212A-7933-4700-B703-8E6BC933A0C4}">
      <dsp:nvSpPr>
        <dsp:cNvPr id="0" name=""/>
        <dsp:cNvSpPr/>
      </dsp:nvSpPr>
      <dsp:spPr>
        <a:xfrm>
          <a:off x="0" y="2032000"/>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68D04-3FA8-4DA1-8E73-A08619C1A161}">
      <dsp:nvSpPr>
        <dsp:cNvPr id="0" name=""/>
        <dsp:cNvSpPr/>
      </dsp:nvSpPr>
      <dsp:spPr>
        <a:xfrm>
          <a:off x="0" y="2032000"/>
          <a:ext cx="12192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lvl="0" algn="l" defTabSz="844550">
            <a:lnSpc>
              <a:spcPct val="90000"/>
            </a:lnSpc>
            <a:spcBef>
              <a:spcPct val="0"/>
            </a:spcBef>
            <a:spcAft>
              <a:spcPct val="35000"/>
            </a:spcAft>
          </a:pPr>
          <a:r>
            <a:rPr lang="en-US" sz="1900" kern="1200" dirty="0" smtClean="0"/>
            <a:t>Executing</a:t>
          </a:r>
          <a:endParaRPr lang="en-US" sz="1900" kern="1200" dirty="0"/>
        </a:p>
      </dsp:txBody>
      <dsp:txXfrm>
        <a:off x="0" y="2032000"/>
        <a:ext cx="1219200" cy="2032000"/>
      </dsp:txXfrm>
    </dsp:sp>
    <dsp:sp modelId="{12313AE7-88ED-4605-B9D6-6674936F79BF}">
      <dsp:nvSpPr>
        <dsp:cNvPr id="0" name=""/>
        <dsp:cNvSpPr/>
      </dsp:nvSpPr>
      <dsp:spPr>
        <a:xfrm>
          <a:off x="1310640" y="2051149"/>
          <a:ext cx="4785360" cy="382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Antivirus Status</a:t>
          </a:r>
          <a:endParaRPr lang="en-US" sz="1200" kern="1200" dirty="0"/>
        </a:p>
      </dsp:txBody>
      <dsp:txXfrm>
        <a:off x="1310640" y="2051149"/>
        <a:ext cx="4785360" cy="382984"/>
      </dsp:txXfrm>
    </dsp:sp>
    <dsp:sp modelId="{C31B3D8B-1909-4892-B3BA-5997F28F765E}">
      <dsp:nvSpPr>
        <dsp:cNvPr id="0" name=""/>
        <dsp:cNvSpPr/>
      </dsp:nvSpPr>
      <dsp:spPr>
        <a:xfrm>
          <a:off x="1219199" y="2434133"/>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548AB7-B15B-4A1D-96EF-FA946AEB6E28}">
      <dsp:nvSpPr>
        <dsp:cNvPr id="0" name=""/>
        <dsp:cNvSpPr/>
      </dsp:nvSpPr>
      <dsp:spPr>
        <a:xfrm>
          <a:off x="1310640" y="2453282"/>
          <a:ext cx="4785360" cy="382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Firewall Status</a:t>
          </a:r>
          <a:endParaRPr lang="en-US" sz="1200" kern="1200" dirty="0"/>
        </a:p>
      </dsp:txBody>
      <dsp:txXfrm>
        <a:off x="1310640" y="2453282"/>
        <a:ext cx="4785360" cy="382984"/>
      </dsp:txXfrm>
    </dsp:sp>
    <dsp:sp modelId="{939B3C00-D886-42B8-B24E-C418004DC92E}">
      <dsp:nvSpPr>
        <dsp:cNvPr id="0" name=""/>
        <dsp:cNvSpPr/>
      </dsp:nvSpPr>
      <dsp:spPr>
        <a:xfrm>
          <a:off x="1219199" y="283626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F624AB-78AA-41D2-B21F-369BE9BBFF03}">
      <dsp:nvSpPr>
        <dsp:cNvPr id="0" name=""/>
        <dsp:cNvSpPr/>
      </dsp:nvSpPr>
      <dsp:spPr>
        <a:xfrm>
          <a:off x="1310640" y="2855416"/>
          <a:ext cx="4785360" cy="382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Physical Hardware Status</a:t>
          </a:r>
          <a:endParaRPr lang="en-US" sz="1200" kern="1200" dirty="0"/>
        </a:p>
      </dsp:txBody>
      <dsp:txXfrm>
        <a:off x="1310640" y="2855416"/>
        <a:ext cx="4785360" cy="382984"/>
      </dsp:txXfrm>
    </dsp:sp>
    <dsp:sp modelId="{A2924CFF-79DF-4592-9D93-B952EF8A856F}">
      <dsp:nvSpPr>
        <dsp:cNvPr id="0" name=""/>
        <dsp:cNvSpPr/>
      </dsp:nvSpPr>
      <dsp:spPr>
        <a:xfrm>
          <a:off x="1219199" y="3238400"/>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1FEF5A-2218-4477-8EDA-86769823C253}">
      <dsp:nvSpPr>
        <dsp:cNvPr id="0" name=""/>
        <dsp:cNvSpPr/>
      </dsp:nvSpPr>
      <dsp:spPr>
        <a:xfrm>
          <a:off x="1310640" y="3257550"/>
          <a:ext cx="4785360" cy="382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Use </a:t>
          </a:r>
          <a:r>
            <a:rPr lang="en-US" sz="1200" kern="1200" dirty="0" err="1" smtClean="0"/>
            <a:t>Keyloggers</a:t>
          </a:r>
          <a:r>
            <a:rPr lang="en-US" sz="1200" kern="1200" dirty="0" smtClean="0"/>
            <a:t>, Spywares</a:t>
          </a:r>
          <a:endParaRPr lang="en-US" sz="1200" kern="1200" dirty="0"/>
        </a:p>
      </dsp:txBody>
      <dsp:txXfrm>
        <a:off x="1310640" y="3257550"/>
        <a:ext cx="4785360" cy="382984"/>
      </dsp:txXfrm>
    </dsp:sp>
    <dsp:sp modelId="{58A124E5-5040-48ED-948C-F443754B0F89}">
      <dsp:nvSpPr>
        <dsp:cNvPr id="0" name=""/>
        <dsp:cNvSpPr/>
      </dsp:nvSpPr>
      <dsp:spPr>
        <a:xfrm>
          <a:off x="1219199" y="3640534"/>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3FA3BD-9012-4359-803F-C82F57D96DA1}">
      <dsp:nvSpPr>
        <dsp:cNvPr id="0" name=""/>
        <dsp:cNvSpPr/>
      </dsp:nvSpPr>
      <dsp:spPr>
        <a:xfrm>
          <a:off x="1310640" y="3659683"/>
          <a:ext cx="4785360" cy="382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1200" kern="1200" dirty="0" smtClean="0"/>
            <a:t>Try remote execution</a:t>
          </a:r>
          <a:endParaRPr lang="en-US" sz="1200" kern="1200" dirty="0"/>
        </a:p>
      </dsp:txBody>
      <dsp:txXfrm>
        <a:off x="1310640" y="3659683"/>
        <a:ext cx="4785360" cy="382984"/>
      </dsp:txXfrm>
    </dsp:sp>
    <dsp:sp modelId="{57B9C295-02A5-4F96-AD42-CB7508FA2244}">
      <dsp:nvSpPr>
        <dsp:cNvPr id="0" name=""/>
        <dsp:cNvSpPr/>
      </dsp:nvSpPr>
      <dsp:spPr>
        <a:xfrm>
          <a:off x="1219199" y="404266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FC46F-A129-4906-A21A-DCAA057E9A26}">
      <dsp:nvSpPr>
        <dsp:cNvPr id="0" name=""/>
        <dsp:cNvSpPr/>
      </dsp:nvSpPr>
      <dsp:spPr>
        <a:xfrm>
          <a:off x="0" y="0"/>
          <a:ext cx="60960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DDCA3-C21C-4D00-AE42-6C1F9798D695}">
      <dsp:nvSpPr>
        <dsp:cNvPr id="0" name=""/>
        <dsp:cNvSpPr/>
      </dsp:nvSpPr>
      <dsp:spPr>
        <a:xfrm>
          <a:off x="0" y="0"/>
          <a:ext cx="1219200" cy="406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lvl="0" algn="l" defTabSz="1555750">
            <a:lnSpc>
              <a:spcPct val="90000"/>
            </a:lnSpc>
            <a:spcBef>
              <a:spcPct val="0"/>
            </a:spcBef>
            <a:spcAft>
              <a:spcPct val="35000"/>
            </a:spcAft>
          </a:pPr>
          <a:r>
            <a:rPr lang="en-US" sz="3500" kern="1200" dirty="0" smtClean="0"/>
            <a:t>Hide and Wipe</a:t>
          </a:r>
          <a:endParaRPr lang="en-US" sz="3500" kern="1200" dirty="0"/>
        </a:p>
      </dsp:txBody>
      <dsp:txXfrm>
        <a:off x="0" y="0"/>
        <a:ext cx="1219200" cy="4064000"/>
      </dsp:txXfrm>
    </dsp:sp>
    <dsp:sp modelId="{37E0F2EF-EFD6-4AFD-89DA-2783AF20D331}">
      <dsp:nvSpPr>
        <dsp:cNvPr id="0" name=""/>
        <dsp:cNvSpPr/>
      </dsp:nvSpPr>
      <dsp:spPr>
        <a:xfrm>
          <a:off x="1310640" y="31998"/>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smtClean="0"/>
            <a:t>Rootkits and </a:t>
          </a:r>
          <a:endParaRPr lang="en-US" sz="2900" kern="1200" dirty="0"/>
        </a:p>
      </dsp:txBody>
      <dsp:txXfrm>
        <a:off x="1310640" y="31998"/>
        <a:ext cx="4785360" cy="639960"/>
      </dsp:txXfrm>
    </dsp:sp>
    <dsp:sp modelId="{F448ABED-3A8F-449A-BED3-330711DE4FC8}">
      <dsp:nvSpPr>
        <dsp:cNvPr id="0" name=""/>
        <dsp:cNvSpPr/>
      </dsp:nvSpPr>
      <dsp:spPr>
        <a:xfrm>
          <a:off x="1219199" y="671958"/>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CE1049-E9AB-4F9D-A797-560CF6073ABA}">
      <dsp:nvSpPr>
        <dsp:cNvPr id="0" name=""/>
        <dsp:cNvSpPr/>
      </dsp:nvSpPr>
      <dsp:spPr>
        <a:xfrm>
          <a:off x="1310640" y="703957"/>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err="1" smtClean="0"/>
            <a:t>Steganalysis</a:t>
          </a:r>
          <a:endParaRPr lang="en-US" sz="2900" kern="1200" dirty="0"/>
        </a:p>
      </dsp:txBody>
      <dsp:txXfrm>
        <a:off x="1310640" y="703957"/>
        <a:ext cx="4785360" cy="639960"/>
      </dsp:txXfrm>
    </dsp:sp>
    <dsp:sp modelId="{995E591F-02AF-47E9-A738-D3958D931125}">
      <dsp:nvSpPr>
        <dsp:cNvPr id="0" name=""/>
        <dsp:cNvSpPr/>
      </dsp:nvSpPr>
      <dsp:spPr>
        <a:xfrm>
          <a:off x="1219199" y="1343917"/>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1739E2-EFEE-413F-9FF7-F3E25C67D1D9}">
      <dsp:nvSpPr>
        <dsp:cNvPr id="0" name=""/>
        <dsp:cNvSpPr/>
      </dsp:nvSpPr>
      <dsp:spPr>
        <a:xfrm>
          <a:off x="1310640" y="1375916"/>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smtClean="0"/>
            <a:t>Disable auditing</a:t>
          </a:r>
          <a:endParaRPr lang="en-US" sz="2900" kern="1200" dirty="0"/>
        </a:p>
      </dsp:txBody>
      <dsp:txXfrm>
        <a:off x="1310640" y="1375916"/>
        <a:ext cx="4785360" cy="639960"/>
      </dsp:txXfrm>
    </dsp:sp>
    <dsp:sp modelId="{7787FC22-8AB6-4E26-ADE9-0288A320EFA7}">
      <dsp:nvSpPr>
        <dsp:cNvPr id="0" name=""/>
        <dsp:cNvSpPr/>
      </dsp:nvSpPr>
      <dsp:spPr>
        <a:xfrm>
          <a:off x="1219199" y="2015876"/>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D9D19AB-4025-412B-833C-FC0723462A40}">
      <dsp:nvSpPr>
        <dsp:cNvPr id="0" name=""/>
        <dsp:cNvSpPr/>
      </dsp:nvSpPr>
      <dsp:spPr>
        <a:xfrm>
          <a:off x="1310640" y="2047874"/>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smtClean="0"/>
            <a:t>Log files</a:t>
          </a:r>
          <a:endParaRPr lang="en-US" sz="2900" kern="1200" dirty="0"/>
        </a:p>
      </dsp:txBody>
      <dsp:txXfrm>
        <a:off x="1310640" y="2047874"/>
        <a:ext cx="4785360" cy="639960"/>
      </dsp:txXfrm>
    </dsp:sp>
    <dsp:sp modelId="{C5638F84-4B91-4470-A2E5-06241202104F}">
      <dsp:nvSpPr>
        <dsp:cNvPr id="0" name=""/>
        <dsp:cNvSpPr/>
      </dsp:nvSpPr>
      <dsp:spPr>
        <a:xfrm>
          <a:off x="1219199" y="2687835"/>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B92519-5685-4322-8765-B77D885BA71B}">
      <dsp:nvSpPr>
        <dsp:cNvPr id="0" name=""/>
        <dsp:cNvSpPr/>
      </dsp:nvSpPr>
      <dsp:spPr>
        <a:xfrm>
          <a:off x="1310640" y="2719833"/>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smtClean="0"/>
            <a:t>Close remote conn.</a:t>
          </a:r>
          <a:endParaRPr lang="en-US" sz="2900" kern="1200" dirty="0"/>
        </a:p>
      </dsp:txBody>
      <dsp:txXfrm>
        <a:off x="1310640" y="2719833"/>
        <a:ext cx="4785360" cy="639960"/>
      </dsp:txXfrm>
    </dsp:sp>
    <dsp:sp modelId="{69406391-EF3B-49E3-A35A-CB59CFECFDD5}">
      <dsp:nvSpPr>
        <dsp:cNvPr id="0" name=""/>
        <dsp:cNvSpPr/>
      </dsp:nvSpPr>
      <dsp:spPr>
        <a:xfrm>
          <a:off x="1219199" y="3359794"/>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0B7A81-4AF9-46B5-BA6A-97C1A5659689}">
      <dsp:nvSpPr>
        <dsp:cNvPr id="0" name=""/>
        <dsp:cNvSpPr/>
      </dsp:nvSpPr>
      <dsp:spPr>
        <a:xfrm>
          <a:off x="1310640" y="3391792"/>
          <a:ext cx="4785360" cy="63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lvl="0" algn="l" defTabSz="1289050">
            <a:lnSpc>
              <a:spcPct val="90000"/>
            </a:lnSpc>
            <a:spcBef>
              <a:spcPct val="0"/>
            </a:spcBef>
            <a:spcAft>
              <a:spcPct val="35000"/>
            </a:spcAft>
          </a:pPr>
          <a:r>
            <a:rPr lang="en-US" sz="2900" kern="1200" dirty="0" smtClean="0"/>
            <a:t>Close open ports</a:t>
          </a:r>
          <a:endParaRPr lang="en-US" sz="2900" kern="1200" dirty="0"/>
        </a:p>
      </dsp:txBody>
      <dsp:txXfrm>
        <a:off x="1310640" y="3391792"/>
        <a:ext cx="4785360" cy="639960"/>
      </dsp:txXfrm>
    </dsp:sp>
    <dsp:sp modelId="{86E2A14A-2D95-466E-8531-534205A07510}">
      <dsp:nvSpPr>
        <dsp:cNvPr id="0" name=""/>
        <dsp:cNvSpPr/>
      </dsp:nvSpPr>
      <dsp:spPr>
        <a:xfrm>
          <a:off x="1219199" y="4031753"/>
          <a:ext cx="4876800" cy="0"/>
        </a:xfrm>
        <a:prstGeom prst="line">
          <a:avLst/>
        </a:prstGeom>
        <a:solidFill>
          <a:schemeClr val="accent1">
            <a:hueOff val="0"/>
            <a:satOff val="0"/>
            <a:lumOff val="0"/>
            <a:alphaOff val="0"/>
          </a:schemeClr>
        </a:solidFill>
        <a:ln w="254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12/11/2020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3" Type="http://schemas.openxmlformats.org/officeDocument/2006/relationships/image" Target="../media/image15.png"/><Relationship Id="rId18" Type="http://schemas.openxmlformats.org/officeDocument/2006/relationships/image" Target="../media/image17.png"/><Relationship Id="rId3" Type="http://schemas.openxmlformats.org/officeDocument/2006/relationships/image" Target="../media/image14.png"/><Relationship Id="rId21" Type="http://schemas.openxmlformats.org/officeDocument/2006/relationships/image" Target="../media/image20.jpeg"/><Relationship Id="rId12" Type="http://schemas.openxmlformats.org/officeDocument/2006/relationships/image" Target="../media/image21.svg"/><Relationship Id="rId17" Type="http://schemas.openxmlformats.org/officeDocument/2006/relationships/image" Target="../media/image16.png"/><Relationship Id="rId2" Type="http://schemas.openxmlformats.org/officeDocument/2006/relationships/image" Target="../media/image13.jpeg"/><Relationship Id="rId16" Type="http://schemas.openxmlformats.org/officeDocument/2006/relationships/image" Target="../media/image23.svg"/><Relationship Id="rId20" Type="http://schemas.openxmlformats.org/officeDocument/2006/relationships/image" Target="../media/image19.png"/><Relationship Id="rId1" Type="http://schemas.openxmlformats.org/officeDocument/2006/relationships/slideLayout" Target="../slideLayouts/slideLayout2.xml"/><Relationship Id="rId19"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aveibeenpwned.com/Passwords"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1" Type="http://schemas.openxmlformats.org/officeDocument/2006/relationships/image" Target="../media/image28.png"/><Relationship Id="rId2" Type="http://schemas.openxmlformats.org/officeDocument/2006/relationships/image" Target="../media/image24.jpg"/><Relationship Id="rId20" Type="http://schemas.openxmlformats.org/officeDocument/2006/relationships/image" Target="../media/image41.svg"/><Relationship Id="rId1" Type="http://schemas.openxmlformats.org/officeDocument/2006/relationships/slideLayout" Target="../slideLayouts/slideLayout2.xml"/><Relationship Id="rId24" Type="http://schemas.openxmlformats.org/officeDocument/2006/relationships/image" Target="../media/image45.svg"/><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7.png"/><Relationship Id="rId7" Type="http://schemas.openxmlformats.org/officeDocument/2006/relationships/diagramColors" Target="../diagrams/colors1.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7.png"/><Relationship Id="rId7" Type="http://schemas.openxmlformats.org/officeDocument/2006/relationships/diagramColors" Target="../diagrams/colors2.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7.png"/><Relationship Id="rId7" Type="http://schemas.openxmlformats.org/officeDocument/2006/relationships/diagramColors" Target="../diagrams/colors3.xm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F78UdORll-Q" TargetMode="External"/><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smtClean="0">
                <a:solidFill>
                  <a:schemeClr val="accent2"/>
                </a:solidFill>
              </a:rPr>
              <a:t>Advanced Cybersecurity</a:t>
            </a:r>
            <a:r>
              <a:rPr lang="en-GB" sz="5300" dirty="0">
                <a:solidFill>
                  <a:schemeClr val="bg1"/>
                </a:solidFill>
              </a:rPr>
              <a:t/>
            </a:r>
            <a:br>
              <a:rPr lang="en-GB" sz="5300" dirty="0">
                <a:solidFill>
                  <a:schemeClr val="bg1"/>
                </a:solidFill>
              </a:rPr>
            </a:br>
            <a:r>
              <a:rPr lang="en-GB" sz="2200" i="1" dirty="0" smtClean="0">
                <a:solidFill>
                  <a:schemeClr val="bg1"/>
                </a:solidFill>
              </a:rPr>
              <a:t>(ACCB6000)</a:t>
            </a:r>
            <a:r>
              <a:rPr lang="en-GB" sz="2200" i="1" dirty="0">
                <a:solidFill>
                  <a:schemeClr val="bg1"/>
                </a:solidFill>
              </a:rPr>
              <a:t/>
            </a:r>
            <a:br>
              <a:rPr lang="en-GB" sz="2200" i="1" dirty="0">
                <a:solidFill>
                  <a:schemeClr val="bg1"/>
                </a:solidFill>
              </a:rPr>
            </a:br>
            <a:r>
              <a:rPr lang="en-GB" sz="2200" i="1" dirty="0" smtClean="0">
                <a:solidFill>
                  <a:schemeClr val="bg1"/>
                </a:solidFill>
              </a:rPr>
              <a:t>Attacks</a:t>
            </a:r>
            <a:r>
              <a:rPr lang="en-GB" sz="2200" i="1" dirty="0">
                <a:solidFill>
                  <a:schemeClr val="bg1"/>
                </a:solidFill>
              </a:rPr>
              <a:t> </a:t>
            </a:r>
            <a:r>
              <a:rPr lang="en-GB" sz="2200" i="1" dirty="0" smtClean="0">
                <a:solidFill>
                  <a:schemeClr val="bg1"/>
                </a:solidFill>
              </a:rPr>
              <a:t>- A complete walkthrough</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6332" t="14654" r="5651" b="16630"/>
          <a:stretch/>
        </p:blipFill>
        <p:spPr>
          <a:xfrm>
            <a:off x="6444208" y="4015113"/>
            <a:ext cx="2285155" cy="1434005"/>
          </a:xfrm>
          <a:prstGeom prst="rect">
            <a:avLst/>
          </a:prstGeom>
        </p:spPr>
      </p:pic>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sz="2800" dirty="0" smtClean="0"/>
              <a:t>Understand </a:t>
            </a:r>
          </a:p>
          <a:p>
            <a:pPr lvl="1"/>
            <a:r>
              <a:rPr lang="en-GB" sz="2400" dirty="0" smtClean="0"/>
              <a:t>the real cyber world…</a:t>
            </a:r>
          </a:p>
          <a:p>
            <a:pPr lvl="2"/>
            <a:r>
              <a:rPr lang="en-GB" sz="2000" dirty="0" smtClean="0"/>
              <a:t>Threats… Actors… Defending Threats…</a:t>
            </a:r>
          </a:p>
          <a:p>
            <a:pPr lvl="1"/>
            <a:r>
              <a:rPr lang="en-GB" sz="2400" dirty="0" smtClean="0"/>
              <a:t>Network Infrastructure, Hierarchy &amp; Architectures</a:t>
            </a:r>
          </a:p>
          <a:p>
            <a:pPr lvl="1"/>
            <a:r>
              <a:rPr lang="en-GB" sz="2400" dirty="0" smtClean="0"/>
              <a:t>The tools and attack types…</a:t>
            </a:r>
            <a:endParaRPr lang="en-GB" sz="2400" dirty="0"/>
          </a:p>
          <a:p>
            <a:pPr lvl="2"/>
            <a:r>
              <a:rPr lang="en-GB" sz="2000" dirty="0" smtClean="0"/>
              <a:t>Threats, Vulnerabilities, Risks</a:t>
            </a:r>
            <a:endParaRPr lang="en-GB" sz="2000" dirty="0"/>
          </a:p>
          <a:p>
            <a:pPr lvl="2"/>
            <a:r>
              <a:rPr lang="en-GB" sz="2000" dirty="0" smtClean="0"/>
              <a:t>Managing Risks</a:t>
            </a:r>
            <a:endParaRPr lang="en-GB" sz="2400" dirty="0" smtClean="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217811"/>
            <a:ext cx="2005125" cy="1336749"/>
          </a:xfrm>
          <a:prstGeom prst="rect">
            <a:avLst/>
          </a:prstGeom>
        </p:spPr>
      </p:pic>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9"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0186" t="6580" r="6357"/>
          <a:stretch/>
        </p:blipFill>
        <p:spPr bwMode="auto">
          <a:xfrm>
            <a:off x="323528" y="4475141"/>
            <a:ext cx="1224136" cy="1063783"/>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fontScale="85000" lnSpcReduction="20000"/>
          </a:bodyPr>
          <a:lstStyle/>
          <a:p>
            <a:r>
              <a:rPr lang="en-GB" dirty="0" smtClean="0"/>
              <a:t>Attacks: </a:t>
            </a:r>
            <a:r>
              <a:rPr lang="en-GB" i="1" dirty="0" smtClean="0"/>
              <a:t>its phases </a:t>
            </a:r>
          </a:p>
          <a:p>
            <a:pPr lvl="1"/>
            <a:r>
              <a:rPr lang="en-GB" dirty="0" smtClean="0"/>
              <a:t>Process </a:t>
            </a:r>
            <a:r>
              <a:rPr lang="en-GB" dirty="0"/>
              <a:t>Phase </a:t>
            </a:r>
            <a:r>
              <a:rPr lang="en-GB" dirty="0" smtClean="0"/>
              <a:t>!</a:t>
            </a:r>
            <a:endParaRPr lang="en-GB" dirty="0"/>
          </a:p>
          <a:p>
            <a:pPr lvl="2"/>
            <a:r>
              <a:rPr lang="en-GB" dirty="0"/>
              <a:t>Scan Ports and other entry </a:t>
            </a:r>
            <a:r>
              <a:rPr lang="en-GB" dirty="0" smtClean="0"/>
              <a:t>points</a:t>
            </a:r>
            <a:endParaRPr lang="en-GB" dirty="0"/>
          </a:p>
          <a:p>
            <a:pPr lvl="1"/>
            <a:r>
              <a:rPr lang="en-GB" dirty="0"/>
              <a:t>Watch out Phase </a:t>
            </a:r>
            <a:r>
              <a:rPr lang="en-GB" dirty="0" smtClean="0"/>
              <a:t>!!</a:t>
            </a:r>
            <a:endParaRPr lang="en-GB" dirty="0"/>
          </a:p>
          <a:p>
            <a:pPr lvl="2"/>
            <a:r>
              <a:rPr lang="en-GB" dirty="0" smtClean="0"/>
              <a:t>Gathering Information</a:t>
            </a:r>
          </a:p>
          <a:p>
            <a:pPr lvl="2"/>
            <a:r>
              <a:rPr lang="en-GB" dirty="0" smtClean="0"/>
              <a:t>Harvesting User </a:t>
            </a:r>
            <a:r>
              <a:rPr lang="en-GB" dirty="0"/>
              <a:t>credentials and Passwords using </a:t>
            </a:r>
            <a:r>
              <a:rPr lang="en-GB" dirty="0" smtClean="0"/>
              <a:t>SET</a:t>
            </a:r>
          </a:p>
          <a:p>
            <a:pPr lvl="2"/>
            <a:r>
              <a:rPr lang="en-GB" dirty="0" smtClean="0"/>
              <a:t>Ciphers to check public domains</a:t>
            </a:r>
            <a:endParaRPr lang="en-GB" dirty="0"/>
          </a:p>
          <a:p>
            <a:pPr lvl="1"/>
            <a:r>
              <a:rPr lang="en-GB" dirty="0" smtClean="0"/>
              <a:t>Attack </a:t>
            </a:r>
            <a:r>
              <a:rPr lang="en-GB" dirty="0"/>
              <a:t>Phase </a:t>
            </a:r>
            <a:r>
              <a:rPr lang="en-GB" dirty="0" smtClean="0"/>
              <a:t>!!!</a:t>
            </a:r>
          </a:p>
          <a:p>
            <a:pPr lvl="2"/>
            <a:r>
              <a:rPr lang="en-GB" dirty="0" smtClean="0"/>
              <a:t>Metasploit: Enumeration</a:t>
            </a:r>
          </a:p>
          <a:p>
            <a:pPr lvl="2"/>
            <a:r>
              <a:rPr lang="en-GB" dirty="0" smtClean="0"/>
              <a:t>MSFVENOM: Payloads</a:t>
            </a: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996" y="1139588"/>
            <a:ext cx="2857500" cy="4286250"/>
          </a:xfrm>
          <a:prstGeom prst="rect">
            <a:avLst/>
          </a:prstGeom>
        </p:spPr>
      </p:pic>
    </p:spTree>
    <p:extLst>
      <p:ext uri="{BB962C8B-B14F-4D97-AF65-F5344CB8AC3E}">
        <p14:creationId xmlns:p14="http://schemas.microsoft.com/office/powerpoint/2010/main" val="17494798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So far… </a:t>
            </a:r>
            <a:r>
              <a:rPr lang="en-GB" sz="3600" i="1" dirty="0">
                <a:solidFill>
                  <a:schemeClr val="accent1">
                    <a:lumMod val="50000"/>
                  </a:schemeClr>
                </a:solidFill>
              </a:rPr>
              <a:t>(recap)</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600201"/>
            <a:ext cx="5626968" cy="3917032"/>
          </a:xfrm>
        </p:spPr>
        <p:txBody>
          <a:bodyPr>
            <a:normAutofit/>
          </a:bodyPr>
          <a:lstStyle/>
          <a:p>
            <a:r>
              <a:rPr lang="en-GB" dirty="0" smtClean="0"/>
              <a:t>Tools </a:t>
            </a:r>
            <a:r>
              <a:rPr lang="en-GB" i="1" dirty="0" smtClean="0"/>
              <a:t>used… </a:t>
            </a:r>
          </a:p>
          <a:p>
            <a:pPr lvl="1"/>
            <a:r>
              <a:rPr lang="en-GB" dirty="0" smtClean="0"/>
              <a:t>Wireshark</a:t>
            </a:r>
          </a:p>
          <a:p>
            <a:pPr lvl="1"/>
            <a:r>
              <a:rPr lang="en-GB" dirty="0" smtClean="0"/>
              <a:t>TCPView</a:t>
            </a:r>
          </a:p>
          <a:p>
            <a:pPr lvl="1"/>
            <a:r>
              <a:rPr lang="en-GB" dirty="0" smtClean="0"/>
              <a:t>Metagoofil</a:t>
            </a:r>
          </a:p>
          <a:p>
            <a:pPr lvl="1"/>
            <a:r>
              <a:rPr lang="en-GB" dirty="0" err="1" smtClean="0"/>
              <a:t>HackKey</a:t>
            </a:r>
            <a:endParaRPr lang="en-GB" dirty="0" smtClean="0"/>
          </a:p>
          <a:p>
            <a:pPr lvl="1"/>
            <a:r>
              <a:rPr lang="en-GB" dirty="0" smtClean="0"/>
              <a:t>Nessus</a:t>
            </a:r>
            <a:endParaRPr lang="en-GB" dirty="0"/>
          </a:p>
          <a:p>
            <a:pPr lvl="2"/>
            <a:endParaRPr lang="en-GB" dirty="0"/>
          </a:p>
          <a:p>
            <a:pPr lvl="1"/>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7" name="TextBox 6"/>
          <p:cNvSpPr txBox="1"/>
          <p:nvPr/>
        </p:nvSpPr>
        <p:spPr>
          <a:xfrm>
            <a:off x="107504" y="1139588"/>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pic>
        <p:nvPicPr>
          <p:cNvPr id="4" name="Picture 3" descr="Free vector graphic: Firewall, Antivirus, Status - Free ..."/>
          <p:cNvPicPr>
            <a:picLocks noChangeAspect="1"/>
          </p:cNvPicPr>
          <p:nvPr/>
        </p:nvPicPr>
        <p:blipFill rotWithShape="1">
          <a:blip r:embed="rId2">
            <a:extLst>
              <a:ext uri="{28A0092B-C50C-407E-A947-70E740481C1C}">
                <a14:useLocalDpi xmlns:a14="http://schemas.microsoft.com/office/drawing/2010/main" val="0"/>
              </a:ext>
            </a:extLst>
          </a:blip>
          <a:srcRect l="49605"/>
          <a:stretch/>
        </p:blipFill>
        <p:spPr>
          <a:xfrm>
            <a:off x="6012160" y="2061529"/>
            <a:ext cx="2267744" cy="2254683"/>
          </a:xfrm>
          <a:prstGeom prst="rect">
            <a:avLst/>
          </a:prstGeom>
        </p:spPr>
      </p:pic>
    </p:spTree>
    <p:extLst>
      <p:ext uri="{BB962C8B-B14F-4D97-AF65-F5344CB8AC3E}">
        <p14:creationId xmlns:p14="http://schemas.microsoft.com/office/powerpoint/2010/main" val="3873251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755576" y="1484784"/>
            <a:ext cx="7848872" cy="3744416"/>
          </a:xfrm>
        </p:spPr>
        <p:txBody>
          <a:bodyPr>
            <a:normAutofit lnSpcReduction="10000"/>
          </a:bodyPr>
          <a:lstStyle/>
          <a:p>
            <a:pPr marL="0" indent="0">
              <a:buNone/>
            </a:pPr>
            <a:endParaRPr lang="en-GB" dirty="0" smtClean="0"/>
          </a:p>
          <a:p>
            <a:r>
              <a:rPr lang="en-GB" b="1" i="1" dirty="0" smtClean="0">
                <a:effectLst>
                  <a:outerShdw blurRad="38100" dist="38100" dir="2700000" algn="tl">
                    <a:srgbClr val="000000">
                      <a:alpha val="43137"/>
                    </a:srgbClr>
                  </a:outerShdw>
                </a:effectLst>
              </a:rPr>
              <a:t>Understand </a:t>
            </a:r>
          </a:p>
          <a:p>
            <a:pPr lvl="1"/>
            <a:r>
              <a:rPr lang="en-GB" b="1" i="1" dirty="0" smtClean="0">
                <a:effectLst>
                  <a:outerShdw blurRad="38100" dist="38100" dir="2700000" algn="tl">
                    <a:srgbClr val="000000">
                      <a:alpha val="43137"/>
                    </a:srgbClr>
                  </a:outerShdw>
                </a:effectLst>
              </a:rPr>
              <a:t>attacks to gain access, </a:t>
            </a:r>
          </a:p>
          <a:p>
            <a:pPr lvl="1"/>
            <a:r>
              <a:rPr lang="en-GB" b="1" i="1" dirty="0" smtClean="0">
                <a:effectLst>
                  <a:outerShdw blurRad="38100" dist="38100" dir="2700000" algn="tl">
                    <a:srgbClr val="000000">
                      <a:alpha val="43137"/>
                    </a:srgbClr>
                  </a:outerShdw>
                </a:effectLst>
              </a:rPr>
              <a:t>create and maintain the remote access, </a:t>
            </a:r>
          </a:p>
          <a:p>
            <a:pPr lvl="1"/>
            <a:r>
              <a:rPr lang="en-GB" b="1" i="1" dirty="0" smtClean="0">
                <a:effectLst>
                  <a:outerShdw blurRad="38100" dist="38100" dir="2700000" algn="tl">
                    <a:srgbClr val="000000">
                      <a:alpha val="43137"/>
                    </a:srgbClr>
                  </a:outerShdw>
                </a:effectLst>
              </a:rPr>
              <a:t>clear tracks.   </a:t>
            </a:r>
          </a:p>
          <a:p>
            <a:r>
              <a:rPr lang="en-GB" b="1" i="1" dirty="0" smtClean="0">
                <a:effectLst>
                  <a:outerShdw blurRad="38100" dist="38100" dir="2700000" algn="tl">
                    <a:srgbClr val="000000">
                      <a:alpha val="43137"/>
                    </a:srgbClr>
                  </a:outerShdw>
                </a:effectLst>
              </a:rPr>
              <a:t>Overview</a:t>
            </a:r>
            <a:endParaRPr lang="en-GB" b="1" i="1" dirty="0">
              <a:effectLst>
                <a:outerShdw blurRad="38100" dist="38100" dir="2700000" algn="tl">
                  <a:srgbClr val="000000">
                    <a:alpha val="43137"/>
                  </a:srgbClr>
                </a:outerShdw>
              </a:effectLst>
            </a:endParaRPr>
          </a:p>
          <a:p>
            <a:pPr lvl="1"/>
            <a:r>
              <a:rPr lang="en-GB" b="1" i="1" dirty="0" smtClean="0">
                <a:effectLst>
                  <a:outerShdw blurRad="38100" dist="38100" dir="2700000" algn="tl">
                    <a:srgbClr val="000000">
                      <a:alpha val="43137"/>
                    </a:srgbClr>
                  </a:outerShdw>
                </a:effectLst>
              </a:rPr>
              <a:t>Penetration Testing </a:t>
            </a:r>
            <a:endParaRPr lang="en-GB" b="1" i="1" dirty="0">
              <a:effectLst>
                <a:outerShdw blurRad="38100" dist="38100" dir="2700000" algn="tl">
                  <a:srgbClr val="000000">
                    <a:alpha val="43137"/>
                  </a:srgbClr>
                </a:outerShdw>
              </a:effectLst>
            </a:endParaRPr>
          </a:p>
          <a:p>
            <a:pPr marL="457200" lvl="1" indent="0">
              <a:buNone/>
            </a:pPr>
            <a:endParaRPr lang="en-GB" b="1" dirty="0" smtClean="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881279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467544" y="274638"/>
            <a:ext cx="8219256" cy="1143000"/>
          </a:xfrm>
        </p:spPr>
        <p:txBody>
          <a:bodyPr>
            <a:noAutofit/>
          </a:bodyPr>
          <a:lstStyle/>
          <a:p>
            <a:r>
              <a:rPr lang="en-GB" sz="3600" dirty="0" smtClean="0">
                <a:solidFill>
                  <a:schemeClr val="accent1">
                    <a:lumMod val="50000"/>
                  </a:schemeClr>
                </a:solidFill>
              </a:rPr>
              <a:t>Attacks…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588947"/>
            <a:ext cx="8064896" cy="3693319"/>
          </a:xfrm>
          <a:prstGeom prst="rect">
            <a:avLst/>
          </a:prstGeom>
        </p:spPr>
        <p:txBody>
          <a:bodyPr wrap="square">
            <a:spAutoFit/>
          </a:bodyPr>
          <a:lstStyle/>
          <a:p>
            <a:pPr algn="just"/>
            <a:r>
              <a:rPr lang="en-US" b="1" i="1" dirty="0" smtClean="0">
                <a:solidFill>
                  <a:srgbClr val="FF0000"/>
                </a:solidFill>
                <a:effectLst>
                  <a:outerShdw blurRad="38100" dist="38100" dir="2700000" algn="tl">
                    <a:srgbClr val="000000">
                      <a:alpha val="43137"/>
                    </a:srgbClr>
                  </a:outerShdw>
                </a:effectLst>
              </a:rPr>
              <a:t>To gain access</a:t>
            </a:r>
          </a:p>
          <a:p>
            <a:pPr algn="just"/>
            <a:endParaRPr lang="en-US" b="1" i="1" dirty="0" smtClean="0">
              <a:solidFill>
                <a:srgbClr val="FF0000"/>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r>
              <a:rPr lang="en-US" dirty="0" smtClean="0"/>
              <a:t>Use available tools, create scripts and executables, tricks to gain advantage over human errors</a:t>
            </a:r>
          </a:p>
          <a:p>
            <a:pPr marL="285750" indent="-285750" algn="just">
              <a:buFont typeface="Wingdings" panose="05000000000000000000" pitchFamily="2" charset="2"/>
              <a:buChar char="Ø"/>
            </a:pPr>
            <a:endParaRPr lang="en-US" dirty="0" smtClean="0"/>
          </a:p>
          <a:p>
            <a:pPr marL="285750" indent="-285750" algn="just">
              <a:buFont typeface="Wingdings" panose="05000000000000000000" pitchFamily="2" charset="2"/>
              <a:buChar char="Ø"/>
            </a:pPr>
            <a:r>
              <a:rPr lang="en-US" dirty="0" smtClean="0"/>
              <a:t>Compromise Passwords, find out the entry points, locate/place the tools, scripts</a:t>
            </a:r>
          </a:p>
          <a:p>
            <a:pPr marL="285750" indent="-285750" algn="just">
              <a:buFont typeface="Wingdings" panose="05000000000000000000" pitchFamily="2" charset="2"/>
              <a:buChar char="Ø"/>
            </a:pPr>
            <a:endParaRPr lang="en-US" dirty="0"/>
          </a:p>
          <a:p>
            <a:pPr algn="just"/>
            <a:r>
              <a:rPr lang="en-US" b="1" i="1" dirty="0" smtClean="0">
                <a:solidFill>
                  <a:srgbClr val="FF0000"/>
                </a:solidFill>
                <a:effectLst>
                  <a:outerShdw blurRad="38100" dist="38100" dir="2700000" algn="tl">
                    <a:srgbClr val="000000">
                      <a:alpha val="43137"/>
                    </a:srgbClr>
                  </a:outerShdw>
                </a:effectLst>
              </a:rPr>
              <a:t>After gaining </a:t>
            </a:r>
            <a:r>
              <a:rPr lang="en-US" b="1" i="1" dirty="0">
                <a:solidFill>
                  <a:srgbClr val="FF0000"/>
                </a:solidFill>
                <a:effectLst>
                  <a:outerShdw blurRad="38100" dist="38100" dir="2700000" algn="tl">
                    <a:srgbClr val="000000">
                      <a:alpha val="43137"/>
                    </a:srgbClr>
                  </a:outerShdw>
                </a:effectLst>
              </a:rPr>
              <a:t>access</a:t>
            </a:r>
          </a:p>
          <a:p>
            <a:pPr algn="just"/>
            <a:endParaRPr lang="en-US" b="1" i="1" dirty="0">
              <a:solidFill>
                <a:srgbClr val="FF0000"/>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r>
              <a:rPr lang="en-US" dirty="0" smtClean="0"/>
              <a:t>Escalate privileges, Run the tasks </a:t>
            </a:r>
          </a:p>
          <a:p>
            <a:pPr marL="285750" indent="-285750" algn="just">
              <a:buFont typeface="Wingdings" panose="05000000000000000000" pitchFamily="2" charset="2"/>
              <a:buChar char="Ø"/>
            </a:pPr>
            <a:endParaRPr lang="en-US" dirty="0" smtClean="0"/>
          </a:p>
          <a:p>
            <a:pPr marL="285750" indent="-285750" algn="just">
              <a:buFont typeface="Wingdings" panose="05000000000000000000" pitchFamily="2" charset="2"/>
              <a:buChar char="Ø"/>
            </a:pPr>
            <a:r>
              <a:rPr lang="en-US" dirty="0" smtClean="0"/>
              <a:t>“The invisible thing” – Hiding the presence, clearing the tracks</a:t>
            </a:r>
            <a:endParaRPr lang="en-US" dirty="0"/>
          </a:p>
          <a:p>
            <a:pPr algn="just"/>
            <a:endParaRPr lang="en-US" dirty="0" smtClean="0"/>
          </a:p>
        </p:txBody>
      </p:sp>
    </p:spTree>
    <p:extLst>
      <p:ext uri="{BB962C8B-B14F-4D97-AF65-F5344CB8AC3E}">
        <p14:creationId xmlns:p14="http://schemas.microsoft.com/office/powerpoint/2010/main" val="1366372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467544" y="274638"/>
            <a:ext cx="8219256" cy="1143000"/>
          </a:xfrm>
        </p:spPr>
        <p:txBody>
          <a:bodyPr>
            <a:noAutofit/>
          </a:bodyPr>
          <a:lstStyle/>
          <a:p>
            <a:r>
              <a:rPr lang="en-GB" sz="3600" dirty="0" smtClean="0">
                <a:solidFill>
                  <a:schemeClr val="accent1">
                    <a:lumMod val="50000"/>
                  </a:schemeClr>
                </a:solidFill>
              </a:rPr>
              <a:t>Attacks… dive deeper!!!</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17638"/>
            <a:ext cx="3456384" cy="1754326"/>
          </a:xfrm>
          <a:prstGeom prst="rect">
            <a:avLst/>
          </a:prstGeom>
        </p:spPr>
        <p:txBody>
          <a:bodyPr wrap="square">
            <a:spAutoFit/>
          </a:bodyPr>
          <a:lstStyle/>
          <a:p>
            <a:pPr algn="just"/>
            <a:r>
              <a:rPr lang="en-US" b="1" i="1" dirty="0" smtClean="0">
                <a:solidFill>
                  <a:srgbClr val="FF0000"/>
                </a:solidFill>
                <a:effectLst>
                  <a:outerShdw blurRad="38100" dist="38100" dir="2700000" algn="tl">
                    <a:srgbClr val="000000">
                      <a:alpha val="43137"/>
                    </a:srgbClr>
                  </a:outerShdw>
                </a:effectLst>
              </a:rPr>
              <a:t>Penetration Testing</a:t>
            </a:r>
          </a:p>
          <a:p>
            <a:pPr algn="just"/>
            <a:endParaRPr lang="en-US" b="1" i="1" dirty="0" smtClean="0">
              <a:solidFill>
                <a:srgbClr val="FF0000"/>
              </a:solidFill>
              <a:effectLst>
                <a:outerShdw blurRad="38100" dist="38100" dir="2700000" algn="tl">
                  <a:srgbClr val="000000">
                    <a:alpha val="43137"/>
                  </a:srgbClr>
                </a:outerShdw>
              </a:effectLst>
            </a:endParaRPr>
          </a:p>
          <a:p>
            <a:pPr marL="285750" indent="-285750" algn="just">
              <a:buFont typeface="Wingdings" panose="05000000000000000000" pitchFamily="2" charset="2"/>
              <a:buChar char="Ø"/>
            </a:pPr>
            <a:r>
              <a:rPr lang="en-US" dirty="0" smtClean="0"/>
              <a:t>Footprint</a:t>
            </a:r>
          </a:p>
          <a:p>
            <a:pPr marL="285750" indent="-285750" algn="just">
              <a:buFont typeface="Wingdings" panose="05000000000000000000" pitchFamily="2" charset="2"/>
              <a:buChar char="Ø"/>
            </a:pPr>
            <a:r>
              <a:rPr lang="en-US" dirty="0" smtClean="0"/>
              <a:t>Scan</a:t>
            </a:r>
          </a:p>
          <a:p>
            <a:pPr marL="285750" indent="-285750" algn="just">
              <a:buFont typeface="Wingdings" panose="05000000000000000000" pitchFamily="2" charset="2"/>
              <a:buChar char="Ø"/>
            </a:pPr>
            <a:r>
              <a:rPr lang="en-US" dirty="0" smtClean="0"/>
              <a:t>Enumerate</a:t>
            </a:r>
          </a:p>
          <a:p>
            <a:pPr marL="285750" indent="-285750" algn="just">
              <a:buFont typeface="Wingdings" panose="05000000000000000000" pitchFamily="2" charset="2"/>
              <a:buChar char="Ø"/>
            </a:pPr>
            <a:r>
              <a:rPr lang="en-US" dirty="0" smtClean="0"/>
              <a:t>Find out Vulnerability </a:t>
            </a:r>
            <a:r>
              <a:rPr lang="en-US" dirty="0" smtClean="0">
                <a:sym typeface="Wingdings" panose="05000000000000000000" pitchFamily="2" charset="2"/>
              </a:rPr>
              <a:t></a:t>
            </a:r>
            <a:endParaRPr lang="en-US" dirty="0" smtClean="0"/>
          </a:p>
        </p:txBody>
      </p:sp>
      <p:sp>
        <p:nvSpPr>
          <p:cNvPr id="3" name="Rectangle 2"/>
          <p:cNvSpPr/>
          <p:nvPr/>
        </p:nvSpPr>
        <p:spPr>
          <a:xfrm>
            <a:off x="4283968" y="2780928"/>
            <a:ext cx="4320480" cy="2585323"/>
          </a:xfrm>
          <a:prstGeom prst="rect">
            <a:avLst/>
          </a:prstGeom>
        </p:spPr>
        <p:txBody>
          <a:bodyPr wrap="square">
            <a:spAutoFit/>
          </a:bodyPr>
          <a:lstStyle/>
          <a:p>
            <a:pPr algn="just"/>
            <a:r>
              <a:rPr lang="en-US" dirty="0">
                <a:sym typeface="Wingdings" panose="05000000000000000000" pitchFamily="2" charset="2"/>
              </a:rPr>
              <a:t>Gain Access </a:t>
            </a:r>
            <a:r>
              <a:rPr lang="en-US" dirty="0" smtClean="0">
                <a:sym typeface="Wingdings" panose="05000000000000000000" pitchFamily="2" charset="2"/>
              </a:rPr>
              <a:t>        | 	Discover </a:t>
            </a:r>
            <a:r>
              <a:rPr lang="en-US" dirty="0">
                <a:sym typeface="Wingdings" panose="05000000000000000000" pitchFamily="2" charset="2"/>
              </a:rPr>
              <a:t>Passwords, </a:t>
            </a:r>
          </a:p>
          <a:p>
            <a:pPr algn="just"/>
            <a:r>
              <a:rPr lang="en-US" dirty="0" smtClean="0">
                <a:sym typeface="Wingdings" panose="05000000000000000000" pitchFamily="2" charset="2"/>
              </a:rPr>
              <a:t>		Point </a:t>
            </a:r>
            <a:r>
              <a:rPr lang="en-US" dirty="0">
                <a:sym typeface="Wingdings" panose="05000000000000000000" pitchFamily="2" charset="2"/>
              </a:rPr>
              <a:t>of Entry, 			Escalate the </a:t>
            </a:r>
            <a:r>
              <a:rPr lang="en-US" dirty="0" smtClean="0">
                <a:sym typeface="Wingdings" panose="05000000000000000000" pitchFamily="2" charset="2"/>
              </a:rPr>
              <a:t>privileges</a:t>
            </a:r>
          </a:p>
          <a:p>
            <a:pPr algn="just"/>
            <a:endParaRPr lang="en-US" dirty="0"/>
          </a:p>
          <a:p>
            <a:pPr algn="just"/>
            <a:r>
              <a:rPr lang="en-US" dirty="0" smtClean="0"/>
              <a:t>Maintain Access | 	Run Executables, </a:t>
            </a:r>
          </a:p>
          <a:p>
            <a:pPr algn="just"/>
            <a:r>
              <a:rPr lang="en-US" dirty="0"/>
              <a:t>	</a:t>
            </a:r>
            <a:r>
              <a:rPr lang="en-US" dirty="0" smtClean="0"/>
              <a:t>	Applications</a:t>
            </a:r>
          </a:p>
          <a:p>
            <a:pPr algn="just"/>
            <a:r>
              <a:rPr lang="en-US" dirty="0"/>
              <a:t>	</a:t>
            </a:r>
            <a:r>
              <a:rPr lang="en-US" dirty="0" smtClean="0"/>
              <a:t>	Hide presence and files</a:t>
            </a:r>
          </a:p>
          <a:p>
            <a:pPr algn="just"/>
            <a:endParaRPr lang="en-US" dirty="0" smtClean="0"/>
          </a:p>
          <a:p>
            <a:pPr algn="just"/>
            <a:r>
              <a:rPr lang="en-US" dirty="0" smtClean="0"/>
              <a:t>Clearing Tracks   | </a:t>
            </a:r>
            <a:r>
              <a:rPr lang="en-US" dirty="0"/>
              <a:t>	</a:t>
            </a:r>
            <a:r>
              <a:rPr lang="en-US" dirty="0" smtClean="0"/>
              <a:t>Tracks and Trace</a:t>
            </a:r>
            <a:endParaRPr lang="en-US" dirty="0"/>
          </a:p>
        </p:txBody>
      </p:sp>
    </p:spTree>
    <p:extLst>
      <p:ext uri="{BB962C8B-B14F-4D97-AF65-F5344CB8AC3E}">
        <p14:creationId xmlns:p14="http://schemas.microsoft.com/office/powerpoint/2010/main" val="11375672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611560" y="274638"/>
            <a:ext cx="8075240" cy="1143000"/>
          </a:xfrm>
        </p:spPr>
        <p:txBody>
          <a:bodyPr>
            <a:noAutofit/>
          </a:bodyPr>
          <a:lstStyle/>
          <a:p>
            <a:r>
              <a:rPr lang="en-GB" sz="3600" dirty="0" smtClean="0">
                <a:solidFill>
                  <a:schemeClr val="accent1">
                    <a:lumMod val="50000"/>
                  </a:schemeClr>
                </a:solidFill>
              </a:rPr>
              <a:t>Roadmap…</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9" name="Rectangle 8"/>
          <p:cNvSpPr/>
          <p:nvPr/>
        </p:nvSpPr>
        <p:spPr>
          <a:xfrm>
            <a:off x="328700" y="1529246"/>
            <a:ext cx="4320480" cy="2862322"/>
          </a:xfrm>
          <a:prstGeom prst="rect">
            <a:avLst/>
          </a:prstGeom>
        </p:spPr>
        <p:txBody>
          <a:bodyPr wrap="square">
            <a:spAutoFit/>
          </a:bodyPr>
          <a:lstStyle/>
          <a:p>
            <a:pPr algn="just"/>
            <a:r>
              <a:rPr lang="en-US" dirty="0">
                <a:solidFill>
                  <a:srgbClr val="FF0000"/>
                </a:solidFill>
                <a:effectLst>
                  <a:outerShdw blurRad="38100" dist="38100" dir="2700000" algn="tl">
                    <a:srgbClr val="000000">
                      <a:alpha val="43137"/>
                    </a:srgbClr>
                  </a:outerShdw>
                </a:effectLst>
                <a:sym typeface="Wingdings" panose="05000000000000000000" pitchFamily="2" charset="2"/>
              </a:rPr>
              <a:t>Gain Access </a:t>
            </a:r>
            <a:r>
              <a:rPr lang="en-US" dirty="0" smtClean="0">
                <a:solidFill>
                  <a:srgbClr val="FF0000"/>
                </a:solidFill>
                <a:effectLst>
                  <a:outerShdw blurRad="38100" dist="38100" dir="2700000" algn="tl">
                    <a:srgbClr val="000000">
                      <a:alpha val="43137"/>
                    </a:srgbClr>
                  </a:outerShdw>
                </a:effectLst>
                <a:sym typeface="Wingdings" panose="05000000000000000000" pitchFamily="2" charset="2"/>
              </a:rPr>
              <a:t>        </a:t>
            </a:r>
            <a:r>
              <a:rPr lang="en-US" dirty="0" smtClean="0">
                <a:sym typeface="Wingdings" panose="05000000000000000000" pitchFamily="2" charset="2"/>
              </a:rPr>
              <a:t>| 	</a:t>
            </a:r>
            <a:r>
              <a:rPr lang="en-US" dirty="0" smtClean="0">
                <a:solidFill>
                  <a:schemeClr val="tx2"/>
                </a:solidFill>
                <a:effectLst>
                  <a:outerShdw blurRad="38100" dist="38100" dir="2700000" algn="tl">
                    <a:srgbClr val="000000">
                      <a:alpha val="43137"/>
                    </a:srgbClr>
                  </a:outerShdw>
                </a:effectLst>
                <a:sym typeface="Wingdings" panose="05000000000000000000" pitchFamily="2" charset="2"/>
              </a:rPr>
              <a:t>Discover </a:t>
            </a:r>
            <a:r>
              <a:rPr lang="en-US" dirty="0">
                <a:solidFill>
                  <a:schemeClr val="tx2"/>
                </a:solidFill>
                <a:effectLst>
                  <a:outerShdw blurRad="38100" dist="38100" dir="2700000" algn="tl">
                    <a:srgbClr val="000000">
                      <a:alpha val="43137"/>
                    </a:srgbClr>
                  </a:outerShdw>
                </a:effectLst>
                <a:sym typeface="Wingdings" panose="05000000000000000000" pitchFamily="2" charset="2"/>
              </a:rPr>
              <a:t>Passwords, </a:t>
            </a:r>
          </a:p>
          <a:p>
            <a:pPr algn="just"/>
            <a:r>
              <a:rPr lang="en-US" dirty="0" smtClean="0">
                <a:solidFill>
                  <a:schemeClr val="tx2"/>
                </a:solidFill>
                <a:effectLst>
                  <a:outerShdw blurRad="38100" dist="38100" dir="2700000" algn="tl">
                    <a:srgbClr val="000000">
                      <a:alpha val="43137"/>
                    </a:srgbClr>
                  </a:outerShdw>
                </a:effectLst>
                <a:sym typeface="Wingdings" panose="05000000000000000000" pitchFamily="2" charset="2"/>
              </a:rPr>
              <a:t>		Point </a:t>
            </a:r>
            <a:r>
              <a:rPr lang="en-US" dirty="0">
                <a:solidFill>
                  <a:schemeClr val="tx2"/>
                </a:solidFill>
                <a:effectLst>
                  <a:outerShdw blurRad="38100" dist="38100" dir="2700000" algn="tl">
                    <a:srgbClr val="000000">
                      <a:alpha val="43137"/>
                    </a:srgbClr>
                  </a:outerShdw>
                </a:effectLst>
                <a:sym typeface="Wingdings" panose="05000000000000000000" pitchFamily="2" charset="2"/>
              </a:rPr>
              <a:t>of Entry, 			Escalate the </a:t>
            </a:r>
            <a:r>
              <a:rPr lang="en-US" dirty="0" smtClean="0">
                <a:solidFill>
                  <a:schemeClr val="tx2"/>
                </a:solidFill>
                <a:effectLst>
                  <a:outerShdw blurRad="38100" dist="38100" dir="2700000" algn="tl">
                    <a:srgbClr val="000000">
                      <a:alpha val="43137"/>
                    </a:srgbClr>
                  </a:outerShdw>
                </a:effectLst>
                <a:sym typeface="Wingdings" panose="05000000000000000000" pitchFamily="2" charset="2"/>
              </a:rPr>
              <a:t>privileges</a:t>
            </a:r>
          </a:p>
          <a:p>
            <a:pPr algn="just"/>
            <a:endParaRPr lang="en-US" dirty="0" smtClean="0"/>
          </a:p>
          <a:p>
            <a:pPr algn="just"/>
            <a:endParaRPr lang="en-US" dirty="0"/>
          </a:p>
          <a:p>
            <a:pPr algn="just"/>
            <a:r>
              <a:rPr lang="en-US" dirty="0" smtClean="0">
                <a:solidFill>
                  <a:srgbClr val="FF0000"/>
                </a:solidFill>
                <a:effectLst>
                  <a:outerShdw blurRad="38100" dist="38100" dir="2700000" algn="tl">
                    <a:srgbClr val="000000">
                      <a:alpha val="43137"/>
                    </a:srgbClr>
                  </a:outerShdw>
                </a:effectLst>
              </a:rPr>
              <a:t>Maintain Access </a:t>
            </a:r>
            <a:r>
              <a:rPr lang="en-US" dirty="0" smtClean="0"/>
              <a:t>| 	</a:t>
            </a:r>
            <a:r>
              <a:rPr lang="en-US" dirty="0">
                <a:solidFill>
                  <a:schemeClr val="tx2"/>
                </a:solidFill>
                <a:effectLst>
                  <a:outerShdw blurRad="38100" dist="38100" dir="2700000" algn="tl">
                    <a:srgbClr val="000000">
                      <a:alpha val="43137"/>
                    </a:srgbClr>
                  </a:outerShdw>
                </a:effectLst>
              </a:rPr>
              <a:t>Run Executables, </a:t>
            </a:r>
          </a:p>
          <a:p>
            <a:pPr algn="just"/>
            <a:r>
              <a:rPr lang="en-US" dirty="0">
                <a:solidFill>
                  <a:schemeClr val="tx2"/>
                </a:solidFill>
                <a:effectLst>
                  <a:outerShdw blurRad="38100" dist="38100" dir="2700000" algn="tl">
                    <a:srgbClr val="000000">
                      <a:alpha val="43137"/>
                    </a:srgbClr>
                  </a:outerShdw>
                </a:effectLst>
              </a:rPr>
              <a:t>		Applications</a:t>
            </a:r>
          </a:p>
          <a:p>
            <a:pPr algn="just"/>
            <a:r>
              <a:rPr lang="en-US" dirty="0">
                <a:solidFill>
                  <a:schemeClr val="tx2"/>
                </a:solidFill>
                <a:effectLst>
                  <a:outerShdw blurRad="38100" dist="38100" dir="2700000" algn="tl">
                    <a:srgbClr val="000000">
                      <a:alpha val="43137"/>
                    </a:srgbClr>
                  </a:outerShdw>
                </a:effectLst>
              </a:rPr>
              <a:t>		Hide presence and files</a:t>
            </a:r>
          </a:p>
          <a:p>
            <a:pPr algn="just"/>
            <a:endParaRPr lang="en-US" dirty="0" smtClean="0"/>
          </a:p>
          <a:p>
            <a:pPr algn="just"/>
            <a:r>
              <a:rPr lang="en-US" dirty="0" smtClean="0">
                <a:solidFill>
                  <a:srgbClr val="FF0000"/>
                </a:solidFill>
                <a:effectLst>
                  <a:outerShdw blurRad="38100" dist="38100" dir="2700000" algn="tl">
                    <a:srgbClr val="000000">
                      <a:alpha val="43137"/>
                    </a:srgbClr>
                  </a:outerShdw>
                </a:effectLst>
              </a:rPr>
              <a:t>Clearing Tracks   </a:t>
            </a:r>
            <a:r>
              <a:rPr lang="en-US" dirty="0" smtClean="0"/>
              <a:t>| </a:t>
            </a:r>
            <a:r>
              <a:rPr lang="en-US" dirty="0"/>
              <a:t>	</a:t>
            </a:r>
            <a:r>
              <a:rPr lang="en-US" dirty="0">
                <a:solidFill>
                  <a:schemeClr val="tx2"/>
                </a:solidFill>
                <a:effectLst>
                  <a:outerShdw blurRad="38100" dist="38100" dir="2700000" algn="tl">
                    <a:srgbClr val="000000">
                      <a:alpha val="43137"/>
                    </a:srgbClr>
                  </a:outerShdw>
                </a:effectLst>
              </a:rPr>
              <a:t>Tracks and Trace</a:t>
            </a:r>
          </a:p>
        </p:txBody>
      </p:sp>
      <p:sp>
        <p:nvSpPr>
          <p:cNvPr id="10" name="Rectangle 9"/>
          <p:cNvSpPr/>
          <p:nvPr/>
        </p:nvSpPr>
        <p:spPr>
          <a:xfrm>
            <a:off x="4649180" y="1543360"/>
            <a:ext cx="4055702" cy="2862322"/>
          </a:xfrm>
          <a:prstGeom prst="rect">
            <a:avLst/>
          </a:prstGeom>
        </p:spPr>
        <p:txBody>
          <a:bodyPr wrap="square">
            <a:spAutoFit/>
          </a:bodyPr>
          <a:lstStyle/>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Password Cracking Tools, Social Engineering Tools etc.</a:t>
            </a:r>
          </a:p>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Making use of the discovered system weak-points</a:t>
            </a:r>
          </a:p>
          <a:p>
            <a:pPr algn="just"/>
            <a:endParaRPr lang="en-US" b="1" dirty="0" smtClean="0">
              <a:solidFill>
                <a:srgbClr val="002060"/>
              </a:solidFill>
              <a:effectLst>
                <a:outerShdw blurRad="38100" dist="38100" dir="2700000" algn="tl">
                  <a:srgbClr val="000000">
                    <a:alpha val="43137"/>
                  </a:srgbClr>
                </a:outerShdw>
              </a:effectLst>
              <a:sym typeface="Wingdings" panose="05000000000000000000" pitchFamily="2" charset="2"/>
            </a:endParaRPr>
          </a:p>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Trojans, Key loggers, </a:t>
            </a:r>
          </a:p>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Spywares etc.</a:t>
            </a:r>
          </a:p>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Rootkits</a:t>
            </a:r>
          </a:p>
          <a:p>
            <a:pPr algn="just"/>
            <a:endParaRPr lang="en-US" b="1" dirty="0">
              <a:solidFill>
                <a:srgbClr val="002060"/>
              </a:solidFill>
              <a:effectLst>
                <a:outerShdw blurRad="38100" dist="38100" dir="2700000" algn="tl">
                  <a:srgbClr val="000000">
                    <a:alpha val="43137"/>
                  </a:srgbClr>
                </a:outerShdw>
              </a:effectLst>
              <a:sym typeface="Wingdings" panose="05000000000000000000" pitchFamily="2" charset="2"/>
            </a:endParaRPr>
          </a:p>
          <a:p>
            <a:pPr algn="just"/>
            <a:r>
              <a:rPr lang="en-US" b="1" dirty="0" smtClean="0">
                <a:solidFill>
                  <a:srgbClr val="002060"/>
                </a:solidFill>
                <a:effectLst>
                  <a:outerShdw blurRad="38100" dist="38100" dir="2700000" algn="tl">
                    <a:srgbClr val="000000">
                      <a:alpha val="43137"/>
                    </a:srgbClr>
                  </a:outerShdw>
                </a:effectLst>
                <a:sym typeface="Wingdings" panose="05000000000000000000" pitchFamily="2" charset="2"/>
              </a:rPr>
              <a:t>Clear logs</a:t>
            </a:r>
            <a:endParaRPr lang="en-US" b="1"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52922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PASSWORDS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272437"/>
            <a:ext cx="8064896" cy="4442242"/>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Protection at the 1</a:t>
            </a:r>
            <a:r>
              <a:rPr lang="en-US" baseline="30000" dirty="0" smtClean="0"/>
              <a:t>st</a:t>
            </a:r>
            <a:r>
              <a:rPr lang="en-US" dirty="0" smtClean="0"/>
              <a:t> instance</a:t>
            </a:r>
          </a:p>
          <a:p>
            <a:pPr marL="285750" indent="-285750" algn="just">
              <a:spcBef>
                <a:spcPts val="400"/>
              </a:spcBef>
              <a:spcAft>
                <a:spcPts val="400"/>
              </a:spcAft>
              <a:buFont typeface="Wingdings" panose="05000000000000000000" pitchFamily="2" charset="2"/>
              <a:buChar char="Ø"/>
            </a:pPr>
            <a:r>
              <a:rPr lang="en-US" dirty="0" smtClean="0"/>
              <a:t>Attention Point: Weak Passwords, Guessable Passwords, Revealing Passwords</a:t>
            </a:r>
          </a:p>
          <a:p>
            <a:pPr marL="285750" indent="-285750" algn="just">
              <a:spcBef>
                <a:spcPts val="400"/>
              </a:spcBef>
              <a:spcAft>
                <a:spcPts val="400"/>
              </a:spcAft>
              <a:buFont typeface="Wingdings" panose="05000000000000000000" pitchFamily="2" charset="2"/>
              <a:buChar char="Ø"/>
            </a:pPr>
            <a:r>
              <a:rPr lang="en-US" dirty="0" smtClean="0"/>
              <a:t>Outcome: Unauthorized Access</a:t>
            </a:r>
          </a:p>
          <a:p>
            <a:pPr marL="285750" indent="-285750" algn="just">
              <a:spcBef>
                <a:spcPts val="400"/>
              </a:spcBef>
              <a:spcAft>
                <a:spcPts val="400"/>
              </a:spcAft>
              <a:buFont typeface="Wingdings" panose="05000000000000000000" pitchFamily="2" charset="2"/>
              <a:buChar char="Ø"/>
            </a:pPr>
            <a:r>
              <a:rPr lang="en-US" dirty="0" smtClean="0"/>
              <a:t>Tools : Password Cracking</a:t>
            </a:r>
            <a:r>
              <a:rPr lang="en-US" dirty="0"/>
              <a:t> </a:t>
            </a:r>
            <a:r>
              <a:rPr lang="en-US" dirty="0" smtClean="0"/>
              <a:t>:-&gt;  Intended Usage: Recovering Passwords</a:t>
            </a:r>
          </a:p>
          <a:p>
            <a:pPr marL="285750" indent="-285750" algn="just">
              <a:spcBef>
                <a:spcPts val="400"/>
              </a:spcBef>
              <a:spcAft>
                <a:spcPts val="400"/>
              </a:spcAft>
              <a:buFont typeface="Wingdings" panose="05000000000000000000" pitchFamily="2" charset="2"/>
              <a:buChar char="Ø"/>
            </a:pPr>
            <a:r>
              <a:rPr lang="en-US" dirty="0" smtClean="0"/>
              <a:t>Methods: Non-Electronic Attacks, Online (Active &amp; Passive), Offline</a:t>
            </a:r>
          </a:p>
          <a:p>
            <a:pPr marL="285750" indent="-285750" algn="just">
              <a:spcBef>
                <a:spcPts val="400"/>
              </a:spcBef>
              <a:spcAft>
                <a:spcPts val="400"/>
              </a:spcAft>
              <a:buFont typeface="Wingdings" panose="05000000000000000000" pitchFamily="2" charset="2"/>
              <a:buChar char="Ø"/>
            </a:pPr>
            <a:r>
              <a:rPr lang="en-US" dirty="0" smtClean="0"/>
              <a:t>Names: 	Shoulder surfing, Social Engineering, Dumpster diving</a:t>
            </a:r>
          </a:p>
          <a:p>
            <a:pPr algn="just">
              <a:spcBef>
                <a:spcPts val="400"/>
              </a:spcBef>
              <a:spcAft>
                <a:spcPts val="400"/>
              </a:spcAft>
            </a:pPr>
            <a:r>
              <a:rPr lang="en-US" dirty="0"/>
              <a:t>	</a:t>
            </a:r>
            <a:r>
              <a:rPr lang="en-US" dirty="0" smtClean="0"/>
              <a:t>	Dictionary Attacks, Brute Force Attacks, Phishing, Trojans,</a:t>
            </a:r>
          </a:p>
          <a:p>
            <a:pPr algn="just">
              <a:spcBef>
                <a:spcPts val="400"/>
              </a:spcBef>
              <a:spcAft>
                <a:spcPts val="400"/>
              </a:spcAft>
            </a:pPr>
            <a:r>
              <a:rPr lang="en-US" dirty="0"/>
              <a:t>	</a:t>
            </a:r>
            <a:r>
              <a:rPr lang="en-US" dirty="0" smtClean="0"/>
              <a:t> 	Spywares, </a:t>
            </a:r>
            <a:r>
              <a:rPr lang="en-US" dirty="0" err="1" smtClean="0"/>
              <a:t>Keyloggers</a:t>
            </a:r>
            <a:r>
              <a:rPr lang="en-US" dirty="0" smtClean="0"/>
              <a:t>, Poisoning, Guessing passwords</a:t>
            </a:r>
          </a:p>
          <a:p>
            <a:pPr algn="just">
              <a:spcBef>
                <a:spcPts val="400"/>
              </a:spcBef>
              <a:spcAft>
                <a:spcPts val="400"/>
              </a:spcAft>
            </a:pPr>
            <a:r>
              <a:rPr lang="en-US" dirty="0"/>
              <a:t>	</a:t>
            </a:r>
            <a:r>
              <a:rPr lang="en-US" dirty="0" smtClean="0"/>
              <a:t>	Man – in the – Middle, Replay Attacks, Sniffing.</a:t>
            </a:r>
          </a:p>
          <a:p>
            <a:pPr algn="just">
              <a:spcBef>
                <a:spcPts val="400"/>
              </a:spcBef>
              <a:spcAft>
                <a:spcPts val="400"/>
              </a:spcAft>
            </a:pPr>
            <a:r>
              <a:rPr lang="en-US" dirty="0"/>
              <a:t>	</a:t>
            </a:r>
            <a:r>
              <a:rPr lang="en-US" dirty="0" smtClean="0"/>
              <a:t>	Distributed Network Attacks, Rainbow Table (Pre-computed 		hashes)</a:t>
            </a:r>
          </a:p>
          <a:p>
            <a:pPr marL="285750" indent="-285750" algn="just">
              <a:spcBef>
                <a:spcPts val="400"/>
              </a:spcBef>
              <a:spcAft>
                <a:spcPts val="400"/>
              </a:spcAft>
              <a:buFont typeface="Wingdings" panose="05000000000000000000" pitchFamily="2" charset="2"/>
              <a:buChar char="Ø"/>
            </a:pPr>
            <a:endParaRPr lang="en-US" dirty="0" smtClean="0"/>
          </a:p>
        </p:txBody>
      </p:sp>
      <p:pic>
        <p:nvPicPr>
          <p:cNvPr id="3" name="Picture 2" descr="Free vector graphic: Trash Can, Wastebasket, Receptical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3786" y="3861048"/>
            <a:ext cx="1065485" cy="1501270"/>
          </a:xfrm>
          <a:prstGeom prst="rect">
            <a:avLst/>
          </a:prstGeom>
        </p:spPr>
      </p:pic>
    </p:spTree>
    <p:extLst>
      <p:ext uri="{BB962C8B-B14F-4D97-AF65-F5344CB8AC3E}">
        <p14:creationId xmlns:p14="http://schemas.microsoft.com/office/powerpoint/2010/main" val="20201112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PASSWORDS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272437"/>
            <a:ext cx="8064896" cy="369332"/>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Using Key loggers/spyware..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40258" b="1289"/>
          <a:stretch/>
        </p:blipFill>
        <p:spPr>
          <a:xfrm>
            <a:off x="3707904" y="1700808"/>
            <a:ext cx="5135265" cy="1648874"/>
          </a:xfrm>
          <a:prstGeom prst="rect">
            <a:avLst/>
          </a:prstGeom>
        </p:spPr>
      </p:pic>
      <p:sp>
        <p:nvSpPr>
          <p:cNvPr id="7" name="Rectangle 6"/>
          <p:cNvSpPr/>
          <p:nvPr/>
        </p:nvSpPr>
        <p:spPr>
          <a:xfrm>
            <a:off x="323529" y="3610205"/>
            <a:ext cx="8712968" cy="1128514"/>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b="1" dirty="0" smtClean="0">
                <a:effectLst>
                  <a:outerShdw blurRad="38100" dist="38100" dir="2700000" algn="tl">
                    <a:srgbClr val="000000">
                      <a:alpha val="43137"/>
                    </a:srgbClr>
                  </a:outerShdw>
                </a:effectLst>
              </a:rPr>
              <a:t>Link Local Multicast Name Resolution (LLMNR)/ Net Bios Name Service (NBT –NS)</a:t>
            </a:r>
          </a:p>
          <a:p>
            <a:pPr algn="just">
              <a:spcBef>
                <a:spcPts val="400"/>
              </a:spcBef>
              <a:spcAft>
                <a:spcPts val="400"/>
              </a:spcAft>
            </a:pPr>
            <a:endParaRPr lang="en-US" dirty="0"/>
          </a:p>
          <a:p>
            <a:pPr algn="just">
              <a:spcBef>
                <a:spcPts val="400"/>
              </a:spcBef>
              <a:spcAft>
                <a:spcPts val="400"/>
              </a:spcAft>
            </a:pPr>
            <a:endParaRPr lang="en-US" dirty="0" smtClean="0"/>
          </a:p>
        </p:txBody>
      </p:sp>
      <p:pic>
        <p:nvPicPr>
          <p:cNvPr id="9" name="Graphic 10" descr="Computer">
            <a:extLst>
              <a:ext uri="{FF2B5EF4-FFF2-40B4-BE49-F238E27FC236}">
                <a16:creationId xmlns:a16="http://schemas.microsoft.com/office/drawing/2014/main" id="{DECDA452-390C-433C-AEC6-55614FF8E91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p:blipFill>
        <p:spPr>
          <a:xfrm>
            <a:off x="1043608" y="4086727"/>
            <a:ext cx="914400" cy="914400"/>
          </a:xfrm>
          <a:prstGeom prst="rect">
            <a:avLst/>
          </a:prstGeom>
        </p:spPr>
      </p:pic>
      <p:pic>
        <p:nvPicPr>
          <p:cNvPr id="10" name="Graphic 12" descr="Database">
            <a:extLst>
              <a:ext uri="{FF2B5EF4-FFF2-40B4-BE49-F238E27FC236}">
                <a16:creationId xmlns:a16="http://schemas.microsoft.com/office/drawing/2014/main" id="{F1B58046-477E-4B6E-965A-DC4C833173DB}"/>
              </a:ext>
            </a:extLst>
          </p:cNvPr>
          <p:cNvPicPr>
            <a:picLocks noChangeAspect="1"/>
          </p:cNvPicPr>
          <p:nvPr/>
        </p:nvPicPr>
        <p:blipFill>
          <a:blip r:embed="rId13" cstate="print">
            <a:extLst>
              <a:ext uri="{28A0092B-C50C-407E-A947-70E740481C1C}">
                <a14:useLocalDpi xmlns:a14="http://schemas.microsoft.com/office/drawing/2010/main" val="0"/>
              </a:ext>
              <a:ext uri="{96DAC541-7B7A-43D3-8B79-37D633B846F1}">
                <asvg:svgBlip xmlns:asvg="http://schemas.microsoft.com/office/drawing/2016/SVG/main" xmlns="" r:embed="rId16"/>
              </a:ext>
            </a:extLst>
          </a:blip>
          <a:stretch>
            <a:fillRect/>
          </a:stretch>
        </p:blipFill>
        <p:spPr>
          <a:xfrm>
            <a:off x="4860032" y="4051901"/>
            <a:ext cx="914400" cy="914400"/>
          </a:xfrm>
          <a:prstGeom prst="rect">
            <a:avLst/>
          </a:prstGeom>
        </p:spPr>
      </p:pic>
      <p:pic>
        <p:nvPicPr>
          <p:cNvPr id="11" name="Picture 10" descr="Berkas:Flowchart Line.svg - Wikipedia bahasa Indonesia ..."/>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2367311" y="4317462"/>
            <a:ext cx="2044144" cy="383277"/>
          </a:xfrm>
          <a:prstGeom prst="rect">
            <a:avLst/>
          </a:prstGeom>
        </p:spPr>
      </p:pic>
      <p:pic>
        <p:nvPicPr>
          <p:cNvPr id="12" name="Picture 11" descr="File:RedX.svg - Wikimedia Commons"/>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4595033" y="4602537"/>
            <a:ext cx="376119" cy="376119"/>
          </a:xfrm>
          <a:prstGeom prst="rect">
            <a:avLst/>
          </a:prstGeom>
        </p:spPr>
      </p:pic>
      <p:pic>
        <p:nvPicPr>
          <p:cNvPr id="13" name="Picture 12" descr="Berkas:Flowchart Line.svg - Wikipedia bahasa Indonesia ..."/>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rot="10800000">
            <a:off x="2662009" y="4581563"/>
            <a:ext cx="2044144" cy="383277"/>
          </a:xfrm>
          <a:prstGeom prst="rect">
            <a:avLst/>
          </a:prstGeom>
        </p:spPr>
      </p:pic>
      <p:sp>
        <p:nvSpPr>
          <p:cNvPr id="14" name="Rectangle 13"/>
          <p:cNvSpPr/>
          <p:nvPr/>
        </p:nvSpPr>
        <p:spPr>
          <a:xfrm>
            <a:off x="5631397" y="4132796"/>
            <a:ext cx="1244859" cy="369332"/>
          </a:xfrm>
          <a:prstGeom prst="rect">
            <a:avLst/>
          </a:prstGeom>
        </p:spPr>
        <p:txBody>
          <a:bodyPr wrap="square">
            <a:spAutoFit/>
          </a:bodyPr>
          <a:lstStyle/>
          <a:p>
            <a:pPr algn="just">
              <a:spcBef>
                <a:spcPts val="400"/>
              </a:spcBef>
              <a:spcAft>
                <a:spcPts val="400"/>
              </a:spcAft>
            </a:pPr>
            <a:r>
              <a:rPr lang="en-US" dirty="0" smtClean="0"/>
              <a:t>ACCB6000</a:t>
            </a:r>
          </a:p>
        </p:txBody>
      </p:sp>
      <p:sp>
        <p:nvSpPr>
          <p:cNvPr id="15" name="Rectangle 14"/>
          <p:cNvSpPr/>
          <p:nvPr/>
        </p:nvSpPr>
        <p:spPr>
          <a:xfrm>
            <a:off x="1958008" y="4051901"/>
            <a:ext cx="1244859" cy="369332"/>
          </a:xfrm>
          <a:prstGeom prst="rect">
            <a:avLst/>
          </a:prstGeom>
        </p:spPr>
        <p:txBody>
          <a:bodyPr wrap="square">
            <a:spAutoFit/>
          </a:bodyPr>
          <a:lstStyle/>
          <a:p>
            <a:pPr algn="just">
              <a:spcBef>
                <a:spcPts val="400"/>
              </a:spcBef>
              <a:spcAft>
                <a:spcPts val="400"/>
              </a:spcAft>
            </a:pPr>
            <a:r>
              <a:rPr lang="en-US" dirty="0" smtClean="0"/>
              <a:t>ACCA6000</a:t>
            </a:r>
          </a:p>
        </p:txBody>
      </p:sp>
      <p:pic>
        <p:nvPicPr>
          <p:cNvPr id="16" name="Picture 15" descr="Radio Waves Yellow · Free vector graphic on Pixabay"/>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rot="2701534">
            <a:off x="1439402" y="4966888"/>
            <a:ext cx="608303" cy="450524"/>
          </a:xfrm>
          <a:prstGeom prst="rect">
            <a:avLst/>
          </a:prstGeom>
        </p:spPr>
      </p:pic>
      <p:sp>
        <p:nvSpPr>
          <p:cNvPr id="17" name="Rectangle 16"/>
          <p:cNvSpPr/>
          <p:nvPr/>
        </p:nvSpPr>
        <p:spPr>
          <a:xfrm>
            <a:off x="1259632" y="5381861"/>
            <a:ext cx="1244859" cy="369332"/>
          </a:xfrm>
          <a:prstGeom prst="rect">
            <a:avLst/>
          </a:prstGeom>
        </p:spPr>
        <p:txBody>
          <a:bodyPr wrap="square">
            <a:spAutoFit/>
          </a:bodyPr>
          <a:lstStyle/>
          <a:p>
            <a:pPr algn="just">
              <a:spcBef>
                <a:spcPts val="400"/>
              </a:spcBef>
              <a:spcAft>
                <a:spcPts val="400"/>
              </a:spcAft>
            </a:pPr>
            <a:r>
              <a:rPr lang="en-US" dirty="0" smtClean="0"/>
              <a:t>ACCA6000</a:t>
            </a:r>
          </a:p>
        </p:txBody>
      </p:sp>
      <p:pic>
        <p:nvPicPr>
          <p:cNvPr id="18" name="Picture 17" descr="Red Flag Signal · Free vector graphic on Pixabay"/>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7164288" y="5027335"/>
            <a:ext cx="329619" cy="318986"/>
          </a:xfrm>
          <a:prstGeom prst="rect">
            <a:avLst/>
          </a:prstGeom>
        </p:spPr>
      </p:pic>
      <p:pic>
        <p:nvPicPr>
          <p:cNvPr id="19" name="Picture 18" descr="Clé Entrée Porte · Image gratuite sur Pixabay"/>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7449643" y="4768123"/>
            <a:ext cx="652129" cy="652129"/>
          </a:xfrm>
          <a:prstGeom prst="rect">
            <a:avLst/>
          </a:prstGeom>
        </p:spPr>
      </p:pic>
      <p:cxnSp>
        <p:nvCxnSpPr>
          <p:cNvPr id="21" name="Straight Arrow Connector 20"/>
          <p:cNvCxnSpPr/>
          <p:nvPr/>
        </p:nvCxnSpPr>
        <p:spPr>
          <a:xfrm>
            <a:off x="2699792" y="5229200"/>
            <a:ext cx="4104456"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Sun 19"/>
          <p:cNvSpPr/>
          <p:nvPr/>
        </p:nvSpPr>
        <p:spPr>
          <a:xfrm>
            <a:off x="323528" y="2527870"/>
            <a:ext cx="936104" cy="879426"/>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23972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PASSWORDS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53269" y="1124744"/>
            <a:ext cx="3744415" cy="4031873"/>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Windows uses Security Account Manager to store the user passwords</a:t>
            </a:r>
          </a:p>
          <a:p>
            <a:pPr marL="285750" indent="-285750" algn="just">
              <a:spcBef>
                <a:spcPts val="400"/>
              </a:spcBef>
              <a:spcAft>
                <a:spcPts val="400"/>
              </a:spcAft>
              <a:buFont typeface="Wingdings" panose="05000000000000000000" pitchFamily="2" charset="2"/>
              <a:buChar char="Ø"/>
            </a:pPr>
            <a:endParaRPr lang="en-US" dirty="0" smtClean="0"/>
          </a:p>
          <a:p>
            <a:pPr marL="285750" indent="-285750" algn="just">
              <a:spcBef>
                <a:spcPts val="400"/>
              </a:spcBef>
              <a:spcAft>
                <a:spcPts val="400"/>
              </a:spcAft>
              <a:buFont typeface="Wingdings" panose="05000000000000000000" pitchFamily="2" charset="2"/>
              <a:buChar char="Ø"/>
            </a:pPr>
            <a:r>
              <a:rPr lang="en-US" dirty="0" smtClean="0"/>
              <a:t>Passwords are hashed and stored.</a:t>
            </a:r>
          </a:p>
          <a:p>
            <a:pPr marL="285750" indent="-285750" algn="just">
              <a:spcBef>
                <a:spcPts val="400"/>
              </a:spcBef>
              <a:spcAft>
                <a:spcPts val="400"/>
              </a:spcAft>
              <a:buFont typeface="Wingdings" panose="05000000000000000000" pitchFamily="2" charset="2"/>
              <a:buChar char="Ø"/>
            </a:pPr>
            <a:endParaRPr lang="en-US" dirty="0" smtClean="0"/>
          </a:p>
          <a:p>
            <a:pPr marL="285750" indent="-285750" algn="just">
              <a:spcBef>
                <a:spcPts val="400"/>
              </a:spcBef>
              <a:spcAft>
                <a:spcPts val="400"/>
              </a:spcAft>
              <a:buFont typeface="Wingdings" panose="05000000000000000000" pitchFamily="2" charset="2"/>
              <a:buChar char="Ø"/>
            </a:pPr>
            <a:r>
              <a:rPr lang="en-US" dirty="0" smtClean="0"/>
              <a:t>NTLM Authentication </a:t>
            </a:r>
            <a:r>
              <a:rPr lang="en-US" dirty="0" smtClean="0">
                <a:sym typeface="Wingdings" panose="05000000000000000000" pitchFamily="2" charset="2"/>
              </a:rPr>
              <a:t> Kerberos Authentication (Comparatively stronger than NTLM)</a:t>
            </a:r>
            <a:endParaRPr lang="en-US" dirty="0" smtClean="0"/>
          </a:p>
          <a:p>
            <a:pPr marL="285750" indent="-285750" algn="just">
              <a:spcBef>
                <a:spcPts val="400"/>
              </a:spcBef>
              <a:spcAft>
                <a:spcPts val="400"/>
              </a:spcAft>
              <a:buFont typeface="Wingdings" panose="05000000000000000000" pitchFamily="2" charset="2"/>
              <a:buChar char="Ø"/>
            </a:pPr>
            <a:endParaRPr lang="en-US" dirty="0"/>
          </a:p>
          <a:p>
            <a:pPr marL="285750" indent="-285750" algn="just">
              <a:spcBef>
                <a:spcPts val="400"/>
              </a:spcBef>
              <a:spcAft>
                <a:spcPts val="400"/>
              </a:spcAft>
              <a:buFont typeface="Wingdings" panose="05000000000000000000" pitchFamily="2" charset="2"/>
              <a:buChar char="Ø"/>
            </a:pPr>
            <a:r>
              <a:rPr lang="en-US" dirty="0" smtClean="0"/>
              <a:t>Many password cracking tools available in the market…</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59529" r="2124"/>
          <a:stretch/>
        </p:blipFill>
        <p:spPr>
          <a:xfrm>
            <a:off x="5796136" y="1272437"/>
            <a:ext cx="3024337" cy="1276350"/>
          </a:xfrm>
          <a:prstGeom prst="rect">
            <a:avLst/>
          </a:prstGeom>
        </p:spPr>
      </p:pic>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2174" r="82304"/>
          <a:stretch/>
        </p:blipFill>
        <p:spPr>
          <a:xfrm>
            <a:off x="4572000" y="1272437"/>
            <a:ext cx="1224136" cy="1276350"/>
          </a:xfrm>
          <a:prstGeom prst="rect">
            <a:avLst/>
          </a:prstGeom>
        </p:spPr>
      </p:pic>
      <p:pic>
        <p:nvPicPr>
          <p:cNvPr id="9" name="Picture 8" descr="Protect Your WiFi Network | HackClarify-Security Ethic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6176" y="2924944"/>
            <a:ext cx="1058910" cy="1099195"/>
          </a:xfrm>
          <a:prstGeom prst="rect">
            <a:avLst/>
          </a:prstGeom>
        </p:spPr>
      </p:pic>
      <p:sp>
        <p:nvSpPr>
          <p:cNvPr id="11" name="Rectangle 10"/>
          <p:cNvSpPr/>
          <p:nvPr/>
        </p:nvSpPr>
        <p:spPr>
          <a:xfrm>
            <a:off x="4613176" y="4293096"/>
            <a:ext cx="4207297" cy="1128514"/>
          </a:xfrm>
          <a:prstGeom prst="rect">
            <a:avLst/>
          </a:prstGeom>
        </p:spPr>
        <p:txBody>
          <a:bodyPr wrap="square">
            <a:spAutoFit/>
          </a:bodyPr>
          <a:lstStyle/>
          <a:p>
            <a:pPr algn="ctr">
              <a:spcBef>
                <a:spcPts val="400"/>
              </a:spcBef>
              <a:spcAft>
                <a:spcPts val="400"/>
              </a:spcAft>
            </a:pPr>
            <a:r>
              <a:rPr lang="en-US" i="1" dirty="0" smtClean="0">
                <a:effectLst>
                  <a:outerShdw blurRad="38100" dist="38100" dir="2700000" algn="tl">
                    <a:srgbClr val="000000">
                      <a:alpha val="43137"/>
                    </a:srgbClr>
                  </a:outerShdw>
                </a:effectLst>
              </a:rPr>
              <a:t>Windows Password Recovery Tool</a:t>
            </a:r>
          </a:p>
          <a:p>
            <a:pPr algn="ctr">
              <a:spcBef>
                <a:spcPts val="400"/>
              </a:spcBef>
              <a:spcAft>
                <a:spcPts val="400"/>
              </a:spcAft>
            </a:pPr>
            <a:r>
              <a:rPr lang="en-US" i="1" dirty="0" err="1" smtClean="0">
                <a:effectLst>
                  <a:outerShdw blurRad="38100" dist="38100" dir="2700000" algn="tl">
                    <a:srgbClr val="000000">
                      <a:alpha val="43137"/>
                    </a:srgbClr>
                  </a:outerShdw>
                </a:effectLst>
              </a:rPr>
              <a:t>Hashcat</a:t>
            </a:r>
            <a:endParaRPr lang="en-US" i="1" dirty="0" smtClean="0">
              <a:effectLst>
                <a:outerShdw blurRad="38100" dist="38100" dir="2700000" algn="tl">
                  <a:srgbClr val="000000">
                    <a:alpha val="43137"/>
                  </a:srgbClr>
                </a:outerShdw>
              </a:effectLst>
            </a:endParaRPr>
          </a:p>
          <a:p>
            <a:pPr algn="ctr">
              <a:spcBef>
                <a:spcPts val="400"/>
              </a:spcBef>
              <a:spcAft>
                <a:spcPts val="400"/>
              </a:spcAft>
            </a:pPr>
            <a:r>
              <a:rPr lang="en-US" i="1" dirty="0" smtClean="0">
                <a:effectLst>
                  <a:outerShdw blurRad="38100" dist="38100" dir="2700000" algn="tl">
                    <a:srgbClr val="000000">
                      <a:alpha val="43137"/>
                    </a:srgbClr>
                  </a:outerShdw>
                </a:effectLst>
              </a:rPr>
              <a:t>Cain &amp; Abel </a:t>
            </a:r>
          </a:p>
        </p:txBody>
      </p:sp>
    </p:spTree>
    <p:extLst>
      <p:ext uri="{BB962C8B-B14F-4D97-AF65-F5344CB8AC3E}">
        <p14:creationId xmlns:p14="http://schemas.microsoft.com/office/powerpoint/2010/main" val="22647830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PASSWORD Attacks – Mitigation Strategy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272437"/>
            <a:ext cx="8064896" cy="4165243"/>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Constant monitoring on password attacks</a:t>
            </a:r>
          </a:p>
          <a:p>
            <a:pPr marL="285750" indent="-285750" algn="just">
              <a:spcBef>
                <a:spcPts val="400"/>
              </a:spcBef>
              <a:spcAft>
                <a:spcPts val="400"/>
              </a:spcAft>
              <a:buFont typeface="Wingdings" panose="05000000000000000000" pitchFamily="2" charset="2"/>
              <a:buChar char="Ø"/>
            </a:pPr>
            <a:r>
              <a:rPr lang="en-US" dirty="0" smtClean="0"/>
              <a:t>Create/ Modify policies </a:t>
            </a:r>
          </a:p>
          <a:p>
            <a:pPr algn="just">
              <a:spcBef>
                <a:spcPts val="400"/>
              </a:spcBef>
              <a:spcAft>
                <a:spcPts val="400"/>
              </a:spcAft>
            </a:pPr>
            <a:r>
              <a:rPr lang="en-US" dirty="0" smtClean="0">
                <a:sym typeface="Wingdings" panose="05000000000000000000" pitchFamily="2" charset="2"/>
              </a:rPr>
              <a:t>		 Not to </a:t>
            </a:r>
          </a:p>
          <a:p>
            <a:pPr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		use same passwords, </a:t>
            </a:r>
          </a:p>
          <a:p>
            <a:pPr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		share passwords, </a:t>
            </a:r>
          </a:p>
          <a:p>
            <a:pPr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		plain text passwords, </a:t>
            </a:r>
          </a:p>
          <a:p>
            <a:pPr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		default passwords</a:t>
            </a:r>
          </a:p>
          <a:p>
            <a:pPr marL="2114550" lvl="4" indent="-285750" algn="just">
              <a:spcBef>
                <a:spcPts val="400"/>
              </a:spcBef>
              <a:spcAft>
                <a:spcPts val="400"/>
              </a:spcAft>
              <a:buFont typeface="Wingdings" panose="05000000000000000000" pitchFamily="2" charset="2"/>
              <a:buChar char="à"/>
            </a:pPr>
            <a:r>
              <a:rPr lang="en-US" dirty="0" smtClean="0">
                <a:sym typeface="Wingdings" panose="05000000000000000000" pitchFamily="2" charset="2"/>
              </a:rPr>
              <a:t>Regularly </a:t>
            </a:r>
          </a:p>
          <a:p>
            <a:pPr lvl="4"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change passwords, </a:t>
            </a:r>
          </a:p>
          <a:p>
            <a:pPr lvl="4"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encrypt passwords, </a:t>
            </a:r>
          </a:p>
          <a:p>
            <a:pPr lvl="4" algn="just">
              <a:spcBef>
                <a:spcPts val="400"/>
              </a:spcBef>
              <a:spcAft>
                <a:spcPts val="400"/>
              </a:spcAft>
            </a:pPr>
            <a:r>
              <a:rPr lang="en-US" dirty="0">
                <a:sym typeface="Wingdings" panose="05000000000000000000" pitchFamily="2" charset="2"/>
              </a:rPr>
              <a:t>	</a:t>
            </a:r>
            <a:r>
              <a:rPr lang="en-US" dirty="0" smtClean="0">
                <a:sym typeface="Wingdings" panose="05000000000000000000" pitchFamily="2" charset="2"/>
              </a:rPr>
              <a:t>use strong passwords, </a:t>
            </a:r>
          </a:p>
        </p:txBody>
      </p:sp>
      <p:pic>
        <p:nvPicPr>
          <p:cNvPr id="4" name="Picture 3" descr="Is biomass a sustainable energy solution for off-grid ..."/>
          <p:cNvPicPr>
            <a:picLocks noChangeAspect="1"/>
          </p:cNvPicPr>
          <p:nvPr/>
        </p:nvPicPr>
        <p:blipFill rotWithShape="1">
          <a:blip r:embed="rId2">
            <a:extLst>
              <a:ext uri="{28A0092B-C50C-407E-A947-70E740481C1C}">
                <a14:useLocalDpi xmlns:a14="http://schemas.microsoft.com/office/drawing/2010/main" val="0"/>
              </a:ext>
            </a:extLst>
          </a:blip>
          <a:srcRect l="26114" t="5589" r="26659" b="10585"/>
          <a:stretch/>
        </p:blipFill>
        <p:spPr>
          <a:xfrm>
            <a:off x="179512" y="3789040"/>
            <a:ext cx="1728192" cy="1728192"/>
          </a:xfrm>
          <a:prstGeom prst="rect">
            <a:avLst/>
          </a:prstGeom>
        </p:spPr>
      </p:pic>
      <p:sp>
        <p:nvSpPr>
          <p:cNvPr id="6" name="Rectangle 5"/>
          <p:cNvSpPr/>
          <p:nvPr/>
        </p:nvSpPr>
        <p:spPr>
          <a:xfrm>
            <a:off x="6238676" y="2652301"/>
            <a:ext cx="2880320" cy="1405513"/>
          </a:xfrm>
          <a:prstGeom prst="rect">
            <a:avLst/>
          </a:prstGeom>
        </p:spPr>
        <p:txBody>
          <a:bodyPr wrap="square">
            <a:spAutoFit/>
          </a:bodyPr>
          <a:lstStyle/>
          <a:p>
            <a:pPr algn="ctr">
              <a:spcBef>
                <a:spcPts val="400"/>
              </a:spcBef>
              <a:spcAft>
                <a:spcPts val="400"/>
              </a:spcAft>
            </a:pPr>
            <a:r>
              <a:rPr lang="en-US" i="1" dirty="0" smtClean="0">
                <a:effectLst>
                  <a:outerShdw blurRad="38100" dist="38100" dir="2700000" algn="tl">
                    <a:srgbClr val="000000">
                      <a:alpha val="43137"/>
                    </a:srgbClr>
                  </a:outerShdw>
                </a:effectLst>
                <a:sym typeface="Wingdings" panose="05000000000000000000" pitchFamily="2" charset="2"/>
              </a:rPr>
              <a:t>Educate users </a:t>
            </a:r>
            <a:r>
              <a:rPr lang="en-US" i="1" dirty="0" smtClean="0">
                <a:effectLst>
                  <a:outerShdw blurRad="38100" dist="38100" dir="2700000" algn="tl">
                    <a:srgbClr val="000000">
                      <a:alpha val="43137"/>
                    </a:srgbClr>
                  </a:outerShdw>
                </a:effectLst>
                <a:sym typeface="Wingdings" panose="05000000000000000000" pitchFamily="2" charset="2"/>
                <a:hlinkClick r:id="rId3"/>
              </a:rPr>
              <a:t>haveibeenpwned.com</a:t>
            </a:r>
            <a:endParaRPr lang="en-US" i="1" dirty="0">
              <a:effectLst>
                <a:outerShdw blurRad="38100" dist="38100" dir="2700000" algn="tl">
                  <a:srgbClr val="000000">
                    <a:alpha val="43137"/>
                  </a:srgbClr>
                </a:outerShdw>
              </a:effectLst>
              <a:sym typeface="Wingdings" panose="05000000000000000000" pitchFamily="2" charset="2"/>
            </a:endParaRPr>
          </a:p>
          <a:p>
            <a:pPr algn="ctr">
              <a:spcBef>
                <a:spcPts val="400"/>
              </a:spcBef>
              <a:spcAft>
                <a:spcPts val="400"/>
              </a:spcAft>
            </a:pPr>
            <a:endParaRPr lang="en-US" i="1" dirty="0" smtClean="0">
              <a:effectLst>
                <a:outerShdw blurRad="38100" dist="38100" dir="2700000" algn="tl">
                  <a:srgbClr val="000000">
                    <a:alpha val="43137"/>
                  </a:srgbClr>
                </a:outerShdw>
              </a:effectLst>
              <a:sym typeface="Wingdings" panose="05000000000000000000" pitchFamily="2" charset="2"/>
            </a:endParaRPr>
          </a:p>
          <a:p>
            <a:pPr algn="ctr">
              <a:spcBef>
                <a:spcPts val="400"/>
              </a:spcBef>
              <a:spcAft>
                <a:spcPts val="400"/>
              </a:spcAft>
            </a:pPr>
            <a:r>
              <a:rPr lang="en-US" i="1" dirty="0" smtClean="0">
                <a:effectLst>
                  <a:outerShdw blurRad="38100" dist="38100" dir="2700000" algn="tl">
                    <a:srgbClr val="000000">
                      <a:alpha val="43137"/>
                    </a:srgbClr>
                  </a:outerShdw>
                </a:effectLst>
                <a:sym typeface="Wingdings" panose="05000000000000000000" pitchFamily="2" charset="2"/>
              </a:rPr>
              <a:t>Password Storage</a:t>
            </a:r>
            <a:endParaRPr lang="en-US" i="1" dirty="0">
              <a:effectLst>
                <a:outerShdw blurRad="38100" dist="38100" dir="2700000" algn="tl">
                  <a:srgbClr val="000000">
                    <a:alpha val="43137"/>
                  </a:srgbClr>
                </a:outerShdw>
              </a:effectLst>
              <a:sym typeface="Wingdings" panose="05000000000000000000" pitchFamily="2" charset="2"/>
            </a:endParaRPr>
          </a:p>
        </p:txBody>
      </p:sp>
    </p:spTree>
    <p:extLst>
      <p:ext uri="{BB962C8B-B14F-4D97-AF65-F5344CB8AC3E}">
        <p14:creationId xmlns:p14="http://schemas.microsoft.com/office/powerpoint/2010/main" val="36241868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Escalate for powers!!!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4" name="Picture 3" descr="Golden bar graph isolated over a white background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7308304" y="44413"/>
            <a:ext cx="1656184" cy="1603449"/>
          </a:xfrm>
          <a:prstGeom prst="rect">
            <a:avLst/>
          </a:prstGeom>
        </p:spPr>
      </p:pic>
      <p:sp>
        <p:nvSpPr>
          <p:cNvPr id="8" name="Rectangle 7"/>
          <p:cNvSpPr/>
          <p:nvPr/>
        </p:nvSpPr>
        <p:spPr>
          <a:xfrm>
            <a:off x="539552" y="1497310"/>
            <a:ext cx="8064896" cy="4996240"/>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Using tools, technologies and methods might only make you to step in…</a:t>
            </a:r>
          </a:p>
          <a:p>
            <a:pPr marL="285750" indent="-285750" algn="just">
              <a:spcBef>
                <a:spcPts val="400"/>
              </a:spcBef>
              <a:spcAft>
                <a:spcPts val="400"/>
              </a:spcAft>
              <a:buFont typeface="Wingdings" panose="05000000000000000000" pitchFamily="2" charset="2"/>
              <a:buChar char="Ø"/>
            </a:pPr>
            <a:r>
              <a:rPr lang="en-US" dirty="0" smtClean="0"/>
              <a:t>Gaining access without privileges is still a partial success. Escalate the powers with administrative rights would give a complete control over the perimeter.</a:t>
            </a:r>
          </a:p>
          <a:p>
            <a:pPr marL="285750" indent="-285750" algn="just">
              <a:spcBef>
                <a:spcPts val="400"/>
              </a:spcBef>
              <a:spcAft>
                <a:spcPts val="400"/>
              </a:spcAft>
              <a:buFont typeface="Wingdings" panose="05000000000000000000" pitchFamily="2" charset="2"/>
              <a:buChar char="Ø"/>
            </a:pPr>
            <a:r>
              <a:rPr lang="en-US" dirty="0" smtClean="0"/>
              <a:t>There are many ways to gain privileges…. It depends on the type of privilege currently possessed and the expected privilege for accomplishing the tasks for which access is gained for. Few ways to do…</a:t>
            </a:r>
          </a:p>
          <a:p>
            <a:pPr marL="1657350" lvl="3" indent="-285750" algn="just">
              <a:spcBef>
                <a:spcPts val="400"/>
              </a:spcBef>
              <a:spcAft>
                <a:spcPts val="400"/>
              </a:spcAft>
              <a:buFont typeface="Wingdings" panose="05000000000000000000" pitchFamily="2" charset="2"/>
              <a:buChar char="Ø"/>
            </a:pPr>
            <a:r>
              <a:rPr lang="en-US" dirty="0" smtClean="0"/>
              <a:t>Application Shimming</a:t>
            </a:r>
          </a:p>
          <a:p>
            <a:pPr marL="2114550" lvl="4" indent="-285750" algn="just">
              <a:spcBef>
                <a:spcPts val="400"/>
              </a:spcBef>
              <a:spcAft>
                <a:spcPts val="400"/>
              </a:spcAft>
              <a:buFont typeface="Wingdings" panose="05000000000000000000" pitchFamily="2" charset="2"/>
              <a:buChar char="Ø"/>
            </a:pPr>
            <a:r>
              <a:rPr lang="en-US" dirty="0" smtClean="0"/>
              <a:t>DLL Hijacking – </a:t>
            </a:r>
            <a:r>
              <a:rPr lang="en-US" i="1" dirty="0" smtClean="0"/>
              <a:t>malicious </a:t>
            </a:r>
            <a:r>
              <a:rPr lang="en-US" i="1" dirty="0" err="1" smtClean="0"/>
              <a:t>dll</a:t>
            </a:r>
            <a:r>
              <a:rPr lang="en-US" i="1" dirty="0" smtClean="0"/>
              <a:t> in the application directory</a:t>
            </a:r>
          </a:p>
          <a:p>
            <a:pPr marL="1657350" lvl="3" indent="-285750" algn="just">
              <a:spcBef>
                <a:spcPts val="400"/>
              </a:spcBef>
              <a:spcAft>
                <a:spcPts val="400"/>
              </a:spcAft>
              <a:buFont typeface="Wingdings" panose="05000000000000000000" pitchFamily="2" charset="2"/>
              <a:buChar char="Ø"/>
            </a:pPr>
            <a:r>
              <a:rPr lang="en-US" dirty="0" smtClean="0"/>
              <a:t>Dynamic Library Hijacking</a:t>
            </a:r>
          </a:p>
          <a:p>
            <a:pPr marL="1657350" lvl="3" indent="-285750" algn="just">
              <a:spcBef>
                <a:spcPts val="400"/>
              </a:spcBef>
              <a:spcAft>
                <a:spcPts val="400"/>
              </a:spcAft>
              <a:buFont typeface="Wingdings" panose="05000000000000000000" pitchFamily="2" charset="2"/>
              <a:buChar char="Ø"/>
            </a:pPr>
            <a:r>
              <a:rPr lang="en-US" dirty="0" smtClean="0"/>
              <a:t>Access Token Manipulation</a:t>
            </a:r>
          </a:p>
          <a:p>
            <a:pPr marL="1657350" lvl="3" indent="-285750" algn="just">
              <a:spcBef>
                <a:spcPts val="400"/>
              </a:spcBef>
              <a:spcAft>
                <a:spcPts val="400"/>
              </a:spcAft>
              <a:buFont typeface="Wingdings" panose="05000000000000000000" pitchFamily="2" charset="2"/>
              <a:buChar char="Ø"/>
            </a:pPr>
            <a:r>
              <a:rPr lang="en-US" dirty="0" smtClean="0"/>
              <a:t>Path Interception</a:t>
            </a:r>
          </a:p>
          <a:p>
            <a:pPr marL="1657350" lvl="3" indent="-285750" algn="just">
              <a:spcBef>
                <a:spcPts val="400"/>
              </a:spcBef>
              <a:spcAft>
                <a:spcPts val="400"/>
              </a:spcAft>
              <a:buFont typeface="Wingdings" panose="05000000000000000000" pitchFamily="2" charset="2"/>
              <a:buChar char="Ø"/>
            </a:pPr>
            <a:endParaRPr lang="en-US" dirty="0" smtClean="0"/>
          </a:p>
          <a:p>
            <a:pPr lvl="3" algn="just">
              <a:spcBef>
                <a:spcPts val="400"/>
              </a:spcBef>
              <a:spcAft>
                <a:spcPts val="400"/>
              </a:spcAft>
            </a:pPr>
            <a:endParaRPr lang="en-US" dirty="0" smtClean="0"/>
          </a:p>
          <a:p>
            <a:pPr marL="285750" indent="-285750" algn="just">
              <a:spcBef>
                <a:spcPts val="400"/>
              </a:spcBef>
              <a:spcAft>
                <a:spcPts val="400"/>
              </a:spcAft>
              <a:buFont typeface="Wingdings" panose="05000000000000000000" pitchFamily="2" charset="2"/>
              <a:buChar char="Ø"/>
            </a:pPr>
            <a:endParaRPr lang="en-US" dirty="0" smtClean="0"/>
          </a:p>
        </p:txBody>
      </p:sp>
      <p:pic>
        <p:nvPicPr>
          <p:cNvPr id="6" name="Picture 5" descr="Trinetra - About: Free Indian Symbols, Signs, Pattern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3823752"/>
            <a:ext cx="1632548" cy="1629823"/>
          </a:xfrm>
          <a:prstGeom prst="rect">
            <a:avLst/>
          </a:prstGeom>
        </p:spPr>
      </p:pic>
      <p:pic>
        <p:nvPicPr>
          <p:cNvPr id="7" name="Picture 6"/>
          <p:cNvPicPr>
            <a:picLocks noChangeAspect="1"/>
          </p:cNvPicPr>
          <p:nvPr/>
        </p:nvPicPr>
        <p:blipFill rotWithShape="1">
          <a:blip r:embed="rId4"/>
          <a:srcRect l="47227" t="42062" r="25053" b="31856"/>
          <a:stretch/>
        </p:blipFill>
        <p:spPr>
          <a:xfrm>
            <a:off x="35495" y="15850"/>
            <a:ext cx="1979529" cy="1241704"/>
          </a:xfrm>
          <a:prstGeom prst="rect">
            <a:avLst/>
          </a:prstGeom>
        </p:spPr>
      </p:pic>
    </p:spTree>
    <p:extLst>
      <p:ext uri="{BB962C8B-B14F-4D97-AF65-F5344CB8AC3E}">
        <p14:creationId xmlns:p14="http://schemas.microsoft.com/office/powerpoint/2010/main" val="21307881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Escalate for powers!!!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4" name="Picture 3" descr="Golden bar graph isolated over a white background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7452320" y="41636"/>
            <a:ext cx="1656184" cy="1603449"/>
          </a:xfrm>
          <a:prstGeom prst="rect">
            <a:avLst/>
          </a:prstGeom>
        </p:spPr>
      </p:pic>
      <p:sp>
        <p:nvSpPr>
          <p:cNvPr id="8" name="Rectangle 7"/>
          <p:cNvSpPr/>
          <p:nvPr/>
        </p:nvSpPr>
        <p:spPr>
          <a:xfrm>
            <a:off x="539552" y="1497310"/>
            <a:ext cx="8064896" cy="3200876"/>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First thing to escalate privileges…</a:t>
            </a:r>
          </a:p>
          <a:p>
            <a:pPr marL="742950" lvl="1" indent="-285750" algn="just">
              <a:spcBef>
                <a:spcPts val="400"/>
              </a:spcBef>
              <a:spcAft>
                <a:spcPts val="400"/>
              </a:spcAft>
              <a:buFont typeface="Wingdings" panose="05000000000000000000" pitchFamily="2" charset="2"/>
              <a:buChar char="Ø"/>
            </a:pPr>
            <a:r>
              <a:rPr lang="en-US" dirty="0" smtClean="0"/>
              <a:t>Exploiting the vulnerabilities </a:t>
            </a:r>
            <a:r>
              <a:rPr lang="en-US" sz="1600" i="1" dirty="0" smtClean="0"/>
              <a:t>(www.exploit-db.com)</a:t>
            </a:r>
            <a:endParaRPr lang="en-US" i="1" dirty="0" smtClean="0"/>
          </a:p>
          <a:p>
            <a:pPr marL="1200150" lvl="2" indent="-285750" algn="just">
              <a:spcBef>
                <a:spcPts val="400"/>
              </a:spcBef>
              <a:spcAft>
                <a:spcPts val="400"/>
              </a:spcAft>
              <a:buFont typeface="Wingdings" panose="05000000000000000000" pitchFamily="2" charset="2"/>
              <a:buChar char="Ø"/>
            </a:pPr>
            <a:r>
              <a:rPr lang="en-US" dirty="0" smtClean="0"/>
              <a:t>in the Operating System</a:t>
            </a:r>
          </a:p>
          <a:p>
            <a:pPr marL="1200150" lvl="2" indent="-285750" algn="just">
              <a:spcBef>
                <a:spcPts val="400"/>
              </a:spcBef>
              <a:spcAft>
                <a:spcPts val="400"/>
              </a:spcAft>
              <a:buFont typeface="Wingdings" panose="05000000000000000000" pitchFamily="2" charset="2"/>
              <a:buChar char="Ø"/>
            </a:pPr>
            <a:r>
              <a:rPr lang="en-US" dirty="0" smtClean="0"/>
              <a:t>in the Application</a:t>
            </a:r>
          </a:p>
          <a:p>
            <a:pPr marL="1200150" lvl="2" indent="-285750" algn="just">
              <a:spcBef>
                <a:spcPts val="400"/>
              </a:spcBef>
              <a:spcAft>
                <a:spcPts val="400"/>
              </a:spcAft>
              <a:buFont typeface="Wingdings" panose="05000000000000000000" pitchFamily="2" charset="2"/>
              <a:buChar char="Ø"/>
            </a:pPr>
            <a:r>
              <a:rPr lang="en-US" dirty="0" smtClean="0"/>
              <a:t>in the Software</a:t>
            </a:r>
          </a:p>
          <a:p>
            <a:pPr marL="1200150" lvl="2" indent="-285750" algn="just">
              <a:spcBef>
                <a:spcPts val="400"/>
              </a:spcBef>
              <a:spcAft>
                <a:spcPts val="400"/>
              </a:spcAft>
              <a:buFont typeface="Wingdings" panose="05000000000000000000" pitchFamily="2" charset="2"/>
              <a:buChar char="Ø"/>
            </a:pPr>
            <a:r>
              <a:rPr lang="en-US" dirty="0" smtClean="0"/>
              <a:t>(also) in the processors too </a:t>
            </a:r>
            <a:r>
              <a:rPr lang="en-US" i="1" dirty="0" smtClean="0"/>
              <a:t>(Vulnerabilities like </a:t>
            </a:r>
            <a:r>
              <a:rPr lang="en-US" i="1" dirty="0" err="1" smtClean="0"/>
              <a:t>Spectre</a:t>
            </a:r>
            <a:r>
              <a:rPr lang="en-US" i="1" dirty="0" smtClean="0"/>
              <a:t>, Meltdown)</a:t>
            </a:r>
          </a:p>
          <a:p>
            <a:pPr marL="1657350" lvl="3" indent="-285750" algn="just">
              <a:spcBef>
                <a:spcPts val="400"/>
              </a:spcBef>
              <a:spcAft>
                <a:spcPts val="400"/>
              </a:spcAft>
              <a:buFont typeface="Wingdings" panose="05000000000000000000" pitchFamily="2" charset="2"/>
              <a:buChar char="Ø"/>
            </a:pPr>
            <a:r>
              <a:rPr lang="en-US" dirty="0" smtClean="0"/>
              <a:t>Based on the operation structures of certain processors in the aspect of execution, caching </a:t>
            </a:r>
            <a:r>
              <a:rPr lang="en-US" dirty="0" err="1" smtClean="0"/>
              <a:t>etc</a:t>
            </a:r>
            <a:r>
              <a:rPr lang="en-US" dirty="0" smtClean="0"/>
              <a:t>  which was originally focused on its performance, optimization, etc.  </a:t>
            </a:r>
          </a:p>
        </p:txBody>
      </p:sp>
      <p:pic>
        <p:nvPicPr>
          <p:cNvPr id="6" name="Picture 5" descr="Trinetra - About: Free Indian Symbols, Signs, Patterns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3528" y="3823752"/>
            <a:ext cx="1632548" cy="1629823"/>
          </a:xfrm>
          <a:prstGeom prst="rect">
            <a:avLst/>
          </a:prstGeom>
        </p:spPr>
      </p:pic>
      <p:pic>
        <p:nvPicPr>
          <p:cNvPr id="7" name="Picture 6"/>
          <p:cNvPicPr>
            <a:picLocks noChangeAspect="1"/>
          </p:cNvPicPr>
          <p:nvPr/>
        </p:nvPicPr>
        <p:blipFill rotWithShape="1">
          <a:blip r:embed="rId4"/>
          <a:srcRect l="47227" t="42062" r="25053" b="31856"/>
          <a:stretch/>
        </p:blipFill>
        <p:spPr>
          <a:xfrm>
            <a:off x="35495" y="15850"/>
            <a:ext cx="1979529" cy="1241704"/>
          </a:xfrm>
          <a:prstGeom prst="rect">
            <a:avLst/>
          </a:prstGeom>
        </p:spPr>
      </p:pic>
      <p:pic>
        <p:nvPicPr>
          <p:cNvPr id="9" name="Graphic 14" descr="Good Idea">
            <a:extLst>
              <a:ext uri="{FF2B5EF4-FFF2-40B4-BE49-F238E27FC236}">
                <a16:creationId xmlns:a16="http://schemas.microsoft.com/office/drawing/2014/main" id="{5069E7AA-D272-465A-A35F-EE404B32D29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20"/>
              </a:ext>
            </a:extLst>
          </a:blip>
          <a:stretch>
            <a:fillRect/>
          </a:stretch>
        </p:blipFill>
        <p:spPr>
          <a:xfrm>
            <a:off x="6948264" y="526801"/>
            <a:ext cx="914400" cy="914400"/>
          </a:xfrm>
          <a:prstGeom prst="rect">
            <a:avLst/>
          </a:prstGeom>
        </p:spPr>
      </p:pic>
      <p:pic>
        <p:nvPicPr>
          <p:cNvPr id="10" name="Graphic 16" descr="Head with gears">
            <a:extLst>
              <a:ext uri="{FF2B5EF4-FFF2-40B4-BE49-F238E27FC236}">
                <a16:creationId xmlns:a16="http://schemas.microsoft.com/office/drawing/2014/main" id="{37237C4B-C7BD-429C-8810-70CF6E653E8D}"/>
              </a:ext>
            </a:extLst>
          </p:cNvPr>
          <p:cNvPicPr>
            <a:picLocks noChangeAspect="1"/>
          </p:cNvPicPr>
          <p:nvPr/>
        </p:nvPicPr>
        <p:blipFill>
          <a:blip r:embed="rId21" cstate="print">
            <a:extLst>
              <a:ext uri="{28A0092B-C50C-407E-A947-70E740481C1C}">
                <a14:useLocalDpi xmlns:a14="http://schemas.microsoft.com/office/drawing/2010/main" val="0"/>
              </a:ext>
              <a:ext uri="{96DAC541-7B7A-43D3-8B79-37D633B846F1}">
                <asvg:svgBlip xmlns:asvg="http://schemas.microsoft.com/office/drawing/2016/SVG/main" xmlns="" r:embed="rId24"/>
              </a:ext>
            </a:extLst>
          </a:blip>
          <a:stretch>
            <a:fillRect/>
          </a:stretch>
        </p:blipFill>
        <p:spPr>
          <a:xfrm>
            <a:off x="7938627" y="2492896"/>
            <a:ext cx="914400" cy="914400"/>
          </a:xfrm>
          <a:prstGeom prst="rect">
            <a:avLst/>
          </a:prstGeom>
        </p:spPr>
      </p:pic>
      <p:pic>
        <p:nvPicPr>
          <p:cNvPr id="11" name="Graphic 14" descr="Good Idea">
            <a:extLst>
              <a:ext uri="{FF2B5EF4-FFF2-40B4-BE49-F238E27FC236}">
                <a16:creationId xmlns:a16="http://schemas.microsoft.com/office/drawing/2014/main" id="{5069E7AA-D272-465A-A35F-EE404B32D29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20"/>
              </a:ext>
            </a:extLst>
          </a:blip>
          <a:stretch>
            <a:fillRect/>
          </a:stretch>
        </p:blipFill>
        <p:spPr>
          <a:xfrm>
            <a:off x="6948264" y="1486966"/>
            <a:ext cx="914400" cy="914400"/>
          </a:xfrm>
          <a:prstGeom prst="rect">
            <a:avLst/>
          </a:prstGeom>
        </p:spPr>
      </p:pic>
      <p:pic>
        <p:nvPicPr>
          <p:cNvPr id="12" name="Graphic 16" descr="Head with gears">
            <a:extLst>
              <a:ext uri="{FF2B5EF4-FFF2-40B4-BE49-F238E27FC236}">
                <a16:creationId xmlns:a16="http://schemas.microsoft.com/office/drawing/2014/main" id="{37237C4B-C7BD-429C-8810-70CF6E653E8D}"/>
              </a:ext>
            </a:extLst>
          </p:cNvPr>
          <p:cNvPicPr>
            <a:picLocks noChangeAspect="1"/>
          </p:cNvPicPr>
          <p:nvPr/>
        </p:nvPicPr>
        <p:blipFill>
          <a:blip r:embed="rId21" cstate="print">
            <a:extLst>
              <a:ext uri="{28A0092B-C50C-407E-A947-70E740481C1C}">
                <a14:useLocalDpi xmlns:a14="http://schemas.microsoft.com/office/drawing/2010/main" val="0"/>
              </a:ext>
              <a:ext uri="{96DAC541-7B7A-43D3-8B79-37D633B846F1}">
                <asvg:svgBlip xmlns:asvg="http://schemas.microsoft.com/office/drawing/2016/SVG/main" xmlns="" r:embed="rId24"/>
              </a:ext>
            </a:extLst>
          </a:blip>
          <a:stretch>
            <a:fillRect/>
          </a:stretch>
        </p:blipFill>
        <p:spPr>
          <a:xfrm>
            <a:off x="6957702" y="2492896"/>
            <a:ext cx="914400" cy="914400"/>
          </a:xfrm>
          <a:prstGeom prst="rect">
            <a:avLst/>
          </a:prstGeom>
        </p:spPr>
      </p:pic>
      <p:cxnSp>
        <p:nvCxnSpPr>
          <p:cNvPr id="13" name="Straight Arrow Connector 12"/>
          <p:cNvCxnSpPr/>
          <p:nvPr/>
        </p:nvCxnSpPr>
        <p:spPr>
          <a:xfrm>
            <a:off x="6948264" y="2420888"/>
            <a:ext cx="864096" cy="0"/>
          </a:xfrm>
          <a:prstGeom prst="straightConnector1">
            <a:avLst/>
          </a:prstGeom>
          <a:ln>
            <a:headEnd type="triangle"/>
            <a:tailEnd type="triangle"/>
          </a:ln>
          <a:effectLst>
            <a:outerShdw blurRad="63500" sx="102000" sy="102000" algn="ctr" rotWithShape="0">
              <a:prstClr val="black">
                <a:alpha val="40000"/>
              </a:prstClr>
            </a:outerShdw>
          </a:effectLst>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flipV="1">
            <a:off x="6827452" y="1384870"/>
            <a:ext cx="8384" cy="1016496"/>
          </a:xfrm>
          <a:prstGeom prst="straightConnector1">
            <a:avLst/>
          </a:prstGeom>
          <a:ln>
            <a:headEnd type="triangle"/>
            <a:tailEnd type="triangle"/>
          </a:ln>
          <a:effectLst>
            <a:outerShdw blurRad="63500" sx="102000" sy="102000" algn="ctr" rotWithShape="0">
              <a:prstClr val="black">
                <a:alpha val="40000"/>
              </a:prstClr>
            </a:outerShdw>
          </a:effectLst>
        </p:spPr>
        <p:style>
          <a:lnRef idx="1">
            <a:schemeClr val="dk1"/>
          </a:lnRef>
          <a:fillRef idx="0">
            <a:schemeClr val="dk1"/>
          </a:fillRef>
          <a:effectRef idx="0">
            <a:schemeClr val="dk1"/>
          </a:effectRef>
          <a:fontRef idx="minor">
            <a:schemeClr val="tx1"/>
          </a:fontRef>
        </p:style>
      </p:cxnSp>
      <p:sp>
        <p:nvSpPr>
          <p:cNvPr id="16" name="Rectangle 15"/>
          <p:cNvSpPr/>
          <p:nvPr/>
        </p:nvSpPr>
        <p:spPr>
          <a:xfrm>
            <a:off x="5621548" y="2527870"/>
            <a:ext cx="1656184" cy="307777"/>
          </a:xfrm>
          <a:prstGeom prst="rect">
            <a:avLst/>
          </a:prstGeom>
        </p:spPr>
        <p:txBody>
          <a:bodyPr wrap="square">
            <a:spAutoFit/>
          </a:bodyPr>
          <a:lstStyle/>
          <a:p>
            <a:pPr algn="ctr">
              <a:spcBef>
                <a:spcPts val="400"/>
              </a:spcBef>
              <a:spcAft>
                <a:spcPts val="400"/>
              </a:spcAft>
            </a:pPr>
            <a:r>
              <a:rPr lang="en-US" sz="1400" dirty="0" smtClean="0"/>
              <a:t>Horizontal Priv.</a:t>
            </a:r>
          </a:p>
        </p:txBody>
      </p:sp>
      <p:sp>
        <p:nvSpPr>
          <p:cNvPr id="18" name="Rectangle 17"/>
          <p:cNvSpPr/>
          <p:nvPr/>
        </p:nvSpPr>
        <p:spPr>
          <a:xfrm>
            <a:off x="6268934" y="1002264"/>
            <a:ext cx="400110" cy="1781708"/>
          </a:xfrm>
          <a:prstGeom prst="rect">
            <a:avLst/>
          </a:prstGeom>
        </p:spPr>
        <p:txBody>
          <a:bodyPr vert="vert" wrap="square">
            <a:spAutoFit/>
          </a:bodyPr>
          <a:lstStyle/>
          <a:p>
            <a:pPr algn="ctr">
              <a:spcBef>
                <a:spcPts val="400"/>
              </a:spcBef>
              <a:spcAft>
                <a:spcPts val="400"/>
              </a:spcAft>
            </a:pPr>
            <a:r>
              <a:rPr lang="en-US" sz="1400" dirty="0" smtClean="0"/>
              <a:t>Vertical Priv.</a:t>
            </a:r>
          </a:p>
        </p:txBody>
      </p:sp>
      <p:sp>
        <p:nvSpPr>
          <p:cNvPr id="3" name="Sun 2"/>
          <p:cNvSpPr/>
          <p:nvPr/>
        </p:nvSpPr>
        <p:spPr>
          <a:xfrm>
            <a:off x="323528" y="2527870"/>
            <a:ext cx="936104" cy="879426"/>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876811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69776"/>
            <a:ext cx="8147248" cy="1143000"/>
          </a:xfrm>
        </p:spPr>
        <p:txBody>
          <a:bodyPr>
            <a:noAutofit/>
          </a:bodyPr>
          <a:lstStyle/>
          <a:p>
            <a:r>
              <a:rPr lang="en-GB" sz="3600" dirty="0" smtClean="0">
                <a:solidFill>
                  <a:schemeClr val="accent1">
                    <a:lumMod val="50000"/>
                  </a:schemeClr>
                </a:solidFill>
              </a:rPr>
              <a:t>Escalate for Powers– Mitigation Strategy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628800"/>
            <a:ext cx="7200800" cy="3026470"/>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Multifactor Authentication and Authorization</a:t>
            </a:r>
          </a:p>
          <a:p>
            <a:pPr marL="285750" indent="-285750" algn="just">
              <a:spcBef>
                <a:spcPts val="400"/>
              </a:spcBef>
              <a:spcAft>
                <a:spcPts val="400"/>
              </a:spcAft>
              <a:buFont typeface="Wingdings" panose="05000000000000000000" pitchFamily="2" charset="2"/>
              <a:buChar char="Ø"/>
            </a:pPr>
            <a:r>
              <a:rPr lang="en-US" dirty="0" smtClean="0"/>
              <a:t>Advice to run users and applications always with restricted privileges</a:t>
            </a:r>
          </a:p>
          <a:p>
            <a:pPr marL="285750" indent="-285750" algn="just">
              <a:spcBef>
                <a:spcPts val="400"/>
              </a:spcBef>
              <a:spcAft>
                <a:spcPts val="400"/>
              </a:spcAft>
              <a:buFont typeface="Wingdings" panose="05000000000000000000" pitchFamily="2" charset="2"/>
              <a:buChar char="Ø"/>
            </a:pPr>
            <a:r>
              <a:rPr lang="en-US" dirty="0" smtClean="0"/>
              <a:t>Follow a decoupled architecture</a:t>
            </a:r>
          </a:p>
          <a:p>
            <a:pPr marL="285750" indent="-285750" algn="just">
              <a:spcBef>
                <a:spcPts val="400"/>
              </a:spcBef>
              <a:spcAft>
                <a:spcPts val="400"/>
              </a:spcAft>
              <a:buFont typeface="Wingdings" panose="05000000000000000000" pitchFamily="2" charset="2"/>
              <a:buChar char="Ø"/>
            </a:pPr>
            <a:r>
              <a:rPr lang="en-US" dirty="0" smtClean="0"/>
              <a:t>Encrypting the sensitive data</a:t>
            </a:r>
          </a:p>
          <a:p>
            <a:pPr marL="285750" indent="-285750" algn="just">
              <a:spcBef>
                <a:spcPts val="400"/>
              </a:spcBef>
              <a:spcAft>
                <a:spcPts val="400"/>
              </a:spcAft>
              <a:buFont typeface="Wingdings" panose="05000000000000000000" pitchFamily="2" charset="2"/>
              <a:buChar char="Ø"/>
            </a:pPr>
            <a:r>
              <a:rPr lang="en-US" dirty="0" smtClean="0"/>
              <a:t>Patch and update regularly</a:t>
            </a:r>
          </a:p>
          <a:p>
            <a:pPr marL="285750" indent="-285750" algn="just">
              <a:spcBef>
                <a:spcPts val="400"/>
              </a:spcBef>
              <a:spcAft>
                <a:spcPts val="400"/>
              </a:spcAft>
              <a:buFont typeface="Wingdings" panose="05000000000000000000" pitchFamily="2" charset="2"/>
              <a:buChar char="Ø"/>
            </a:pPr>
            <a:r>
              <a:rPr lang="en-US" dirty="0" smtClean="0"/>
              <a:t>Watch out for application errors</a:t>
            </a:r>
          </a:p>
          <a:p>
            <a:pPr marL="285750" indent="-285750" algn="just">
              <a:spcBef>
                <a:spcPts val="400"/>
              </a:spcBef>
              <a:spcAft>
                <a:spcPts val="400"/>
              </a:spcAft>
              <a:buFont typeface="Wingdings" panose="05000000000000000000" pitchFamily="2" charset="2"/>
              <a:buChar char="Ø"/>
            </a:pPr>
            <a:r>
              <a:rPr lang="en-US" dirty="0" smtClean="0"/>
              <a:t>Keep an eye on permissions</a:t>
            </a:r>
          </a:p>
          <a:p>
            <a:pPr marL="285750" indent="-285750" algn="just">
              <a:spcBef>
                <a:spcPts val="400"/>
              </a:spcBef>
              <a:spcAft>
                <a:spcPts val="400"/>
              </a:spcAft>
              <a:buFont typeface="Wingdings" panose="05000000000000000000" pitchFamily="2" charset="2"/>
              <a:buChar char="Ø"/>
            </a:pPr>
            <a:r>
              <a:rPr lang="en-US" dirty="0" smtClean="0"/>
              <a:t>Write-protect directories</a:t>
            </a:r>
          </a:p>
        </p:txBody>
      </p:sp>
      <p:pic>
        <p:nvPicPr>
          <p:cNvPr id="3" name="Picture 2" descr="Angel Warrior PNG Transparent Images | PNG Al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5076056" y="2878261"/>
            <a:ext cx="3384376" cy="2448632"/>
          </a:xfrm>
          <a:prstGeom prst="rect">
            <a:avLst/>
          </a:prstGeom>
        </p:spPr>
      </p:pic>
    </p:spTree>
    <p:extLst>
      <p:ext uri="{BB962C8B-B14F-4D97-AF65-F5344CB8AC3E}">
        <p14:creationId xmlns:p14="http://schemas.microsoft.com/office/powerpoint/2010/main" val="4269684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Applications!!!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1887696"/>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Gaining Access </a:t>
            </a:r>
            <a:r>
              <a:rPr lang="en-US" dirty="0" smtClean="0">
                <a:sym typeface="Wingdings" panose="05000000000000000000" pitchFamily="2" charset="2"/>
              </a:rPr>
              <a:t> Privilege Escalations… What next?</a:t>
            </a:r>
          </a:p>
          <a:p>
            <a:pPr marL="285750" indent="-285750" algn="just">
              <a:spcBef>
                <a:spcPts val="400"/>
              </a:spcBef>
              <a:spcAft>
                <a:spcPts val="400"/>
              </a:spcAft>
              <a:buFont typeface="Wingdings" panose="05000000000000000000" pitchFamily="2" charset="2"/>
              <a:buChar char="Ø"/>
            </a:pPr>
            <a:r>
              <a:rPr lang="en-US" dirty="0" smtClean="0">
                <a:sym typeface="Wingdings" panose="05000000000000000000" pitchFamily="2" charset="2"/>
              </a:rPr>
              <a:t>Maintain the Access… How?</a:t>
            </a:r>
          </a:p>
          <a:p>
            <a:pPr marL="285750" indent="-285750" algn="just">
              <a:spcBef>
                <a:spcPts val="400"/>
              </a:spcBef>
              <a:spcAft>
                <a:spcPts val="400"/>
              </a:spcAft>
              <a:buFont typeface="Wingdings" panose="05000000000000000000" pitchFamily="2" charset="2"/>
              <a:buChar char="Ø"/>
            </a:pPr>
            <a:r>
              <a:rPr lang="en-US" b="1" dirty="0" smtClean="0">
                <a:solidFill>
                  <a:schemeClr val="accent6">
                    <a:lumMod val="75000"/>
                  </a:schemeClr>
                </a:solidFill>
                <a:effectLst>
                  <a:outerShdw blurRad="38100" dist="38100" dir="2700000" algn="tl">
                    <a:srgbClr val="000000">
                      <a:alpha val="43137"/>
                    </a:srgbClr>
                  </a:outerShdw>
                </a:effectLst>
                <a:sym typeface="Wingdings" panose="05000000000000000000" pitchFamily="2" charset="2"/>
              </a:rPr>
              <a:t>Golden Duck!!!  Applications</a:t>
            </a:r>
            <a:r>
              <a:rPr lang="en-US" dirty="0" smtClean="0">
                <a:sym typeface="Wingdings" panose="05000000000000000000" pitchFamily="2" charset="2"/>
              </a:rPr>
              <a:t>. Hold on…. Do you know the Golden duck story?</a:t>
            </a:r>
          </a:p>
          <a:p>
            <a:pPr marL="285750" indent="-285750" algn="just">
              <a:spcBef>
                <a:spcPts val="400"/>
              </a:spcBef>
              <a:spcAft>
                <a:spcPts val="400"/>
              </a:spcAft>
              <a:buFont typeface="Wingdings" panose="05000000000000000000" pitchFamily="2" charset="2"/>
              <a:buChar char="Ø"/>
            </a:pPr>
            <a:r>
              <a:rPr lang="en-US" dirty="0" err="1" smtClean="0">
                <a:sym typeface="Wingdings" panose="05000000000000000000" pitchFamily="2" charset="2"/>
              </a:rPr>
              <a:t>Keyloggers</a:t>
            </a:r>
            <a:r>
              <a:rPr lang="en-US" dirty="0" smtClean="0">
                <a:sym typeface="Wingdings" panose="05000000000000000000" pitchFamily="2" charset="2"/>
              </a:rPr>
              <a:t> | Spyware | Backdoors… </a:t>
            </a:r>
            <a:r>
              <a:rPr lang="en-US" i="1" dirty="0" smtClean="0">
                <a:sym typeface="Wingdings" panose="05000000000000000000" pitchFamily="2" charset="2"/>
              </a:rPr>
              <a:t>(note that…not only these)</a:t>
            </a:r>
          </a:p>
          <a:p>
            <a:pPr marL="285750" indent="-285750" algn="just">
              <a:spcBef>
                <a:spcPts val="400"/>
              </a:spcBef>
              <a:spcAft>
                <a:spcPts val="400"/>
              </a:spcAft>
              <a:buFont typeface="Wingdings" panose="05000000000000000000" pitchFamily="2" charset="2"/>
              <a:buChar char="Ø"/>
            </a:pPr>
            <a:r>
              <a:rPr lang="en-US" dirty="0" smtClean="0">
                <a:sym typeface="Wingdings" panose="05000000000000000000" pitchFamily="2" charset="2"/>
              </a:rPr>
              <a:t>Google these techniques…. You could get a lot about these…</a:t>
            </a:r>
            <a:endParaRPr lang="en-US" dirty="0" smtClean="0"/>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11" name="Picture 10" descr="Software Development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7585" y="157148"/>
            <a:ext cx="1450504" cy="1377979"/>
          </a:xfrm>
          <a:prstGeom prst="rect">
            <a:avLst/>
          </a:prstGeom>
        </p:spPr>
      </p:pic>
      <p:pic>
        <p:nvPicPr>
          <p:cNvPr id="12" name="Picture 11" descr="Clipart - folder application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3528" y="4637088"/>
            <a:ext cx="813687" cy="816487"/>
          </a:xfrm>
          <a:prstGeom prst="rect">
            <a:avLst/>
          </a:prstGeom>
        </p:spPr>
      </p:pic>
    </p:spTree>
    <p:extLst>
      <p:ext uri="{BB962C8B-B14F-4D97-AF65-F5344CB8AC3E}">
        <p14:creationId xmlns:p14="http://schemas.microsoft.com/office/powerpoint/2010/main" val="27126526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Applications!!!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3580467"/>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err="1" smtClean="0"/>
              <a:t>Keyloggers</a:t>
            </a:r>
            <a:r>
              <a:rPr lang="en-US" dirty="0" smtClean="0"/>
              <a:t>: Could be Hardware or Software</a:t>
            </a:r>
          </a:p>
          <a:p>
            <a:pPr marL="742950" lvl="1" indent="-285750" algn="just">
              <a:spcBef>
                <a:spcPts val="400"/>
              </a:spcBef>
              <a:spcAft>
                <a:spcPts val="400"/>
              </a:spcAft>
              <a:buFont typeface="Wingdings" panose="05000000000000000000" pitchFamily="2" charset="2"/>
              <a:buChar char="Ø"/>
            </a:pPr>
            <a:r>
              <a:rPr lang="en-US" dirty="0" smtClean="0"/>
              <a:t>Elite </a:t>
            </a:r>
            <a:r>
              <a:rPr lang="en-US" dirty="0" err="1" smtClean="0"/>
              <a:t>Keylogger</a:t>
            </a:r>
            <a:r>
              <a:rPr lang="en-US" dirty="0" smtClean="0"/>
              <a:t>, Micro </a:t>
            </a:r>
            <a:r>
              <a:rPr lang="en-US" dirty="0" err="1" smtClean="0"/>
              <a:t>Keylogger</a:t>
            </a:r>
            <a:r>
              <a:rPr lang="en-US" dirty="0" smtClean="0"/>
              <a:t>, All in one </a:t>
            </a:r>
            <a:r>
              <a:rPr lang="en-US" dirty="0" err="1" smtClean="0"/>
              <a:t>Keylogger</a:t>
            </a:r>
            <a:r>
              <a:rPr lang="en-US" dirty="0" smtClean="0"/>
              <a:t> </a:t>
            </a:r>
            <a:r>
              <a:rPr lang="en-US" dirty="0" err="1" smtClean="0"/>
              <a:t>etc</a:t>
            </a:r>
            <a:endParaRPr lang="en-US" dirty="0" smtClean="0"/>
          </a:p>
          <a:p>
            <a:pPr marL="285750" indent="-285750" algn="just">
              <a:spcBef>
                <a:spcPts val="400"/>
              </a:spcBef>
              <a:spcAft>
                <a:spcPts val="400"/>
              </a:spcAft>
              <a:buFont typeface="Wingdings" panose="05000000000000000000" pitchFamily="2" charset="2"/>
              <a:buChar char="Ø"/>
            </a:pPr>
            <a:endParaRPr lang="en-US" dirty="0" smtClean="0"/>
          </a:p>
          <a:p>
            <a:pPr marL="285750" indent="-285750" algn="just">
              <a:spcBef>
                <a:spcPts val="400"/>
              </a:spcBef>
              <a:spcAft>
                <a:spcPts val="400"/>
              </a:spcAft>
              <a:buFont typeface="Wingdings" panose="05000000000000000000" pitchFamily="2" charset="2"/>
              <a:buChar char="Ø"/>
            </a:pPr>
            <a:r>
              <a:rPr lang="en-US" dirty="0" smtClean="0"/>
              <a:t>Spyware: Another hidden program to record your actions…. </a:t>
            </a:r>
          </a:p>
          <a:p>
            <a:pPr algn="ctr">
              <a:spcBef>
                <a:spcPts val="400"/>
              </a:spcBef>
              <a:spcAft>
                <a:spcPts val="400"/>
              </a:spcAft>
            </a:pPr>
            <a:r>
              <a:rPr lang="en-US" b="1" i="1" dirty="0" smtClean="0">
                <a:effectLst>
                  <a:outerShdw blurRad="38100" dist="38100" dir="2700000" algn="tl">
                    <a:srgbClr val="000000">
                      <a:alpha val="43137"/>
                    </a:srgbClr>
                  </a:outerShdw>
                </a:effectLst>
              </a:rPr>
              <a:t>(Always remember “U R NOT ALONE! SOME ONE IS WATCHING”)</a:t>
            </a:r>
            <a:endParaRPr lang="en-US" b="1" i="1" dirty="0">
              <a:effectLst>
                <a:outerShdw blurRad="38100" dist="38100" dir="2700000" algn="tl">
                  <a:srgbClr val="000000">
                    <a:alpha val="43137"/>
                  </a:srgbClr>
                </a:outerShdw>
              </a:effectLst>
            </a:endParaRPr>
          </a:p>
          <a:p>
            <a:pPr marL="742950" lvl="1" indent="-285750" algn="just">
              <a:spcBef>
                <a:spcPts val="400"/>
              </a:spcBef>
              <a:spcAft>
                <a:spcPts val="400"/>
              </a:spcAft>
              <a:buFont typeface="Wingdings" panose="05000000000000000000" pitchFamily="2" charset="2"/>
              <a:buChar char="Ø"/>
            </a:pPr>
            <a:r>
              <a:rPr lang="en-US" dirty="0" smtClean="0"/>
              <a:t>Drive by download, Web browser vulnerability exploits, based on cookies, unknown publisher’s software, Browser add-ons, etc.</a:t>
            </a:r>
          </a:p>
          <a:p>
            <a:pPr marL="742950" lvl="1" indent="-285750" algn="just">
              <a:spcBef>
                <a:spcPts val="400"/>
              </a:spcBef>
              <a:spcAft>
                <a:spcPts val="400"/>
              </a:spcAft>
              <a:buFont typeface="Wingdings" panose="05000000000000000000" pitchFamily="2" charset="2"/>
              <a:buChar char="Ø"/>
            </a:pPr>
            <a:r>
              <a:rPr lang="en-US" dirty="0" smtClean="0"/>
              <a:t>USB Spyware, Audio Spyware, GPS Spyware, Video Spyware, Mobile phone Spyware, etc.</a:t>
            </a:r>
            <a:endParaRPr lang="en-US" dirty="0"/>
          </a:p>
          <a:p>
            <a:pPr marL="742950" lvl="1" indent="-285750" algn="just">
              <a:spcBef>
                <a:spcPts val="400"/>
              </a:spcBef>
              <a:spcAft>
                <a:spcPts val="400"/>
              </a:spcAft>
              <a:buFont typeface="Wingdings" panose="05000000000000000000" pitchFamily="2" charset="2"/>
              <a:buChar char="Ø"/>
            </a:pPr>
            <a:endParaRPr lang="en-US" dirty="0" smtClean="0"/>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11" name="Picture 10" descr="Software Development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7585" y="157148"/>
            <a:ext cx="1450504" cy="1377979"/>
          </a:xfrm>
          <a:prstGeom prst="rect">
            <a:avLst/>
          </a:prstGeom>
        </p:spPr>
      </p:pic>
      <p:pic>
        <p:nvPicPr>
          <p:cNvPr id="12" name="Picture 11" descr="Clipart - folder application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3528" y="4637088"/>
            <a:ext cx="813687" cy="816487"/>
          </a:xfrm>
          <a:prstGeom prst="rect">
            <a:avLst/>
          </a:prstGeom>
        </p:spPr>
      </p:pic>
    </p:spTree>
    <p:extLst>
      <p:ext uri="{BB962C8B-B14F-4D97-AF65-F5344CB8AC3E}">
        <p14:creationId xmlns:p14="http://schemas.microsoft.com/office/powerpoint/2010/main" val="37147858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69776"/>
            <a:ext cx="8147248" cy="1143000"/>
          </a:xfrm>
        </p:spPr>
        <p:txBody>
          <a:bodyPr>
            <a:noAutofit/>
          </a:bodyPr>
          <a:lstStyle/>
          <a:p>
            <a:r>
              <a:rPr lang="en-GB" sz="3600" dirty="0" smtClean="0">
                <a:solidFill>
                  <a:schemeClr val="accent1">
                    <a:lumMod val="50000"/>
                  </a:schemeClr>
                </a:solidFill>
              </a:rPr>
              <a:t>Applications– Mitigation Strategy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04417"/>
            <a:ext cx="4176464" cy="3026470"/>
          </a:xfrm>
          <a:prstGeom prst="rect">
            <a:avLst/>
          </a:prstGeom>
        </p:spPr>
        <p:txBody>
          <a:bodyPr wrap="square">
            <a:spAutoFit/>
          </a:bodyPr>
          <a:lstStyle/>
          <a:p>
            <a:pPr algn="just">
              <a:spcBef>
                <a:spcPts val="400"/>
              </a:spcBef>
              <a:spcAft>
                <a:spcPts val="400"/>
              </a:spcAft>
            </a:pPr>
            <a:r>
              <a:rPr lang="en-US" b="1" dirty="0" err="1" smtClean="0"/>
              <a:t>Keyloggers</a:t>
            </a:r>
            <a:endParaRPr lang="en-US" b="1" dirty="0" smtClean="0"/>
          </a:p>
          <a:p>
            <a:pPr marL="285750" indent="-285750" algn="just">
              <a:spcBef>
                <a:spcPts val="400"/>
              </a:spcBef>
              <a:spcAft>
                <a:spcPts val="400"/>
              </a:spcAft>
              <a:buFont typeface="Wingdings" panose="05000000000000000000" pitchFamily="2" charset="2"/>
              <a:buChar char="Ø"/>
            </a:pPr>
            <a:r>
              <a:rPr lang="en-US" dirty="0" smtClean="0"/>
              <a:t>Use Autocomplete Option</a:t>
            </a:r>
          </a:p>
          <a:p>
            <a:pPr marL="285750" indent="-285750" algn="just">
              <a:spcBef>
                <a:spcPts val="400"/>
              </a:spcBef>
              <a:spcAft>
                <a:spcPts val="400"/>
              </a:spcAft>
              <a:buFont typeface="Wingdings" panose="05000000000000000000" pitchFamily="2" charset="2"/>
              <a:buChar char="Ø"/>
            </a:pPr>
            <a:r>
              <a:rPr lang="en-US" dirty="0" smtClean="0"/>
              <a:t>Keystroke Interference software</a:t>
            </a:r>
          </a:p>
          <a:p>
            <a:pPr marL="285750" indent="-285750" algn="just">
              <a:spcBef>
                <a:spcPts val="400"/>
              </a:spcBef>
              <a:spcAft>
                <a:spcPts val="400"/>
              </a:spcAft>
              <a:buFont typeface="Wingdings" panose="05000000000000000000" pitchFamily="2" charset="2"/>
              <a:buChar char="Ø"/>
            </a:pPr>
            <a:r>
              <a:rPr lang="en-US" dirty="0" smtClean="0"/>
              <a:t>Windows on screen keyboard</a:t>
            </a:r>
          </a:p>
          <a:p>
            <a:pPr marL="285750" indent="-285750" algn="just">
              <a:spcBef>
                <a:spcPts val="400"/>
              </a:spcBef>
              <a:spcAft>
                <a:spcPts val="400"/>
              </a:spcAft>
              <a:buFont typeface="Wingdings" panose="05000000000000000000" pitchFamily="2" charset="2"/>
              <a:buChar char="Ø"/>
            </a:pPr>
            <a:r>
              <a:rPr lang="en-US" b="1" dirty="0">
                <a:solidFill>
                  <a:srgbClr val="FF0000"/>
                </a:solidFill>
                <a:effectLst>
                  <a:outerShdw blurRad="38100" dist="38100" dir="2700000" algn="tl">
                    <a:srgbClr val="000000">
                      <a:alpha val="43137"/>
                    </a:srgbClr>
                  </a:outerShdw>
                </a:effectLst>
              </a:rPr>
              <a:t>Avoid/ cautious on Phishing emails</a:t>
            </a:r>
          </a:p>
          <a:p>
            <a:pPr marL="285750" indent="-285750" algn="just">
              <a:spcBef>
                <a:spcPts val="400"/>
              </a:spcBef>
              <a:spcAft>
                <a:spcPts val="400"/>
              </a:spcAft>
              <a:buFont typeface="Wingdings" panose="05000000000000000000" pitchFamily="2" charset="2"/>
              <a:buChar char="Ø"/>
            </a:pPr>
            <a:r>
              <a:rPr lang="en-US" b="1" dirty="0">
                <a:solidFill>
                  <a:srgbClr val="FF0000"/>
                </a:solidFill>
                <a:effectLst>
                  <a:outerShdw blurRad="38100" dist="38100" dir="2700000" algn="tl">
                    <a:srgbClr val="000000">
                      <a:alpha val="43137"/>
                    </a:srgbClr>
                  </a:outerShdw>
                </a:effectLst>
              </a:rPr>
              <a:t>Use Antivirus, </a:t>
            </a:r>
            <a:r>
              <a:rPr lang="en-US" b="1" dirty="0" err="1">
                <a:solidFill>
                  <a:srgbClr val="FF0000"/>
                </a:solidFill>
                <a:effectLst>
                  <a:outerShdw blurRad="38100" dist="38100" dir="2700000" algn="tl">
                    <a:srgbClr val="000000">
                      <a:alpha val="43137"/>
                    </a:srgbClr>
                  </a:outerShdw>
                </a:effectLst>
              </a:rPr>
              <a:t>Anitspyware</a:t>
            </a:r>
            <a:r>
              <a:rPr lang="en-US" b="1" dirty="0">
                <a:solidFill>
                  <a:srgbClr val="FF0000"/>
                </a:solidFill>
                <a:effectLst>
                  <a:outerShdw blurRad="38100" dist="38100" dir="2700000" algn="tl">
                    <a:srgbClr val="000000">
                      <a:alpha val="43137"/>
                    </a:srgbClr>
                  </a:outerShdw>
                </a:effectLst>
              </a:rPr>
              <a:t> tools</a:t>
            </a:r>
          </a:p>
          <a:p>
            <a:pPr marL="285750" indent="-285750" algn="just">
              <a:spcBef>
                <a:spcPts val="400"/>
              </a:spcBef>
              <a:spcAft>
                <a:spcPts val="400"/>
              </a:spcAft>
              <a:buFont typeface="Wingdings" panose="05000000000000000000" pitchFamily="2" charset="2"/>
              <a:buChar char="Ø"/>
            </a:pPr>
            <a:r>
              <a:rPr lang="en-US" b="1" dirty="0" smtClean="0">
                <a:solidFill>
                  <a:srgbClr val="FF0000"/>
                </a:solidFill>
                <a:effectLst>
                  <a:outerShdw blurRad="38100" dist="38100" dir="2700000" algn="tl">
                    <a:srgbClr val="000000">
                      <a:alpha val="43137"/>
                    </a:srgbClr>
                  </a:outerShdw>
                </a:effectLst>
              </a:rPr>
              <a:t>Update and patch</a:t>
            </a:r>
          </a:p>
          <a:p>
            <a:pPr marL="285750" indent="-285750" algn="just">
              <a:spcBef>
                <a:spcPts val="400"/>
              </a:spcBef>
              <a:spcAft>
                <a:spcPts val="400"/>
              </a:spcAft>
              <a:buFont typeface="Wingdings" panose="05000000000000000000" pitchFamily="2" charset="2"/>
              <a:buChar char="Ø"/>
            </a:pPr>
            <a:endParaRPr lang="en-US" dirty="0" smtClean="0"/>
          </a:p>
        </p:txBody>
      </p:sp>
      <p:pic>
        <p:nvPicPr>
          <p:cNvPr id="3" name="Picture 2" descr="Angel Warrior PNG Transparent Images | PNG Al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6633466" y="4005063"/>
            <a:ext cx="1826966" cy="1321829"/>
          </a:xfrm>
          <a:prstGeom prst="rect">
            <a:avLst/>
          </a:prstGeom>
        </p:spPr>
      </p:pic>
      <p:sp>
        <p:nvSpPr>
          <p:cNvPr id="6" name="Rectangle 5"/>
          <p:cNvSpPr/>
          <p:nvPr/>
        </p:nvSpPr>
        <p:spPr>
          <a:xfrm>
            <a:off x="4788024" y="1404417"/>
            <a:ext cx="4176464" cy="1508105"/>
          </a:xfrm>
          <a:prstGeom prst="rect">
            <a:avLst/>
          </a:prstGeom>
        </p:spPr>
        <p:txBody>
          <a:bodyPr wrap="square">
            <a:spAutoFit/>
          </a:bodyPr>
          <a:lstStyle/>
          <a:p>
            <a:pPr algn="just">
              <a:spcBef>
                <a:spcPts val="400"/>
              </a:spcBef>
              <a:spcAft>
                <a:spcPts val="400"/>
              </a:spcAft>
            </a:pPr>
            <a:r>
              <a:rPr lang="en-US" b="1" dirty="0" smtClean="0"/>
              <a:t>Spyware</a:t>
            </a:r>
          </a:p>
          <a:p>
            <a:pPr marL="285750" indent="-285750" algn="just">
              <a:spcBef>
                <a:spcPts val="400"/>
              </a:spcBef>
              <a:spcAft>
                <a:spcPts val="400"/>
              </a:spcAft>
              <a:buFont typeface="Wingdings" panose="05000000000000000000" pitchFamily="2" charset="2"/>
              <a:buChar char="Ø"/>
            </a:pPr>
            <a:r>
              <a:rPr lang="en-US" dirty="0" smtClean="0"/>
              <a:t>Security Settings for your browser</a:t>
            </a:r>
          </a:p>
          <a:p>
            <a:pPr marL="285750" indent="-285750" algn="just">
              <a:spcBef>
                <a:spcPts val="400"/>
              </a:spcBef>
              <a:spcAft>
                <a:spcPts val="400"/>
              </a:spcAft>
              <a:buFont typeface="Wingdings" panose="05000000000000000000" pitchFamily="2" charset="2"/>
              <a:buChar char="Ø"/>
            </a:pPr>
            <a:r>
              <a:rPr lang="en-US" dirty="0" smtClean="0"/>
              <a:t>Restrict Administrative mode</a:t>
            </a:r>
          </a:p>
          <a:p>
            <a:pPr marL="285750" indent="-285750" algn="just">
              <a:spcBef>
                <a:spcPts val="400"/>
              </a:spcBef>
              <a:spcAft>
                <a:spcPts val="400"/>
              </a:spcAft>
              <a:buFont typeface="Wingdings" panose="05000000000000000000" pitchFamily="2" charset="2"/>
              <a:buChar char="Ø"/>
            </a:pPr>
            <a:r>
              <a:rPr lang="en-US" dirty="0" smtClean="0"/>
              <a:t>Avoid free downloads</a:t>
            </a:r>
          </a:p>
        </p:txBody>
      </p:sp>
    </p:spTree>
    <p:extLst>
      <p:ext uri="{BB962C8B-B14F-4D97-AF65-F5344CB8AC3E}">
        <p14:creationId xmlns:p14="http://schemas.microsoft.com/office/powerpoint/2010/main" val="2908658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Rootkits!!!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4062651"/>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They are programs which hide themselves and help the malicious activities of attacker to be performed without any sign of action.</a:t>
            </a:r>
          </a:p>
          <a:p>
            <a:pPr marL="742950" lvl="1" indent="-285750" algn="just">
              <a:spcBef>
                <a:spcPts val="400"/>
              </a:spcBef>
              <a:spcAft>
                <a:spcPts val="400"/>
              </a:spcAft>
              <a:buFont typeface="Wingdings" panose="05000000000000000000" pitchFamily="2" charset="2"/>
              <a:buChar char="Ø"/>
            </a:pPr>
            <a:r>
              <a:rPr lang="en-US" dirty="0" smtClean="0"/>
              <a:t>Gain remote backdoor access</a:t>
            </a:r>
          </a:p>
          <a:p>
            <a:pPr marL="742950" lvl="1" indent="-285750" algn="just">
              <a:spcBef>
                <a:spcPts val="400"/>
              </a:spcBef>
              <a:spcAft>
                <a:spcPts val="400"/>
              </a:spcAft>
              <a:buFont typeface="Wingdings" panose="05000000000000000000" pitchFamily="2" charset="2"/>
              <a:buChar char="Ø"/>
            </a:pPr>
            <a:r>
              <a:rPr lang="en-US" dirty="0" smtClean="0"/>
              <a:t>Hides the actions of attackers activities</a:t>
            </a:r>
          </a:p>
          <a:p>
            <a:pPr marL="742950" lvl="1" indent="-285750" algn="just">
              <a:spcBef>
                <a:spcPts val="400"/>
              </a:spcBef>
              <a:spcAft>
                <a:spcPts val="400"/>
              </a:spcAft>
              <a:buFont typeface="Wingdings" panose="05000000000000000000" pitchFamily="2" charset="2"/>
              <a:buChar char="Ø"/>
            </a:pPr>
            <a:r>
              <a:rPr lang="en-US" dirty="0" smtClean="0"/>
              <a:t>Stores other malicious programs</a:t>
            </a:r>
          </a:p>
          <a:p>
            <a:pPr marL="742950" lvl="1" indent="-285750" algn="just">
              <a:spcBef>
                <a:spcPts val="400"/>
              </a:spcBef>
              <a:spcAft>
                <a:spcPts val="400"/>
              </a:spcAft>
              <a:buFont typeface="Wingdings" panose="05000000000000000000" pitchFamily="2" charset="2"/>
              <a:buChar char="Ø"/>
            </a:pPr>
            <a:r>
              <a:rPr lang="en-US" dirty="0" smtClean="0"/>
              <a:t>Helps in gathering information</a:t>
            </a:r>
          </a:p>
          <a:p>
            <a:pPr lvl="1" algn="just">
              <a:spcBef>
                <a:spcPts val="400"/>
              </a:spcBef>
              <a:spcAft>
                <a:spcPts val="400"/>
              </a:spcAft>
            </a:pPr>
            <a:endParaRPr lang="en-US" dirty="0"/>
          </a:p>
          <a:p>
            <a:pPr marL="285750" indent="-285750" algn="just">
              <a:spcBef>
                <a:spcPts val="400"/>
              </a:spcBef>
              <a:spcAft>
                <a:spcPts val="400"/>
              </a:spcAft>
              <a:buFont typeface="Wingdings" panose="05000000000000000000" pitchFamily="2" charset="2"/>
              <a:buChar char="Ø"/>
            </a:pPr>
            <a:r>
              <a:rPr lang="en-US" dirty="0" smtClean="0"/>
              <a:t>Application Level Rootkit, </a:t>
            </a:r>
          </a:p>
          <a:p>
            <a:pPr marL="285750" indent="-285750" algn="just">
              <a:spcBef>
                <a:spcPts val="400"/>
              </a:spcBef>
              <a:spcAft>
                <a:spcPts val="400"/>
              </a:spcAft>
              <a:buFont typeface="Wingdings" panose="05000000000000000000" pitchFamily="2" charset="2"/>
              <a:buChar char="Ø"/>
            </a:pPr>
            <a:r>
              <a:rPr lang="en-US" dirty="0" smtClean="0"/>
              <a:t>Kernel Level Rootkit,</a:t>
            </a:r>
          </a:p>
          <a:p>
            <a:pPr marL="285750" indent="-285750" algn="just">
              <a:spcBef>
                <a:spcPts val="400"/>
              </a:spcBef>
              <a:spcAft>
                <a:spcPts val="400"/>
              </a:spcAft>
              <a:buFont typeface="Wingdings" panose="05000000000000000000" pitchFamily="2" charset="2"/>
              <a:buChar char="Ø"/>
            </a:pPr>
            <a:r>
              <a:rPr lang="en-US" dirty="0" smtClean="0"/>
              <a:t>Hardware/ Firmware Rootkit,</a:t>
            </a:r>
          </a:p>
          <a:p>
            <a:pPr marL="285750" indent="-285750" algn="just">
              <a:spcBef>
                <a:spcPts val="400"/>
              </a:spcBef>
              <a:spcAft>
                <a:spcPts val="400"/>
              </a:spcAft>
              <a:buFont typeface="Wingdings" panose="05000000000000000000" pitchFamily="2" charset="2"/>
              <a:buChar char="Ø"/>
            </a:pPr>
            <a:r>
              <a:rPr lang="en-US" dirty="0" smtClean="0"/>
              <a:t>Library level Rootkit ….. </a:t>
            </a:r>
            <a:r>
              <a:rPr lang="en-US" sz="1600" i="1" dirty="0" smtClean="0"/>
              <a:t>(Oops!!! No space… We have a lot…)</a:t>
            </a:r>
            <a:endParaRPr lang="en-US" i="1" dirty="0"/>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4" name="Picture 3" descr="Free Images : question mark, questions and answers, faq ..."/>
          <p:cNvPicPr>
            <a:picLocks noChangeAspect="1"/>
          </p:cNvPicPr>
          <p:nvPr/>
        </p:nvPicPr>
        <p:blipFill>
          <a:blip r:embed="rId3" cstate="print">
            <a:biLevel thresh="50000"/>
            <a:extLst>
              <a:ext uri="{28A0092B-C50C-407E-A947-70E740481C1C}">
                <a14:useLocalDpi xmlns:a14="http://schemas.microsoft.com/office/drawing/2010/main" val="0"/>
              </a:ext>
            </a:extLst>
          </a:blip>
          <a:stretch>
            <a:fillRect/>
          </a:stretch>
        </p:blipFill>
        <p:spPr>
          <a:xfrm>
            <a:off x="7393256" y="163930"/>
            <a:ext cx="1293544" cy="1293544"/>
          </a:xfrm>
          <a:prstGeom prst="rect">
            <a:avLst/>
          </a:prstGeom>
        </p:spPr>
      </p:pic>
    </p:spTree>
    <p:extLst>
      <p:ext uri="{BB962C8B-B14F-4D97-AF65-F5344CB8AC3E}">
        <p14:creationId xmlns:p14="http://schemas.microsoft.com/office/powerpoint/2010/main" val="21621556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899592" y="354310"/>
            <a:ext cx="7344816" cy="1143000"/>
          </a:xfrm>
        </p:spPr>
        <p:txBody>
          <a:bodyPr>
            <a:noAutofit/>
          </a:bodyPr>
          <a:lstStyle/>
          <a:p>
            <a:r>
              <a:rPr lang="en-GB" sz="3600" dirty="0">
                <a:solidFill>
                  <a:schemeClr val="accent1">
                    <a:lumMod val="50000"/>
                  </a:schemeClr>
                </a:solidFill>
              </a:rPr>
              <a:t>Rootkits – Mitigation Strategy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2646878"/>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Reinstall Operating System/ Applications</a:t>
            </a:r>
          </a:p>
          <a:p>
            <a:pPr marL="285750" indent="-285750" algn="just">
              <a:spcBef>
                <a:spcPts val="400"/>
              </a:spcBef>
              <a:spcAft>
                <a:spcPts val="400"/>
              </a:spcAft>
              <a:buFont typeface="Wingdings" panose="05000000000000000000" pitchFamily="2" charset="2"/>
              <a:buChar char="Ø"/>
            </a:pPr>
            <a:r>
              <a:rPr lang="en-US" dirty="0" smtClean="0"/>
              <a:t>Install network and host based firewalls</a:t>
            </a:r>
          </a:p>
          <a:p>
            <a:pPr marL="285750" indent="-285750" algn="just">
              <a:spcBef>
                <a:spcPts val="400"/>
              </a:spcBef>
              <a:spcAft>
                <a:spcPts val="400"/>
              </a:spcAft>
              <a:buFont typeface="Wingdings" panose="05000000000000000000" pitchFamily="2" charset="2"/>
              <a:buChar char="Ø"/>
            </a:pPr>
            <a:r>
              <a:rPr lang="en-US" dirty="0" smtClean="0"/>
              <a:t>Keep an eye on Privileges</a:t>
            </a:r>
          </a:p>
          <a:p>
            <a:pPr marL="285750" indent="-285750" algn="just">
              <a:spcBef>
                <a:spcPts val="400"/>
              </a:spcBef>
              <a:spcAft>
                <a:spcPts val="400"/>
              </a:spcAft>
              <a:buFont typeface="Wingdings" panose="05000000000000000000" pitchFamily="2" charset="2"/>
              <a:buChar char="Ø"/>
            </a:pPr>
            <a:r>
              <a:rPr lang="en-US" dirty="0" smtClean="0"/>
              <a:t>Updates and Patches</a:t>
            </a:r>
          </a:p>
          <a:p>
            <a:pPr marL="285750" indent="-285750" algn="just">
              <a:spcBef>
                <a:spcPts val="400"/>
              </a:spcBef>
              <a:spcAft>
                <a:spcPts val="400"/>
              </a:spcAft>
              <a:buFont typeface="Wingdings" panose="05000000000000000000" pitchFamily="2" charset="2"/>
              <a:buChar char="Ø"/>
            </a:pPr>
            <a:r>
              <a:rPr lang="en-US" dirty="0" smtClean="0"/>
              <a:t>Unknown/ not required applications</a:t>
            </a:r>
          </a:p>
          <a:p>
            <a:pPr marL="285750" indent="-285750" algn="just">
              <a:spcBef>
                <a:spcPts val="400"/>
              </a:spcBef>
              <a:spcAft>
                <a:spcPts val="400"/>
              </a:spcAft>
              <a:buFont typeface="Wingdings" panose="05000000000000000000" pitchFamily="2" charset="2"/>
              <a:buChar char="Ø"/>
            </a:pPr>
            <a:r>
              <a:rPr lang="en-US" dirty="0" smtClean="0"/>
              <a:t>Check the integrity of the files</a:t>
            </a:r>
          </a:p>
          <a:p>
            <a:pPr marL="285750" indent="-285750" algn="just">
              <a:spcBef>
                <a:spcPts val="400"/>
              </a:spcBef>
              <a:spcAft>
                <a:spcPts val="400"/>
              </a:spcAft>
              <a:buFont typeface="Wingdings" panose="05000000000000000000" pitchFamily="2" charset="2"/>
              <a:buChar char="Ø"/>
            </a:pPr>
            <a:endParaRPr lang="en-US" i="1" dirty="0"/>
          </a:p>
        </p:txBody>
      </p:sp>
      <p:pic>
        <p:nvPicPr>
          <p:cNvPr id="4" name="Picture 3" descr="Free Images : question mark, questions and answers, faq ..."/>
          <p:cNvPicPr>
            <a:picLocks noChangeAspect="1"/>
          </p:cNvPicPr>
          <p:nvPr/>
        </p:nvPicPr>
        <p:blipFill>
          <a:blip r:embed="rId2" cstate="print">
            <a:biLevel thresh="50000"/>
            <a:extLst>
              <a:ext uri="{28A0092B-C50C-407E-A947-70E740481C1C}">
                <a14:useLocalDpi xmlns:a14="http://schemas.microsoft.com/office/drawing/2010/main" val="0"/>
              </a:ext>
            </a:extLst>
          </a:blip>
          <a:stretch>
            <a:fillRect/>
          </a:stretch>
        </p:blipFill>
        <p:spPr>
          <a:xfrm>
            <a:off x="7393256" y="163930"/>
            <a:ext cx="1293544" cy="1293544"/>
          </a:xfrm>
          <a:prstGeom prst="rect">
            <a:avLst/>
          </a:prstGeom>
        </p:spPr>
      </p:pic>
    </p:spTree>
    <p:extLst>
      <p:ext uri="{BB962C8B-B14F-4D97-AF65-F5344CB8AC3E}">
        <p14:creationId xmlns:p14="http://schemas.microsoft.com/office/powerpoint/2010/main" val="12245737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Steganography!!!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2544286"/>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The hero!!! I always say this…</a:t>
            </a:r>
          </a:p>
          <a:p>
            <a:pPr marL="742950" lvl="1" indent="-285750" algn="just">
              <a:spcBef>
                <a:spcPts val="400"/>
              </a:spcBef>
              <a:spcAft>
                <a:spcPts val="400"/>
              </a:spcAft>
              <a:buFont typeface="Wingdings" panose="05000000000000000000" pitchFamily="2" charset="2"/>
              <a:buChar char="Ø"/>
            </a:pPr>
            <a:r>
              <a:rPr lang="en-US" dirty="0" smtClean="0"/>
              <a:t>Hiding a secret message in any forms and revealing it only at the destination.</a:t>
            </a:r>
          </a:p>
          <a:p>
            <a:pPr marL="742950" lvl="1" indent="-285750" algn="just">
              <a:spcBef>
                <a:spcPts val="400"/>
              </a:spcBef>
              <a:spcAft>
                <a:spcPts val="400"/>
              </a:spcAft>
              <a:buFont typeface="Wingdings" panose="05000000000000000000" pitchFamily="2" charset="2"/>
              <a:buChar char="Ø"/>
            </a:pPr>
            <a:r>
              <a:rPr lang="en-US" dirty="0" smtClean="0"/>
              <a:t>Steg, could be performed in </a:t>
            </a:r>
          </a:p>
          <a:p>
            <a:pPr marL="1200150" lvl="2" indent="-285750" algn="just">
              <a:spcBef>
                <a:spcPts val="400"/>
              </a:spcBef>
              <a:spcAft>
                <a:spcPts val="400"/>
              </a:spcAft>
              <a:buFont typeface="Wingdings" panose="05000000000000000000" pitchFamily="2" charset="2"/>
              <a:buChar char="Ø"/>
            </a:pPr>
            <a:r>
              <a:rPr lang="en-US" dirty="0" smtClean="0"/>
              <a:t>Image, Document, Folder, Video, Audio, Source code, Whitespace, Web and more…</a:t>
            </a:r>
          </a:p>
          <a:p>
            <a:pPr marL="1200150" lvl="2" indent="-285750" algn="just">
              <a:spcBef>
                <a:spcPts val="400"/>
              </a:spcBef>
              <a:spcAft>
                <a:spcPts val="400"/>
              </a:spcAft>
              <a:buFont typeface="Wingdings" panose="05000000000000000000" pitchFamily="2" charset="2"/>
              <a:buChar char="Ø"/>
            </a:pPr>
            <a:r>
              <a:rPr lang="en-US" dirty="0" smtClean="0"/>
              <a:t>Whitespace? Yes… </a:t>
            </a:r>
          </a:p>
          <a:p>
            <a:pPr marL="1657350" lvl="3" indent="-285750" algn="just">
              <a:spcBef>
                <a:spcPts val="400"/>
              </a:spcBef>
              <a:spcAft>
                <a:spcPts val="400"/>
              </a:spcAft>
              <a:buFont typeface="Wingdings" panose="05000000000000000000" pitchFamily="2" charset="2"/>
              <a:buChar char="Ø"/>
            </a:pPr>
            <a:r>
              <a:rPr lang="en-US" dirty="0" smtClean="0"/>
              <a:t>Hides the message in ASCII Text and hides them.</a:t>
            </a:r>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3" name="Picture 2" descr="Barcode - Wikipedia"/>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69115" y="194966"/>
            <a:ext cx="1417685" cy="1004660"/>
          </a:xfrm>
          <a:prstGeom prst="rect">
            <a:avLst/>
          </a:prstGeom>
        </p:spPr>
      </p:pic>
      <p:sp>
        <p:nvSpPr>
          <p:cNvPr id="4" name="Sun 3"/>
          <p:cNvSpPr/>
          <p:nvPr/>
        </p:nvSpPr>
        <p:spPr>
          <a:xfrm>
            <a:off x="467544" y="3547192"/>
            <a:ext cx="864096" cy="792088"/>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21630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Steganography!!!</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1497310"/>
            <a:ext cx="8352928" cy="2544286"/>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How to detect?	</a:t>
            </a:r>
          </a:p>
          <a:p>
            <a:pPr marL="742950" lvl="1" indent="-285750" algn="just">
              <a:spcBef>
                <a:spcPts val="400"/>
              </a:spcBef>
              <a:spcAft>
                <a:spcPts val="400"/>
              </a:spcAft>
              <a:buFont typeface="Wingdings" panose="05000000000000000000" pitchFamily="2" charset="2"/>
              <a:buChar char="Ø"/>
            </a:pPr>
            <a:r>
              <a:rPr lang="en-US" dirty="0" smtClean="0"/>
              <a:t>Not simple! But possible.</a:t>
            </a:r>
          </a:p>
          <a:p>
            <a:pPr marL="742950" lvl="1" indent="-285750" algn="just">
              <a:spcBef>
                <a:spcPts val="400"/>
              </a:spcBef>
              <a:spcAft>
                <a:spcPts val="400"/>
              </a:spcAft>
              <a:buFont typeface="Wingdings" panose="05000000000000000000" pitchFamily="2" charset="2"/>
              <a:buChar char="Ø"/>
            </a:pPr>
            <a:r>
              <a:rPr lang="en-US" dirty="0" err="1" smtClean="0"/>
              <a:t>Analyse</a:t>
            </a:r>
            <a:r>
              <a:rPr lang="en-US" dirty="0" smtClean="0"/>
              <a:t>/ Observe the text patterns, Size of the file, format of the file</a:t>
            </a:r>
          </a:p>
          <a:p>
            <a:pPr marL="742950" lvl="1" indent="-285750" algn="just">
              <a:spcBef>
                <a:spcPts val="400"/>
              </a:spcBef>
              <a:spcAft>
                <a:spcPts val="400"/>
              </a:spcAft>
              <a:buFont typeface="Wingdings" panose="05000000000000000000" pitchFamily="2" charset="2"/>
              <a:buChar char="Ø"/>
            </a:pPr>
            <a:r>
              <a:rPr lang="en-US" dirty="0" smtClean="0"/>
              <a:t>Various tools are available to hide, encrypt and restore any sort/ format of data.</a:t>
            </a:r>
          </a:p>
          <a:p>
            <a:pPr marL="742950" lvl="1" indent="-285750" algn="just">
              <a:spcBef>
                <a:spcPts val="400"/>
              </a:spcBef>
              <a:spcAft>
                <a:spcPts val="400"/>
              </a:spcAft>
              <a:buFont typeface="Wingdings" panose="05000000000000000000" pitchFamily="2" charset="2"/>
              <a:buChar char="Ø"/>
            </a:pPr>
            <a:r>
              <a:rPr lang="en-US" dirty="0" smtClean="0"/>
              <a:t>Omni Hide, </a:t>
            </a:r>
            <a:r>
              <a:rPr lang="en-US" dirty="0" err="1" smtClean="0"/>
              <a:t>Stego</a:t>
            </a:r>
            <a:r>
              <a:rPr lang="en-US" dirty="0" smtClean="0"/>
              <a:t> stick, </a:t>
            </a:r>
            <a:r>
              <a:rPr lang="en-US" dirty="0" err="1" smtClean="0"/>
              <a:t>gifshuffle</a:t>
            </a:r>
            <a:r>
              <a:rPr lang="en-US" dirty="0" smtClean="0"/>
              <a:t>, </a:t>
            </a:r>
            <a:r>
              <a:rPr lang="en-US" dirty="0" err="1" smtClean="0"/>
              <a:t>Quickstego</a:t>
            </a:r>
            <a:r>
              <a:rPr lang="en-US" dirty="0" smtClean="0"/>
              <a:t> etc…</a:t>
            </a:r>
          </a:p>
          <a:p>
            <a:pPr marL="742950" lvl="1" indent="-285750" algn="just">
              <a:spcBef>
                <a:spcPts val="400"/>
              </a:spcBef>
              <a:spcAft>
                <a:spcPts val="400"/>
              </a:spcAft>
              <a:buFont typeface="Wingdings" panose="05000000000000000000" pitchFamily="2" charset="2"/>
              <a:buChar char="Ø"/>
            </a:pPr>
            <a:r>
              <a:rPr lang="en-US" dirty="0" smtClean="0"/>
              <a:t>Steg </a:t>
            </a:r>
            <a:r>
              <a:rPr lang="en-US" dirty="0" err="1" smtClean="0"/>
              <a:t>AlyzerAS</a:t>
            </a:r>
            <a:r>
              <a:rPr lang="en-US" dirty="0" smtClean="0"/>
              <a:t>, </a:t>
            </a:r>
            <a:r>
              <a:rPr lang="en-US" dirty="0"/>
              <a:t>Steg </a:t>
            </a:r>
            <a:r>
              <a:rPr lang="en-US" dirty="0" err="1" smtClean="0"/>
              <a:t>AlyzerRTS</a:t>
            </a:r>
            <a:r>
              <a:rPr lang="en-US" dirty="0" smtClean="0"/>
              <a:t>, Steganography Studio are used for detecting </a:t>
            </a:r>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3" name="Picture 2" descr="Barcode - Wikipedia"/>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69115" y="194966"/>
            <a:ext cx="1417685" cy="1004660"/>
          </a:xfrm>
          <a:prstGeom prst="rect">
            <a:avLst/>
          </a:prstGeom>
        </p:spPr>
      </p:pic>
    </p:spTree>
    <p:extLst>
      <p:ext uri="{BB962C8B-B14F-4D97-AF65-F5344CB8AC3E}">
        <p14:creationId xmlns:p14="http://schemas.microsoft.com/office/powerpoint/2010/main" val="17619538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accent1">
                    <a:lumMod val="50000"/>
                  </a:schemeClr>
                </a:solidFill>
              </a:rPr>
              <a:t>Covering Tracks!!!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467544" y="1326106"/>
            <a:ext cx="8352928" cy="4062651"/>
          </a:xfrm>
          <a:prstGeom prst="rect">
            <a:avLst/>
          </a:prstGeom>
        </p:spPr>
        <p:txBody>
          <a:bodyPr wrap="square">
            <a:spAutoFit/>
          </a:bodyPr>
          <a:lstStyle/>
          <a:p>
            <a:pPr marL="285750" indent="-285750" algn="just">
              <a:spcBef>
                <a:spcPts val="400"/>
              </a:spcBef>
              <a:spcAft>
                <a:spcPts val="400"/>
              </a:spcAft>
              <a:buFont typeface="Wingdings" panose="05000000000000000000" pitchFamily="2" charset="2"/>
              <a:buChar char="Ø"/>
            </a:pPr>
            <a:r>
              <a:rPr lang="en-US" dirty="0" smtClean="0"/>
              <a:t>Disable the auditing features (if any) </a:t>
            </a:r>
            <a:endParaRPr lang="en-US" dirty="0"/>
          </a:p>
          <a:p>
            <a:pPr marL="285750" indent="-285750" algn="just">
              <a:spcBef>
                <a:spcPts val="400"/>
              </a:spcBef>
              <a:spcAft>
                <a:spcPts val="400"/>
              </a:spcAft>
              <a:buFont typeface="Wingdings" panose="05000000000000000000" pitchFamily="2" charset="2"/>
              <a:buChar char="Ø"/>
            </a:pPr>
            <a:r>
              <a:rPr lang="en-US" dirty="0" smtClean="0"/>
              <a:t>Clear and Manipulate logs</a:t>
            </a:r>
          </a:p>
          <a:p>
            <a:pPr marL="285750" indent="-285750" algn="just">
              <a:spcBef>
                <a:spcPts val="400"/>
              </a:spcBef>
              <a:spcAft>
                <a:spcPts val="400"/>
              </a:spcAft>
              <a:buFont typeface="Wingdings" panose="05000000000000000000" pitchFamily="2" charset="2"/>
              <a:buChar char="Ø"/>
            </a:pPr>
            <a:r>
              <a:rPr lang="en-US" dirty="0" smtClean="0"/>
              <a:t>Clear </a:t>
            </a:r>
            <a:r>
              <a:rPr lang="en-US" dirty="0"/>
              <a:t>Online </a:t>
            </a:r>
            <a:r>
              <a:rPr lang="en-US" dirty="0" smtClean="0"/>
              <a:t>Tracks, OS, </a:t>
            </a:r>
            <a:r>
              <a:rPr lang="en-US" dirty="0" err="1" smtClean="0"/>
              <a:t>Bashshell</a:t>
            </a:r>
            <a:r>
              <a:rPr lang="en-US" dirty="0" smtClean="0"/>
              <a:t> Tracks, Network</a:t>
            </a:r>
          </a:p>
          <a:p>
            <a:pPr marL="2114550" lvl="4" indent="-285750" algn="just">
              <a:spcBef>
                <a:spcPts val="400"/>
              </a:spcBef>
              <a:spcAft>
                <a:spcPts val="400"/>
              </a:spcAft>
              <a:buFont typeface="Wingdings" panose="05000000000000000000" pitchFamily="2" charset="2"/>
              <a:buChar char="Ø"/>
            </a:pPr>
            <a:r>
              <a:rPr lang="en-US" dirty="0" smtClean="0"/>
              <a:t>Lot of utilities are available to clear the logs…</a:t>
            </a:r>
          </a:p>
          <a:p>
            <a:pPr marL="2114550" lvl="4" indent="-285750" algn="just">
              <a:spcBef>
                <a:spcPts val="400"/>
              </a:spcBef>
              <a:spcAft>
                <a:spcPts val="400"/>
              </a:spcAft>
              <a:buFont typeface="Wingdings" panose="05000000000000000000" pitchFamily="2" charset="2"/>
              <a:buChar char="Ø"/>
            </a:pPr>
            <a:r>
              <a:rPr lang="en-US" dirty="0" smtClean="0"/>
              <a:t>Meterpreter Shell - </a:t>
            </a:r>
            <a:r>
              <a:rPr lang="en-US" dirty="0" err="1" smtClean="0"/>
              <a:t>clearev</a:t>
            </a:r>
            <a:r>
              <a:rPr lang="en-US" dirty="0" smtClean="0"/>
              <a:t> is used in </a:t>
            </a:r>
            <a:r>
              <a:rPr lang="en-US" dirty="0" err="1" smtClean="0"/>
              <a:t>meterpreter</a:t>
            </a:r>
            <a:r>
              <a:rPr lang="en-US" dirty="0" smtClean="0"/>
              <a:t> </a:t>
            </a:r>
          </a:p>
          <a:p>
            <a:pPr marL="2114550" lvl="4" indent="-285750" algn="just">
              <a:spcBef>
                <a:spcPts val="400"/>
              </a:spcBef>
              <a:spcAft>
                <a:spcPts val="400"/>
              </a:spcAft>
              <a:buFont typeface="Wingdings" panose="05000000000000000000" pitchFamily="2" charset="2"/>
              <a:buChar char="Ø"/>
            </a:pPr>
            <a:r>
              <a:rPr lang="en-US" dirty="0" smtClean="0"/>
              <a:t>Clearlogs.exe </a:t>
            </a:r>
          </a:p>
          <a:p>
            <a:pPr marL="2114550" lvl="4" indent="-285750" algn="just">
              <a:spcBef>
                <a:spcPts val="400"/>
              </a:spcBef>
              <a:spcAft>
                <a:spcPts val="400"/>
              </a:spcAft>
              <a:buFont typeface="Wingdings" panose="05000000000000000000" pitchFamily="2" charset="2"/>
              <a:buChar char="Ø"/>
            </a:pPr>
            <a:r>
              <a:rPr lang="en-US" dirty="0" smtClean="0"/>
              <a:t>Manually clear the tracks in Event Viewer | </a:t>
            </a:r>
            <a:r>
              <a:rPr lang="en-US" dirty="0" err="1" smtClean="0"/>
              <a:t>var</a:t>
            </a:r>
            <a:r>
              <a:rPr lang="en-US" dirty="0" smtClean="0"/>
              <a:t>/log/messages</a:t>
            </a:r>
          </a:p>
          <a:p>
            <a:pPr marL="2114550" lvl="4" indent="-285750" algn="just">
              <a:spcBef>
                <a:spcPts val="400"/>
              </a:spcBef>
              <a:spcAft>
                <a:spcPts val="400"/>
              </a:spcAft>
              <a:buFont typeface="Wingdings" panose="05000000000000000000" pitchFamily="2" charset="2"/>
              <a:buChar char="Ø"/>
            </a:pPr>
            <a:r>
              <a:rPr lang="en-US" dirty="0" smtClean="0"/>
              <a:t>Most recently used, cookies, cache, autocomplete, toolbars </a:t>
            </a:r>
          </a:p>
          <a:p>
            <a:pPr marL="2114550" lvl="4" indent="-285750" algn="just">
              <a:spcBef>
                <a:spcPts val="400"/>
              </a:spcBef>
              <a:spcAft>
                <a:spcPts val="400"/>
              </a:spcAft>
              <a:buFont typeface="Wingdings" panose="05000000000000000000" pitchFamily="2" charset="2"/>
              <a:buChar char="Ø"/>
            </a:pPr>
            <a:r>
              <a:rPr lang="en-US" dirty="0" smtClean="0"/>
              <a:t>Use tools too… My favorite since long time…</a:t>
            </a:r>
            <a:r>
              <a:rPr lang="en-US" dirty="0" err="1" smtClean="0"/>
              <a:t>Ccleaner</a:t>
            </a:r>
            <a:endParaRPr lang="en-US" dirty="0" smtClean="0"/>
          </a:p>
          <a:p>
            <a:pPr marL="2114550" lvl="4" indent="-285750" algn="just">
              <a:spcBef>
                <a:spcPts val="400"/>
              </a:spcBef>
              <a:spcAft>
                <a:spcPts val="400"/>
              </a:spcAft>
              <a:buFont typeface="Wingdings" panose="05000000000000000000" pitchFamily="2" charset="2"/>
              <a:buChar char="Ø"/>
            </a:pPr>
            <a:r>
              <a:rPr lang="en-US" dirty="0" smtClean="0"/>
              <a:t>There are many of course. If you are lazy to do that…just </a:t>
            </a:r>
            <a:r>
              <a:rPr lang="en-US" dirty="0" err="1" smtClean="0"/>
              <a:t>win+r</a:t>
            </a:r>
            <a:r>
              <a:rPr lang="en-US" dirty="0" smtClean="0"/>
              <a:t> </a:t>
            </a:r>
            <a:r>
              <a:rPr lang="en-US" dirty="0" smtClean="0">
                <a:sym typeface="Wingdings" panose="05000000000000000000" pitchFamily="2" charset="2"/>
              </a:rPr>
              <a:t>%temp%  Delete all (Ctrl +A, Del) : </a:t>
            </a:r>
            <a:r>
              <a:rPr lang="en-US" dirty="0" err="1" smtClean="0">
                <a:sym typeface="Wingdings" panose="05000000000000000000" pitchFamily="2" charset="2"/>
              </a:rPr>
              <a:t>Atleast</a:t>
            </a:r>
            <a:endParaRPr lang="en-US" dirty="0" smtClean="0"/>
          </a:p>
        </p:txBody>
      </p:sp>
      <p:pic>
        <p:nvPicPr>
          <p:cNvPr id="7" name="Picture 6"/>
          <p:cNvPicPr>
            <a:picLocks noChangeAspect="1"/>
          </p:cNvPicPr>
          <p:nvPr/>
        </p:nvPicPr>
        <p:blipFill rotWithShape="1">
          <a:blip r:embed="rId2"/>
          <a:srcRect l="47227" t="42062" r="25053" b="31856"/>
          <a:stretch/>
        </p:blipFill>
        <p:spPr>
          <a:xfrm>
            <a:off x="35495" y="15850"/>
            <a:ext cx="1979529" cy="1241704"/>
          </a:xfrm>
          <a:prstGeom prst="rect">
            <a:avLst/>
          </a:prstGeom>
        </p:spPr>
      </p:pic>
      <p:pic>
        <p:nvPicPr>
          <p:cNvPr id="4" name="Picture 3" descr="What Clip Art : Infographic Baby Elements"/>
          <p:cNvPicPr>
            <a:picLocks noChangeAspect="1"/>
          </p:cNvPicPr>
          <p:nvPr/>
        </p:nvPicPr>
        <p:blipFill>
          <a:blip r:embed="rId3" cstate="print">
            <a:biLevel thresh="75000"/>
            <a:extLst>
              <a:ext uri="{28A0092B-C50C-407E-A947-70E740481C1C}">
                <a14:useLocalDpi xmlns:a14="http://schemas.microsoft.com/office/drawing/2010/main" val="0"/>
              </a:ext>
            </a:extLst>
          </a:blip>
          <a:stretch>
            <a:fillRect/>
          </a:stretch>
        </p:blipFill>
        <p:spPr>
          <a:xfrm>
            <a:off x="7452320" y="381119"/>
            <a:ext cx="1008569" cy="1116191"/>
          </a:xfrm>
          <a:prstGeom prst="rect">
            <a:avLst/>
          </a:prstGeom>
        </p:spPr>
      </p:pic>
      <p:sp>
        <p:nvSpPr>
          <p:cNvPr id="9" name="Sun 8"/>
          <p:cNvSpPr/>
          <p:nvPr/>
        </p:nvSpPr>
        <p:spPr>
          <a:xfrm>
            <a:off x="251520" y="2975489"/>
            <a:ext cx="936104" cy="879426"/>
          </a:xfrm>
          <a:prstGeom prst="su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1973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bg2">
                    <a:lumMod val="10000"/>
                  </a:schemeClr>
                </a:solidFill>
                <a:effectLst>
                  <a:outerShdw blurRad="38100" dist="38100" dir="2700000" algn="tl">
                    <a:srgbClr val="000000">
                      <a:alpha val="43137"/>
                    </a:srgbClr>
                  </a:outerShdw>
                </a:effectLst>
              </a:rPr>
              <a:t>P</a:t>
            </a:r>
            <a:r>
              <a:rPr lang="en-GB" sz="3600" dirty="0" smtClean="0">
                <a:solidFill>
                  <a:schemeClr val="accent1">
                    <a:lumMod val="50000"/>
                  </a:schemeClr>
                </a:solidFill>
              </a:rPr>
              <a:t>enetration Testing</a:t>
            </a:r>
            <a:endParaRPr lang="en-GB" sz="3600" dirty="0">
              <a:solidFill>
                <a:srgbClr val="FF0000"/>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10" name="Picture 9" descr="Tyska hackergruppen CCC kringgår Samsung Galaxy S8 iris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20272" y="292770"/>
            <a:ext cx="1904104" cy="1383450"/>
          </a:xfrm>
          <a:prstGeom prst="rect">
            <a:avLst/>
          </a:prstGeom>
        </p:spPr>
      </p:pic>
      <p:pic>
        <p:nvPicPr>
          <p:cNvPr id="11" name="Picture 10" descr="Hat Cowboy Black · Free vector graphic on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4" y="404664"/>
            <a:ext cx="461799" cy="282130"/>
          </a:xfrm>
          <a:prstGeom prst="rect">
            <a:avLst/>
          </a:prstGeom>
        </p:spPr>
      </p:pic>
      <p:graphicFrame>
        <p:nvGraphicFramePr>
          <p:cNvPr id="3" name="Diagram 2"/>
          <p:cNvGraphicFramePr/>
          <p:nvPr>
            <p:extLst>
              <p:ext uri="{D42A27DB-BD31-4B8C-83A1-F6EECF244321}">
                <p14:modId xmlns:p14="http://schemas.microsoft.com/office/powerpoint/2010/main" val="333163258"/>
              </p:ext>
            </p:extLst>
          </p:nvPr>
        </p:nvGraphicFramePr>
        <p:xfrm>
          <a:off x="1403648" y="1286201"/>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9945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bg2">
                    <a:lumMod val="10000"/>
                  </a:schemeClr>
                </a:solidFill>
                <a:effectLst>
                  <a:outerShdw blurRad="38100" dist="38100" dir="2700000" algn="tl">
                    <a:srgbClr val="000000">
                      <a:alpha val="43137"/>
                    </a:srgbClr>
                  </a:outerShdw>
                </a:effectLst>
              </a:rPr>
              <a:t>P</a:t>
            </a:r>
            <a:r>
              <a:rPr lang="en-GB" sz="3600" dirty="0" smtClean="0">
                <a:solidFill>
                  <a:schemeClr val="accent1">
                    <a:lumMod val="50000"/>
                  </a:schemeClr>
                </a:solidFill>
              </a:rPr>
              <a:t>enetration Testing</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10" name="Picture 9" descr="Tyska hackergruppen CCC kringgår Samsung Galaxy S8 iris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70280" y="250085"/>
            <a:ext cx="1904104" cy="1383450"/>
          </a:xfrm>
          <a:prstGeom prst="rect">
            <a:avLst/>
          </a:prstGeom>
        </p:spPr>
      </p:pic>
      <p:pic>
        <p:nvPicPr>
          <p:cNvPr id="11" name="Picture 10" descr="Hat Cowboy Black · Free vector graphic on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4" y="404664"/>
            <a:ext cx="461799" cy="282130"/>
          </a:xfrm>
          <a:prstGeom prst="rect">
            <a:avLst/>
          </a:prstGeom>
        </p:spPr>
      </p:pic>
      <p:graphicFrame>
        <p:nvGraphicFramePr>
          <p:cNvPr id="3" name="Diagram 2"/>
          <p:cNvGraphicFramePr/>
          <p:nvPr>
            <p:extLst>
              <p:ext uri="{D42A27DB-BD31-4B8C-83A1-F6EECF244321}">
                <p14:modId xmlns:p14="http://schemas.microsoft.com/office/powerpoint/2010/main" val="4231906334"/>
              </p:ext>
            </p:extLst>
          </p:nvPr>
        </p:nvGraphicFramePr>
        <p:xfrm>
          <a:off x="1475656" y="126876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37517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539552" y="274638"/>
            <a:ext cx="8147248" cy="1143000"/>
          </a:xfrm>
        </p:spPr>
        <p:txBody>
          <a:bodyPr>
            <a:noAutofit/>
          </a:bodyPr>
          <a:lstStyle/>
          <a:p>
            <a:r>
              <a:rPr lang="en-GB" sz="3600" dirty="0" smtClean="0">
                <a:solidFill>
                  <a:schemeClr val="bg2">
                    <a:lumMod val="10000"/>
                  </a:schemeClr>
                </a:solidFill>
                <a:effectLst>
                  <a:outerShdw blurRad="38100" dist="38100" dir="2700000" algn="tl">
                    <a:srgbClr val="000000">
                      <a:alpha val="43137"/>
                    </a:srgbClr>
                  </a:outerShdw>
                </a:effectLst>
              </a:rPr>
              <a:t>P</a:t>
            </a:r>
            <a:r>
              <a:rPr lang="en-GB" sz="3600" dirty="0" smtClean="0">
                <a:solidFill>
                  <a:schemeClr val="accent1">
                    <a:lumMod val="50000"/>
                  </a:schemeClr>
                </a:solidFill>
              </a:rPr>
              <a:t>enetration Testing</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10" name="Picture 9" descr="Tyska hackergruppen CCC kringgår Samsung Galaxy S8 iris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77176" y="188640"/>
            <a:ext cx="1904104" cy="1383450"/>
          </a:xfrm>
          <a:prstGeom prst="rect">
            <a:avLst/>
          </a:prstGeom>
        </p:spPr>
      </p:pic>
      <p:pic>
        <p:nvPicPr>
          <p:cNvPr id="11" name="Picture 10" descr="Hat Cowboy Black · Free vector graphic on Pixaba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4" y="404664"/>
            <a:ext cx="461799" cy="282130"/>
          </a:xfrm>
          <a:prstGeom prst="rect">
            <a:avLst/>
          </a:prstGeom>
        </p:spPr>
      </p:pic>
      <p:graphicFrame>
        <p:nvGraphicFramePr>
          <p:cNvPr id="3" name="Diagram 2"/>
          <p:cNvGraphicFramePr/>
          <p:nvPr>
            <p:extLst>
              <p:ext uri="{D42A27DB-BD31-4B8C-83A1-F6EECF244321}">
                <p14:modId xmlns:p14="http://schemas.microsoft.com/office/powerpoint/2010/main" val="3866811191"/>
              </p:ext>
            </p:extLst>
          </p:nvPr>
        </p:nvGraphicFramePr>
        <p:xfrm>
          <a:off x="1475656" y="1268760"/>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9264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830997"/>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a:t>
            </a:r>
            <a:r>
              <a:rPr lang="en-US" kern="0" baseline="-25000" dirty="0" err="1" smtClean="0"/>
              <a:t>Cyberops</a:t>
            </a:r>
            <a:r>
              <a:rPr lang="en-US" kern="0" baseline="-25000" dirty="0" smtClean="0"/>
              <a:t> Associate | Selective images from </a:t>
            </a:r>
            <a:r>
              <a:rPr lang="en-US" b="1" kern="0" baseline="-25000" dirty="0" smtClean="0"/>
              <a:t>Bing Internet Search </a:t>
            </a:r>
            <a:r>
              <a:rPr lang="en-US" kern="0" baseline="-25000" dirty="0" smtClean="0"/>
              <a:t>| </a:t>
            </a:r>
            <a:r>
              <a:rPr lang="en-US" b="1" kern="0" baseline="-25000" dirty="0" smtClean="0"/>
              <a:t>YouTube</a:t>
            </a:r>
            <a:r>
              <a:rPr lang="en-US" kern="0" baseline="-25000" dirty="0" smtClean="0"/>
              <a:t>: </a:t>
            </a:r>
            <a:r>
              <a:rPr lang="en-US" kern="0" baseline="-25000" dirty="0" err="1" smtClean="0"/>
              <a:t>Defcon</a:t>
            </a:r>
            <a:r>
              <a:rPr lang="en-US" kern="0" baseline="-25000" dirty="0" smtClean="0"/>
              <a:t> Social </a:t>
            </a:r>
            <a:r>
              <a:rPr lang="en-US" kern="0" baseline="-25000" dirty="0"/>
              <a:t>Engineering </a:t>
            </a:r>
            <a:r>
              <a:rPr lang="en-US" kern="0" baseline="-25000" dirty="0">
                <a:hlinkClick r:id="rId3"/>
              </a:rPr>
              <a:t>https://</a:t>
            </a:r>
            <a:r>
              <a:rPr lang="en-US" kern="0" baseline="-25000" dirty="0" smtClean="0">
                <a:hlinkClick r:id="rId3"/>
              </a:rPr>
              <a:t>youtu.be/F78UdORll-Q</a:t>
            </a:r>
            <a:r>
              <a:rPr lang="en-US" kern="0" baseline="-25000" dirty="0" smtClean="0"/>
              <a:t> </a:t>
            </a:r>
          </a:p>
        </p:txBody>
      </p:sp>
      <p:pic>
        <p:nvPicPr>
          <p:cNvPr id="7" name="Picture 6" descr="CNA_largo-onwhit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d2ec016d-25cf-4c07-aa6b-c53e267faa6f"/>
    <ds:schemaRef ds:uri="9902240c-f584-4322-946e-7b0be23bca9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2600</TotalTime>
  <Words>1570</Words>
  <Application>Microsoft Office PowerPoint</Application>
  <PresentationFormat>On-screen Show (4:3)</PresentationFormat>
  <Paragraphs>293</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Wingdings</vt:lpstr>
      <vt:lpstr>20140311PresentationUWTSDTemplate</vt:lpstr>
      <vt:lpstr>Advanced Cybersecurity (ACCB6000) Attacks - A complete walkthrough</vt:lpstr>
      <vt:lpstr>So far… (recap)</vt:lpstr>
      <vt:lpstr>So far… (recap)</vt:lpstr>
      <vt:lpstr>So far… (recap)</vt:lpstr>
      <vt:lpstr>Objectives and Discussions</vt:lpstr>
      <vt:lpstr>Attacks…</vt:lpstr>
      <vt:lpstr>Attacks… dive deeper!!!</vt:lpstr>
      <vt:lpstr>Roadmap…</vt:lpstr>
      <vt:lpstr>PASSWORDS</vt:lpstr>
      <vt:lpstr>PASSWORDS</vt:lpstr>
      <vt:lpstr>PASSWORDS</vt:lpstr>
      <vt:lpstr>PASSWORD Attacks – Mitigation Strategy</vt:lpstr>
      <vt:lpstr>Escalate for powers!!!</vt:lpstr>
      <vt:lpstr>Escalate for powers!!!</vt:lpstr>
      <vt:lpstr>Escalate for Powers– Mitigation Strategy</vt:lpstr>
      <vt:lpstr>Applications!!!</vt:lpstr>
      <vt:lpstr>Applications!!!</vt:lpstr>
      <vt:lpstr>Applications– Mitigation Strategy</vt:lpstr>
      <vt:lpstr>Rootkits!!!</vt:lpstr>
      <vt:lpstr>Rootkits – Mitigation Strategy</vt:lpstr>
      <vt:lpstr>Steganography!!!</vt:lpstr>
      <vt:lpstr>Steganography!!!</vt:lpstr>
      <vt:lpstr>Covering Tracks!!!</vt:lpstr>
      <vt:lpstr>Penetration Testing</vt:lpstr>
      <vt:lpstr>Penetration Testing</vt:lpstr>
      <vt:lpstr>Penetration Testing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123</cp:revision>
  <dcterms:created xsi:type="dcterms:W3CDTF">2020-09-20T20:16:38Z</dcterms:created>
  <dcterms:modified xsi:type="dcterms:W3CDTF">2020-11-12T13:43:42Z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