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16DD99-3296-4ABA-8AC3-922F6D68B347}" v="108" dt="2022-06-22T15:25:10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Andrusko (2025664)" userId="S::2025664@student.uwtsd.ac.uk::e96faba8-65f6-4cf1-a9cd-da0508a72057" providerId="AD" clId="Web-{D716DD99-3296-4ABA-8AC3-922F6D68B347}"/>
    <pc:docChg chg="addSld modSld sldOrd addMainMaster delMainMaster">
      <pc:chgData name="Diana Andrusko (2025664)" userId="S::2025664@student.uwtsd.ac.uk::e96faba8-65f6-4cf1-a9cd-da0508a72057" providerId="AD" clId="Web-{D716DD99-3296-4ABA-8AC3-922F6D68B347}" dt="2022-06-22T15:25:10.302" v="118" actId="20577"/>
      <pc:docMkLst>
        <pc:docMk/>
      </pc:docMkLst>
      <pc:sldChg chg="addSp delSp modSp mod setBg modClrScheme chgLayout">
        <pc:chgData name="Diana Andrusko (2025664)" userId="S::2025664@student.uwtsd.ac.uk::e96faba8-65f6-4cf1-a9cd-da0508a72057" providerId="AD" clId="Web-{D716DD99-3296-4ABA-8AC3-922F6D68B347}" dt="2022-06-22T15:17:31.133" v="24"/>
        <pc:sldMkLst>
          <pc:docMk/>
          <pc:sldMk cId="109857222" sldId="256"/>
        </pc:sldMkLst>
        <pc:spChg chg="del">
          <ac:chgData name="Diana Andrusko (2025664)" userId="S::2025664@student.uwtsd.ac.uk::e96faba8-65f6-4cf1-a9cd-da0508a72057" providerId="AD" clId="Web-{D716DD99-3296-4ABA-8AC3-922F6D68B347}" dt="2022-06-22T15:09:03.649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Diana Andrusko (2025664)" userId="S::2025664@student.uwtsd.ac.uk::e96faba8-65f6-4cf1-a9cd-da0508a72057" providerId="AD" clId="Web-{D716DD99-3296-4ABA-8AC3-922F6D68B347}" dt="2022-06-22T15:08:56.555" v="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9" creationId="{CD62DB5A-5AA0-4E7E-94AB-AD20F02CA8DF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11" creationId="{0F086ECE-EF43-4B07-9DD0-59679471A067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13" creationId="{2BAF6C38-492C-4EA2-9BD9-B3CCDF4220F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15" creationId="{F518D20D-5F05-49C3-8900-68783F8ACB6F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35.998" v="14"/>
          <ac:spMkLst>
            <pc:docMk/>
            <pc:sldMk cId="109857222" sldId="256"/>
            <ac:spMk id="16" creationId="{70CCC791-94D7-4BB8-9EDF-423CEA1F6215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17" creationId="{1353AC7E-BE36-498F-B913-D98A4EB8EEB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35.998" v="14"/>
          <ac:spMkLst>
            <pc:docMk/>
            <pc:sldMk cId="109857222" sldId="256"/>
            <ac:spMk id="18" creationId="{ED55A19D-297C-4231-AD1F-08EF9B4AA8F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19" creationId="{5D9E7B14-27A3-4DB8-A930-FA828557BF9C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35.998" v="14"/>
          <ac:spMkLst>
            <pc:docMk/>
            <pc:sldMk cId="109857222" sldId="256"/>
            <ac:spMk id="20" creationId="{F73F38E8-7222-498E-8007-9C1339AA585A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29.666" v="4"/>
          <ac:spMkLst>
            <pc:docMk/>
            <pc:sldMk cId="109857222" sldId="256"/>
            <ac:spMk id="21" creationId="{48F524C8-274D-47CB-976D-3DB683F9652A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35.998" v="14"/>
          <ac:spMkLst>
            <pc:docMk/>
            <pc:sldMk cId="109857222" sldId="256"/>
            <ac:spMk id="22" creationId="{22170AF3-61AC-4086-B07D-81FDC091789F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77" v="22"/>
          <ac:spMkLst>
            <pc:docMk/>
            <pc:sldMk cId="109857222" sldId="256"/>
            <ac:spMk id="26" creationId="{3D505D40-32E9-4C48-81F8-AD80433BE6B7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35.998" v="14"/>
          <ac:spMkLst>
            <pc:docMk/>
            <pc:sldMk cId="109857222" sldId="256"/>
            <ac:spMk id="30" creationId="{480F071C-C35C-4CE1-8EE5-8ED96E2F4E25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47.667" v="6"/>
          <ac:spMkLst>
            <pc:docMk/>
            <pc:sldMk cId="109857222" sldId="256"/>
            <ac:spMk id="40" creationId="{E841E027-8E53-4FEB-8605-2124D85731CA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53.308" v="8"/>
          <ac:spMkLst>
            <pc:docMk/>
            <pc:sldMk cId="109857222" sldId="256"/>
            <ac:spMk id="42" creationId="{8FBA68A5-A7C7-4D91-AB95-6E0B6FFD8743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53.308" v="8"/>
          <ac:spMkLst>
            <pc:docMk/>
            <pc:sldMk cId="109857222" sldId="256"/>
            <ac:spMk id="43" creationId="{DA4051E3-92B2-42FC-BB3D-372E4A614439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09:53.308" v="8"/>
          <ac:spMkLst>
            <pc:docMk/>
            <pc:sldMk cId="109857222" sldId="256"/>
            <ac:spMk id="46" creationId="{D6596AA9-B120-4DE3-9A80-7DB4BD12221A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14.872" v="10"/>
          <ac:spMkLst>
            <pc:docMk/>
            <pc:sldMk cId="109857222" sldId="256"/>
            <ac:spMk id="54" creationId="{E841E027-8E53-4FEB-8605-2124D85731CA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20.451" v="12"/>
          <ac:spMkLst>
            <pc:docMk/>
            <pc:sldMk cId="109857222" sldId="256"/>
            <ac:spMk id="58" creationId="{2D2B266D-3625-4584-A5C3-7D3F672CFF30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0:35.998" v="14"/>
          <ac:spMkLst>
            <pc:docMk/>
            <pc:sldMk cId="109857222" sldId="256"/>
            <ac:spMk id="63" creationId="{7BD8AB83-2763-4392-B4B9-049CDF1F6EA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77" v="22"/>
          <ac:spMkLst>
            <pc:docMk/>
            <pc:sldMk cId="109857222" sldId="256"/>
            <ac:spMk id="65" creationId="{435959F4-53DA-47FF-BC24-1E5B75C69876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77" v="22"/>
          <ac:spMkLst>
            <pc:docMk/>
            <pc:sldMk cId="109857222" sldId="256"/>
            <ac:spMk id="72" creationId="{59226104-0061-4319-8237-9C001BF85D49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77" v="22"/>
          <ac:spMkLst>
            <pc:docMk/>
            <pc:sldMk cId="109857222" sldId="256"/>
            <ac:spMk id="73" creationId="{A5D0B0D3-D735-4619-AA45-B57B791E174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77" v="22"/>
          <ac:spMkLst>
            <pc:docMk/>
            <pc:sldMk cId="109857222" sldId="256"/>
            <ac:spMk id="74" creationId="{CF7F2079-504C-499A-A644-58F4DDC7643B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14.270" v="19"/>
          <ac:spMkLst>
            <pc:docMk/>
            <pc:sldMk cId="109857222" sldId="256"/>
            <ac:spMk id="82" creationId="{435959F4-53DA-47FF-BC24-1E5B75C69876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14.270" v="19"/>
          <ac:spMkLst>
            <pc:docMk/>
            <pc:sldMk cId="109857222" sldId="256"/>
            <ac:spMk id="93" creationId="{59226104-0061-4319-8237-9C001BF85D49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14.270" v="19"/>
          <ac:spMkLst>
            <pc:docMk/>
            <pc:sldMk cId="109857222" sldId="256"/>
            <ac:spMk id="95" creationId="{A5D0B0D3-D735-4619-AA45-B57B791E174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14.270" v="19"/>
          <ac:spMkLst>
            <pc:docMk/>
            <pc:sldMk cId="109857222" sldId="256"/>
            <ac:spMk id="97" creationId="{8972B65B-8AFA-4B5C-BFC6-E443F37775FF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14.270" v="19"/>
          <ac:spMkLst>
            <pc:docMk/>
            <pc:sldMk cId="109857222" sldId="256"/>
            <ac:spMk id="99" creationId="{286E5E1D-FD49-448F-83C8-E06466BE54BB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61" v="21"/>
          <ac:spMkLst>
            <pc:docMk/>
            <pc:sldMk cId="109857222" sldId="256"/>
            <ac:spMk id="110" creationId="{435959F4-53DA-47FF-BC24-1E5B75C69876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61" v="21"/>
          <ac:spMkLst>
            <pc:docMk/>
            <pc:sldMk cId="109857222" sldId="256"/>
            <ac:spMk id="112" creationId="{59226104-0061-4319-8237-9C001BF85D49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61" v="21"/>
          <ac:spMkLst>
            <pc:docMk/>
            <pc:sldMk cId="109857222" sldId="256"/>
            <ac:spMk id="113" creationId="{A5D0B0D3-D735-4619-AA45-B57B791E174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61" v="21"/>
          <ac:spMkLst>
            <pc:docMk/>
            <pc:sldMk cId="109857222" sldId="256"/>
            <ac:spMk id="114" creationId="{CF7F2079-504C-499A-A644-58F4DDC7643B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2:22.661" v="21"/>
          <ac:spMkLst>
            <pc:docMk/>
            <pc:sldMk cId="109857222" sldId="256"/>
            <ac:spMk id="115" creationId="{3D505D40-32E9-4C48-81F8-AD80433BE6B7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18" creationId="{435959F4-53DA-47FF-BC24-1E5B75C69876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20" creationId="{59226104-0061-4319-8237-9C001BF85D49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21" creationId="{A5D0B0D3-D735-4619-AA45-B57B791E1744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22" creationId="{8972B65B-8AFA-4B5C-BFC6-E443F37775FF}"/>
          </ac:spMkLst>
        </pc:spChg>
        <pc:spChg chg="add del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23" creationId="{286E5E1D-FD49-448F-83C8-E06466BE54BB}"/>
          </ac:spMkLst>
        </pc:spChg>
        <pc:spChg chg="add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29" creationId="{435959F4-53DA-47FF-BC24-1E5B75C69876}"/>
          </ac:spMkLst>
        </pc:spChg>
        <pc:spChg chg="add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40" creationId="{59226104-0061-4319-8237-9C001BF85D49}"/>
          </ac:spMkLst>
        </pc:spChg>
        <pc:spChg chg="add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42" creationId="{A5D0B0D3-D735-4619-AA45-B57B791E1744}"/>
          </ac:spMkLst>
        </pc:spChg>
        <pc:spChg chg="add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44" creationId="{CF7F2079-504C-499A-A644-58F4DDC7643B}"/>
          </ac:spMkLst>
        </pc:spChg>
        <pc:spChg chg="add">
          <ac:chgData name="Diana Andrusko (2025664)" userId="S::2025664@student.uwtsd.ac.uk::e96faba8-65f6-4cf1-a9cd-da0508a72057" providerId="AD" clId="Web-{D716DD99-3296-4ABA-8AC3-922F6D68B347}" dt="2022-06-22T15:17:31.133" v="24"/>
          <ac:spMkLst>
            <pc:docMk/>
            <pc:sldMk cId="109857222" sldId="256"/>
            <ac:spMk id="146" creationId="{3D505D40-32E9-4C48-81F8-AD80433BE6B7}"/>
          </ac:spMkLst>
        </pc:spChg>
        <pc:grpChg chg="add del">
          <ac:chgData name="Diana Andrusko (2025664)" userId="S::2025664@student.uwtsd.ac.uk::e96faba8-65f6-4cf1-a9cd-da0508a72057" providerId="AD" clId="Web-{D716DD99-3296-4ABA-8AC3-922F6D68B347}" dt="2022-06-22T15:09:47.667" v="6"/>
          <ac:grpSpMkLst>
            <pc:docMk/>
            <pc:sldMk cId="109857222" sldId="256"/>
            <ac:grpSpMk id="23" creationId="{C646F15D-CA46-4D0D-904E-DC8545D5ABBE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0:35.998" v="14"/>
          <ac:grpSpMkLst>
            <pc:docMk/>
            <pc:sldMk cId="109857222" sldId="256"/>
            <ac:grpSpMk id="24" creationId="{8BA53ACC-5E7A-47CA-AFB6-3EDE695A36DC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09:47.667" v="6"/>
          <ac:grpSpMkLst>
            <pc:docMk/>
            <pc:sldMk cId="109857222" sldId="256"/>
            <ac:grpSpMk id="28" creationId="{5ED88E92-14F3-4B58-9E48-1D79E139A89E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09:47.667" v="6"/>
          <ac:grpSpMkLst>
            <pc:docMk/>
            <pc:sldMk cId="109857222" sldId="256"/>
            <ac:grpSpMk id="29" creationId="{3FB4D0AC-51E2-4F99-99F2-D33795128295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0:14.872" v="10"/>
          <ac:grpSpMkLst>
            <pc:docMk/>
            <pc:sldMk cId="109857222" sldId="256"/>
            <ac:grpSpMk id="48" creationId="{5ED88E92-14F3-4B58-9E48-1D79E139A89E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0:14.872" v="10"/>
          <ac:grpSpMkLst>
            <pc:docMk/>
            <pc:sldMk cId="109857222" sldId="256"/>
            <ac:grpSpMk id="55" creationId="{C646F15D-CA46-4D0D-904E-DC8545D5ABBE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0:14.872" v="10"/>
          <ac:grpSpMkLst>
            <pc:docMk/>
            <pc:sldMk cId="109857222" sldId="256"/>
            <ac:grpSpMk id="56" creationId="{3FB4D0AC-51E2-4F99-99F2-D33795128295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0:35.998" v="14"/>
          <ac:grpSpMkLst>
            <pc:docMk/>
            <pc:sldMk cId="109857222" sldId="256"/>
            <ac:grpSpMk id="60" creationId="{773CCE17-EE0F-40E0-B7AE-CF7677B64709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2:22.677" v="22"/>
          <ac:grpSpMkLst>
            <pc:docMk/>
            <pc:sldMk cId="109857222" sldId="256"/>
            <ac:grpSpMk id="66" creationId="{A7CF83E8-F6F0-41E3-B580-7412A04DDFB5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2:22.677" v="22"/>
          <ac:grpSpMkLst>
            <pc:docMk/>
            <pc:sldMk cId="109857222" sldId="256"/>
            <ac:grpSpMk id="75" creationId="{C507BF36-B92B-4CAC-BCA7-8364B51E1F09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2:14.270" v="19"/>
          <ac:grpSpMkLst>
            <pc:docMk/>
            <pc:sldMk cId="109857222" sldId="256"/>
            <ac:grpSpMk id="84" creationId="{A7CF83E8-F6F0-41E3-B580-7412A04DDFB5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2:14.270" v="19"/>
          <ac:grpSpMkLst>
            <pc:docMk/>
            <pc:sldMk cId="109857222" sldId="256"/>
            <ac:grpSpMk id="101" creationId="{D82E7BA0-A7BA-4C61-9D6F-5345A540569F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2:22.661" v="21"/>
          <ac:grpSpMkLst>
            <pc:docMk/>
            <pc:sldMk cId="109857222" sldId="256"/>
            <ac:grpSpMk id="111" creationId="{A7CF83E8-F6F0-41E3-B580-7412A04DDFB5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2:22.661" v="21"/>
          <ac:grpSpMkLst>
            <pc:docMk/>
            <pc:sldMk cId="109857222" sldId="256"/>
            <ac:grpSpMk id="116" creationId="{C507BF36-B92B-4CAC-BCA7-8364B51E1F09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7:31.133" v="24"/>
          <ac:grpSpMkLst>
            <pc:docMk/>
            <pc:sldMk cId="109857222" sldId="256"/>
            <ac:grpSpMk id="119" creationId="{A7CF83E8-F6F0-41E3-B580-7412A04DDFB5}"/>
          </ac:grpSpMkLst>
        </pc:grpChg>
        <pc:grpChg chg="add del">
          <ac:chgData name="Diana Andrusko (2025664)" userId="S::2025664@student.uwtsd.ac.uk::e96faba8-65f6-4cf1-a9cd-da0508a72057" providerId="AD" clId="Web-{D716DD99-3296-4ABA-8AC3-922F6D68B347}" dt="2022-06-22T15:17:31.133" v="24"/>
          <ac:grpSpMkLst>
            <pc:docMk/>
            <pc:sldMk cId="109857222" sldId="256"/>
            <ac:grpSpMk id="124" creationId="{D82E7BA0-A7BA-4C61-9D6F-5345A540569F}"/>
          </ac:grpSpMkLst>
        </pc:grpChg>
        <pc:grpChg chg="add">
          <ac:chgData name="Diana Andrusko (2025664)" userId="S::2025664@student.uwtsd.ac.uk::e96faba8-65f6-4cf1-a9cd-da0508a72057" providerId="AD" clId="Web-{D716DD99-3296-4ABA-8AC3-922F6D68B347}" dt="2022-06-22T15:17:31.133" v="24"/>
          <ac:grpSpMkLst>
            <pc:docMk/>
            <pc:sldMk cId="109857222" sldId="256"/>
            <ac:grpSpMk id="131" creationId="{A7CF83E8-F6F0-41E3-B580-7412A04DDFB5}"/>
          </ac:grpSpMkLst>
        </pc:grpChg>
        <pc:grpChg chg="add">
          <ac:chgData name="Diana Andrusko (2025664)" userId="S::2025664@student.uwtsd.ac.uk::e96faba8-65f6-4cf1-a9cd-da0508a72057" providerId="AD" clId="Web-{D716DD99-3296-4ABA-8AC3-922F6D68B347}" dt="2022-06-22T15:17:31.133" v="24"/>
          <ac:grpSpMkLst>
            <pc:docMk/>
            <pc:sldMk cId="109857222" sldId="256"/>
            <ac:grpSpMk id="148" creationId="{C507BF36-B92B-4CAC-BCA7-8364B51E1F09}"/>
          </ac:grpSpMkLst>
        </pc:grpChg>
        <pc:picChg chg="add mod">
          <ac:chgData name="Diana Andrusko (2025664)" userId="S::2025664@student.uwtsd.ac.uk::e96faba8-65f6-4cf1-a9cd-da0508a72057" providerId="AD" clId="Web-{D716DD99-3296-4ABA-8AC3-922F6D68B347}" dt="2022-06-22T15:17:31.133" v="24"/>
          <ac:picMkLst>
            <pc:docMk/>
            <pc:sldMk cId="109857222" sldId="256"/>
            <ac:picMk id="4" creationId="{78A676B4-A6E2-2832-52DF-E38613BB586A}"/>
          </ac:picMkLst>
        </pc:picChg>
        <pc:cxnChg chg="add del">
          <ac:chgData name="Diana Andrusko (2025664)" userId="S::2025664@student.uwtsd.ac.uk::e96faba8-65f6-4cf1-a9cd-da0508a72057" providerId="AD" clId="Web-{D716DD99-3296-4ABA-8AC3-922F6D68B347}" dt="2022-06-22T15:09:53.308" v="8"/>
          <ac:cxnSpMkLst>
            <pc:docMk/>
            <pc:sldMk cId="109857222" sldId="256"/>
            <ac:cxnSpMk id="44" creationId="{3C425084-C97A-4C25-AE47-DDECF2DD3ABC}"/>
          </ac:cxnSpMkLst>
        </pc:cxnChg>
        <pc:cxnChg chg="add del">
          <ac:chgData name="Diana Andrusko (2025664)" userId="S::2025664@student.uwtsd.ac.uk::e96faba8-65f6-4cf1-a9cd-da0508a72057" providerId="AD" clId="Web-{D716DD99-3296-4ABA-8AC3-922F6D68B347}" dt="2022-06-22T15:09:53.308" v="8"/>
          <ac:cxnSpMkLst>
            <pc:docMk/>
            <pc:sldMk cId="109857222" sldId="256"/>
            <ac:cxnSpMk id="45" creationId="{96A478A1-0B34-4F2B-88FA-CF47551E5DF9}"/>
          </ac:cxnSpMkLst>
        </pc:cxnChg>
      </pc:sldChg>
      <pc:sldChg chg="delSp modSp new ord">
        <pc:chgData name="Diana Andrusko (2025664)" userId="S::2025664@student.uwtsd.ac.uk::e96faba8-65f6-4cf1-a9cd-da0508a72057" providerId="AD" clId="Web-{D716DD99-3296-4ABA-8AC3-922F6D68B347}" dt="2022-06-22T15:25:10.302" v="118" actId="20577"/>
        <pc:sldMkLst>
          <pc:docMk/>
          <pc:sldMk cId="3105179973" sldId="257"/>
        </pc:sldMkLst>
        <pc:spChg chg="mod">
          <ac:chgData name="Diana Andrusko (2025664)" userId="S::2025664@student.uwtsd.ac.uk::e96faba8-65f6-4cf1-a9cd-da0508a72057" providerId="AD" clId="Web-{D716DD99-3296-4ABA-8AC3-922F6D68B347}" dt="2022-06-22T15:25:10.302" v="118" actId="20577"/>
          <ac:spMkLst>
            <pc:docMk/>
            <pc:sldMk cId="3105179973" sldId="257"/>
            <ac:spMk id="2" creationId="{39BC5529-B091-929D-AF6B-B14CD9A2EF78}"/>
          </ac:spMkLst>
        </pc:spChg>
        <pc:spChg chg="del">
          <ac:chgData name="Diana Andrusko (2025664)" userId="S::2025664@student.uwtsd.ac.uk::e96faba8-65f6-4cf1-a9cd-da0508a72057" providerId="AD" clId="Web-{D716DD99-3296-4ABA-8AC3-922F6D68B347}" dt="2022-06-22T15:18:59.107" v="25"/>
          <ac:spMkLst>
            <pc:docMk/>
            <pc:sldMk cId="3105179973" sldId="257"/>
            <ac:spMk id="3" creationId="{F2735215-0601-4297-1BB7-9153D6FD2A88}"/>
          </ac:spMkLst>
        </pc:spChg>
      </pc:sldChg>
      <pc:sldMasterChg chg="add del addSldLayout delSldLayout">
        <pc:chgData name="Diana Andrusko (2025664)" userId="S::2025664@student.uwtsd.ac.uk::e96faba8-65f6-4cf1-a9cd-da0508a72057" providerId="AD" clId="Web-{D716DD99-3296-4ABA-8AC3-922F6D68B347}" dt="2022-06-22T15:10:36.076" v="15"/>
        <pc:sldMasterMkLst>
          <pc:docMk/>
          <pc:sldMasterMk cId="2460954070" sldId="2147483660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Diana Andrusko (2025664)" userId="S::2025664@student.uwtsd.ac.uk::e96faba8-65f6-4cf1-a9cd-da0508a72057" providerId="AD" clId="Web-{D716DD99-3296-4ABA-8AC3-922F6D68B347}" dt="2022-06-22T15:10:14.872" v="10"/>
        <pc:sldMasterMkLst>
          <pc:docMk/>
          <pc:sldMasterMk cId="1177316194" sldId="2147483672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1162179017" sldId="2147483673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3214840099" sldId="2147483674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287736110" sldId="2147483675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4170546362" sldId="2147483676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2037034694" sldId="2147483677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3242341497" sldId="2147483678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2189175192" sldId="2147483679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3064443326" sldId="2147483680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3528691690" sldId="2147483681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4092251694" sldId="2147483682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10:14.872" v="10"/>
          <pc:sldLayoutMkLst>
            <pc:docMk/>
            <pc:sldMasterMk cId="1177316194" sldId="2147483672"/>
            <pc:sldLayoutMk cId="1705409634" sldId="2147483683"/>
          </pc:sldLayoutMkLst>
        </pc:sldLayoutChg>
      </pc:sldMasterChg>
      <pc:sldMasterChg chg="add del replId addSldLayout delSldLayout">
        <pc:chgData name="Diana Andrusko (2025664)" userId="S::2025664@student.uwtsd.ac.uk::e96faba8-65f6-4cf1-a9cd-da0508a72057" providerId="AD" clId="Web-{D716DD99-3296-4ABA-8AC3-922F6D68B347}" dt="2022-06-22T15:09:47.667" v="6"/>
        <pc:sldMasterMkLst>
          <pc:docMk/>
          <pc:sldMasterMk cId="1177316194" sldId="2147483672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1162179017" sldId="2147483673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3214840099" sldId="2147483674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287736110" sldId="2147483675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4170546362" sldId="2147483676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2037034694" sldId="2147483677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3242341497" sldId="2147483678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2189175192" sldId="2147483679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3064443326" sldId="2147483680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3528691690" sldId="2147483681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4092251694" sldId="2147483682"/>
          </pc:sldLayoutMkLst>
        </pc:sldLayoutChg>
        <pc:sldLayoutChg chg="add del replId">
          <pc:chgData name="Diana Andrusko (2025664)" userId="S::2025664@student.uwtsd.ac.uk::e96faba8-65f6-4cf1-a9cd-da0508a72057" providerId="AD" clId="Web-{D716DD99-3296-4ABA-8AC3-922F6D68B347}" dt="2022-06-22T15:09:47.667" v="6"/>
          <pc:sldLayoutMkLst>
            <pc:docMk/>
            <pc:sldMasterMk cId="1177316194" sldId="2147483672"/>
            <pc:sldLayoutMk cId="1705409634" sldId="2147483683"/>
          </pc:sldLayoutMkLst>
        </pc:sldLayoutChg>
      </pc:sldMasterChg>
      <pc:sldMasterChg chg="add addSldLayout">
        <pc:chgData name="Diana Andrusko (2025664)" userId="S::2025664@student.uwtsd.ac.uk::e96faba8-65f6-4cf1-a9cd-da0508a72057" providerId="AD" clId="Web-{D716DD99-3296-4ABA-8AC3-922F6D68B347}" dt="2022-06-22T15:10:36.076" v="15"/>
        <pc:sldMasterMkLst>
          <pc:docMk/>
          <pc:sldMasterMk cId="1552063796" sldId="2147483685"/>
        </pc:sldMasterMkLst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427040152" sldId="2147483674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1733561693" sldId="2147483675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3927309883" sldId="2147483676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4270834012" sldId="2147483677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36260355" sldId="2147483678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2493559695" sldId="2147483679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4214352848" sldId="2147483680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2014381458" sldId="2147483681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3556004918" sldId="2147483682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2081863204" sldId="2147483683"/>
          </pc:sldLayoutMkLst>
        </pc:sldLayoutChg>
        <pc:sldLayoutChg chg="add">
          <pc:chgData name="Diana Andrusko (2025664)" userId="S::2025664@student.uwtsd.ac.uk::e96faba8-65f6-4cf1-a9cd-da0508a72057" providerId="AD" clId="Web-{D716DD99-3296-4ABA-8AC3-922F6D68B347}" dt="2022-06-22T15:10:36.076" v="15"/>
          <pc:sldLayoutMkLst>
            <pc:docMk/>
            <pc:sldMasterMk cId="1552063796" sldId="2147483685"/>
            <pc:sldLayoutMk cId="652917319" sldId="2147483684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D716DD99-3296-4ABA-8AC3-922F6D68B347}" dt="2022-06-22T15:10:20.451" v="12"/>
        <pc:sldMasterMkLst>
          <pc:docMk/>
          <pc:sldMasterMk cId="1504043943" sldId="2147483698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1977472688" sldId="2147483687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2156645971" sldId="2147483688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345704056" sldId="2147483689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1288139911" sldId="2147483690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2824808622" sldId="2147483691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3063128058" sldId="2147483692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2683904373" sldId="2147483693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1933548517" sldId="2147483694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4254971082" sldId="2147483695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3953620110" sldId="2147483696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20.451" v="12"/>
          <pc:sldLayoutMkLst>
            <pc:docMk/>
            <pc:sldMasterMk cId="1504043943" sldId="2147483698"/>
            <pc:sldLayoutMk cId="2107173048" sldId="2147483697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D716DD99-3296-4ABA-8AC3-922F6D68B347}" dt="2022-06-22T15:09:53.308" v="8"/>
        <pc:sldMasterMkLst>
          <pc:docMk/>
          <pc:sldMasterMk cId="3550615324" sldId="2147483724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126069577" sldId="2147483713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1515332330" sldId="2147483714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2168463039" sldId="2147483715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3301487955" sldId="2147483716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1658070497" sldId="2147483717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361427361" sldId="2147483718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2894705285" sldId="2147483719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2590351627" sldId="2147483720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2160688562" sldId="2147483721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3582470111" sldId="2147483722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53.308" v="8"/>
          <pc:sldLayoutMkLst>
            <pc:docMk/>
            <pc:sldMasterMk cId="3550615324" sldId="2147483724"/>
            <pc:sldLayoutMk cId="132022865" sldId="2147483723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D716DD99-3296-4ABA-8AC3-922F6D68B347}" dt="2022-06-22T15:10:35.998" v="14"/>
        <pc:sldMasterMkLst>
          <pc:docMk/>
          <pc:sldMasterMk cId="1895176040" sldId="2147483737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3140644716" sldId="2147483726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1082078816" sldId="2147483727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1705429810" sldId="2147483728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3688491394" sldId="2147483729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3520399545" sldId="2147483730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1962240726" sldId="2147483731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128898646" sldId="2147483732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31806862" sldId="2147483733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2145036499" sldId="2147483734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684268615" sldId="2147483735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10:35.998" v="14"/>
          <pc:sldLayoutMkLst>
            <pc:docMk/>
            <pc:sldMasterMk cId="1895176040" sldId="2147483737"/>
            <pc:sldLayoutMk cId="723986709" sldId="2147483736"/>
          </pc:sldLayoutMkLst>
        </pc:sldLayoutChg>
      </pc:sldMasterChg>
      <pc:sldMasterChg chg="add del addSldLayout delSldLayout">
        <pc:chgData name="Diana Andrusko (2025664)" userId="S::2025664@student.uwtsd.ac.uk::e96faba8-65f6-4cf1-a9cd-da0508a72057" providerId="AD" clId="Web-{D716DD99-3296-4ABA-8AC3-922F6D68B347}" dt="2022-06-22T15:09:29.666" v="4"/>
        <pc:sldMasterMkLst>
          <pc:docMk/>
          <pc:sldMasterMk cId="1696682468" sldId="2147483763"/>
        </pc:sldMasterMkLst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2597483984" sldId="2147483752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943281365" sldId="2147483753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1750898601" sldId="2147483754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4074449218" sldId="2147483755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1751097160" sldId="2147483756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3695259433" sldId="2147483757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1776455971" sldId="2147483758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528920353" sldId="2147483759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3008225011" sldId="2147483760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2475519523" sldId="2147483761"/>
          </pc:sldLayoutMkLst>
        </pc:sldLayoutChg>
        <pc:sldLayoutChg chg="add del">
          <pc:chgData name="Diana Andrusko (2025664)" userId="S::2025664@student.uwtsd.ac.uk::e96faba8-65f6-4cf1-a9cd-da0508a72057" providerId="AD" clId="Web-{D716DD99-3296-4ABA-8AC3-922F6D68B347}" dt="2022-06-22T15:09:29.666" v="4"/>
          <pc:sldLayoutMkLst>
            <pc:docMk/>
            <pc:sldMasterMk cId="1696682468" sldId="2147483763"/>
            <pc:sldLayoutMk cId="3197296358" sldId="214748376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14352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14381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5600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81863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6/22/2022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917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6/22/2022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260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6/22/2022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40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33561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6/22/2022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27309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7083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6/22/2022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93559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063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C5529-B091-929D-AF6B-B14CD9A2E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8880" y="4971140"/>
            <a:ext cx="10077557" cy="132556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600" i="0" dirty="0">
                <a:latin typeface="Arial"/>
                <a:cs typeface="Arial"/>
              </a:rPr>
              <a:t>Hotel Breakfast Board</a:t>
            </a:r>
            <a:br>
              <a:rPr lang="en-GB" sz="2600" i="0" dirty="0">
                <a:latin typeface="Arial"/>
              </a:rPr>
            </a:br>
            <a:br>
              <a:rPr lang="en-GB" sz="2600" i="0" dirty="0">
                <a:latin typeface="Arial"/>
              </a:rPr>
            </a:br>
            <a:r>
              <a:rPr lang="en-GB" sz="2600" i="0" dirty="0">
                <a:latin typeface="Arial"/>
                <a:cs typeface="Arial"/>
              </a:rPr>
              <a:t>Foreign Language &amp; Cultural Awareness</a:t>
            </a:r>
            <a:br>
              <a:rPr lang="en-GB" sz="2600" i="0" dirty="0">
                <a:latin typeface="Arial"/>
                <a:cs typeface="Arial"/>
              </a:rPr>
            </a:br>
            <a:br>
              <a:rPr lang="en-GB" sz="2600" i="0" dirty="0">
                <a:latin typeface="Arial"/>
              </a:rPr>
            </a:br>
            <a:r>
              <a:rPr lang="en-GB" sz="2600" i="0" dirty="0">
                <a:latin typeface="Arial"/>
                <a:cs typeface="Arial"/>
              </a:rPr>
              <a:t>BMIH 5003</a:t>
            </a:r>
            <a:br>
              <a:rPr lang="en-GB" sz="2600" i="0" dirty="0">
                <a:latin typeface="Arial"/>
                <a:cs typeface="Arial"/>
              </a:rPr>
            </a:br>
            <a:br>
              <a:rPr lang="en-GB" sz="2600" i="0" dirty="0">
                <a:latin typeface="Arial"/>
              </a:rPr>
            </a:br>
            <a:r>
              <a:rPr lang="en-GB" sz="2600" i="0" dirty="0">
                <a:latin typeface="Arial"/>
                <a:cs typeface="Arial"/>
              </a:rPr>
              <a:t>Diana Andrusko</a:t>
            </a:r>
            <a:br>
              <a:rPr lang="en-GB" sz="2600" i="0" dirty="0">
                <a:latin typeface="Arial"/>
                <a:cs typeface="Arial"/>
              </a:rPr>
            </a:br>
            <a:br>
              <a:rPr lang="en-GB" sz="2600" i="0" dirty="0">
                <a:latin typeface="Arial"/>
              </a:rPr>
            </a:br>
            <a:r>
              <a:rPr lang="en-GB" sz="2600" i="0" dirty="0">
                <a:latin typeface="Arial"/>
                <a:cs typeface="Arial"/>
              </a:rPr>
              <a:t>Student ID: 2025664</a:t>
            </a:r>
            <a:br>
              <a:rPr lang="en-GB" sz="2600" i="0" dirty="0">
                <a:latin typeface="Arial"/>
                <a:cs typeface="Arial"/>
              </a:rPr>
            </a:br>
            <a:br>
              <a:rPr lang="en-GB" sz="2600" i="0" dirty="0">
                <a:latin typeface="Arial"/>
              </a:rPr>
            </a:br>
            <a:r>
              <a:rPr lang="en-GB" sz="2600" i="0" dirty="0">
                <a:latin typeface="Arial"/>
                <a:cs typeface="Arial"/>
              </a:rPr>
              <a:t>Lecturer: Jinping Lee</a:t>
            </a:r>
          </a:p>
        </p:txBody>
      </p:sp>
    </p:spTree>
    <p:extLst>
      <p:ext uri="{BB962C8B-B14F-4D97-AF65-F5344CB8AC3E}">
        <p14:creationId xmlns:p14="http://schemas.microsoft.com/office/powerpoint/2010/main" val="3105179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Freeform: Shape 12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0" name="Freeform: Shape 13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2" name="Rectangle 141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78A676B4-A6E2-2832-52DF-E38613BB58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8" b="3185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144" name="Freeform: Shape 143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3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6" name="Freeform: Shape 145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2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RocaVTI</vt:lpstr>
      <vt:lpstr>Hotel Breakfast Board  Foreign Language &amp; Cultural Awareness  BMIH 5003  Diana Andrusko  Student ID: 2025664  Lecturer: Jinping Lee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48</cp:revision>
  <dcterms:created xsi:type="dcterms:W3CDTF">2022-06-22T15:08:01Z</dcterms:created>
  <dcterms:modified xsi:type="dcterms:W3CDTF">2022-06-22T15:25:16Z</dcterms:modified>
</cp:coreProperties>
</file>