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06"/>
  </p:notesMasterIdLst>
  <p:sldIdLst>
    <p:sldId id="256" r:id="rId2"/>
    <p:sldId id="493" r:id="rId3"/>
    <p:sldId id="910" r:id="rId4"/>
    <p:sldId id="911" r:id="rId5"/>
    <p:sldId id="522" r:id="rId6"/>
    <p:sldId id="912" r:id="rId7"/>
    <p:sldId id="913" r:id="rId8"/>
    <p:sldId id="758" r:id="rId9"/>
    <p:sldId id="1016" r:id="rId10"/>
    <p:sldId id="915" r:id="rId11"/>
    <p:sldId id="625" r:id="rId12"/>
    <p:sldId id="919" r:id="rId13"/>
    <p:sldId id="1017" r:id="rId14"/>
    <p:sldId id="1018" r:id="rId15"/>
    <p:sldId id="780" r:id="rId16"/>
    <p:sldId id="920" r:id="rId17"/>
    <p:sldId id="921" r:id="rId18"/>
    <p:sldId id="782" r:id="rId19"/>
    <p:sldId id="922" r:id="rId20"/>
    <p:sldId id="923" r:id="rId21"/>
    <p:sldId id="1019" r:id="rId22"/>
    <p:sldId id="628" r:id="rId23"/>
    <p:sldId id="621" r:id="rId24"/>
    <p:sldId id="779" r:id="rId25"/>
    <p:sldId id="916" r:id="rId26"/>
    <p:sldId id="947" r:id="rId27"/>
    <p:sldId id="917" r:id="rId28"/>
    <p:sldId id="622" r:id="rId29"/>
    <p:sldId id="948" r:id="rId30"/>
    <p:sldId id="950" r:id="rId31"/>
    <p:sldId id="951" r:id="rId32"/>
    <p:sldId id="949" r:id="rId33"/>
    <p:sldId id="952" r:id="rId34"/>
    <p:sldId id="981" r:id="rId35"/>
    <p:sldId id="1036" r:id="rId36"/>
    <p:sldId id="982" r:id="rId37"/>
    <p:sldId id="798" r:id="rId38"/>
    <p:sldId id="925" r:id="rId39"/>
    <p:sldId id="799" r:id="rId40"/>
    <p:sldId id="926" r:id="rId41"/>
    <p:sldId id="927" r:id="rId42"/>
    <p:sldId id="801" r:id="rId43"/>
    <p:sldId id="928" r:id="rId44"/>
    <p:sldId id="929" r:id="rId45"/>
    <p:sldId id="803" r:id="rId46"/>
    <p:sldId id="931" r:id="rId47"/>
    <p:sldId id="932" r:id="rId48"/>
    <p:sldId id="933" r:id="rId49"/>
    <p:sldId id="804" r:id="rId50"/>
    <p:sldId id="934" r:id="rId51"/>
    <p:sldId id="935" r:id="rId52"/>
    <p:sldId id="936" r:id="rId53"/>
    <p:sldId id="808" r:id="rId54"/>
    <p:sldId id="809" r:id="rId55"/>
    <p:sldId id="810" r:id="rId56"/>
    <p:sldId id="930" r:id="rId57"/>
    <p:sldId id="812" r:id="rId58"/>
    <p:sldId id="1032" r:id="rId59"/>
    <p:sldId id="1037" r:id="rId60"/>
    <p:sldId id="1038" r:id="rId61"/>
    <p:sldId id="1039" r:id="rId62"/>
    <p:sldId id="1040" r:id="rId63"/>
    <p:sldId id="1041" r:id="rId64"/>
    <p:sldId id="1042" r:id="rId65"/>
    <p:sldId id="1043" r:id="rId66"/>
    <p:sldId id="1044" r:id="rId67"/>
    <p:sldId id="1045" r:id="rId68"/>
    <p:sldId id="1046" r:id="rId69"/>
    <p:sldId id="1047" r:id="rId70"/>
    <p:sldId id="1048" r:id="rId71"/>
    <p:sldId id="1049" r:id="rId72"/>
    <p:sldId id="1050" r:id="rId73"/>
    <p:sldId id="1051" r:id="rId74"/>
    <p:sldId id="1052" r:id="rId75"/>
    <p:sldId id="1053" r:id="rId76"/>
    <p:sldId id="1054" r:id="rId77"/>
    <p:sldId id="1055" r:id="rId78"/>
    <p:sldId id="1056" r:id="rId79"/>
    <p:sldId id="1057" r:id="rId80"/>
    <p:sldId id="1058" r:id="rId81"/>
    <p:sldId id="1059" r:id="rId82"/>
    <p:sldId id="1060" r:id="rId83"/>
    <p:sldId id="1061" r:id="rId84"/>
    <p:sldId id="1062" r:id="rId85"/>
    <p:sldId id="1063" r:id="rId86"/>
    <p:sldId id="1064" r:id="rId87"/>
    <p:sldId id="1065" r:id="rId88"/>
    <p:sldId id="1066" r:id="rId89"/>
    <p:sldId id="1067" r:id="rId90"/>
    <p:sldId id="1068" r:id="rId91"/>
    <p:sldId id="1069" r:id="rId92"/>
    <p:sldId id="1070" r:id="rId93"/>
    <p:sldId id="1071" r:id="rId94"/>
    <p:sldId id="1072" r:id="rId95"/>
    <p:sldId id="1073" r:id="rId96"/>
    <p:sldId id="1074" r:id="rId97"/>
    <p:sldId id="1075" r:id="rId98"/>
    <p:sldId id="1076" r:id="rId99"/>
    <p:sldId id="1077" r:id="rId100"/>
    <p:sldId id="1078" r:id="rId101"/>
    <p:sldId id="1079" r:id="rId102"/>
    <p:sldId id="1080" r:id="rId103"/>
    <p:sldId id="1081" r:id="rId104"/>
    <p:sldId id="1082" r:id="rId10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930" autoAdjust="0"/>
    <p:restoredTop sz="69987" autoAdjust="0"/>
  </p:normalViewPr>
  <p:slideViewPr>
    <p:cSldViewPr snapToGrid="0">
      <p:cViewPr varScale="1">
        <p:scale>
          <a:sx n="48" d="100"/>
          <a:sy n="48" d="100"/>
        </p:scale>
        <p:origin x="75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presProps" Target="presProps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theme" Target="theme/theme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1A322950-470D-4E0B-8C16-7D8B5E395B3E}">
      <dgm:prSet phldrT="[文字]" custT="1"/>
      <dgm:spPr/>
      <dgm:t>
        <a:bodyPr/>
        <a:lstStyle/>
        <a:p>
          <a:r>
            <a:rPr lang="zh-TW" altLang="en-US" sz="3200" b="0" dirty="0" smtClean="0"/>
            <a:t>上好德則下修行</a:t>
          </a:r>
          <a:endParaRPr lang="zh-TW" altLang="en-US" sz="3200" dirty="0"/>
        </a:p>
      </dgm:t>
    </dgm:pt>
    <dgm:pt modelId="{E605D0BA-AD9D-41F4-B202-284C8A62B4EA}" type="par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47511669-8420-44E3-A571-05B334952E65}" type="sibTrans" cxnId="{B693F7F6-840F-4F0C-9118-37BA0EF1BE84}">
      <dgm:prSet/>
      <dgm:spPr/>
      <dgm:t>
        <a:bodyPr/>
        <a:lstStyle/>
        <a:p>
          <a:endParaRPr lang="zh-TW" altLang="en-US"/>
        </a:p>
      </dgm:t>
    </dgm:pt>
    <dgm:pt modelId="{6D95EA00-43A9-46BF-B3CB-8E5AF3249B8B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b="0" dirty="0" smtClean="0"/>
            <a:t>上好言則下飾辯</a:t>
          </a:r>
          <a:endParaRPr lang="zh-TW" altLang="en-US" sz="3200" dirty="0"/>
        </a:p>
      </dgm:t>
    </dgm:pt>
    <dgm:pt modelId="{CF12F3BB-4DB4-430E-9D84-3DF1ED1C8E63}" type="parTrans" cxnId="{7C947B33-929C-4E50-92F0-6A757447A31B}">
      <dgm:prSet/>
      <dgm:spPr/>
      <dgm:t>
        <a:bodyPr/>
        <a:lstStyle/>
        <a:p>
          <a:endParaRPr lang="zh-TW" altLang="en-US"/>
        </a:p>
      </dgm:t>
    </dgm:pt>
    <dgm:pt modelId="{DF06D936-A2A1-4D9D-B412-C0FF5902273D}" type="sibTrans" cxnId="{7C947B33-929C-4E50-92F0-6A757447A31B}">
      <dgm:prSet/>
      <dgm:spPr/>
      <dgm:t>
        <a:bodyPr/>
        <a:lstStyle/>
        <a:p>
          <a:endParaRPr lang="zh-TW" altLang="en-US"/>
        </a:p>
      </dgm:t>
    </dgm:pt>
    <dgm:pt modelId="{876EE937-7A88-4C86-8059-A2A88D54A57C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b="0" dirty="0" smtClean="0"/>
            <a:t>修行則仁義興焉</a:t>
          </a:r>
          <a:endParaRPr lang="zh-TW" altLang="en-US" sz="3200" dirty="0"/>
        </a:p>
      </dgm:t>
    </dgm:pt>
    <dgm:pt modelId="{D824F0DD-3C55-4CC7-A88B-ABACE76CBF5A}" type="parTrans" cxnId="{247B29E9-7125-4B83-BEAF-A7F2860A112F}">
      <dgm:prSet/>
      <dgm:spPr/>
      <dgm:t>
        <a:bodyPr/>
        <a:lstStyle/>
        <a:p>
          <a:endParaRPr lang="zh-TW" altLang="en-US"/>
        </a:p>
      </dgm:t>
    </dgm:pt>
    <dgm:pt modelId="{844E026E-8463-4F75-A466-F08BE892042F}" type="sibTrans" cxnId="{247B29E9-7125-4B83-BEAF-A7F2860A112F}">
      <dgm:prSet/>
      <dgm:spPr/>
      <dgm:t>
        <a:bodyPr/>
        <a:lstStyle/>
        <a:p>
          <a:endParaRPr lang="zh-TW" altLang="en-US"/>
        </a:p>
      </dgm:t>
    </dgm:pt>
    <dgm:pt modelId="{C20E97A7-F16B-487F-A0C6-E2F974B35CF6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b="0" dirty="0" smtClean="0"/>
            <a:t>飾辯則大僞起焉</a:t>
          </a:r>
          <a:endParaRPr lang="zh-TW" altLang="en-US" sz="3200" dirty="0"/>
        </a:p>
      </dgm:t>
    </dgm:pt>
    <dgm:pt modelId="{05EA7D97-5A76-464A-B859-04B06D8132D4}" type="parTrans" cxnId="{356BE64B-EF06-4E24-B052-BF3A09ABB103}">
      <dgm:prSet/>
      <dgm:spPr/>
      <dgm:t>
        <a:bodyPr/>
        <a:lstStyle/>
        <a:p>
          <a:endParaRPr lang="zh-TW" altLang="en-US"/>
        </a:p>
      </dgm:t>
    </dgm:pt>
    <dgm:pt modelId="{3DC6221B-4429-4C1B-B31B-A762B3FCCFDD}" type="sibTrans" cxnId="{356BE64B-EF06-4E24-B052-BF3A09ABB103}">
      <dgm:prSet/>
      <dgm:spPr/>
      <dgm:t>
        <a:bodyPr/>
        <a:lstStyle/>
        <a:p>
          <a:endParaRPr lang="zh-TW" altLang="en-US"/>
        </a:p>
      </dgm:t>
    </dgm:pt>
    <dgm:pt modelId="{DC73D28B-9D4F-43DF-84D1-B0D9FEF932AC}" type="pres">
      <dgm:prSet presAssocID="{B733B8B1-F430-450F-A622-6E178D20462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5B5A30D-9BC2-46AC-9188-7074F1084CD9}" type="pres">
      <dgm:prSet presAssocID="{1A322950-470D-4E0B-8C16-7D8B5E395B3E}" presName="root1" presStyleCnt="0"/>
      <dgm:spPr/>
      <dgm:t>
        <a:bodyPr/>
        <a:lstStyle/>
        <a:p>
          <a:endParaRPr lang="zh-TW" altLang="en-US"/>
        </a:p>
      </dgm:t>
    </dgm:pt>
    <dgm:pt modelId="{EF9B2121-32C9-44BE-B656-38D920D182DF}" type="pres">
      <dgm:prSet presAssocID="{1A322950-470D-4E0B-8C16-7D8B5E395B3E}" presName="LevelOneTextNode" presStyleLbl="node0" presStyleIdx="0" presStyleCnt="2" custScaleX="85973" custScaleY="420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5C97C6-A21E-4DD0-8CC0-D32F8AC55E3B}" type="pres">
      <dgm:prSet presAssocID="{1A322950-470D-4E0B-8C16-7D8B5E395B3E}" presName="level2hierChild" presStyleCnt="0"/>
      <dgm:spPr/>
      <dgm:t>
        <a:bodyPr/>
        <a:lstStyle/>
        <a:p>
          <a:endParaRPr lang="zh-TW" altLang="en-US"/>
        </a:p>
      </dgm:t>
    </dgm:pt>
    <dgm:pt modelId="{C6BB64A1-A777-4EDC-82CF-883B75453ABB}" type="pres">
      <dgm:prSet presAssocID="{D824F0DD-3C55-4CC7-A88B-ABACE76CBF5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72A2407-DF4E-4464-986F-64BF2396C6A1}" type="pres">
      <dgm:prSet presAssocID="{D824F0DD-3C55-4CC7-A88B-ABACE76CBF5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5EBC0F0-AE0C-45CA-A142-B9C72FE4B309}" type="pres">
      <dgm:prSet presAssocID="{876EE937-7A88-4C86-8059-A2A88D54A57C}" presName="root2" presStyleCnt="0"/>
      <dgm:spPr/>
      <dgm:t>
        <a:bodyPr/>
        <a:lstStyle/>
        <a:p>
          <a:endParaRPr lang="zh-TW" altLang="en-US"/>
        </a:p>
      </dgm:t>
    </dgm:pt>
    <dgm:pt modelId="{E037908B-C5DB-4ECC-8A92-6FA783EF292A}" type="pres">
      <dgm:prSet presAssocID="{876EE937-7A88-4C86-8059-A2A88D54A57C}" presName="LevelTwoTextNode" presStyleLbl="node2" presStyleIdx="0" presStyleCnt="2" custScaleX="85973" custScaleY="420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D34288-8FF8-4FF7-9139-3A4CCD39F6C7}" type="pres">
      <dgm:prSet presAssocID="{876EE937-7A88-4C86-8059-A2A88D54A57C}" presName="level3hierChild" presStyleCnt="0"/>
      <dgm:spPr/>
      <dgm:t>
        <a:bodyPr/>
        <a:lstStyle/>
        <a:p>
          <a:endParaRPr lang="zh-TW" altLang="en-US"/>
        </a:p>
      </dgm:t>
    </dgm:pt>
    <dgm:pt modelId="{E889F66A-FF9A-4F7C-BFB4-C88CE6038DE2}" type="pres">
      <dgm:prSet presAssocID="{6D95EA00-43A9-46BF-B3CB-8E5AF3249B8B}" presName="root1" presStyleCnt="0"/>
      <dgm:spPr/>
      <dgm:t>
        <a:bodyPr/>
        <a:lstStyle/>
        <a:p>
          <a:endParaRPr lang="zh-TW" altLang="en-US"/>
        </a:p>
      </dgm:t>
    </dgm:pt>
    <dgm:pt modelId="{93DE92A3-7D4A-483F-8F5B-5F31489B40A7}" type="pres">
      <dgm:prSet presAssocID="{6D95EA00-43A9-46BF-B3CB-8E5AF3249B8B}" presName="LevelOneTextNode" presStyleLbl="node0" presStyleIdx="1" presStyleCnt="2" custScaleX="85973" custScaleY="420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E603F0-2288-4B59-A706-2B19790C8FB4}" type="pres">
      <dgm:prSet presAssocID="{6D95EA00-43A9-46BF-B3CB-8E5AF3249B8B}" presName="level2hierChild" presStyleCnt="0"/>
      <dgm:spPr/>
      <dgm:t>
        <a:bodyPr/>
        <a:lstStyle/>
        <a:p>
          <a:endParaRPr lang="zh-TW" altLang="en-US"/>
        </a:p>
      </dgm:t>
    </dgm:pt>
    <dgm:pt modelId="{6610F350-DD9F-46B0-9DC0-6BCE4C64AF36}" type="pres">
      <dgm:prSet presAssocID="{05EA7D97-5A76-464A-B859-04B06D8132D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0097BEEB-1D82-4E92-BD80-72547BC877B0}" type="pres">
      <dgm:prSet presAssocID="{05EA7D97-5A76-464A-B859-04B06D8132D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3B853DC-F18D-44DB-90E1-9134FC7A3799}" type="pres">
      <dgm:prSet presAssocID="{C20E97A7-F16B-487F-A0C6-E2F974B35CF6}" presName="root2" presStyleCnt="0"/>
      <dgm:spPr/>
      <dgm:t>
        <a:bodyPr/>
        <a:lstStyle/>
        <a:p>
          <a:endParaRPr lang="zh-TW" altLang="en-US"/>
        </a:p>
      </dgm:t>
    </dgm:pt>
    <dgm:pt modelId="{96820287-02A5-4789-9C89-94A1800F792D}" type="pres">
      <dgm:prSet presAssocID="{C20E97A7-F16B-487F-A0C6-E2F974B35CF6}" presName="LevelTwoTextNode" presStyleLbl="node2" presStyleIdx="1" presStyleCnt="2" custScaleX="85973" custScaleY="420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C917AA-2AED-4119-BEA0-46B1EF078E16}" type="pres">
      <dgm:prSet presAssocID="{C20E97A7-F16B-487F-A0C6-E2F974B35CF6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693F7F6-840F-4F0C-9118-37BA0EF1BE84}" srcId="{B733B8B1-F430-450F-A622-6E178D204625}" destId="{1A322950-470D-4E0B-8C16-7D8B5E395B3E}" srcOrd="0" destOrd="0" parTransId="{E605D0BA-AD9D-41F4-B202-284C8A62B4EA}" sibTransId="{47511669-8420-44E3-A571-05B334952E65}"/>
    <dgm:cxn modelId="{E03ABD53-2CD3-4958-864D-3A6A351DC573}" type="presOf" srcId="{D824F0DD-3C55-4CC7-A88B-ABACE76CBF5A}" destId="{C6BB64A1-A777-4EDC-82CF-883B75453ABB}" srcOrd="0" destOrd="0" presId="urn:microsoft.com/office/officeart/2005/8/layout/hierarchy2"/>
    <dgm:cxn modelId="{8F76DBCE-82B7-4FF1-97B9-5D021541AABC}" type="presOf" srcId="{1A322950-470D-4E0B-8C16-7D8B5E395B3E}" destId="{EF9B2121-32C9-44BE-B656-38D920D182DF}" srcOrd="0" destOrd="0" presId="urn:microsoft.com/office/officeart/2005/8/layout/hierarchy2"/>
    <dgm:cxn modelId="{3A6BCCA4-A6B2-4E63-A3C1-D94EE98306E2}" type="presOf" srcId="{6D95EA00-43A9-46BF-B3CB-8E5AF3249B8B}" destId="{93DE92A3-7D4A-483F-8F5B-5F31489B40A7}" srcOrd="0" destOrd="0" presId="urn:microsoft.com/office/officeart/2005/8/layout/hierarchy2"/>
    <dgm:cxn modelId="{A0520ED5-E51D-493E-AE89-9B2874253335}" type="presOf" srcId="{05EA7D97-5A76-464A-B859-04B06D8132D4}" destId="{6610F350-DD9F-46B0-9DC0-6BCE4C64AF36}" srcOrd="0" destOrd="0" presId="urn:microsoft.com/office/officeart/2005/8/layout/hierarchy2"/>
    <dgm:cxn modelId="{247B29E9-7125-4B83-BEAF-A7F2860A112F}" srcId="{1A322950-470D-4E0B-8C16-7D8B5E395B3E}" destId="{876EE937-7A88-4C86-8059-A2A88D54A57C}" srcOrd="0" destOrd="0" parTransId="{D824F0DD-3C55-4CC7-A88B-ABACE76CBF5A}" sibTransId="{844E026E-8463-4F75-A466-F08BE892042F}"/>
    <dgm:cxn modelId="{5145C5F2-542C-4034-86AC-F51DDBC16EA8}" type="presOf" srcId="{D824F0DD-3C55-4CC7-A88B-ABACE76CBF5A}" destId="{672A2407-DF4E-4464-986F-64BF2396C6A1}" srcOrd="1" destOrd="0" presId="urn:microsoft.com/office/officeart/2005/8/layout/hierarchy2"/>
    <dgm:cxn modelId="{7C947B33-929C-4E50-92F0-6A757447A31B}" srcId="{B733B8B1-F430-450F-A622-6E178D204625}" destId="{6D95EA00-43A9-46BF-B3CB-8E5AF3249B8B}" srcOrd="1" destOrd="0" parTransId="{CF12F3BB-4DB4-430E-9D84-3DF1ED1C8E63}" sibTransId="{DF06D936-A2A1-4D9D-B412-C0FF5902273D}"/>
    <dgm:cxn modelId="{BB3BD8B3-0162-4299-A8FA-E7FF1B4D54D9}" type="presOf" srcId="{C20E97A7-F16B-487F-A0C6-E2F974B35CF6}" destId="{96820287-02A5-4789-9C89-94A1800F792D}" srcOrd="0" destOrd="0" presId="urn:microsoft.com/office/officeart/2005/8/layout/hierarchy2"/>
    <dgm:cxn modelId="{B959396D-157C-4C33-9A9F-D85D64237CC1}" type="presOf" srcId="{876EE937-7A88-4C86-8059-A2A88D54A57C}" destId="{E037908B-C5DB-4ECC-8A92-6FA783EF292A}" srcOrd="0" destOrd="0" presId="urn:microsoft.com/office/officeart/2005/8/layout/hierarchy2"/>
    <dgm:cxn modelId="{356BE64B-EF06-4E24-B052-BF3A09ABB103}" srcId="{6D95EA00-43A9-46BF-B3CB-8E5AF3249B8B}" destId="{C20E97A7-F16B-487F-A0C6-E2F974B35CF6}" srcOrd="0" destOrd="0" parTransId="{05EA7D97-5A76-464A-B859-04B06D8132D4}" sibTransId="{3DC6221B-4429-4C1B-B31B-A762B3FCCFDD}"/>
    <dgm:cxn modelId="{CD1840C9-9A01-46F9-AB85-43A54DED8753}" type="presOf" srcId="{B733B8B1-F430-450F-A622-6E178D204625}" destId="{DC73D28B-9D4F-43DF-84D1-B0D9FEF932AC}" srcOrd="0" destOrd="0" presId="urn:microsoft.com/office/officeart/2005/8/layout/hierarchy2"/>
    <dgm:cxn modelId="{E9C56A27-8060-4BA8-BA34-F64B4E609D92}" type="presOf" srcId="{05EA7D97-5A76-464A-B859-04B06D8132D4}" destId="{0097BEEB-1D82-4E92-BD80-72547BC877B0}" srcOrd="1" destOrd="0" presId="urn:microsoft.com/office/officeart/2005/8/layout/hierarchy2"/>
    <dgm:cxn modelId="{DC219381-4931-41B2-9948-1B1E4CFAE63C}" type="presParOf" srcId="{DC73D28B-9D4F-43DF-84D1-B0D9FEF932AC}" destId="{85B5A30D-9BC2-46AC-9188-7074F1084CD9}" srcOrd="0" destOrd="0" presId="urn:microsoft.com/office/officeart/2005/8/layout/hierarchy2"/>
    <dgm:cxn modelId="{851F4676-2A00-4A5D-8290-B9BCD52592B7}" type="presParOf" srcId="{85B5A30D-9BC2-46AC-9188-7074F1084CD9}" destId="{EF9B2121-32C9-44BE-B656-38D920D182DF}" srcOrd="0" destOrd="0" presId="urn:microsoft.com/office/officeart/2005/8/layout/hierarchy2"/>
    <dgm:cxn modelId="{7727BDCC-011B-4009-985A-AD78005B240C}" type="presParOf" srcId="{85B5A30D-9BC2-46AC-9188-7074F1084CD9}" destId="{C85C97C6-A21E-4DD0-8CC0-D32F8AC55E3B}" srcOrd="1" destOrd="0" presId="urn:microsoft.com/office/officeart/2005/8/layout/hierarchy2"/>
    <dgm:cxn modelId="{8436B163-9E99-499B-8C9B-B606ACB712F2}" type="presParOf" srcId="{C85C97C6-A21E-4DD0-8CC0-D32F8AC55E3B}" destId="{C6BB64A1-A777-4EDC-82CF-883B75453ABB}" srcOrd="0" destOrd="0" presId="urn:microsoft.com/office/officeart/2005/8/layout/hierarchy2"/>
    <dgm:cxn modelId="{4FDAE48A-94DA-4C62-9AC8-EF724AC2D559}" type="presParOf" srcId="{C6BB64A1-A777-4EDC-82CF-883B75453ABB}" destId="{672A2407-DF4E-4464-986F-64BF2396C6A1}" srcOrd="0" destOrd="0" presId="urn:microsoft.com/office/officeart/2005/8/layout/hierarchy2"/>
    <dgm:cxn modelId="{06ECB57E-A87C-469E-B02F-76F8B95F80A8}" type="presParOf" srcId="{C85C97C6-A21E-4DD0-8CC0-D32F8AC55E3B}" destId="{75EBC0F0-AE0C-45CA-A142-B9C72FE4B309}" srcOrd="1" destOrd="0" presId="urn:microsoft.com/office/officeart/2005/8/layout/hierarchy2"/>
    <dgm:cxn modelId="{0F25B09A-67E3-43E7-8B2E-F03E6D7A7058}" type="presParOf" srcId="{75EBC0F0-AE0C-45CA-A142-B9C72FE4B309}" destId="{E037908B-C5DB-4ECC-8A92-6FA783EF292A}" srcOrd="0" destOrd="0" presId="urn:microsoft.com/office/officeart/2005/8/layout/hierarchy2"/>
    <dgm:cxn modelId="{8DC9B193-AF5D-4FE6-8D47-1CD5BA5A3495}" type="presParOf" srcId="{75EBC0F0-AE0C-45CA-A142-B9C72FE4B309}" destId="{D2D34288-8FF8-4FF7-9139-3A4CCD39F6C7}" srcOrd="1" destOrd="0" presId="urn:microsoft.com/office/officeart/2005/8/layout/hierarchy2"/>
    <dgm:cxn modelId="{77ADDEB8-EA47-4596-AA95-C70606C9E5A5}" type="presParOf" srcId="{DC73D28B-9D4F-43DF-84D1-B0D9FEF932AC}" destId="{E889F66A-FF9A-4F7C-BFB4-C88CE6038DE2}" srcOrd="1" destOrd="0" presId="urn:microsoft.com/office/officeart/2005/8/layout/hierarchy2"/>
    <dgm:cxn modelId="{D33D4351-8C12-4373-BADD-B3D326DA32BA}" type="presParOf" srcId="{E889F66A-FF9A-4F7C-BFB4-C88CE6038DE2}" destId="{93DE92A3-7D4A-483F-8F5B-5F31489B40A7}" srcOrd="0" destOrd="0" presId="urn:microsoft.com/office/officeart/2005/8/layout/hierarchy2"/>
    <dgm:cxn modelId="{ADE4CFDD-5E6B-4496-85AC-6BC618C8768A}" type="presParOf" srcId="{E889F66A-FF9A-4F7C-BFB4-C88CE6038DE2}" destId="{86E603F0-2288-4B59-A706-2B19790C8FB4}" srcOrd="1" destOrd="0" presId="urn:microsoft.com/office/officeart/2005/8/layout/hierarchy2"/>
    <dgm:cxn modelId="{9A2C2AB9-29C7-4CE0-A983-FF64A95B2DB5}" type="presParOf" srcId="{86E603F0-2288-4B59-A706-2B19790C8FB4}" destId="{6610F350-DD9F-46B0-9DC0-6BCE4C64AF36}" srcOrd="0" destOrd="0" presId="urn:microsoft.com/office/officeart/2005/8/layout/hierarchy2"/>
    <dgm:cxn modelId="{D085E86B-F723-4E1B-93DE-0DA21FC11B52}" type="presParOf" srcId="{6610F350-DD9F-46B0-9DC0-6BCE4C64AF36}" destId="{0097BEEB-1D82-4E92-BD80-72547BC877B0}" srcOrd="0" destOrd="0" presId="urn:microsoft.com/office/officeart/2005/8/layout/hierarchy2"/>
    <dgm:cxn modelId="{A37D25E6-2A6F-4628-9C59-268CA8F20AFD}" type="presParOf" srcId="{86E603F0-2288-4B59-A706-2B19790C8FB4}" destId="{03B853DC-F18D-44DB-90E1-9134FC7A3799}" srcOrd="1" destOrd="0" presId="urn:microsoft.com/office/officeart/2005/8/layout/hierarchy2"/>
    <dgm:cxn modelId="{EF0F86AB-F206-4269-A4EF-5FE018A5D1E5}" type="presParOf" srcId="{03B853DC-F18D-44DB-90E1-9134FC7A3799}" destId="{96820287-02A5-4789-9C89-94A1800F792D}" srcOrd="0" destOrd="0" presId="urn:microsoft.com/office/officeart/2005/8/layout/hierarchy2"/>
    <dgm:cxn modelId="{AE15919A-AB40-4749-96F7-0120A072667F}" type="presParOf" srcId="{03B853DC-F18D-44DB-90E1-9134FC7A3799}" destId="{52C917AA-2AED-4119-BEA0-46B1EF078E1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D585C4-8C62-4732-892F-510A4B2CC6E4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D14FE0A-480C-47A7-8D36-9DEEF91F4FF2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pPr algn="ctr">
            <a:lnSpc>
              <a:spcPts val="3360"/>
            </a:lnSpc>
          </a:pPr>
          <a:r>
            <a:rPr lang="zh-TW" altLang="en-US" sz="2800" dirty="0" smtClean="0"/>
            <a:t>先王知言之易而悦之者衆，故不尚焉</a:t>
          </a:r>
          <a:endParaRPr lang="zh-TW" altLang="en-US" sz="2800" dirty="0"/>
        </a:p>
      </dgm:t>
    </dgm:pt>
    <dgm:pt modelId="{4019ED57-0F37-47A2-BA87-577FDDABABF9}" type="parTrans" cxnId="{9B516AD8-42C7-404D-8B36-FD6189ED8BBC}">
      <dgm:prSet/>
      <dgm:spPr/>
      <dgm:t>
        <a:bodyPr/>
        <a:lstStyle/>
        <a:p>
          <a:pPr algn="ctr"/>
          <a:endParaRPr lang="zh-TW" altLang="en-US"/>
        </a:p>
      </dgm:t>
    </dgm:pt>
    <dgm:pt modelId="{B24C8FDC-C371-417E-B43F-50C51A32EF71}" type="sibTrans" cxnId="{9B516AD8-42C7-404D-8B36-FD6189ED8BBC}">
      <dgm:prSet/>
      <dgm:spPr/>
      <dgm:t>
        <a:bodyPr/>
        <a:lstStyle/>
        <a:p>
          <a:pPr algn="ctr"/>
          <a:endParaRPr lang="zh-TW" altLang="en-US"/>
        </a:p>
      </dgm:t>
    </dgm:pt>
    <dgm:pt modelId="{22FD1B58-9F01-40B2-99A0-315F58D563FA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pPr algn="ctr">
            <a:lnSpc>
              <a:spcPts val="3360"/>
            </a:lnSpc>
          </a:pPr>
          <a:r>
            <a:rPr lang="zh-TW" altLang="en-US" sz="2800" dirty="0" smtClean="0"/>
            <a:t>不尊賢尚德，舉善以教，而以一言之悦取人</a:t>
          </a:r>
          <a:endParaRPr lang="zh-TW" altLang="en-US" sz="2800" dirty="0"/>
        </a:p>
      </dgm:t>
    </dgm:pt>
    <dgm:pt modelId="{DF567B8A-8F5F-49FC-BC6B-16CEE86E9365}" type="parTrans" cxnId="{B5669D1D-0568-420C-8BC5-9AA2DDB2AC60}">
      <dgm:prSet/>
      <dgm:spPr/>
      <dgm:t>
        <a:bodyPr/>
        <a:lstStyle/>
        <a:p>
          <a:pPr algn="ctr"/>
          <a:endParaRPr lang="zh-TW" altLang="en-US"/>
        </a:p>
      </dgm:t>
    </dgm:pt>
    <dgm:pt modelId="{C0C1B522-D674-4B49-B4AD-2DA2752CC720}" type="sibTrans" cxnId="{B5669D1D-0568-420C-8BC5-9AA2DDB2AC60}">
      <dgm:prSet/>
      <dgm:spPr/>
      <dgm:t>
        <a:bodyPr/>
        <a:lstStyle/>
        <a:p>
          <a:pPr algn="ctr"/>
          <a:endParaRPr lang="zh-TW" altLang="en-US"/>
        </a:p>
      </dgm:t>
    </dgm:pt>
    <dgm:pt modelId="{CD91F27E-75C6-4C75-B81B-502F945A9D86}">
      <dgm:prSet phldrT="[文字]" custT="1"/>
      <dgm:spPr/>
      <dgm:t>
        <a:bodyPr anchor="ctr" anchorCtr="0"/>
        <a:lstStyle/>
        <a:p>
          <a:pPr algn="ctr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則天下之棄德飾辯以要其上者不尠矣。</a:t>
          </a:r>
          <a:endParaRPr lang="zh-TW" altLang="en-US" sz="2800" dirty="0"/>
        </a:p>
      </dgm:t>
    </dgm:pt>
    <dgm:pt modelId="{02F79BFA-1E74-41F3-904C-B20905551EC6}" type="parTrans" cxnId="{A16271B8-A221-4D76-9323-1B57CD9979E8}">
      <dgm:prSet/>
      <dgm:spPr/>
      <dgm:t>
        <a:bodyPr/>
        <a:lstStyle/>
        <a:p>
          <a:pPr algn="ctr"/>
          <a:endParaRPr lang="zh-TW" altLang="en-US"/>
        </a:p>
      </dgm:t>
    </dgm:pt>
    <dgm:pt modelId="{0A90FFC5-5BC0-4C8A-A00A-40CD7E5952D6}" type="sibTrans" cxnId="{A16271B8-A221-4D76-9323-1B57CD9979E8}">
      <dgm:prSet/>
      <dgm:spPr/>
      <dgm:t>
        <a:bodyPr/>
        <a:lstStyle/>
        <a:p>
          <a:pPr algn="ctr"/>
          <a:endParaRPr lang="zh-TW" altLang="en-US"/>
        </a:p>
      </dgm:t>
    </dgm:pt>
    <dgm:pt modelId="{2A078B3D-54D8-43EE-8245-84C0585B602C}">
      <dgm:prSet phldrT="[文字]" custT="1"/>
      <dgm:spPr>
        <a:solidFill>
          <a:schemeClr val="accent1"/>
        </a:solidFill>
      </dgm:spPr>
      <dgm:t>
        <a:bodyPr/>
        <a:lstStyle/>
        <a:p>
          <a:pPr algn="ctr">
            <a:lnSpc>
              <a:spcPts val="3360"/>
            </a:lnSpc>
          </a:pPr>
          <a:r>
            <a:rPr lang="zh-TW" altLang="en-US" sz="2800" dirty="0" smtClean="0"/>
            <a:t>何者？德難爲而言易飾也。</a:t>
          </a:r>
          <a:endParaRPr lang="zh-TW" altLang="en-US" sz="2800" dirty="0"/>
        </a:p>
      </dgm:t>
    </dgm:pt>
    <dgm:pt modelId="{5A918E11-4AEA-4082-956E-552F41D52E6A}" type="parTrans" cxnId="{E16FDA80-FDB4-42BD-B1C1-15222293B292}">
      <dgm:prSet/>
      <dgm:spPr/>
      <dgm:t>
        <a:bodyPr/>
        <a:lstStyle/>
        <a:p>
          <a:pPr algn="ctr"/>
          <a:endParaRPr lang="zh-TW" altLang="en-US"/>
        </a:p>
      </dgm:t>
    </dgm:pt>
    <dgm:pt modelId="{7B8D84F3-A9AC-45E9-8CC5-4C15F163E634}" type="sibTrans" cxnId="{E16FDA80-FDB4-42BD-B1C1-15222293B292}">
      <dgm:prSet/>
      <dgm:spPr/>
      <dgm:t>
        <a:bodyPr/>
        <a:lstStyle/>
        <a:p>
          <a:pPr algn="ctr"/>
          <a:endParaRPr lang="zh-TW" altLang="en-US"/>
        </a:p>
      </dgm:t>
    </dgm:pt>
    <dgm:pt modelId="{79330233-79DE-4BA7-877E-78D71722299F}" type="pres">
      <dgm:prSet presAssocID="{BBD585C4-8C62-4732-892F-510A4B2CC6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3B84FBC-9DA9-4BE1-900C-CE1CDF24CF0F}" type="pres">
      <dgm:prSet presAssocID="{2D14FE0A-480C-47A7-8D36-9DEEF91F4FF2}" presName="parentText" presStyleLbl="node1" presStyleIdx="0" presStyleCnt="3" custScaleY="4812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5C8575-1697-4223-94FE-5A0DC75BA1F6}" type="pres">
      <dgm:prSet presAssocID="{B24C8FDC-C371-417E-B43F-50C51A32EF71}" presName="spacer" presStyleCnt="0"/>
      <dgm:spPr/>
    </dgm:pt>
    <dgm:pt modelId="{052A9984-C531-4D36-9508-24E0F1ED913A}" type="pres">
      <dgm:prSet presAssocID="{22FD1B58-9F01-40B2-99A0-315F58D563FA}" presName="parentText" presStyleLbl="node1" presStyleIdx="1" presStyleCnt="3" custScaleY="4812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E789EED-0814-4B38-BCEF-8912728C608B}" type="pres">
      <dgm:prSet presAssocID="{22FD1B58-9F01-40B2-99A0-315F58D563FA}" presName="childText" presStyleLbl="revTx" presStyleIdx="0" presStyleCnt="1" custScaleY="85251" custLinFactNeighborX="4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A94F6D8-2DB7-446C-924F-E0E2E79732AE}" type="pres">
      <dgm:prSet presAssocID="{2A078B3D-54D8-43EE-8245-84C0585B602C}" presName="parentText" presStyleLbl="node1" presStyleIdx="2" presStyleCnt="3" custScaleY="4812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ED6AD0-3C9C-495F-9849-86F5D86A1876}" type="presOf" srcId="{CD91F27E-75C6-4C75-B81B-502F945A9D86}" destId="{CE789EED-0814-4B38-BCEF-8912728C608B}" srcOrd="0" destOrd="0" presId="urn:microsoft.com/office/officeart/2005/8/layout/vList2"/>
    <dgm:cxn modelId="{A16271B8-A221-4D76-9323-1B57CD9979E8}" srcId="{22FD1B58-9F01-40B2-99A0-315F58D563FA}" destId="{CD91F27E-75C6-4C75-B81B-502F945A9D86}" srcOrd="0" destOrd="0" parTransId="{02F79BFA-1E74-41F3-904C-B20905551EC6}" sibTransId="{0A90FFC5-5BC0-4C8A-A00A-40CD7E5952D6}"/>
    <dgm:cxn modelId="{0832444D-98FD-4A2E-A300-5E2B7CB919C5}" type="presOf" srcId="{2A078B3D-54D8-43EE-8245-84C0585B602C}" destId="{2A94F6D8-2DB7-446C-924F-E0E2E79732AE}" srcOrd="0" destOrd="0" presId="urn:microsoft.com/office/officeart/2005/8/layout/vList2"/>
    <dgm:cxn modelId="{4A3CFC7C-D3DD-44A5-BE6B-6521D57B9F8C}" type="presOf" srcId="{2D14FE0A-480C-47A7-8D36-9DEEF91F4FF2}" destId="{73B84FBC-9DA9-4BE1-900C-CE1CDF24CF0F}" srcOrd="0" destOrd="0" presId="urn:microsoft.com/office/officeart/2005/8/layout/vList2"/>
    <dgm:cxn modelId="{F8B8C34D-8A5C-4F7F-9DAB-29BE2AE88A87}" type="presOf" srcId="{22FD1B58-9F01-40B2-99A0-315F58D563FA}" destId="{052A9984-C531-4D36-9508-24E0F1ED913A}" srcOrd="0" destOrd="0" presId="urn:microsoft.com/office/officeart/2005/8/layout/vList2"/>
    <dgm:cxn modelId="{B5669D1D-0568-420C-8BC5-9AA2DDB2AC60}" srcId="{BBD585C4-8C62-4732-892F-510A4B2CC6E4}" destId="{22FD1B58-9F01-40B2-99A0-315F58D563FA}" srcOrd="1" destOrd="0" parTransId="{DF567B8A-8F5F-49FC-BC6B-16CEE86E9365}" sibTransId="{C0C1B522-D674-4B49-B4AD-2DA2752CC720}"/>
    <dgm:cxn modelId="{E16FDA80-FDB4-42BD-B1C1-15222293B292}" srcId="{BBD585C4-8C62-4732-892F-510A4B2CC6E4}" destId="{2A078B3D-54D8-43EE-8245-84C0585B602C}" srcOrd="2" destOrd="0" parTransId="{5A918E11-4AEA-4082-956E-552F41D52E6A}" sibTransId="{7B8D84F3-A9AC-45E9-8CC5-4C15F163E634}"/>
    <dgm:cxn modelId="{60382176-A50D-4B40-8629-8F554FE7386C}" type="presOf" srcId="{BBD585C4-8C62-4732-892F-510A4B2CC6E4}" destId="{79330233-79DE-4BA7-877E-78D71722299F}" srcOrd="0" destOrd="0" presId="urn:microsoft.com/office/officeart/2005/8/layout/vList2"/>
    <dgm:cxn modelId="{9B516AD8-42C7-404D-8B36-FD6189ED8BBC}" srcId="{BBD585C4-8C62-4732-892F-510A4B2CC6E4}" destId="{2D14FE0A-480C-47A7-8D36-9DEEF91F4FF2}" srcOrd="0" destOrd="0" parTransId="{4019ED57-0F37-47A2-BA87-577FDDABABF9}" sibTransId="{B24C8FDC-C371-417E-B43F-50C51A32EF71}"/>
    <dgm:cxn modelId="{8BEA0198-D3B4-48A7-8915-4061DEA53398}" type="presParOf" srcId="{79330233-79DE-4BA7-877E-78D71722299F}" destId="{73B84FBC-9DA9-4BE1-900C-CE1CDF24CF0F}" srcOrd="0" destOrd="0" presId="urn:microsoft.com/office/officeart/2005/8/layout/vList2"/>
    <dgm:cxn modelId="{A39C9505-DD05-4F90-A6F2-66327CAC5102}" type="presParOf" srcId="{79330233-79DE-4BA7-877E-78D71722299F}" destId="{F75C8575-1697-4223-94FE-5A0DC75BA1F6}" srcOrd="1" destOrd="0" presId="urn:microsoft.com/office/officeart/2005/8/layout/vList2"/>
    <dgm:cxn modelId="{486A9098-1115-47E4-A5EC-79535DF890D4}" type="presParOf" srcId="{79330233-79DE-4BA7-877E-78D71722299F}" destId="{052A9984-C531-4D36-9508-24E0F1ED913A}" srcOrd="2" destOrd="0" presId="urn:microsoft.com/office/officeart/2005/8/layout/vList2"/>
    <dgm:cxn modelId="{A2D5CA82-79C2-4AF4-A974-2BEBC1B0164E}" type="presParOf" srcId="{79330233-79DE-4BA7-877E-78D71722299F}" destId="{CE789EED-0814-4B38-BCEF-8912728C608B}" srcOrd="3" destOrd="0" presId="urn:microsoft.com/office/officeart/2005/8/layout/vList2"/>
    <dgm:cxn modelId="{AEE2F5C2-8EE4-4E61-95D7-27A576F18AD1}" type="presParOf" srcId="{79330233-79DE-4BA7-877E-78D71722299F}" destId="{2A94F6D8-2DB7-446C-924F-E0E2E79732A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夫貪榮重利，常人之性也</a:t>
          </a:r>
          <a:endParaRPr lang="zh-TW" altLang="en-US" sz="32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F4457381-FA16-44DE-8FE6-44B82A7773A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上之所好，榮利存焉</a:t>
          </a:r>
          <a:endParaRPr lang="zh-TW" altLang="en-US" sz="3200" dirty="0"/>
        </a:p>
      </dgm:t>
    </dgm:pt>
    <dgm:pt modelId="{9391380A-70EE-4431-9A40-21FCE6E0B66B}" type="parTrans" cxnId="{A4B97A80-9EC6-4ADD-A8A0-BB77AFFEB00D}">
      <dgm:prSet/>
      <dgm:spPr/>
      <dgm:t>
        <a:bodyPr/>
        <a:lstStyle/>
        <a:p>
          <a:pPr algn="ctr"/>
          <a:endParaRPr lang="zh-TW" altLang="en-US"/>
        </a:p>
      </dgm:t>
    </dgm:pt>
    <dgm:pt modelId="{FBF42CB9-EACF-46DD-86B6-6FE5AA29171E}" type="sibTrans" cxnId="{A4B97A80-9EC6-4ADD-A8A0-BB77AFFEB00D}">
      <dgm:prSet/>
      <dgm:spPr/>
      <dgm:t>
        <a:bodyPr/>
        <a:lstStyle/>
        <a:p>
          <a:pPr algn="ctr"/>
          <a:endParaRPr lang="zh-TW" altLang="en-US"/>
        </a:p>
      </dgm:t>
    </dgm:pt>
    <dgm:pt modelId="{D8EE98AC-4A66-41A4-B91C-D75E7FC8AAD5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故上好之，下必趣之</a:t>
          </a:r>
          <a:endParaRPr lang="zh-TW" altLang="en-US" sz="3200" dirty="0"/>
        </a:p>
      </dgm:t>
    </dgm:pt>
    <dgm:pt modelId="{1C6090E6-D33A-4163-9DD6-C47DA1AA6605}" type="parTrans" cxnId="{0915D532-3EE4-406D-998E-B144E03D3A72}">
      <dgm:prSet/>
      <dgm:spPr/>
      <dgm:t>
        <a:bodyPr/>
        <a:lstStyle/>
        <a:p>
          <a:pPr algn="ctr"/>
          <a:endParaRPr lang="zh-TW" altLang="en-US"/>
        </a:p>
      </dgm:t>
    </dgm:pt>
    <dgm:pt modelId="{089F9AB3-C53E-4971-9374-644F604D6001}" type="sibTrans" cxnId="{0915D532-3EE4-406D-998E-B144E03D3A72}">
      <dgm:prSet/>
      <dgm:spPr/>
      <dgm:t>
        <a:bodyPr/>
        <a:lstStyle/>
        <a:p>
          <a:pPr algn="ctr"/>
          <a:endParaRPr lang="zh-TW" altLang="en-US"/>
        </a:p>
      </dgm:t>
    </dgm:pt>
    <dgm:pt modelId="{05DA6C25-C685-4261-9AC9-1D7E4DD976C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趣之不已，雖死不避也</a:t>
          </a:r>
          <a:endParaRPr lang="zh-TW" altLang="en-US" sz="3200" dirty="0"/>
        </a:p>
      </dgm:t>
    </dgm:pt>
    <dgm:pt modelId="{58E531C2-FB16-45B9-9B9E-52B2CF625F2F}" type="parTrans" cxnId="{B9BD52EA-FEEA-482E-9DE9-1F7B8EFD1F51}">
      <dgm:prSet/>
      <dgm:spPr/>
      <dgm:t>
        <a:bodyPr/>
        <a:lstStyle/>
        <a:p>
          <a:pPr algn="ctr"/>
          <a:endParaRPr lang="zh-TW" altLang="en-US"/>
        </a:p>
      </dgm:t>
    </dgm:pt>
    <dgm:pt modelId="{3B29C03A-EE89-4A88-9E5B-3D267CCFE3D9}" type="sibTrans" cxnId="{B9BD52EA-FEEA-482E-9DE9-1F7B8EFD1F51}">
      <dgm:prSet/>
      <dgm:spPr/>
      <dgm:t>
        <a:bodyPr/>
        <a:lstStyle/>
        <a:p>
          <a:pPr algn="ctr"/>
          <a:endParaRPr lang="zh-TW" altLang="en-US"/>
        </a:p>
      </dgm:t>
    </dgm:pt>
    <dgm:pt modelId="{83A357F4-DBD5-43F5-90F2-75267D277697}" type="pres">
      <dgm:prSet presAssocID="{B733B8B1-F430-450F-A622-6E178D2046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D73B9D2-3C5D-4DC1-9B20-B81065A07E88}" type="pres">
      <dgm:prSet presAssocID="{A9313358-C0D5-4373-9416-D5429EEF22C4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BD1B00-60B4-4805-A698-A2A3E4F8BAAB}" type="pres">
      <dgm:prSet presAssocID="{A9313358-C0D5-4373-9416-D5429EEF22C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55C89B2-EB2F-4547-8255-1DE467F0B944}" type="pres">
      <dgm:prSet presAssocID="{D8EE98AC-4A66-41A4-B91C-D75E7FC8AAD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305A1BB-7894-4915-8F70-82AD5FEDF717}" type="pres">
      <dgm:prSet presAssocID="{D8EE98AC-4A66-41A4-B91C-D75E7FC8AAD5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30A86B9-D4D5-439C-A59E-9ED8A8CA08D0}" type="presOf" srcId="{B733B8B1-F430-450F-A622-6E178D204625}" destId="{83A357F4-DBD5-43F5-90F2-75267D277697}" srcOrd="0" destOrd="0" presId="urn:microsoft.com/office/officeart/2005/8/layout/vList2"/>
    <dgm:cxn modelId="{3624B146-FDD1-4756-B86F-4A0A917D99F0}" type="presOf" srcId="{D8EE98AC-4A66-41A4-B91C-D75E7FC8AAD5}" destId="{655C89B2-EB2F-4547-8255-1DE467F0B944}" srcOrd="0" destOrd="0" presId="urn:microsoft.com/office/officeart/2005/8/layout/vList2"/>
    <dgm:cxn modelId="{43A4F30F-DFC2-48C6-A4DA-48E6DA812239}" type="presOf" srcId="{F4457381-FA16-44DE-8FE6-44B82A7773A7}" destId="{46BD1B00-60B4-4805-A698-A2A3E4F8BAAB}" srcOrd="0" destOrd="0" presId="urn:microsoft.com/office/officeart/2005/8/layout/vList2"/>
    <dgm:cxn modelId="{0915D532-3EE4-406D-998E-B144E03D3A72}" srcId="{B733B8B1-F430-450F-A622-6E178D204625}" destId="{D8EE98AC-4A66-41A4-B91C-D75E7FC8AAD5}" srcOrd="1" destOrd="0" parTransId="{1C6090E6-D33A-4163-9DD6-C47DA1AA6605}" sibTransId="{089F9AB3-C53E-4971-9374-644F604D6001}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B9BD52EA-FEEA-482E-9DE9-1F7B8EFD1F51}" srcId="{D8EE98AC-4A66-41A4-B91C-D75E7FC8AAD5}" destId="{05DA6C25-C685-4261-9AC9-1D7E4DD976C7}" srcOrd="0" destOrd="0" parTransId="{58E531C2-FB16-45B9-9B9E-52B2CF625F2F}" sibTransId="{3B29C03A-EE89-4A88-9E5B-3D267CCFE3D9}"/>
    <dgm:cxn modelId="{B6BACFF9-E8F0-4282-9A8F-1C3F4536E0E7}" type="presOf" srcId="{05DA6C25-C685-4261-9AC9-1D7E4DD976C7}" destId="{4305A1BB-7894-4915-8F70-82AD5FEDF717}" srcOrd="0" destOrd="0" presId="urn:microsoft.com/office/officeart/2005/8/layout/vList2"/>
    <dgm:cxn modelId="{A4B97A80-9EC6-4ADD-A8A0-BB77AFFEB00D}" srcId="{A9313358-C0D5-4373-9416-D5429EEF22C4}" destId="{F4457381-FA16-44DE-8FE6-44B82A7773A7}" srcOrd="0" destOrd="0" parTransId="{9391380A-70EE-4431-9A40-21FCE6E0B66B}" sibTransId="{FBF42CB9-EACF-46DD-86B6-6FE5AA29171E}"/>
    <dgm:cxn modelId="{7C725779-5668-4331-BA83-FC07AD2E8C18}" type="presOf" srcId="{A9313358-C0D5-4373-9416-D5429EEF22C4}" destId="{1D73B9D2-3C5D-4DC1-9B20-B81065A07E88}" srcOrd="0" destOrd="0" presId="urn:microsoft.com/office/officeart/2005/8/layout/vList2"/>
    <dgm:cxn modelId="{6DE84E70-FFBD-45F7-98ED-47328F8C72B6}" type="presParOf" srcId="{83A357F4-DBD5-43F5-90F2-75267D277697}" destId="{1D73B9D2-3C5D-4DC1-9B20-B81065A07E88}" srcOrd="0" destOrd="0" presId="urn:microsoft.com/office/officeart/2005/8/layout/vList2"/>
    <dgm:cxn modelId="{36EB9BCB-94FA-47D9-A3B5-FE04DE48618D}" type="presParOf" srcId="{83A357F4-DBD5-43F5-90F2-75267D277697}" destId="{46BD1B00-60B4-4805-A698-A2A3E4F8BAAB}" srcOrd="1" destOrd="0" presId="urn:microsoft.com/office/officeart/2005/8/layout/vList2"/>
    <dgm:cxn modelId="{A3346C18-5BF7-409E-A57B-DF228D45664E}" type="presParOf" srcId="{83A357F4-DBD5-43F5-90F2-75267D277697}" destId="{655C89B2-EB2F-4547-8255-1DE467F0B944}" srcOrd="2" destOrd="0" presId="urn:microsoft.com/office/officeart/2005/8/layout/vList2"/>
    <dgm:cxn modelId="{5648F866-FD84-4874-8A81-3CD21BC464A4}" type="presParOf" srcId="{83A357F4-DBD5-43F5-90F2-75267D277697}" destId="{4305A1BB-7894-4915-8F70-82AD5FEDF71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先王知人有好善尚德之性，而又貪榮而重利</a:t>
          </a:r>
          <a:endParaRPr lang="zh-TW" altLang="en-US" sz="32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0E7C66A5-96B6-4552-BA2E-A1D44163C45E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solidFill>
                <a:srgbClr val="FF0000"/>
              </a:solidFill>
            </a:rPr>
            <a:t>故貴其所尚而抑其所貪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9B9618E2-DC32-4CAD-9518-125FD6190C07}" type="parTrans" cxnId="{58654CF2-7630-4646-A3DB-57A9923EA69E}">
      <dgm:prSet/>
      <dgm:spPr/>
      <dgm:t>
        <a:bodyPr/>
        <a:lstStyle/>
        <a:p>
          <a:pPr algn="ctr"/>
          <a:endParaRPr lang="zh-TW" altLang="en-US"/>
        </a:p>
      </dgm:t>
    </dgm:pt>
    <dgm:pt modelId="{B912AAAF-8D52-4DF7-A30C-28650FAEC188}" type="sibTrans" cxnId="{58654CF2-7630-4646-A3DB-57A9923EA69E}">
      <dgm:prSet/>
      <dgm:spPr/>
      <dgm:t>
        <a:bodyPr/>
        <a:lstStyle/>
        <a:p>
          <a:pPr algn="ctr"/>
          <a:endParaRPr lang="zh-TW" altLang="en-US"/>
        </a:p>
      </dgm:t>
    </dgm:pt>
    <dgm:pt modelId="{82E43877-4D89-4BD8-A7FC-BDD61550C0EA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貴其所尚，故禮讓興</a:t>
          </a:r>
          <a:endParaRPr lang="zh-TW" altLang="en-US" sz="3200" dirty="0"/>
        </a:p>
      </dgm:t>
    </dgm:pt>
    <dgm:pt modelId="{EC0D5D39-07C0-4D0F-B169-9B7B1E43576B}" type="parTrans" cxnId="{711DB014-9F56-4145-94A9-D534A2FC518E}">
      <dgm:prSet/>
      <dgm:spPr/>
      <dgm:t>
        <a:bodyPr/>
        <a:lstStyle/>
        <a:p>
          <a:pPr algn="ctr"/>
          <a:endParaRPr lang="zh-TW" altLang="en-US"/>
        </a:p>
      </dgm:t>
    </dgm:pt>
    <dgm:pt modelId="{3F310EE9-2785-4C4B-8B66-755D07308A99}" type="sibTrans" cxnId="{711DB014-9F56-4145-94A9-D534A2FC518E}">
      <dgm:prSet/>
      <dgm:spPr/>
      <dgm:t>
        <a:bodyPr/>
        <a:lstStyle/>
        <a:p>
          <a:pPr algn="ctr"/>
          <a:endParaRPr lang="zh-TW" altLang="en-US"/>
        </a:p>
      </dgm:t>
    </dgm:pt>
    <dgm:pt modelId="{144351F4-4AFA-46F5-8DCF-9E65800B532A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抑其所貪，故廉耻存</a:t>
          </a:r>
          <a:endParaRPr lang="zh-TW" altLang="en-US" sz="3200" dirty="0"/>
        </a:p>
      </dgm:t>
    </dgm:pt>
    <dgm:pt modelId="{4FC50FC1-C65B-47DA-8975-BFAEFCA93A44}" type="parTrans" cxnId="{41BAF707-F64F-4F5B-B4FE-27479DEF3F36}">
      <dgm:prSet/>
      <dgm:spPr/>
      <dgm:t>
        <a:bodyPr/>
        <a:lstStyle/>
        <a:p>
          <a:pPr algn="ctr"/>
          <a:endParaRPr lang="zh-TW" altLang="en-US"/>
        </a:p>
      </dgm:t>
    </dgm:pt>
    <dgm:pt modelId="{77BFA61A-0334-460C-B2A3-E8ACEAA07E19}" type="sibTrans" cxnId="{41BAF707-F64F-4F5B-B4FE-27479DEF3F36}">
      <dgm:prSet/>
      <dgm:spPr/>
      <dgm:t>
        <a:bodyPr/>
        <a:lstStyle/>
        <a:p>
          <a:pPr algn="ctr"/>
          <a:endParaRPr lang="zh-TW" altLang="en-US"/>
        </a:p>
      </dgm:t>
    </dgm:pt>
    <dgm:pt modelId="{83A357F4-DBD5-43F5-90F2-75267D277697}" type="pres">
      <dgm:prSet presAssocID="{B733B8B1-F430-450F-A622-6E178D2046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D73B9D2-3C5D-4DC1-9B20-B81065A07E88}" type="pres">
      <dgm:prSet presAssocID="{A9313358-C0D5-4373-9416-D5429EEF22C4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BD1B00-60B4-4805-A698-A2A3E4F8BAAB}" type="pres">
      <dgm:prSet presAssocID="{A9313358-C0D5-4373-9416-D5429EEF22C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5B8BC9-EC0C-4839-B8EF-AC342B729303}" type="pres">
      <dgm:prSet presAssocID="{82E43877-4D89-4BD8-A7FC-BDD61550C0E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37ECE87-1130-40D4-AD1E-EFBBB5FA1C81}" type="pres">
      <dgm:prSet presAssocID="{82E43877-4D89-4BD8-A7FC-BDD61550C0EA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8654CF2-7630-4646-A3DB-57A9923EA69E}" srcId="{A9313358-C0D5-4373-9416-D5429EEF22C4}" destId="{0E7C66A5-96B6-4552-BA2E-A1D44163C45E}" srcOrd="0" destOrd="0" parTransId="{9B9618E2-DC32-4CAD-9518-125FD6190C07}" sibTransId="{B912AAAF-8D52-4DF7-A30C-28650FAEC188}"/>
    <dgm:cxn modelId="{DF5B8721-6787-4E27-81E3-798B52066F2A}" type="presOf" srcId="{82E43877-4D89-4BD8-A7FC-BDD61550C0EA}" destId="{EF5B8BC9-EC0C-4839-B8EF-AC342B729303}" srcOrd="0" destOrd="0" presId="urn:microsoft.com/office/officeart/2005/8/layout/vList2"/>
    <dgm:cxn modelId="{630A86B9-D4D5-439C-A59E-9ED8A8CA08D0}" type="presOf" srcId="{B733B8B1-F430-450F-A622-6E178D204625}" destId="{83A357F4-DBD5-43F5-90F2-75267D277697}" srcOrd="0" destOrd="0" presId="urn:microsoft.com/office/officeart/2005/8/layout/vList2"/>
    <dgm:cxn modelId="{711DB014-9F56-4145-94A9-D534A2FC518E}" srcId="{B733B8B1-F430-450F-A622-6E178D204625}" destId="{82E43877-4D89-4BD8-A7FC-BDD61550C0EA}" srcOrd="1" destOrd="0" parTransId="{EC0D5D39-07C0-4D0F-B169-9B7B1E43576B}" sibTransId="{3F310EE9-2785-4C4B-8B66-755D07308A99}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B9023815-9179-4657-87AC-4DA7C5602C72}" type="presOf" srcId="{0E7C66A5-96B6-4552-BA2E-A1D44163C45E}" destId="{46BD1B00-60B4-4805-A698-A2A3E4F8BAAB}" srcOrd="0" destOrd="0" presId="urn:microsoft.com/office/officeart/2005/8/layout/vList2"/>
    <dgm:cxn modelId="{3EEB4C61-2513-48EC-AC7B-F5A903327360}" type="presOf" srcId="{144351F4-4AFA-46F5-8DCF-9E65800B532A}" destId="{D37ECE87-1130-40D4-AD1E-EFBBB5FA1C81}" srcOrd="0" destOrd="0" presId="urn:microsoft.com/office/officeart/2005/8/layout/vList2"/>
    <dgm:cxn modelId="{41BAF707-F64F-4F5B-B4FE-27479DEF3F36}" srcId="{82E43877-4D89-4BD8-A7FC-BDD61550C0EA}" destId="{144351F4-4AFA-46F5-8DCF-9E65800B532A}" srcOrd="0" destOrd="0" parTransId="{4FC50FC1-C65B-47DA-8975-BFAEFCA93A44}" sibTransId="{77BFA61A-0334-460C-B2A3-E8ACEAA07E19}"/>
    <dgm:cxn modelId="{7C725779-5668-4331-BA83-FC07AD2E8C18}" type="presOf" srcId="{A9313358-C0D5-4373-9416-D5429EEF22C4}" destId="{1D73B9D2-3C5D-4DC1-9B20-B81065A07E88}" srcOrd="0" destOrd="0" presId="urn:microsoft.com/office/officeart/2005/8/layout/vList2"/>
    <dgm:cxn modelId="{6DE84E70-FFBD-45F7-98ED-47328F8C72B6}" type="presParOf" srcId="{83A357F4-DBD5-43F5-90F2-75267D277697}" destId="{1D73B9D2-3C5D-4DC1-9B20-B81065A07E88}" srcOrd="0" destOrd="0" presId="urn:microsoft.com/office/officeart/2005/8/layout/vList2"/>
    <dgm:cxn modelId="{FC94D360-3C14-4B47-8EB4-714CDA5909D9}" type="presParOf" srcId="{83A357F4-DBD5-43F5-90F2-75267D277697}" destId="{46BD1B00-60B4-4805-A698-A2A3E4F8BAAB}" srcOrd="1" destOrd="0" presId="urn:microsoft.com/office/officeart/2005/8/layout/vList2"/>
    <dgm:cxn modelId="{6F31CEF3-F637-4808-A66B-711291611C92}" type="presParOf" srcId="{83A357F4-DBD5-43F5-90F2-75267D277697}" destId="{EF5B8BC9-EC0C-4839-B8EF-AC342B729303}" srcOrd="2" destOrd="0" presId="urn:microsoft.com/office/officeart/2005/8/layout/vList2"/>
    <dgm:cxn modelId="{4EC70E34-3B78-43B6-A183-B7C48B08530A}" type="presParOf" srcId="{83A357F4-DBD5-43F5-90F2-75267D277697}" destId="{D37ECE87-1130-40D4-AD1E-EFBBB5FA1C8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夫榮利者，可抑而不可絶也</a:t>
          </a:r>
          <a:endParaRPr lang="zh-TW" altLang="en-US" sz="32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5026AFF0-E132-4CB4-96DB-66E9189FC1CD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故明爲顯名高位豐禄厚賞，使天下希而慕之；</a:t>
          </a:r>
          <a:endParaRPr lang="zh-TW" altLang="en-US" sz="3200" dirty="0"/>
        </a:p>
      </dgm:t>
    </dgm:pt>
    <dgm:pt modelId="{184014EC-2178-4A2A-BE78-726453F2E9A2}" type="parTrans" cxnId="{87A9122C-AB03-4DC4-B24D-9DD5B5F5A25E}">
      <dgm:prSet/>
      <dgm:spPr/>
      <dgm:t>
        <a:bodyPr/>
        <a:lstStyle/>
        <a:p>
          <a:endParaRPr lang="zh-TW" altLang="en-US"/>
        </a:p>
      </dgm:t>
    </dgm:pt>
    <dgm:pt modelId="{B92757C1-8D41-49A0-84D0-7703DB48FEEB}" type="sibTrans" cxnId="{87A9122C-AB03-4DC4-B24D-9DD5B5F5A25E}">
      <dgm:prSet/>
      <dgm:spPr/>
      <dgm:t>
        <a:bodyPr/>
        <a:lstStyle/>
        <a:p>
          <a:endParaRPr lang="zh-TW" altLang="en-US"/>
        </a:p>
      </dgm:t>
    </dgm:pt>
    <dgm:pt modelId="{377A8804-72CE-4F53-8EE0-E684732CDBD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不修行崇德，則不得此名</a:t>
          </a:r>
          <a:endParaRPr lang="zh-TW" altLang="en-US" sz="3200" dirty="0"/>
        </a:p>
      </dgm:t>
    </dgm:pt>
    <dgm:pt modelId="{DD9077C6-BF88-4E65-9FF1-0F8147B28896}" type="parTrans" cxnId="{68279BF1-B661-427F-BA9A-BBAEEDB30120}">
      <dgm:prSet/>
      <dgm:spPr/>
      <dgm:t>
        <a:bodyPr/>
        <a:lstStyle/>
        <a:p>
          <a:endParaRPr lang="zh-TW" altLang="en-US"/>
        </a:p>
      </dgm:t>
    </dgm:pt>
    <dgm:pt modelId="{6F72569D-7029-47A5-99DA-52481BDECCC6}" type="sibTrans" cxnId="{68279BF1-B661-427F-BA9A-BBAEEDB30120}">
      <dgm:prSet/>
      <dgm:spPr/>
      <dgm:t>
        <a:bodyPr/>
        <a:lstStyle/>
        <a:p>
          <a:endParaRPr lang="zh-TW" altLang="en-US"/>
        </a:p>
      </dgm:t>
    </dgm:pt>
    <dgm:pt modelId="{DD9854F3-18F7-4ADB-9582-3D7B0ADE81F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不居此位，不食此禄，不獲此賞；</a:t>
          </a:r>
          <a:endParaRPr lang="zh-TW" altLang="en-US" sz="3200" dirty="0"/>
        </a:p>
      </dgm:t>
    </dgm:pt>
    <dgm:pt modelId="{C119115A-CF6A-42B2-95F1-3762D5A13CB0}" type="parTrans" cxnId="{D6201451-DC49-4F93-AB3E-56FA9A0E1AFC}">
      <dgm:prSet/>
      <dgm:spPr/>
      <dgm:t>
        <a:bodyPr/>
        <a:lstStyle/>
        <a:p>
          <a:endParaRPr lang="zh-TW" altLang="en-US"/>
        </a:p>
      </dgm:t>
    </dgm:pt>
    <dgm:pt modelId="{AC36EA56-5BB2-495E-9104-1618C2526FF9}" type="sibTrans" cxnId="{D6201451-DC49-4F93-AB3E-56FA9A0E1AFC}">
      <dgm:prSet/>
      <dgm:spPr/>
      <dgm:t>
        <a:bodyPr/>
        <a:lstStyle/>
        <a:p>
          <a:endParaRPr lang="zh-TW" altLang="en-US"/>
        </a:p>
      </dgm:t>
    </dgm:pt>
    <dgm:pt modelId="{FC5AA14D-CA24-4889-98B7-2367291D59B0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此先王立教之大體也</a:t>
          </a:r>
          <a:endParaRPr lang="zh-TW" altLang="en-US" sz="3200" dirty="0"/>
        </a:p>
      </dgm:t>
    </dgm:pt>
    <dgm:pt modelId="{8534CCA5-DCE7-459A-B6F9-F9F80378FBC7}" type="parTrans" cxnId="{C8BF663E-AC3D-4380-9A71-8D87DC04718D}">
      <dgm:prSet/>
      <dgm:spPr/>
      <dgm:t>
        <a:bodyPr/>
        <a:lstStyle/>
        <a:p>
          <a:endParaRPr lang="zh-TW" altLang="en-US"/>
        </a:p>
      </dgm:t>
    </dgm:pt>
    <dgm:pt modelId="{14187F80-37E7-4175-850A-7ACAEB24EDA7}" type="sibTrans" cxnId="{C8BF663E-AC3D-4380-9A71-8D87DC04718D}">
      <dgm:prSet/>
      <dgm:spPr/>
      <dgm:t>
        <a:bodyPr/>
        <a:lstStyle/>
        <a:p>
          <a:endParaRPr lang="zh-TW" altLang="en-US"/>
        </a:p>
      </dgm:t>
    </dgm:pt>
    <dgm:pt modelId="{83A357F4-DBD5-43F5-90F2-75267D277697}" type="pres">
      <dgm:prSet presAssocID="{B733B8B1-F430-450F-A622-6E178D2046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D73B9D2-3C5D-4DC1-9B20-B81065A07E88}" type="pres">
      <dgm:prSet presAssocID="{A9313358-C0D5-4373-9416-D5429EEF22C4}" presName="parentText" presStyleLbl="node1" presStyleIdx="0" presStyleCnt="3" custScaleY="8741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BD1B00-60B4-4805-A698-A2A3E4F8BAAB}" type="pres">
      <dgm:prSet presAssocID="{A9313358-C0D5-4373-9416-D5429EEF22C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9C5E9D-F045-47E1-93C8-598406948CE3}" type="pres">
      <dgm:prSet presAssocID="{377A8804-72CE-4F53-8EE0-E684732CDBD1}" presName="parentText" presStyleLbl="node1" presStyleIdx="1" presStyleCnt="3" custScaleY="8741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CFE70C1-A865-4A8D-8523-A1D0F988AD3F}" type="pres">
      <dgm:prSet presAssocID="{377A8804-72CE-4F53-8EE0-E684732CDBD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F3A791-E109-4FF7-97C6-4D4C76457398}" type="pres">
      <dgm:prSet presAssocID="{FC5AA14D-CA24-4889-98B7-2367291D59B0}" presName="parentText" presStyleLbl="node1" presStyleIdx="2" presStyleCnt="3" custScaleY="8741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D239681-B1A9-47C1-A5FB-3D76B68D43A1}" type="presOf" srcId="{377A8804-72CE-4F53-8EE0-E684732CDBD1}" destId="{269C5E9D-F045-47E1-93C8-598406948CE3}" srcOrd="0" destOrd="0" presId="urn:microsoft.com/office/officeart/2005/8/layout/vList2"/>
    <dgm:cxn modelId="{D6201451-DC49-4F93-AB3E-56FA9A0E1AFC}" srcId="{377A8804-72CE-4F53-8EE0-E684732CDBD1}" destId="{DD9854F3-18F7-4ADB-9582-3D7B0ADE81F7}" srcOrd="0" destOrd="0" parTransId="{C119115A-CF6A-42B2-95F1-3762D5A13CB0}" sibTransId="{AC36EA56-5BB2-495E-9104-1618C2526FF9}"/>
    <dgm:cxn modelId="{C8BF663E-AC3D-4380-9A71-8D87DC04718D}" srcId="{B733B8B1-F430-450F-A622-6E178D204625}" destId="{FC5AA14D-CA24-4889-98B7-2367291D59B0}" srcOrd="2" destOrd="0" parTransId="{8534CCA5-DCE7-459A-B6F9-F9F80378FBC7}" sibTransId="{14187F80-37E7-4175-850A-7ACAEB24EDA7}"/>
    <dgm:cxn modelId="{7C725779-5668-4331-BA83-FC07AD2E8C18}" type="presOf" srcId="{A9313358-C0D5-4373-9416-D5429EEF22C4}" destId="{1D73B9D2-3C5D-4DC1-9B20-B81065A07E88}" srcOrd="0" destOrd="0" presId="urn:microsoft.com/office/officeart/2005/8/layout/vList2"/>
    <dgm:cxn modelId="{AEA781B9-443F-41F2-971A-1AADC906ACF1}" type="presOf" srcId="{DD9854F3-18F7-4ADB-9582-3D7B0ADE81F7}" destId="{2CFE70C1-A865-4A8D-8523-A1D0F988AD3F}" srcOrd="0" destOrd="0" presId="urn:microsoft.com/office/officeart/2005/8/layout/vList2"/>
    <dgm:cxn modelId="{5717981B-AC2B-467B-A8C9-56C551CC56D1}" type="presOf" srcId="{FC5AA14D-CA24-4889-98B7-2367291D59B0}" destId="{4AF3A791-E109-4FF7-97C6-4D4C76457398}" srcOrd="0" destOrd="0" presId="urn:microsoft.com/office/officeart/2005/8/layout/vList2"/>
    <dgm:cxn modelId="{630A86B9-D4D5-439C-A59E-9ED8A8CA08D0}" type="presOf" srcId="{B733B8B1-F430-450F-A622-6E178D204625}" destId="{83A357F4-DBD5-43F5-90F2-75267D277697}" srcOrd="0" destOrd="0" presId="urn:microsoft.com/office/officeart/2005/8/layout/vList2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68279BF1-B661-427F-BA9A-BBAEEDB30120}" srcId="{B733B8B1-F430-450F-A622-6E178D204625}" destId="{377A8804-72CE-4F53-8EE0-E684732CDBD1}" srcOrd="1" destOrd="0" parTransId="{DD9077C6-BF88-4E65-9FF1-0F8147B28896}" sibTransId="{6F72569D-7029-47A5-99DA-52481BDECCC6}"/>
    <dgm:cxn modelId="{625CBA59-E47D-449D-9124-5B3E5C0E7776}" type="presOf" srcId="{5026AFF0-E132-4CB4-96DB-66E9189FC1CD}" destId="{46BD1B00-60B4-4805-A698-A2A3E4F8BAAB}" srcOrd="0" destOrd="0" presId="urn:microsoft.com/office/officeart/2005/8/layout/vList2"/>
    <dgm:cxn modelId="{87A9122C-AB03-4DC4-B24D-9DD5B5F5A25E}" srcId="{A9313358-C0D5-4373-9416-D5429EEF22C4}" destId="{5026AFF0-E132-4CB4-96DB-66E9189FC1CD}" srcOrd="0" destOrd="0" parTransId="{184014EC-2178-4A2A-BE78-726453F2E9A2}" sibTransId="{B92757C1-8D41-49A0-84D0-7703DB48FEEB}"/>
    <dgm:cxn modelId="{6DE84E70-FFBD-45F7-98ED-47328F8C72B6}" type="presParOf" srcId="{83A357F4-DBD5-43F5-90F2-75267D277697}" destId="{1D73B9D2-3C5D-4DC1-9B20-B81065A07E88}" srcOrd="0" destOrd="0" presId="urn:microsoft.com/office/officeart/2005/8/layout/vList2"/>
    <dgm:cxn modelId="{D350C7FD-A002-4776-8C18-8A9728EAAEB7}" type="presParOf" srcId="{83A357F4-DBD5-43F5-90F2-75267D277697}" destId="{46BD1B00-60B4-4805-A698-A2A3E4F8BAAB}" srcOrd="1" destOrd="0" presId="urn:microsoft.com/office/officeart/2005/8/layout/vList2"/>
    <dgm:cxn modelId="{BC797EDD-B283-4A5C-AA0C-A9679896E65B}" type="presParOf" srcId="{83A357F4-DBD5-43F5-90F2-75267D277697}" destId="{269C5E9D-F045-47E1-93C8-598406948CE3}" srcOrd="2" destOrd="0" presId="urn:microsoft.com/office/officeart/2005/8/layout/vList2"/>
    <dgm:cxn modelId="{B7E6B846-FE2B-4DD8-8EF2-6EC7A4D82454}" type="presParOf" srcId="{83A357F4-DBD5-43F5-90F2-75267D277697}" destId="{2CFE70C1-A865-4A8D-8523-A1D0F988AD3F}" srcOrd="3" destOrd="0" presId="urn:microsoft.com/office/officeart/2005/8/layout/vList2"/>
    <dgm:cxn modelId="{832B3D1F-1012-4226-92E5-C257D28C1B42}" type="presParOf" srcId="{83A357F4-DBD5-43F5-90F2-75267D277697}" destId="{4AF3A791-E109-4FF7-97C6-4D4C7645739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A9313358-C0D5-4373-9416-D5429EEF22C4}">
      <dgm:prSet phldrT="[文字]" custT="1"/>
      <dgm:spPr/>
      <dgm:t>
        <a:bodyPr vert="vert"/>
        <a:lstStyle/>
        <a:p>
          <a:pPr algn="ctr">
            <a:lnSpc>
              <a:spcPts val="3800"/>
            </a:lnSpc>
          </a:pPr>
          <a:r>
            <a:rPr lang="zh-TW" altLang="en-US" sz="3600" dirty="0" smtClean="0"/>
            <a:t>夫榮利者可抑而不可絶也</a:t>
          </a:r>
          <a:endParaRPr lang="zh-TW" altLang="en-US" sz="3600" dirty="0"/>
        </a:p>
      </dgm:t>
    </dgm:pt>
    <dgm:pt modelId="{B3832E62-9419-4A39-BD44-6977C87C8CF9}" type="par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E36CF7FA-BD97-4F81-B538-B6F08A40DAC2}" type="sibTrans" cxnId="{227C67E0-9989-4F29-8E4A-103E2A57C2AF}">
      <dgm:prSet/>
      <dgm:spPr/>
      <dgm:t>
        <a:bodyPr/>
        <a:lstStyle/>
        <a:p>
          <a:pPr algn="ctr"/>
          <a:endParaRPr lang="zh-TW" altLang="en-US"/>
        </a:p>
      </dgm:t>
    </dgm:pt>
    <dgm:pt modelId="{5026AFF0-E132-4CB4-96DB-66E9189FC1CD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榮</a:t>
          </a:r>
          <a:endParaRPr lang="zh-TW" altLang="en-US" sz="3200" dirty="0"/>
        </a:p>
      </dgm:t>
    </dgm:pt>
    <dgm:pt modelId="{184014EC-2178-4A2A-BE78-726453F2E9A2}" type="parTrans" cxnId="{87A9122C-AB03-4DC4-B24D-9DD5B5F5A25E}">
      <dgm:prSet/>
      <dgm:spPr/>
      <dgm:t>
        <a:bodyPr/>
        <a:lstStyle/>
        <a:p>
          <a:endParaRPr lang="zh-TW" altLang="en-US"/>
        </a:p>
      </dgm:t>
    </dgm:pt>
    <dgm:pt modelId="{B92757C1-8D41-49A0-84D0-7703DB48FEEB}" type="sibTrans" cxnId="{87A9122C-AB03-4DC4-B24D-9DD5B5F5A25E}">
      <dgm:prSet/>
      <dgm:spPr/>
      <dgm:t>
        <a:bodyPr/>
        <a:lstStyle/>
        <a:p>
          <a:endParaRPr lang="zh-TW" altLang="en-US"/>
        </a:p>
      </dgm:t>
    </dgm:pt>
    <dgm:pt modelId="{71FA26AF-4264-4719-8110-918C5C38A6C0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顯名高位</a:t>
          </a:r>
          <a:endParaRPr lang="zh-TW" altLang="en-US" sz="3200" dirty="0"/>
        </a:p>
      </dgm:t>
    </dgm:pt>
    <dgm:pt modelId="{9C682B6D-5170-4587-9506-FA1DE6A8589A}" type="parTrans" cxnId="{06C2CADD-DBC7-47F1-A5BF-D1DA3216A467}">
      <dgm:prSet/>
      <dgm:spPr/>
      <dgm:t>
        <a:bodyPr/>
        <a:lstStyle/>
        <a:p>
          <a:endParaRPr lang="zh-TW" altLang="en-US"/>
        </a:p>
      </dgm:t>
    </dgm:pt>
    <dgm:pt modelId="{DEBF7CA9-C8EC-4AA7-9A0B-3EB75601A9BD}" type="sibTrans" cxnId="{06C2CADD-DBC7-47F1-A5BF-D1DA3216A467}">
      <dgm:prSet/>
      <dgm:spPr/>
      <dgm:t>
        <a:bodyPr/>
        <a:lstStyle/>
        <a:p>
          <a:endParaRPr lang="zh-TW" altLang="en-US"/>
        </a:p>
      </dgm:t>
    </dgm:pt>
    <dgm:pt modelId="{9D37566F-D2C1-4229-B6C7-F4ED9DA1C74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豐禄厚賞</a:t>
          </a:r>
          <a:endParaRPr lang="zh-TW" altLang="en-US" sz="3200" dirty="0"/>
        </a:p>
      </dgm:t>
    </dgm:pt>
    <dgm:pt modelId="{0F3EDA35-8AFF-4FDF-835A-0D867D9C29BF}" type="parTrans" cxnId="{CA8DAB33-892E-4F2E-9422-69B972CD7FD4}">
      <dgm:prSet/>
      <dgm:spPr/>
      <dgm:t>
        <a:bodyPr/>
        <a:lstStyle/>
        <a:p>
          <a:endParaRPr lang="zh-TW" altLang="en-US"/>
        </a:p>
      </dgm:t>
    </dgm:pt>
    <dgm:pt modelId="{63126E90-83D9-4962-B824-2384A20833F1}" type="sibTrans" cxnId="{CA8DAB33-892E-4F2E-9422-69B972CD7FD4}">
      <dgm:prSet/>
      <dgm:spPr/>
      <dgm:t>
        <a:bodyPr/>
        <a:lstStyle/>
        <a:p>
          <a:endParaRPr lang="zh-TW" altLang="en-US"/>
        </a:p>
      </dgm:t>
    </dgm:pt>
    <dgm:pt modelId="{F5DFCCC5-A10C-4BF2-8CC0-8B46020F4C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利</a:t>
          </a:r>
          <a:endParaRPr lang="zh-TW" altLang="en-US" sz="3200" dirty="0"/>
        </a:p>
      </dgm:t>
    </dgm:pt>
    <dgm:pt modelId="{95575BC5-ED0C-43FE-BF54-B0048B51D598}" type="parTrans" cxnId="{B5DD2A07-41F7-4163-BDDA-B8D4DC74B2C8}">
      <dgm:prSet/>
      <dgm:spPr/>
      <dgm:t>
        <a:bodyPr/>
        <a:lstStyle/>
        <a:p>
          <a:endParaRPr lang="zh-TW" altLang="en-US"/>
        </a:p>
      </dgm:t>
    </dgm:pt>
    <dgm:pt modelId="{BF52DDCB-94DE-483A-99F6-408073A30B4B}" type="sibTrans" cxnId="{B5DD2A07-41F7-4163-BDDA-B8D4DC74B2C8}">
      <dgm:prSet/>
      <dgm:spPr/>
      <dgm:t>
        <a:bodyPr/>
        <a:lstStyle/>
        <a:p>
          <a:endParaRPr lang="zh-TW" altLang="en-US"/>
        </a:p>
      </dgm:t>
    </dgm:pt>
    <dgm:pt modelId="{34618E10-F0E0-42E3-851C-EDC1105C311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不修行崇德</a:t>
          </a:r>
          <a:endParaRPr lang="zh-TW" altLang="en-US" sz="3200" dirty="0"/>
        </a:p>
      </dgm:t>
    </dgm:pt>
    <dgm:pt modelId="{A90DA316-5D57-4D2D-9D68-12905D015CC9}" type="parTrans" cxnId="{A58FE9C1-B205-4362-A8AF-8699E89DE1A8}">
      <dgm:prSet/>
      <dgm:spPr/>
      <dgm:t>
        <a:bodyPr/>
        <a:lstStyle/>
        <a:p>
          <a:endParaRPr lang="zh-TW" altLang="en-US"/>
        </a:p>
      </dgm:t>
    </dgm:pt>
    <dgm:pt modelId="{4A9F0373-4AFF-4DBC-BBD7-718438021B30}" type="sibTrans" cxnId="{A58FE9C1-B205-4362-A8AF-8699E89DE1A8}">
      <dgm:prSet/>
      <dgm:spPr/>
      <dgm:t>
        <a:bodyPr/>
        <a:lstStyle/>
        <a:p>
          <a:endParaRPr lang="zh-TW" altLang="en-US"/>
        </a:p>
      </dgm:t>
    </dgm:pt>
    <dgm:pt modelId="{2AD24E22-689E-4A5B-A4E1-98A7DE6B01FE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則不得此名</a:t>
          </a:r>
          <a:endParaRPr lang="zh-TW" altLang="en-US" sz="3200" dirty="0"/>
        </a:p>
      </dgm:t>
    </dgm:pt>
    <dgm:pt modelId="{F047D10D-55D1-47CF-AF17-4E16ABF4197D}" type="parTrans" cxnId="{A2FA4D85-0426-4E2C-B709-F6E119F7F3F8}">
      <dgm:prSet/>
      <dgm:spPr/>
      <dgm:t>
        <a:bodyPr/>
        <a:lstStyle/>
        <a:p>
          <a:endParaRPr lang="zh-TW" altLang="en-US"/>
        </a:p>
      </dgm:t>
    </dgm:pt>
    <dgm:pt modelId="{E06BEA1E-BBBF-4FFF-B90C-5EEFA49810D3}" type="sibTrans" cxnId="{A2FA4D85-0426-4E2C-B709-F6E119F7F3F8}">
      <dgm:prSet/>
      <dgm:spPr/>
      <dgm:t>
        <a:bodyPr/>
        <a:lstStyle/>
        <a:p>
          <a:endParaRPr lang="zh-TW" altLang="en-US"/>
        </a:p>
      </dgm:t>
    </dgm:pt>
    <dgm:pt modelId="{327A9C03-D7ED-43BF-9F5D-AD9E5D29C88E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不居此位</a:t>
          </a:r>
          <a:endParaRPr lang="zh-TW" altLang="en-US" sz="3200" dirty="0"/>
        </a:p>
      </dgm:t>
    </dgm:pt>
    <dgm:pt modelId="{7EB11C43-97AD-4C0A-9F38-6726A19B9AB9}" type="parTrans" cxnId="{2E57612B-5E5F-4161-A4C4-7AAFF5A84D11}">
      <dgm:prSet/>
      <dgm:spPr/>
      <dgm:t>
        <a:bodyPr/>
        <a:lstStyle/>
        <a:p>
          <a:endParaRPr lang="zh-TW" altLang="en-US"/>
        </a:p>
      </dgm:t>
    </dgm:pt>
    <dgm:pt modelId="{4CE6936E-0D6D-49E4-9823-A1F50D118813}" type="sibTrans" cxnId="{2E57612B-5E5F-4161-A4C4-7AAFF5A84D11}">
      <dgm:prSet/>
      <dgm:spPr/>
      <dgm:t>
        <a:bodyPr/>
        <a:lstStyle/>
        <a:p>
          <a:endParaRPr lang="zh-TW" altLang="en-US"/>
        </a:p>
      </dgm:t>
    </dgm:pt>
    <dgm:pt modelId="{16F696CE-7097-4E22-808F-05A868DF7C2A}">
      <dgm:prSet phldrT="[文字]" custT="1"/>
      <dgm:spPr/>
      <dgm:t>
        <a:bodyPr/>
        <a:lstStyle/>
        <a:p>
          <a:r>
            <a:rPr lang="zh-TW" altLang="en-US" sz="3200" dirty="0" smtClean="0"/>
            <a:t>不食此禄</a:t>
          </a:r>
        </a:p>
      </dgm:t>
    </dgm:pt>
    <dgm:pt modelId="{C340C589-BC12-452B-BDE8-652608FCD8A2}" type="parTrans" cxnId="{B9387FB2-4A5A-450E-8DAD-C3A7F2D4D640}">
      <dgm:prSet/>
      <dgm:spPr/>
      <dgm:t>
        <a:bodyPr/>
        <a:lstStyle/>
        <a:p>
          <a:endParaRPr lang="zh-TW" altLang="en-US"/>
        </a:p>
      </dgm:t>
    </dgm:pt>
    <dgm:pt modelId="{013389BE-831B-4322-8D9B-561A1641551E}" type="sibTrans" cxnId="{B9387FB2-4A5A-450E-8DAD-C3A7F2D4D640}">
      <dgm:prSet/>
      <dgm:spPr/>
      <dgm:t>
        <a:bodyPr/>
        <a:lstStyle/>
        <a:p>
          <a:endParaRPr lang="zh-TW" altLang="en-US"/>
        </a:p>
      </dgm:t>
    </dgm:pt>
    <dgm:pt modelId="{95EE8D26-4F10-4381-A0F8-3D012C9D239C}">
      <dgm:prSet phldrT="[文字]" custT="1"/>
      <dgm:spPr/>
      <dgm:t>
        <a:bodyPr/>
        <a:lstStyle/>
        <a:p>
          <a:r>
            <a:rPr lang="zh-TW" altLang="en-US" sz="3200" dirty="0" smtClean="0"/>
            <a:t>不獲此賞</a:t>
          </a:r>
        </a:p>
      </dgm:t>
    </dgm:pt>
    <dgm:pt modelId="{6DE5037C-37A3-4A00-89AE-A2B4564EF4DB}" type="parTrans" cxnId="{724D0FB3-83CC-4CD6-9129-C41D77477BDE}">
      <dgm:prSet/>
      <dgm:spPr/>
      <dgm:t>
        <a:bodyPr/>
        <a:lstStyle/>
        <a:p>
          <a:endParaRPr lang="zh-TW" altLang="en-US"/>
        </a:p>
      </dgm:t>
    </dgm:pt>
    <dgm:pt modelId="{54E6B3CB-AB9A-4E83-A5B0-65DEEB4F5DD9}" type="sibTrans" cxnId="{724D0FB3-83CC-4CD6-9129-C41D77477BDE}">
      <dgm:prSet/>
      <dgm:spPr/>
      <dgm:t>
        <a:bodyPr/>
        <a:lstStyle/>
        <a:p>
          <a:endParaRPr lang="zh-TW" altLang="en-US"/>
        </a:p>
      </dgm:t>
    </dgm:pt>
    <dgm:pt modelId="{1EA0C43B-1E20-4350-9369-EE62E9E3FFD7}" type="pres">
      <dgm:prSet presAssocID="{B733B8B1-F430-450F-A622-6E178D20462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FC65043-54E9-4B59-90B8-ABF372B7807B}" type="pres">
      <dgm:prSet presAssocID="{A9313358-C0D5-4373-9416-D5429EEF22C4}" presName="root1" presStyleCnt="0"/>
      <dgm:spPr/>
    </dgm:pt>
    <dgm:pt modelId="{D93562E1-8188-4255-842B-8C479FA3982F}" type="pres">
      <dgm:prSet presAssocID="{A9313358-C0D5-4373-9416-D5429EEF22C4}" presName="LevelOneTextNode" presStyleLbl="node0" presStyleIdx="0" presStyleCnt="1" custAng="0" custScaleX="136956" custScaleY="1840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D50C86-9ABD-4577-980A-D7A452AD2B6F}" type="pres">
      <dgm:prSet presAssocID="{A9313358-C0D5-4373-9416-D5429EEF22C4}" presName="level2hierChild" presStyleCnt="0"/>
      <dgm:spPr/>
    </dgm:pt>
    <dgm:pt modelId="{BDF16AEF-BC22-41E3-BA21-55570617DB8F}" type="pres">
      <dgm:prSet presAssocID="{184014EC-2178-4A2A-BE78-726453F2E9A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71A24FBC-2D6D-4802-BF6C-8E6BAC07A0F6}" type="pres">
      <dgm:prSet presAssocID="{184014EC-2178-4A2A-BE78-726453F2E9A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1286864-F036-4717-9008-EC468F4F8D48}" type="pres">
      <dgm:prSet presAssocID="{5026AFF0-E132-4CB4-96DB-66E9189FC1CD}" presName="root2" presStyleCnt="0"/>
      <dgm:spPr/>
    </dgm:pt>
    <dgm:pt modelId="{D6F6ABD3-1A45-4341-9ED9-4120730EEC71}" type="pres">
      <dgm:prSet presAssocID="{5026AFF0-E132-4CB4-96DB-66E9189FC1CD}" presName="LevelTwoTextNode" presStyleLbl="node2" presStyleIdx="0" presStyleCnt="2" custScaleX="62998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5186B2D-4487-4DB6-A928-4167EFF1E0D6}" type="pres">
      <dgm:prSet presAssocID="{5026AFF0-E132-4CB4-96DB-66E9189FC1CD}" presName="level3hierChild" presStyleCnt="0"/>
      <dgm:spPr/>
    </dgm:pt>
    <dgm:pt modelId="{C5A6BCFF-5EA6-4584-90C8-2ED7E082585A}" type="pres">
      <dgm:prSet presAssocID="{9C682B6D-5170-4587-9506-FA1DE6A8589A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B384738-8FC6-4CB2-B3AD-B6C52FD1FB73}" type="pres">
      <dgm:prSet presAssocID="{9C682B6D-5170-4587-9506-FA1DE6A8589A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78CB7093-112C-437D-AEBE-1202720BEB5B}" type="pres">
      <dgm:prSet presAssocID="{71FA26AF-4264-4719-8110-918C5C38A6C0}" presName="root2" presStyleCnt="0"/>
      <dgm:spPr/>
    </dgm:pt>
    <dgm:pt modelId="{6546E195-C7C2-4BA6-ADB0-A867A7A1FBAA}" type="pres">
      <dgm:prSet presAssocID="{71FA26AF-4264-4719-8110-918C5C38A6C0}" presName="LevelTwoTextNode" presStyleLbl="node3" presStyleIdx="0" presStyleCnt="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978D5A-466A-40EA-9E21-92A10AA604E4}" type="pres">
      <dgm:prSet presAssocID="{71FA26AF-4264-4719-8110-918C5C38A6C0}" presName="level3hierChild" presStyleCnt="0"/>
      <dgm:spPr/>
    </dgm:pt>
    <dgm:pt modelId="{53AA106B-5B47-453D-9A89-4E035A50B5B7}" type="pres">
      <dgm:prSet presAssocID="{A90DA316-5D57-4D2D-9D68-12905D015CC9}" presName="conn2-1" presStyleLbl="parChTrans1D4" presStyleIdx="0" presStyleCnt="5"/>
      <dgm:spPr/>
      <dgm:t>
        <a:bodyPr/>
        <a:lstStyle/>
        <a:p>
          <a:endParaRPr lang="zh-TW" altLang="en-US"/>
        </a:p>
      </dgm:t>
    </dgm:pt>
    <dgm:pt modelId="{8EFA70A2-2644-4002-A7D7-F20DBB6AD312}" type="pres">
      <dgm:prSet presAssocID="{A90DA316-5D57-4D2D-9D68-12905D015CC9}" presName="connTx" presStyleLbl="parChTrans1D4" presStyleIdx="0" presStyleCnt="5"/>
      <dgm:spPr/>
      <dgm:t>
        <a:bodyPr/>
        <a:lstStyle/>
        <a:p>
          <a:endParaRPr lang="zh-TW" altLang="en-US"/>
        </a:p>
      </dgm:t>
    </dgm:pt>
    <dgm:pt modelId="{CE5B5E0B-6960-4768-A84F-FD795BB5A0B1}" type="pres">
      <dgm:prSet presAssocID="{34618E10-F0E0-42E3-851C-EDC1105C3119}" presName="root2" presStyleCnt="0"/>
      <dgm:spPr/>
    </dgm:pt>
    <dgm:pt modelId="{21A1451B-FADA-459D-BD4D-86C8C75068CF}" type="pres">
      <dgm:prSet presAssocID="{34618E10-F0E0-42E3-851C-EDC1105C3119}" presName="LevelTwoTextNode" presStyleLbl="node4" presStyleIdx="0" presStyleCnt="5" custScaleX="11902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E8E36C-34D4-4201-878E-2825A9997424}" type="pres">
      <dgm:prSet presAssocID="{34618E10-F0E0-42E3-851C-EDC1105C3119}" presName="level3hierChild" presStyleCnt="0"/>
      <dgm:spPr/>
    </dgm:pt>
    <dgm:pt modelId="{D3EAF970-AAFA-422E-852A-528AC136E18D}" type="pres">
      <dgm:prSet presAssocID="{F047D10D-55D1-47CF-AF17-4E16ABF4197D}" presName="conn2-1" presStyleLbl="parChTrans1D4" presStyleIdx="1" presStyleCnt="5"/>
      <dgm:spPr/>
      <dgm:t>
        <a:bodyPr/>
        <a:lstStyle/>
        <a:p>
          <a:endParaRPr lang="zh-TW" altLang="en-US"/>
        </a:p>
      </dgm:t>
    </dgm:pt>
    <dgm:pt modelId="{422A2D3D-AC48-42BD-8118-53E9B8E3533B}" type="pres">
      <dgm:prSet presAssocID="{F047D10D-55D1-47CF-AF17-4E16ABF4197D}" presName="connTx" presStyleLbl="parChTrans1D4" presStyleIdx="1" presStyleCnt="5"/>
      <dgm:spPr/>
      <dgm:t>
        <a:bodyPr/>
        <a:lstStyle/>
        <a:p>
          <a:endParaRPr lang="zh-TW" altLang="en-US"/>
        </a:p>
      </dgm:t>
    </dgm:pt>
    <dgm:pt modelId="{B4E694A8-B177-4CF8-9A55-5C9FB9805208}" type="pres">
      <dgm:prSet presAssocID="{2AD24E22-689E-4A5B-A4E1-98A7DE6B01FE}" presName="root2" presStyleCnt="0"/>
      <dgm:spPr/>
    </dgm:pt>
    <dgm:pt modelId="{757C2E4C-D9F9-4B19-B04D-16D32993427F}" type="pres">
      <dgm:prSet presAssocID="{2AD24E22-689E-4A5B-A4E1-98A7DE6B01FE}" presName="LevelTwoTextNode" presStyleLbl="node4" presStyleIdx="1" presStyleCnt="5" custScaleX="11902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1A9D51-2903-440E-8C11-84A7880EF880}" type="pres">
      <dgm:prSet presAssocID="{2AD24E22-689E-4A5B-A4E1-98A7DE6B01FE}" presName="level3hierChild" presStyleCnt="0"/>
      <dgm:spPr/>
    </dgm:pt>
    <dgm:pt modelId="{7083B02D-DA3A-49EF-B035-783F1BAAC50D}" type="pres">
      <dgm:prSet presAssocID="{95575BC5-ED0C-43FE-BF54-B0048B51D59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6D02A4C-D262-44EC-8E8A-6450D5BFFFBB}" type="pres">
      <dgm:prSet presAssocID="{95575BC5-ED0C-43FE-BF54-B0048B51D59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40B3BAC-239E-4CEF-903E-75295900FD15}" type="pres">
      <dgm:prSet presAssocID="{F5DFCCC5-A10C-4BF2-8CC0-8B46020F4C53}" presName="root2" presStyleCnt="0"/>
      <dgm:spPr/>
    </dgm:pt>
    <dgm:pt modelId="{0EDD01D5-73CD-47E1-9486-85735A7E6B42}" type="pres">
      <dgm:prSet presAssocID="{F5DFCCC5-A10C-4BF2-8CC0-8B46020F4C53}" presName="LevelTwoTextNode" presStyleLbl="node2" presStyleIdx="1" presStyleCnt="2" custScaleX="62998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9D0D461-221E-42DA-9B0C-FBA8FB4BD459}" type="pres">
      <dgm:prSet presAssocID="{F5DFCCC5-A10C-4BF2-8CC0-8B46020F4C53}" presName="level3hierChild" presStyleCnt="0"/>
      <dgm:spPr/>
    </dgm:pt>
    <dgm:pt modelId="{0D5473BA-1B31-4E34-8F30-9E457758A980}" type="pres">
      <dgm:prSet presAssocID="{0F3EDA35-8AFF-4FDF-835A-0D867D9C29B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FFE87175-6834-4A4E-847C-4773E85AB6B6}" type="pres">
      <dgm:prSet presAssocID="{0F3EDA35-8AFF-4FDF-835A-0D867D9C29B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FD971B1A-AF2B-4D37-B575-023D2497F4C8}" type="pres">
      <dgm:prSet presAssocID="{9D37566F-D2C1-4229-B6C7-F4ED9DA1C744}" presName="root2" presStyleCnt="0"/>
      <dgm:spPr/>
    </dgm:pt>
    <dgm:pt modelId="{D460119A-576C-4421-8525-F955A075D6C0}" type="pres">
      <dgm:prSet presAssocID="{9D37566F-D2C1-4229-B6C7-F4ED9DA1C744}" presName="LevelTwoTextNode" presStyleLbl="node3" presStyleIdx="1" presStyleCnt="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D736CD-1BFD-4916-9C1B-FD64F4C7707E}" type="pres">
      <dgm:prSet presAssocID="{9D37566F-D2C1-4229-B6C7-F4ED9DA1C744}" presName="level3hierChild" presStyleCnt="0"/>
      <dgm:spPr/>
    </dgm:pt>
    <dgm:pt modelId="{5D82F8B6-06F1-4265-A332-A360E1621200}" type="pres">
      <dgm:prSet presAssocID="{7EB11C43-97AD-4C0A-9F38-6726A19B9AB9}" presName="conn2-1" presStyleLbl="parChTrans1D4" presStyleIdx="2" presStyleCnt="5"/>
      <dgm:spPr/>
      <dgm:t>
        <a:bodyPr/>
        <a:lstStyle/>
        <a:p>
          <a:endParaRPr lang="zh-TW" altLang="en-US"/>
        </a:p>
      </dgm:t>
    </dgm:pt>
    <dgm:pt modelId="{C1CE1DB7-FCAD-45DE-9117-240A639955FC}" type="pres">
      <dgm:prSet presAssocID="{7EB11C43-97AD-4C0A-9F38-6726A19B9AB9}" presName="connTx" presStyleLbl="parChTrans1D4" presStyleIdx="2" presStyleCnt="5"/>
      <dgm:spPr/>
      <dgm:t>
        <a:bodyPr/>
        <a:lstStyle/>
        <a:p>
          <a:endParaRPr lang="zh-TW" altLang="en-US"/>
        </a:p>
      </dgm:t>
    </dgm:pt>
    <dgm:pt modelId="{6899ADBD-EF9A-4750-879C-33C5386561BC}" type="pres">
      <dgm:prSet presAssocID="{327A9C03-D7ED-43BF-9F5D-AD9E5D29C88E}" presName="root2" presStyleCnt="0"/>
      <dgm:spPr/>
    </dgm:pt>
    <dgm:pt modelId="{FCBABB13-CE0C-4C6E-9396-1DBB10F5011D}" type="pres">
      <dgm:prSet presAssocID="{327A9C03-D7ED-43BF-9F5D-AD9E5D29C88E}" presName="LevelTwoTextNode" presStyleLbl="node4" presStyleIdx="2" presStyleCnt="5" custScaleX="11902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A932AD-6D17-4B1C-946F-860343438810}" type="pres">
      <dgm:prSet presAssocID="{327A9C03-D7ED-43BF-9F5D-AD9E5D29C88E}" presName="level3hierChild" presStyleCnt="0"/>
      <dgm:spPr/>
    </dgm:pt>
    <dgm:pt modelId="{D40C9431-981C-4B57-AC91-ECC10D1E253E}" type="pres">
      <dgm:prSet presAssocID="{C340C589-BC12-452B-BDE8-652608FCD8A2}" presName="conn2-1" presStyleLbl="parChTrans1D4" presStyleIdx="3" presStyleCnt="5"/>
      <dgm:spPr/>
      <dgm:t>
        <a:bodyPr/>
        <a:lstStyle/>
        <a:p>
          <a:endParaRPr lang="zh-TW" altLang="en-US"/>
        </a:p>
      </dgm:t>
    </dgm:pt>
    <dgm:pt modelId="{1174E98D-9C11-4CC8-9C0E-8309F8A655C2}" type="pres">
      <dgm:prSet presAssocID="{C340C589-BC12-452B-BDE8-652608FCD8A2}" presName="connTx" presStyleLbl="parChTrans1D4" presStyleIdx="3" presStyleCnt="5"/>
      <dgm:spPr/>
      <dgm:t>
        <a:bodyPr/>
        <a:lstStyle/>
        <a:p>
          <a:endParaRPr lang="zh-TW" altLang="en-US"/>
        </a:p>
      </dgm:t>
    </dgm:pt>
    <dgm:pt modelId="{959AEA53-C745-4FB8-B761-306547463D55}" type="pres">
      <dgm:prSet presAssocID="{16F696CE-7097-4E22-808F-05A868DF7C2A}" presName="root2" presStyleCnt="0"/>
      <dgm:spPr/>
    </dgm:pt>
    <dgm:pt modelId="{20CA170F-26DA-497C-8659-AC49977CACB5}" type="pres">
      <dgm:prSet presAssocID="{16F696CE-7097-4E22-808F-05A868DF7C2A}" presName="LevelTwoTextNode" presStyleLbl="node4" presStyleIdx="3" presStyleCnt="5" custScaleX="11902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E4A99A-5616-4144-9EB3-DC0561A9FD09}" type="pres">
      <dgm:prSet presAssocID="{16F696CE-7097-4E22-808F-05A868DF7C2A}" presName="level3hierChild" presStyleCnt="0"/>
      <dgm:spPr/>
    </dgm:pt>
    <dgm:pt modelId="{928DD977-8521-450C-BA1A-23F50632F7A8}" type="pres">
      <dgm:prSet presAssocID="{6DE5037C-37A3-4A00-89AE-A2B4564EF4DB}" presName="conn2-1" presStyleLbl="parChTrans1D4" presStyleIdx="4" presStyleCnt="5"/>
      <dgm:spPr/>
      <dgm:t>
        <a:bodyPr/>
        <a:lstStyle/>
        <a:p>
          <a:endParaRPr lang="zh-TW" altLang="en-US"/>
        </a:p>
      </dgm:t>
    </dgm:pt>
    <dgm:pt modelId="{23C18859-8F69-4585-8D68-E24A3427DE99}" type="pres">
      <dgm:prSet presAssocID="{6DE5037C-37A3-4A00-89AE-A2B4564EF4DB}" presName="connTx" presStyleLbl="parChTrans1D4" presStyleIdx="4" presStyleCnt="5"/>
      <dgm:spPr/>
      <dgm:t>
        <a:bodyPr/>
        <a:lstStyle/>
        <a:p>
          <a:endParaRPr lang="zh-TW" altLang="en-US"/>
        </a:p>
      </dgm:t>
    </dgm:pt>
    <dgm:pt modelId="{1ACF335C-22F8-42A2-8252-0F4E1C7C38D4}" type="pres">
      <dgm:prSet presAssocID="{95EE8D26-4F10-4381-A0F8-3D012C9D239C}" presName="root2" presStyleCnt="0"/>
      <dgm:spPr/>
    </dgm:pt>
    <dgm:pt modelId="{40E34A1E-E008-4983-931F-37A3D16300E3}" type="pres">
      <dgm:prSet presAssocID="{95EE8D26-4F10-4381-A0F8-3D012C9D239C}" presName="LevelTwoTextNode" presStyleLbl="node4" presStyleIdx="4" presStyleCnt="5" custScaleX="119022" custScaleY="1467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F02D913-6312-44CA-B5D5-FEF8BB0552D9}" type="pres">
      <dgm:prSet presAssocID="{95EE8D26-4F10-4381-A0F8-3D012C9D239C}" presName="level3hierChild" presStyleCnt="0"/>
      <dgm:spPr/>
    </dgm:pt>
  </dgm:ptLst>
  <dgm:cxnLst>
    <dgm:cxn modelId="{F2B5D05F-DA16-423B-9ABA-3DC47F1060BB}" type="presOf" srcId="{7EB11C43-97AD-4C0A-9F38-6726A19B9AB9}" destId="{C1CE1DB7-FCAD-45DE-9117-240A639955FC}" srcOrd="1" destOrd="0" presId="urn:microsoft.com/office/officeart/2008/layout/HorizontalMultiLevelHierarchy"/>
    <dgm:cxn modelId="{EA719B05-155C-4735-BE21-5FEE1871B399}" type="presOf" srcId="{95575BC5-ED0C-43FE-BF54-B0048B51D598}" destId="{76D02A4C-D262-44EC-8E8A-6450D5BFFFBB}" srcOrd="1" destOrd="0" presId="urn:microsoft.com/office/officeart/2008/layout/HorizontalMultiLevelHierarchy"/>
    <dgm:cxn modelId="{B1A21589-07A0-47A9-B398-CAD9B3F1517A}" type="presOf" srcId="{6DE5037C-37A3-4A00-89AE-A2B4564EF4DB}" destId="{928DD977-8521-450C-BA1A-23F50632F7A8}" srcOrd="0" destOrd="0" presId="urn:microsoft.com/office/officeart/2008/layout/HorizontalMultiLevelHierarchy"/>
    <dgm:cxn modelId="{0C3C2BE2-EDBE-4C0F-93B6-CE767D5D5EED}" type="presOf" srcId="{B733B8B1-F430-450F-A622-6E178D204625}" destId="{1EA0C43B-1E20-4350-9369-EE62E9E3FFD7}" srcOrd="0" destOrd="0" presId="urn:microsoft.com/office/officeart/2008/layout/HorizontalMultiLevelHierarchy"/>
    <dgm:cxn modelId="{06C2CADD-DBC7-47F1-A5BF-D1DA3216A467}" srcId="{5026AFF0-E132-4CB4-96DB-66E9189FC1CD}" destId="{71FA26AF-4264-4719-8110-918C5C38A6C0}" srcOrd="0" destOrd="0" parTransId="{9C682B6D-5170-4587-9506-FA1DE6A8589A}" sibTransId="{DEBF7CA9-C8EC-4AA7-9A0B-3EB75601A9BD}"/>
    <dgm:cxn modelId="{AAEB7C8D-5FC0-4EAB-B563-C76A71559C74}" type="presOf" srcId="{0F3EDA35-8AFF-4FDF-835A-0D867D9C29BF}" destId="{FFE87175-6834-4A4E-847C-4773E85AB6B6}" srcOrd="1" destOrd="0" presId="urn:microsoft.com/office/officeart/2008/layout/HorizontalMultiLevelHierarchy"/>
    <dgm:cxn modelId="{87A9122C-AB03-4DC4-B24D-9DD5B5F5A25E}" srcId="{A9313358-C0D5-4373-9416-D5429EEF22C4}" destId="{5026AFF0-E132-4CB4-96DB-66E9189FC1CD}" srcOrd="0" destOrd="0" parTransId="{184014EC-2178-4A2A-BE78-726453F2E9A2}" sibTransId="{B92757C1-8D41-49A0-84D0-7703DB48FEEB}"/>
    <dgm:cxn modelId="{CA8DAB33-892E-4F2E-9422-69B972CD7FD4}" srcId="{F5DFCCC5-A10C-4BF2-8CC0-8B46020F4C53}" destId="{9D37566F-D2C1-4229-B6C7-F4ED9DA1C744}" srcOrd="0" destOrd="0" parTransId="{0F3EDA35-8AFF-4FDF-835A-0D867D9C29BF}" sibTransId="{63126E90-83D9-4962-B824-2384A20833F1}"/>
    <dgm:cxn modelId="{6C233E9F-3158-43BB-BC5F-3BC419C589E2}" type="presOf" srcId="{7EB11C43-97AD-4C0A-9F38-6726A19B9AB9}" destId="{5D82F8B6-06F1-4265-A332-A360E1621200}" srcOrd="0" destOrd="0" presId="urn:microsoft.com/office/officeart/2008/layout/HorizontalMultiLevelHierarchy"/>
    <dgm:cxn modelId="{0220F334-83FB-471B-B0EE-E1BF09A630F7}" type="presOf" srcId="{C340C589-BC12-452B-BDE8-652608FCD8A2}" destId="{D40C9431-981C-4B57-AC91-ECC10D1E253E}" srcOrd="0" destOrd="0" presId="urn:microsoft.com/office/officeart/2008/layout/HorizontalMultiLevelHierarchy"/>
    <dgm:cxn modelId="{1E84AADA-732E-46BB-9C2A-2C31327A54EF}" type="presOf" srcId="{9C682B6D-5170-4587-9506-FA1DE6A8589A}" destId="{C5A6BCFF-5EA6-4584-90C8-2ED7E082585A}" srcOrd="0" destOrd="0" presId="urn:microsoft.com/office/officeart/2008/layout/HorizontalMultiLevelHierarchy"/>
    <dgm:cxn modelId="{715092B8-6712-4967-9A32-28D39EA4DA10}" type="presOf" srcId="{6DE5037C-37A3-4A00-89AE-A2B4564EF4DB}" destId="{23C18859-8F69-4585-8D68-E24A3427DE99}" srcOrd="1" destOrd="0" presId="urn:microsoft.com/office/officeart/2008/layout/HorizontalMultiLevelHierarchy"/>
    <dgm:cxn modelId="{CE4362AF-4F12-486C-A22B-D771F6EE1140}" type="presOf" srcId="{2AD24E22-689E-4A5B-A4E1-98A7DE6B01FE}" destId="{757C2E4C-D9F9-4B19-B04D-16D32993427F}" srcOrd="0" destOrd="0" presId="urn:microsoft.com/office/officeart/2008/layout/HorizontalMultiLevelHierarchy"/>
    <dgm:cxn modelId="{B5DD2A07-41F7-4163-BDDA-B8D4DC74B2C8}" srcId="{A9313358-C0D5-4373-9416-D5429EEF22C4}" destId="{F5DFCCC5-A10C-4BF2-8CC0-8B46020F4C53}" srcOrd="1" destOrd="0" parTransId="{95575BC5-ED0C-43FE-BF54-B0048B51D598}" sibTransId="{BF52DDCB-94DE-483A-99F6-408073A30B4B}"/>
    <dgm:cxn modelId="{201C1E5C-9D84-4FD7-810B-0AC04CC1D4A2}" type="presOf" srcId="{A90DA316-5D57-4D2D-9D68-12905D015CC9}" destId="{8EFA70A2-2644-4002-A7D7-F20DBB6AD312}" srcOrd="1" destOrd="0" presId="urn:microsoft.com/office/officeart/2008/layout/HorizontalMultiLevelHierarchy"/>
    <dgm:cxn modelId="{6170CB2E-3C7A-4F88-8AF8-C48C2F906B1D}" type="presOf" srcId="{0F3EDA35-8AFF-4FDF-835A-0D867D9C29BF}" destId="{0D5473BA-1B31-4E34-8F30-9E457758A980}" srcOrd="0" destOrd="0" presId="urn:microsoft.com/office/officeart/2008/layout/HorizontalMultiLevelHierarchy"/>
    <dgm:cxn modelId="{F9390241-ECE4-4DBA-8B71-9D4FBD467DBD}" type="presOf" srcId="{9D37566F-D2C1-4229-B6C7-F4ED9DA1C744}" destId="{D460119A-576C-4421-8525-F955A075D6C0}" srcOrd="0" destOrd="0" presId="urn:microsoft.com/office/officeart/2008/layout/HorizontalMultiLevelHierarchy"/>
    <dgm:cxn modelId="{A3659A64-320D-4188-9407-6BEE6FC15686}" type="presOf" srcId="{34618E10-F0E0-42E3-851C-EDC1105C3119}" destId="{21A1451B-FADA-459D-BD4D-86C8C75068CF}" srcOrd="0" destOrd="0" presId="urn:microsoft.com/office/officeart/2008/layout/HorizontalMultiLevelHierarchy"/>
    <dgm:cxn modelId="{D55EFAE1-64EB-48A7-B32A-8380AB5C11E0}" type="presOf" srcId="{F047D10D-55D1-47CF-AF17-4E16ABF4197D}" destId="{422A2D3D-AC48-42BD-8118-53E9B8E3533B}" srcOrd="1" destOrd="0" presId="urn:microsoft.com/office/officeart/2008/layout/HorizontalMultiLevelHierarchy"/>
    <dgm:cxn modelId="{BEA62D71-CF22-4A86-989E-ACDC822D41AF}" type="presOf" srcId="{71FA26AF-4264-4719-8110-918C5C38A6C0}" destId="{6546E195-C7C2-4BA6-ADB0-A867A7A1FBAA}" srcOrd="0" destOrd="0" presId="urn:microsoft.com/office/officeart/2008/layout/HorizontalMultiLevelHierarchy"/>
    <dgm:cxn modelId="{64CCD25A-1351-4FA5-83EC-73F8C301F319}" type="presOf" srcId="{F5DFCCC5-A10C-4BF2-8CC0-8B46020F4C53}" destId="{0EDD01D5-73CD-47E1-9486-85735A7E6B42}" srcOrd="0" destOrd="0" presId="urn:microsoft.com/office/officeart/2008/layout/HorizontalMultiLevelHierarchy"/>
    <dgm:cxn modelId="{8BC84EA9-CBCD-409D-BF41-09D20B3D3C13}" type="presOf" srcId="{327A9C03-D7ED-43BF-9F5D-AD9E5D29C88E}" destId="{FCBABB13-CE0C-4C6E-9396-1DBB10F5011D}" srcOrd="0" destOrd="0" presId="urn:microsoft.com/office/officeart/2008/layout/HorizontalMultiLevelHierarchy"/>
    <dgm:cxn modelId="{A2FA4D85-0426-4E2C-B709-F6E119F7F3F8}" srcId="{34618E10-F0E0-42E3-851C-EDC1105C3119}" destId="{2AD24E22-689E-4A5B-A4E1-98A7DE6B01FE}" srcOrd="0" destOrd="0" parTransId="{F047D10D-55D1-47CF-AF17-4E16ABF4197D}" sibTransId="{E06BEA1E-BBBF-4FFF-B90C-5EEFA49810D3}"/>
    <dgm:cxn modelId="{A58FE9C1-B205-4362-A8AF-8699E89DE1A8}" srcId="{71FA26AF-4264-4719-8110-918C5C38A6C0}" destId="{34618E10-F0E0-42E3-851C-EDC1105C3119}" srcOrd="0" destOrd="0" parTransId="{A90DA316-5D57-4D2D-9D68-12905D015CC9}" sibTransId="{4A9F0373-4AFF-4DBC-BBD7-718438021B30}"/>
    <dgm:cxn modelId="{2E57612B-5E5F-4161-A4C4-7AAFF5A84D11}" srcId="{9D37566F-D2C1-4229-B6C7-F4ED9DA1C744}" destId="{327A9C03-D7ED-43BF-9F5D-AD9E5D29C88E}" srcOrd="0" destOrd="0" parTransId="{7EB11C43-97AD-4C0A-9F38-6726A19B9AB9}" sibTransId="{4CE6936E-0D6D-49E4-9823-A1F50D118813}"/>
    <dgm:cxn modelId="{DDB0F577-2FEF-487C-80BF-1C6469939D6B}" type="presOf" srcId="{95575BC5-ED0C-43FE-BF54-B0048B51D598}" destId="{7083B02D-DA3A-49EF-B035-783F1BAAC50D}" srcOrd="0" destOrd="0" presId="urn:microsoft.com/office/officeart/2008/layout/HorizontalMultiLevelHierarchy"/>
    <dgm:cxn modelId="{2A74DD8F-0BBB-4A6D-9FD3-76BCB2D4A0FD}" type="presOf" srcId="{F047D10D-55D1-47CF-AF17-4E16ABF4197D}" destId="{D3EAF970-AAFA-422E-852A-528AC136E18D}" srcOrd="0" destOrd="0" presId="urn:microsoft.com/office/officeart/2008/layout/HorizontalMultiLevelHierarchy"/>
    <dgm:cxn modelId="{227C67E0-9989-4F29-8E4A-103E2A57C2AF}" srcId="{B733B8B1-F430-450F-A622-6E178D204625}" destId="{A9313358-C0D5-4373-9416-D5429EEF22C4}" srcOrd="0" destOrd="0" parTransId="{B3832E62-9419-4A39-BD44-6977C87C8CF9}" sibTransId="{E36CF7FA-BD97-4F81-B538-B6F08A40DAC2}"/>
    <dgm:cxn modelId="{D9322E7F-65A2-446C-817F-CA386283CA2C}" type="presOf" srcId="{A90DA316-5D57-4D2D-9D68-12905D015CC9}" destId="{53AA106B-5B47-453D-9A89-4E035A50B5B7}" srcOrd="0" destOrd="0" presId="urn:microsoft.com/office/officeart/2008/layout/HorizontalMultiLevelHierarchy"/>
    <dgm:cxn modelId="{7C84F673-57E7-42A7-9778-3656148EF217}" type="presOf" srcId="{184014EC-2178-4A2A-BE78-726453F2E9A2}" destId="{BDF16AEF-BC22-41E3-BA21-55570617DB8F}" srcOrd="0" destOrd="0" presId="urn:microsoft.com/office/officeart/2008/layout/HorizontalMultiLevelHierarchy"/>
    <dgm:cxn modelId="{B9387FB2-4A5A-450E-8DAD-C3A7F2D4D640}" srcId="{327A9C03-D7ED-43BF-9F5D-AD9E5D29C88E}" destId="{16F696CE-7097-4E22-808F-05A868DF7C2A}" srcOrd="0" destOrd="0" parTransId="{C340C589-BC12-452B-BDE8-652608FCD8A2}" sibTransId="{013389BE-831B-4322-8D9B-561A1641551E}"/>
    <dgm:cxn modelId="{90D07C5C-11A8-419A-9766-C6990ACDD209}" type="presOf" srcId="{A9313358-C0D5-4373-9416-D5429EEF22C4}" destId="{D93562E1-8188-4255-842B-8C479FA3982F}" srcOrd="0" destOrd="0" presId="urn:microsoft.com/office/officeart/2008/layout/HorizontalMultiLevelHierarchy"/>
    <dgm:cxn modelId="{52B81244-A2B4-41B1-BC7C-5ED2DBCB17C8}" type="presOf" srcId="{95EE8D26-4F10-4381-A0F8-3D012C9D239C}" destId="{40E34A1E-E008-4983-931F-37A3D16300E3}" srcOrd="0" destOrd="0" presId="urn:microsoft.com/office/officeart/2008/layout/HorizontalMultiLevelHierarchy"/>
    <dgm:cxn modelId="{724D0FB3-83CC-4CD6-9129-C41D77477BDE}" srcId="{327A9C03-D7ED-43BF-9F5D-AD9E5D29C88E}" destId="{95EE8D26-4F10-4381-A0F8-3D012C9D239C}" srcOrd="1" destOrd="0" parTransId="{6DE5037C-37A3-4A00-89AE-A2B4564EF4DB}" sibTransId="{54E6B3CB-AB9A-4E83-A5B0-65DEEB4F5DD9}"/>
    <dgm:cxn modelId="{880CFD58-1A97-4472-A7EC-2F43DD8D5DE3}" type="presOf" srcId="{9C682B6D-5170-4587-9506-FA1DE6A8589A}" destId="{8B384738-8FC6-4CB2-B3AD-B6C52FD1FB73}" srcOrd="1" destOrd="0" presId="urn:microsoft.com/office/officeart/2008/layout/HorizontalMultiLevelHierarchy"/>
    <dgm:cxn modelId="{1D7905EF-57E4-49A5-B9C2-5A9F4B074BD1}" type="presOf" srcId="{5026AFF0-E132-4CB4-96DB-66E9189FC1CD}" destId="{D6F6ABD3-1A45-4341-9ED9-4120730EEC71}" srcOrd="0" destOrd="0" presId="urn:microsoft.com/office/officeart/2008/layout/HorizontalMultiLevelHierarchy"/>
    <dgm:cxn modelId="{564556F5-E7F9-4ABC-BC27-0F340E22A83B}" type="presOf" srcId="{16F696CE-7097-4E22-808F-05A868DF7C2A}" destId="{20CA170F-26DA-497C-8659-AC49977CACB5}" srcOrd="0" destOrd="0" presId="urn:microsoft.com/office/officeart/2008/layout/HorizontalMultiLevelHierarchy"/>
    <dgm:cxn modelId="{6C127A64-FEDE-4E08-B030-06C393921DFA}" type="presOf" srcId="{184014EC-2178-4A2A-BE78-726453F2E9A2}" destId="{71A24FBC-2D6D-4802-BF6C-8E6BAC07A0F6}" srcOrd="1" destOrd="0" presId="urn:microsoft.com/office/officeart/2008/layout/HorizontalMultiLevelHierarchy"/>
    <dgm:cxn modelId="{ADA717B2-BBC3-40C2-A31B-1424C6EAC013}" type="presOf" srcId="{C340C589-BC12-452B-BDE8-652608FCD8A2}" destId="{1174E98D-9C11-4CC8-9C0E-8309F8A655C2}" srcOrd="1" destOrd="0" presId="urn:microsoft.com/office/officeart/2008/layout/HorizontalMultiLevelHierarchy"/>
    <dgm:cxn modelId="{14E9620E-5CC5-4666-9BBF-66784FCA33E2}" type="presParOf" srcId="{1EA0C43B-1E20-4350-9369-EE62E9E3FFD7}" destId="{2FC65043-54E9-4B59-90B8-ABF372B7807B}" srcOrd="0" destOrd="0" presId="urn:microsoft.com/office/officeart/2008/layout/HorizontalMultiLevelHierarchy"/>
    <dgm:cxn modelId="{9E281882-363F-4985-8021-9FA86D7CD4BD}" type="presParOf" srcId="{2FC65043-54E9-4B59-90B8-ABF372B7807B}" destId="{D93562E1-8188-4255-842B-8C479FA3982F}" srcOrd="0" destOrd="0" presId="urn:microsoft.com/office/officeart/2008/layout/HorizontalMultiLevelHierarchy"/>
    <dgm:cxn modelId="{11D5D7A7-FF36-487A-AA06-21CF512EEBE7}" type="presParOf" srcId="{2FC65043-54E9-4B59-90B8-ABF372B7807B}" destId="{AAD50C86-9ABD-4577-980A-D7A452AD2B6F}" srcOrd="1" destOrd="0" presId="urn:microsoft.com/office/officeart/2008/layout/HorizontalMultiLevelHierarchy"/>
    <dgm:cxn modelId="{8F4C6DAD-A2B7-4F8C-BBCF-5257F9941746}" type="presParOf" srcId="{AAD50C86-9ABD-4577-980A-D7A452AD2B6F}" destId="{BDF16AEF-BC22-41E3-BA21-55570617DB8F}" srcOrd="0" destOrd="0" presId="urn:microsoft.com/office/officeart/2008/layout/HorizontalMultiLevelHierarchy"/>
    <dgm:cxn modelId="{82258F47-627E-4E8F-925E-2FF87BED9DA9}" type="presParOf" srcId="{BDF16AEF-BC22-41E3-BA21-55570617DB8F}" destId="{71A24FBC-2D6D-4802-BF6C-8E6BAC07A0F6}" srcOrd="0" destOrd="0" presId="urn:microsoft.com/office/officeart/2008/layout/HorizontalMultiLevelHierarchy"/>
    <dgm:cxn modelId="{D387B8A4-1B9B-4682-8E09-7561DDDE2CE7}" type="presParOf" srcId="{AAD50C86-9ABD-4577-980A-D7A452AD2B6F}" destId="{C1286864-F036-4717-9008-EC468F4F8D48}" srcOrd="1" destOrd="0" presId="urn:microsoft.com/office/officeart/2008/layout/HorizontalMultiLevelHierarchy"/>
    <dgm:cxn modelId="{E1795A1C-433C-47BD-8AC8-EB28F893098D}" type="presParOf" srcId="{C1286864-F036-4717-9008-EC468F4F8D48}" destId="{D6F6ABD3-1A45-4341-9ED9-4120730EEC71}" srcOrd="0" destOrd="0" presId="urn:microsoft.com/office/officeart/2008/layout/HorizontalMultiLevelHierarchy"/>
    <dgm:cxn modelId="{86D34014-3ED5-48F0-B3C1-F08C4A3BD71B}" type="presParOf" srcId="{C1286864-F036-4717-9008-EC468F4F8D48}" destId="{A5186B2D-4487-4DB6-A928-4167EFF1E0D6}" srcOrd="1" destOrd="0" presId="urn:microsoft.com/office/officeart/2008/layout/HorizontalMultiLevelHierarchy"/>
    <dgm:cxn modelId="{24A4DDC2-71F3-4D99-9437-1A47E9C7CB39}" type="presParOf" srcId="{A5186B2D-4487-4DB6-A928-4167EFF1E0D6}" destId="{C5A6BCFF-5EA6-4584-90C8-2ED7E082585A}" srcOrd="0" destOrd="0" presId="urn:microsoft.com/office/officeart/2008/layout/HorizontalMultiLevelHierarchy"/>
    <dgm:cxn modelId="{789FCAD8-829B-482B-AEC0-D29A6C7E8D5F}" type="presParOf" srcId="{C5A6BCFF-5EA6-4584-90C8-2ED7E082585A}" destId="{8B384738-8FC6-4CB2-B3AD-B6C52FD1FB73}" srcOrd="0" destOrd="0" presId="urn:microsoft.com/office/officeart/2008/layout/HorizontalMultiLevelHierarchy"/>
    <dgm:cxn modelId="{E0D9CFA4-E4F1-43EA-AE55-1109A4B421AB}" type="presParOf" srcId="{A5186B2D-4487-4DB6-A928-4167EFF1E0D6}" destId="{78CB7093-112C-437D-AEBE-1202720BEB5B}" srcOrd="1" destOrd="0" presId="urn:microsoft.com/office/officeart/2008/layout/HorizontalMultiLevelHierarchy"/>
    <dgm:cxn modelId="{65CFF295-DC39-4114-B417-789C3836602D}" type="presParOf" srcId="{78CB7093-112C-437D-AEBE-1202720BEB5B}" destId="{6546E195-C7C2-4BA6-ADB0-A867A7A1FBAA}" srcOrd="0" destOrd="0" presId="urn:microsoft.com/office/officeart/2008/layout/HorizontalMultiLevelHierarchy"/>
    <dgm:cxn modelId="{D5567573-EF20-4833-9563-0FF9527640DB}" type="presParOf" srcId="{78CB7093-112C-437D-AEBE-1202720BEB5B}" destId="{BF978D5A-466A-40EA-9E21-92A10AA604E4}" srcOrd="1" destOrd="0" presId="urn:microsoft.com/office/officeart/2008/layout/HorizontalMultiLevelHierarchy"/>
    <dgm:cxn modelId="{6E580F54-510D-4601-8C14-94821DB2DCC5}" type="presParOf" srcId="{BF978D5A-466A-40EA-9E21-92A10AA604E4}" destId="{53AA106B-5B47-453D-9A89-4E035A50B5B7}" srcOrd="0" destOrd="0" presId="urn:microsoft.com/office/officeart/2008/layout/HorizontalMultiLevelHierarchy"/>
    <dgm:cxn modelId="{6E4CAC9E-3EA1-4EFD-8705-BD6D9A77CA2E}" type="presParOf" srcId="{53AA106B-5B47-453D-9A89-4E035A50B5B7}" destId="{8EFA70A2-2644-4002-A7D7-F20DBB6AD312}" srcOrd="0" destOrd="0" presId="urn:microsoft.com/office/officeart/2008/layout/HorizontalMultiLevelHierarchy"/>
    <dgm:cxn modelId="{B5326979-EB6E-4953-8B56-0087D3EBE595}" type="presParOf" srcId="{BF978D5A-466A-40EA-9E21-92A10AA604E4}" destId="{CE5B5E0B-6960-4768-A84F-FD795BB5A0B1}" srcOrd="1" destOrd="0" presId="urn:microsoft.com/office/officeart/2008/layout/HorizontalMultiLevelHierarchy"/>
    <dgm:cxn modelId="{4EE5D9E0-AF78-4DEF-84BA-D45AE242F0F0}" type="presParOf" srcId="{CE5B5E0B-6960-4768-A84F-FD795BB5A0B1}" destId="{21A1451B-FADA-459D-BD4D-86C8C75068CF}" srcOrd="0" destOrd="0" presId="urn:microsoft.com/office/officeart/2008/layout/HorizontalMultiLevelHierarchy"/>
    <dgm:cxn modelId="{563F71A5-5392-4A85-B468-45BEB80C343B}" type="presParOf" srcId="{CE5B5E0B-6960-4768-A84F-FD795BB5A0B1}" destId="{ABE8E36C-34D4-4201-878E-2825A9997424}" srcOrd="1" destOrd="0" presId="urn:microsoft.com/office/officeart/2008/layout/HorizontalMultiLevelHierarchy"/>
    <dgm:cxn modelId="{0DAA1368-2729-4943-9A60-760C5E55D8F5}" type="presParOf" srcId="{ABE8E36C-34D4-4201-878E-2825A9997424}" destId="{D3EAF970-AAFA-422E-852A-528AC136E18D}" srcOrd="0" destOrd="0" presId="urn:microsoft.com/office/officeart/2008/layout/HorizontalMultiLevelHierarchy"/>
    <dgm:cxn modelId="{555F6D31-FF96-408F-A861-9FD185F4A41B}" type="presParOf" srcId="{D3EAF970-AAFA-422E-852A-528AC136E18D}" destId="{422A2D3D-AC48-42BD-8118-53E9B8E3533B}" srcOrd="0" destOrd="0" presId="urn:microsoft.com/office/officeart/2008/layout/HorizontalMultiLevelHierarchy"/>
    <dgm:cxn modelId="{BE294B66-C5EC-49AA-96A3-34EECAD6F5CE}" type="presParOf" srcId="{ABE8E36C-34D4-4201-878E-2825A9997424}" destId="{B4E694A8-B177-4CF8-9A55-5C9FB9805208}" srcOrd="1" destOrd="0" presId="urn:microsoft.com/office/officeart/2008/layout/HorizontalMultiLevelHierarchy"/>
    <dgm:cxn modelId="{CD1520C4-34E0-4B8B-84A6-0369E22A0630}" type="presParOf" srcId="{B4E694A8-B177-4CF8-9A55-5C9FB9805208}" destId="{757C2E4C-D9F9-4B19-B04D-16D32993427F}" srcOrd="0" destOrd="0" presId="urn:microsoft.com/office/officeart/2008/layout/HorizontalMultiLevelHierarchy"/>
    <dgm:cxn modelId="{5E6149D9-8103-41C8-92D4-E3417E85629A}" type="presParOf" srcId="{B4E694A8-B177-4CF8-9A55-5C9FB9805208}" destId="{7F1A9D51-2903-440E-8C11-84A7880EF880}" srcOrd="1" destOrd="0" presId="urn:microsoft.com/office/officeart/2008/layout/HorizontalMultiLevelHierarchy"/>
    <dgm:cxn modelId="{4A79D1A0-B252-461D-B7AA-99F476FF54E6}" type="presParOf" srcId="{AAD50C86-9ABD-4577-980A-D7A452AD2B6F}" destId="{7083B02D-DA3A-49EF-B035-783F1BAAC50D}" srcOrd="2" destOrd="0" presId="urn:microsoft.com/office/officeart/2008/layout/HorizontalMultiLevelHierarchy"/>
    <dgm:cxn modelId="{D0F80765-8295-461D-8FA4-720F1386A994}" type="presParOf" srcId="{7083B02D-DA3A-49EF-B035-783F1BAAC50D}" destId="{76D02A4C-D262-44EC-8E8A-6450D5BFFFBB}" srcOrd="0" destOrd="0" presId="urn:microsoft.com/office/officeart/2008/layout/HorizontalMultiLevelHierarchy"/>
    <dgm:cxn modelId="{AAC4273A-930A-4D60-B78B-F457C3FF3BBD}" type="presParOf" srcId="{AAD50C86-9ABD-4577-980A-D7A452AD2B6F}" destId="{240B3BAC-239E-4CEF-903E-75295900FD15}" srcOrd="3" destOrd="0" presId="urn:microsoft.com/office/officeart/2008/layout/HorizontalMultiLevelHierarchy"/>
    <dgm:cxn modelId="{1A092DCB-5F47-4976-95AF-636B51813F7B}" type="presParOf" srcId="{240B3BAC-239E-4CEF-903E-75295900FD15}" destId="{0EDD01D5-73CD-47E1-9486-85735A7E6B42}" srcOrd="0" destOrd="0" presId="urn:microsoft.com/office/officeart/2008/layout/HorizontalMultiLevelHierarchy"/>
    <dgm:cxn modelId="{9CBDA74C-C31E-41A1-8AE7-E17203D4C09F}" type="presParOf" srcId="{240B3BAC-239E-4CEF-903E-75295900FD15}" destId="{F9D0D461-221E-42DA-9B0C-FBA8FB4BD459}" srcOrd="1" destOrd="0" presId="urn:microsoft.com/office/officeart/2008/layout/HorizontalMultiLevelHierarchy"/>
    <dgm:cxn modelId="{B8DFA316-B865-4147-8911-2088AA59237D}" type="presParOf" srcId="{F9D0D461-221E-42DA-9B0C-FBA8FB4BD459}" destId="{0D5473BA-1B31-4E34-8F30-9E457758A980}" srcOrd="0" destOrd="0" presId="urn:microsoft.com/office/officeart/2008/layout/HorizontalMultiLevelHierarchy"/>
    <dgm:cxn modelId="{FAB5C3E4-BB16-46FF-A1B5-56F1B2C36B00}" type="presParOf" srcId="{0D5473BA-1B31-4E34-8F30-9E457758A980}" destId="{FFE87175-6834-4A4E-847C-4773E85AB6B6}" srcOrd="0" destOrd="0" presId="urn:microsoft.com/office/officeart/2008/layout/HorizontalMultiLevelHierarchy"/>
    <dgm:cxn modelId="{658447DB-18FC-405F-BE60-5FACCDEC235B}" type="presParOf" srcId="{F9D0D461-221E-42DA-9B0C-FBA8FB4BD459}" destId="{FD971B1A-AF2B-4D37-B575-023D2497F4C8}" srcOrd="1" destOrd="0" presId="urn:microsoft.com/office/officeart/2008/layout/HorizontalMultiLevelHierarchy"/>
    <dgm:cxn modelId="{2475A206-5922-4814-BB83-EA96B6E01093}" type="presParOf" srcId="{FD971B1A-AF2B-4D37-B575-023D2497F4C8}" destId="{D460119A-576C-4421-8525-F955A075D6C0}" srcOrd="0" destOrd="0" presId="urn:microsoft.com/office/officeart/2008/layout/HorizontalMultiLevelHierarchy"/>
    <dgm:cxn modelId="{9F076299-0981-4956-94E2-2BFBC5138602}" type="presParOf" srcId="{FD971B1A-AF2B-4D37-B575-023D2497F4C8}" destId="{10D736CD-1BFD-4916-9C1B-FD64F4C7707E}" srcOrd="1" destOrd="0" presId="urn:microsoft.com/office/officeart/2008/layout/HorizontalMultiLevelHierarchy"/>
    <dgm:cxn modelId="{B736954D-6816-4B1F-B075-09858FAEA5E2}" type="presParOf" srcId="{10D736CD-1BFD-4916-9C1B-FD64F4C7707E}" destId="{5D82F8B6-06F1-4265-A332-A360E1621200}" srcOrd="0" destOrd="0" presId="urn:microsoft.com/office/officeart/2008/layout/HorizontalMultiLevelHierarchy"/>
    <dgm:cxn modelId="{5E8F1111-542F-4632-A814-76B655914937}" type="presParOf" srcId="{5D82F8B6-06F1-4265-A332-A360E1621200}" destId="{C1CE1DB7-FCAD-45DE-9117-240A639955FC}" srcOrd="0" destOrd="0" presId="urn:microsoft.com/office/officeart/2008/layout/HorizontalMultiLevelHierarchy"/>
    <dgm:cxn modelId="{9687437F-625D-44B5-8C61-FEA77F1FB5D3}" type="presParOf" srcId="{10D736CD-1BFD-4916-9C1B-FD64F4C7707E}" destId="{6899ADBD-EF9A-4750-879C-33C5386561BC}" srcOrd="1" destOrd="0" presId="urn:microsoft.com/office/officeart/2008/layout/HorizontalMultiLevelHierarchy"/>
    <dgm:cxn modelId="{A0DF0946-15AB-483C-961E-9628A7773870}" type="presParOf" srcId="{6899ADBD-EF9A-4750-879C-33C5386561BC}" destId="{FCBABB13-CE0C-4C6E-9396-1DBB10F5011D}" srcOrd="0" destOrd="0" presId="urn:microsoft.com/office/officeart/2008/layout/HorizontalMultiLevelHierarchy"/>
    <dgm:cxn modelId="{51FF0243-D0D6-42F6-829F-8507A4D313D0}" type="presParOf" srcId="{6899ADBD-EF9A-4750-879C-33C5386561BC}" destId="{E6A932AD-6D17-4B1C-946F-860343438810}" srcOrd="1" destOrd="0" presId="urn:microsoft.com/office/officeart/2008/layout/HorizontalMultiLevelHierarchy"/>
    <dgm:cxn modelId="{75E32417-0498-4C0F-9C1E-7B91F0915C71}" type="presParOf" srcId="{E6A932AD-6D17-4B1C-946F-860343438810}" destId="{D40C9431-981C-4B57-AC91-ECC10D1E253E}" srcOrd="0" destOrd="0" presId="urn:microsoft.com/office/officeart/2008/layout/HorizontalMultiLevelHierarchy"/>
    <dgm:cxn modelId="{2558BA4E-9322-4960-AE7B-8F6F613AA8E0}" type="presParOf" srcId="{D40C9431-981C-4B57-AC91-ECC10D1E253E}" destId="{1174E98D-9C11-4CC8-9C0E-8309F8A655C2}" srcOrd="0" destOrd="0" presId="urn:microsoft.com/office/officeart/2008/layout/HorizontalMultiLevelHierarchy"/>
    <dgm:cxn modelId="{37359A63-3C0F-41D9-9A25-54FD48EB0C72}" type="presParOf" srcId="{E6A932AD-6D17-4B1C-946F-860343438810}" destId="{959AEA53-C745-4FB8-B761-306547463D55}" srcOrd="1" destOrd="0" presId="urn:microsoft.com/office/officeart/2008/layout/HorizontalMultiLevelHierarchy"/>
    <dgm:cxn modelId="{B15042F9-1E6D-4D1F-85BD-A36A54AF0488}" type="presParOf" srcId="{959AEA53-C745-4FB8-B761-306547463D55}" destId="{20CA170F-26DA-497C-8659-AC49977CACB5}" srcOrd="0" destOrd="0" presId="urn:microsoft.com/office/officeart/2008/layout/HorizontalMultiLevelHierarchy"/>
    <dgm:cxn modelId="{CA7BE4FB-E7C4-4F1F-822F-C67F4E20B737}" type="presParOf" srcId="{959AEA53-C745-4FB8-B761-306547463D55}" destId="{3BE4A99A-5616-4144-9EB3-DC0561A9FD09}" srcOrd="1" destOrd="0" presId="urn:microsoft.com/office/officeart/2008/layout/HorizontalMultiLevelHierarchy"/>
    <dgm:cxn modelId="{3ADC87B4-14F2-4547-945C-3841FB8D6AB8}" type="presParOf" srcId="{E6A932AD-6D17-4B1C-946F-860343438810}" destId="{928DD977-8521-450C-BA1A-23F50632F7A8}" srcOrd="2" destOrd="0" presId="urn:microsoft.com/office/officeart/2008/layout/HorizontalMultiLevelHierarchy"/>
    <dgm:cxn modelId="{E87074DC-549A-4CC4-A73C-D3AC265C052D}" type="presParOf" srcId="{928DD977-8521-450C-BA1A-23F50632F7A8}" destId="{23C18859-8F69-4585-8D68-E24A3427DE99}" srcOrd="0" destOrd="0" presId="urn:microsoft.com/office/officeart/2008/layout/HorizontalMultiLevelHierarchy"/>
    <dgm:cxn modelId="{52D1642F-33A4-4757-A3E7-D212803750B1}" type="presParOf" srcId="{E6A932AD-6D17-4B1C-946F-860343438810}" destId="{1ACF335C-22F8-42A2-8252-0F4E1C7C38D4}" srcOrd="3" destOrd="0" presId="urn:microsoft.com/office/officeart/2008/layout/HorizontalMultiLevelHierarchy"/>
    <dgm:cxn modelId="{7A86CFA2-BC14-4B75-9D96-9B7724819A09}" type="presParOf" srcId="{1ACF335C-22F8-42A2-8252-0F4E1C7C38D4}" destId="{40E34A1E-E008-4983-931F-37A3D16300E3}" srcOrd="0" destOrd="0" presId="urn:microsoft.com/office/officeart/2008/layout/HorizontalMultiLevelHierarchy"/>
    <dgm:cxn modelId="{51CC3DD4-A9BC-44C7-81F1-2ECB1AEF6631}" type="presParOf" srcId="{1ACF335C-22F8-42A2-8252-0F4E1C7C38D4}" destId="{2F02D913-6312-44CA-B5D5-FEF8BB0552D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384A11-6779-4255-82F7-08A936EED93E}" type="doc">
      <dgm:prSet loTypeId="urn:microsoft.com/office/officeart/2005/8/layout/hierarchy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08237C1-D581-4F26-BB0D-27434F061DEF}">
      <dgm:prSet phldrT="[文字]" custT="1"/>
      <dgm:spPr/>
      <dgm:t>
        <a:bodyPr/>
        <a:lstStyle/>
        <a:p>
          <a:r>
            <a:rPr lang="zh-TW" altLang="en-US" sz="4400" dirty="0" smtClean="0"/>
            <a:t>君子不貴</a:t>
          </a:r>
          <a:endParaRPr lang="zh-TW" altLang="en-US" sz="4400" dirty="0"/>
        </a:p>
      </dgm:t>
    </dgm:pt>
    <dgm:pt modelId="{2BF7C756-84ED-46F7-9E12-17D65E527A31}" type="parTrans" cxnId="{83B0A7ED-AE9C-4D86-A540-8C1E6E8F62EE}">
      <dgm:prSet/>
      <dgm:spPr/>
      <dgm:t>
        <a:bodyPr/>
        <a:lstStyle/>
        <a:p>
          <a:endParaRPr lang="zh-TW" altLang="en-US"/>
        </a:p>
      </dgm:t>
    </dgm:pt>
    <dgm:pt modelId="{A92C6F6A-5EBA-4236-9B8E-A7E7B664C47A}" type="sibTrans" cxnId="{83B0A7ED-AE9C-4D86-A540-8C1E6E8F62EE}">
      <dgm:prSet/>
      <dgm:spPr/>
      <dgm:t>
        <a:bodyPr/>
        <a:lstStyle/>
        <a:p>
          <a:endParaRPr lang="zh-TW" altLang="en-US"/>
        </a:p>
      </dgm:t>
    </dgm:pt>
    <dgm:pt modelId="{2A064513-318D-4D73-BDDD-A9DF59A6FB98}">
      <dgm:prSet phldrT="[文字]" custT="1"/>
      <dgm:spPr/>
      <dgm:t>
        <a:bodyPr/>
        <a:lstStyle/>
        <a:p>
          <a:r>
            <a:rPr lang="zh-TW" altLang="en-US" sz="3600" dirty="0" smtClean="0"/>
            <a:t>所悦無常</a:t>
          </a:r>
          <a:endParaRPr lang="zh-TW" altLang="en-US" sz="3600" dirty="0"/>
        </a:p>
      </dgm:t>
    </dgm:pt>
    <dgm:pt modelId="{40FB4196-DBA8-4F3D-AF00-DE6276C4F8F2}" type="parTrans" cxnId="{A3454C50-A3A1-476D-8A26-8C4E0F218647}">
      <dgm:prSet/>
      <dgm:spPr/>
      <dgm:t>
        <a:bodyPr/>
        <a:lstStyle/>
        <a:p>
          <a:endParaRPr lang="zh-TW" altLang="en-US"/>
        </a:p>
      </dgm:t>
    </dgm:pt>
    <dgm:pt modelId="{0BBC1229-2736-4C90-B357-4673735925B4}" type="sibTrans" cxnId="{A3454C50-A3A1-476D-8A26-8C4E0F218647}">
      <dgm:prSet/>
      <dgm:spPr/>
      <dgm:t>
        <a:bodyPr/>
        <a:lstStyle/>
        <a:p>
          <a:endParaRPr lang="zh-TW" altLang="en-US"/>
        </a:p>
      </dgm:t>
    </dgm:pt>
    <dgm:pt modelId="{2ED25D9A-216D-4A3A-B96C-4B5126550D3A}">
      <dgm:prSet phldrT="[文字]" custT="1"/>
      <dgm:spPr/>
      <dgm:t>
        <a:bodyPr anchor="ctr" anchorCtr="0"/>
        <a:lstStyle/>
        <a:p>
          <a:pPr>
            <a:lnSpc>
              <a:spcPts val="4320"/>
            </a:lnSpc>
            <a:spcAft>
              <a:spcPts val="0"/>
            </a:spcAft>
          </a:pPr>
          <a:r>
            <a:rPr lang="zh-TW" altLang="en-US" sz="3600" dirty="0" smtClean="0"/>
            <a:t>合所悦而大用</a:t>
          </a:r>
          <a:endParaRPr lang="zh-TW" altLang="en-US" sz="3600" dirty="0"/>
        </a:p>
      </dgm:t>
    </dgm:pt>
    <dgm:pt modelId="{B7787748-6D94-4B10-80E7-EB0DB5B1D52F}" type="parTrans" cxnId="{F3E044FE-A9A7-4263-A3E6-7F1FCD27FC0A}">
      <dgm:prSet/>
      <dgm:spPr/>
      <dgm:t>
        <a:bodyPr/>
        <a:lstStyle/>
        <a:p>
          <a:endParaRPr lang="zh-TW" altLang="en-US"/>
        </a:p>
      </dgm:t>
    </dgm:pt>
    <dgm:pt modelId="{5FB001BE-8556-4291-BA3A-2E1F6B86631D}" type="sibTrans" cxnId="{F3E044FE-A9A7-4263-A3E6-7F1FCD27FC0A}">
      <dgm:prSet/>
      <dgm:spPr/>
      <dgm:t>
        <a:bodyPr/>
        <a:lstStyle/>
        <a:p>
          <a:endParaRPr lang="zh-TW" altLang="en-US"/>
        </a:p>
      </dgm:t>
    </dgm:pt>
    <dgm:pt modelId="{AF2E68B5-E8EC-4F9C-A7A6-0511B18F28B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/>
            <a:t>修之不久</a:t>
          </a:r>
          <a:endParaRPr lang="zh-TW" altLang="en-US" sz="3600" dirty="0"/>
        </a:p>
      </dgm:t>
    </dgm:pt>
    <dgm:pt modelId="{13D14B2C-E0AF-473D-804C-03F581F150F4}" type="parTrans" cxnId="{A946A84F-B01D-4956-997D-B7C36F5D65B9}">
      <dgm:prSet/>
      <dgm:spPr/>
      <dgm:t>
        <a:bodyPr/>
        <a:lstStyle/>
        <a:p>
          <a:endParaRPr lang="zh-TW" altLang="en-US"/>
        </a:p>
      </dgm:t>
    </dgm:pt>
    <dgm:pt modelId="{7A077724-AA5C-4EDC-AAA7-A30DE334A64A}" type="sibTrans" cxnId="{A946A84F-B01D-4956-997D-B7C36F5D65B9}">
      <dgm:prSet/>
      <dgm:spPr/>
      <dgm:t>
        <a:bodyPr/>
        <a:lstStyle/>
        <a:p>
          <a:endParaRPr lang="zh-TW" altLang="en-US"/>
        </a:p>
      </dgm:t>
    </dgm:pt>
    <dgm:pt modelId="{489BB3F5-1A11-428E-B432-27DAB2A36401}">
      <dgm:prSet phldrT="[文字]" custT="1"/>
      <dgm:spPr/>
      <dgm:t>
        <a:bodyPr anchor="ctr" anchorCtr="0"/>
        <a:lstStyle/>
        <a:p>
          <a:pPr>
            <a:lnSpc>
              <a:spcPts val="4320"/>
            </a:lnSpc>
            <a:spcAft>
              <a:spcPts val="0"/>
            </a:spcAft>
          </a:pPr>
          <a:r>
            <a:rPr lang="zh-TW" altLang="en-US" sz="3600" dirty="0" smtClean="0"/>
            <a:t>不積其實</a:t>
          </a:r>
          <a:endParaRPr lang="en-US" altLang="zh-TW" sz="3600" dirty="0" smtClean="0"/>
        </a:p>
        <a:p>
          <a:pPr>
            <a:lnSpc>
              <a:spcPts val="4320"/>
            </a:lnSpc>
            <a:spcAft>
              <a:spcPts val="0"/>
            </a:spcAft>
          </a:pPr>
          <a:r>
            <a:rPr lang="zh-TW" altLang="en-US" sz="3600" dirty="0" smtClean="0"/>
            <a:t>不成其名</a:t>
          </a:r>
          <a:endParaRPr lang="zh-TW" altLang="en-US" sz="3600" dirty="0"/>
        </a:p>
      </dgm:t>
    </dgm:pt>
    <dgm:pt modelId="{487EABA6-2383-4DEB-8289-BB01B9581958}" type="parTrans" cxnId="{74A34E24-8804-4F6B-B0C2-5C7A86F85A71}">
      <dgm:prSet/>
      <dgm:spPr/>
      <dgm:t>
        <a:bodyPr/>
        <a:lstStyle/>
        <a:p>
          <a:endParaRPr lang="zh-TW" altLang="en-US"/>
        </a:p>
      </dgm:t>
    </dgm:pt>
    <dgm:pt modelId="{0BB64BD0-B30B-40BD-9A9B-D360ACF3219C}" type="sibTrans" cxnId="{74A34E24-8804-4F6B-B0C2-5C7A86F85A71}">
      <dgm:prSet/>
      <dgm:spPr/>
      <dgm:t>
        <a:bodyPr/>
        <a:lstStyle/>
        <a:p>
          <a:endParaRPr lang="zh-TW" altLang="en-US"/>
        </a:p>
      </dgm:t>
    </dgm:pt>
    <dgm:pt modelId="{7E44EB23-1F87-488F-8383-9566D8779D62}">
      <dgm:prSet phldrT="[文字]" custT="1"/>
      <dgm:spPr/>
      <dgm:t>
        <a:bodyPr/>
        <a:lstStyle/>
        <a:p>
          <a:r>
            <a:rPr lang="zh-TW" altLang="en-US" sz="3600" dirty="0" smtClean="0"/>
            <a:t>言撰之易</a:t>
          </a:r>
          <a:endParaRPr lang="zh-TW" altLang="en-US" sz="3600" dirty="0"/>
        </a:p>
      </dgm:t>
    </dgm:pt>
    <dgm:pt modelId="{630F4C67-3018-48E1-B936-567581CAEC35}" type="parTrans" cxnId="{C015C10B-C2C9-4330-8B4F-1E10B019C829}">
      <dgm:prSet/>
      <dgm:spPr/>
      <dgm:t>
        <a:bodyPr/>
        <a:lstStyle/>
        <a:p>
          <a:endParaRPr lang="zh-TW" altLang="en-US"/>
        </a:p>
      </dgm:t>
    </dgm:pt>
    <dgm:pt modelId="{FE98A1F2-FE50-473F-9B54-B0A9E3791120}" type="sibTrans" cxnId="{C015C10B-C2C9-4330-8B4F-1E10B019C829}">
      <dgm:prSet/>
      <dgm:spPr/>
      <dgm:t>
        <a:bodyPr/>
        <a:lstStyle/>
        <a:p>
          <a:endParaRPr lang="zh-TW" altLang="en-US"/>
        </a:p>
      </dgm:t>
    </dgm:pt>
    <dgm:pt modelId="{93CD230D-7C00-4835-8D35-958FFF9FE9B4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/>
            <a:t>德修之難</a:t>
          </a:r>
          <a:endParaRPr lang="zh-TW" altLang="en-US" sz="3600" dirty="0"/>
        </a:p>
      </dgm:t>
    </dgm:pt>
    <dgm:pt modelId="{A4C238FA-288A-486F-BE8C-E538B2AB8F04}" type="parTrans" cxnId="{5829A1D9-7B28-408C-A294-5E0667AE3879}">
      <dgm:prSet/>
      <dgm:spPr/>
      <dgm:t>
        <a:bodyPr/>
        <a:lstStyle/>
        <a:p>
          <a:endParaRPr lang="zh-TW" altLang="en-US"/>
        </a:p>
      </dgm:t>
    </dgm:pt>
    <dgm:pt modelId="{49643E35-D028-4741-BD39-304764700D1F}" type="sibTrans" cxnId="{5829A1D9-7B28-408C-A294-5E0667AE3879}">
      <dgm:prSet/>
      <dgm:spPr/>
      <dgm:t>
        <a:bodyPr/>
        <a:lstStyle/>
        <a:p>
          <a:endParaRPr lang="zh-TW" altLang="en-US"/>
        </a:p>
      </dgm:t>
    </dgm:pt>
    <dgm:pt modelId="{217EB544-416A-4923-8F17-835EEAC4A9CD}" type="pres">
      <dgm:prSet presAssocID="{50384A11-6779-4255-82F7-08A936EED93E}" presName="Name0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5DA0C68B-9A62-4DB3-8F67-C47AA44CA64A}" type="pres">
      <dgm:prSet presAssocID="{908237C1-D581-4F26-BB0D-27434F061DEF}" presName="vertOne" presStyleCnt="0"/>
      <dgm:spPr/>
    </dgm:pt>
    <dgm:pt modelId="{332772AD-7E71-4799-806D-FFB57BAEC9AB}" type="pres">
      <dgm:prSet presAssocID="{908237C1-D581-4F26-BB0D-27434F061DEF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CF602E-9BEA-4830-8F2C-47C5616A7065}" type="pres">
      <dgm:prSet presAssocID="{908237C1-D581-4F26-BB0D-27434F061DEF}" presName="parTransOne" presStyleCnt="0"/>
      <dgm:spPr/>
    </dgm:pt>
    <dgm:pt modelId="{7BF7A21B-9A7E-459C-B85A-4011909379FD}" type="pres">
      <dgm:prSet presAssocID="{908237C1-D581-4F26-BB0D-27434F061DEF}" presName="horzOne" presStyleCnt="0"/>
      <dgm:spPr/>
    </dgm:pt>
    <dgm:pt modelId="{FB26D6F1-1135-42D0-9E4B-529F2CF16D41}" type="pres">
      <dgm:prSet presAssocID="{2A064513-318D-4D73-BDDD-A9DF59A6FB98}" presName="vertTwo" presStyleCnt="0"/>
      <dgm:spPr/>
    </dgm:pt>
    <dgm:pt modelId="{411C365F-1158-4D53-9CAF-60B97FD68138}" type="pres">
      <dgm:prSet presAssocID="{2A064513-318D-4D73-BDDD-A9DF59A6FB98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6B1E886-7566-4E27-BACF-34F817FC1096}" type="pres">
      <dgm:prSet presAssocID="{2A064513-318D-4D73-BDDD-A9DF59A6FB98}" presName="parTransTwo" presStyleCnt="0"/>
      <dgm:spPr/>
    </dgm:pt>
    <dgm:pt modelId="{67B37DB7-58E9-4799-A28E-94FFF7FF9833}" type="pres">
      <dgm:prSet presAssocID="{2A064513-318D-4D73-BDDD-A9DF59A6FB98}" presName="horzTwo" presStyleCnt="0"/>
      <dgm:spPr/>
    </dgm:pt>
    <dgm:pt modelId="{3221C1A0-ABB4-4ECC-8839-DF08A1CF845C}" type="pres">
      <dgm:prSet presAssocID="{2ED25D9A-216D-4A3A-B96C-4B5126550D3A}" presName="vertThree" presStyleCnt="0"/>
      <dgm:spPr/>
    </dgm:pt>
    <dgm:pt modelId="{C4C546E2-9120-45B2-A198-8F34E8D469AE}" type="pres">
      <dgm:prSet presAssocID="{2ED25D9A-216D-4A3A-B96C-4B5126550D3A}" presName="txThre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40E9C4-C511-437E-AE5F-11D3F9F93F10}" type="pres">
      <dgm:prSet presAssocID="{2ED25D9A-216D-4A3A-B96C-4B5126550D3A}" presName="parTransThree" presStyleCnt="0"/>
      <dgm:spPr/>
    </dgm:pt>
    <dgm:pt modelId="{B2A91F42-5E8E-487C-BCD9-5DB21DDFBF04}" type="pres">
      <dgm:prSet presAssocID="{2ED25D9A-216D-4A3A-B96C-4B5126550D3A}" presName="horzThree" presStyleCnt="0"/>
      <dgm:spPr/>
    </dgm:pt>
    <dgm:pt modelId="{FAB349A9-9C84-45FD-8956-2EDD619B651C}" type="pres">
      <dgm:prSet presAssocID="{7E44EB23-1F87-488F-8383-9566D8779D62}" presName="vertFour" presStyleCnt="0">
        <dgm:presLayoutVars>
          <dgm:chPref val="3"/>
        </dgm:presLayoutVars>
      </dgm:prSet>
      <dgm:spPr/>
    </dgm:pt>
    <dgm:pt modelId="{A32B266D-95FB-432A-9BDF-BE7D1D1A8361}" type="pres">
      <dgm:prSet presAssocID="{7E44EB23-1F87-488F-8383-9566D8779D62}" presName="txFour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26A8F5-500C-4849-9CDD-62E77E19722A}" type="pres">
      <dgm:prSet presAssocID="{7E44EB23-1F87-488F-8383-9566D8779D62}" presName="horzFour" presStyleCnt="0"/>
      <dgm:spPr/>
    </dgm:pt>
    <dgm:pt modelId="{EB2AB2FF-3BC3-4BDE-85D0-FB3F7AC4AACA}" type="pres">
      <dgm:prSet presAssocID="{0BBC1229-2736-4C90-B357-4673735925B4}" presName="sibSpaceTwo" presStyleCnt="0"/>
      <dgm:spPr/>
    </dgm:pt>
    <dgm:pt modelId="{F9724466-9A01-4A95-B5B9-6281B15B3C01}" type="pres">
      <dgm:prSet presAssocID="{AF2E68B5-E8EC-4F9C-A7A6-0511B18F28BB}" presName="vertTwo" presStyleCnt="0"/>
      <dgm:spPr/>
    </dgm:pt>
    <dgm:pt modelId="{424B8DDF-EA13-401A-B15D-D37A07124EAF}" type="pres">
      <dgm:prSet presAssocID="{AF2E68B5-E8EC-4F9C-A7A6-0511B18F28BB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022BF7F-8A4C-416A-B638-CEB081C9371F}" type="pres">
      <dgm:prSet presAssocID="{AF2E68B5-E8EC-4F9C-A7A6-0511B18F28BB}" presName="parTransTwo" presStyleCnt="0"/>
      <dgm:spPr/>
    </dgm:pt>
    <dgm:pt modelId="{1C89FAAD-5970-42DF-96DE-E324DC846173}" type="pres">
      <dgm:prSet presAssocID="{AF2E68B5-E8EC-4F9C-A7A6-0511B18F28BB}" presName="horzTwo" presStyleCnt="0"/>
      <dgm:spPr/>
    </dgm:pt>
    <dgm:pt modelId="{DA4E7707-C6ED-46C0-94A5-51F570D5BAAE}" type="pres">
      <dgm:prSet presAssocID="{489BB3F5-1A11-428E-B432-27DAB2A36401}" presName="vertThree" presStyleCnt="0"/>
      <dgm:spPr/>
    </dgm:pt>
    <dgm:pt modelId="{4BF1894A-A606-4B29-96DB-F5EB4F83FDE6}" type="pres">
      <dgm:prSet presAssocID="{489BB3F5-1A11-428E-B432-27DAB2A36401}" presName="txThre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FD2305-E768-47D5-A2BC-03B6A21D2F1B}" type="pres">
      <dgm:prSet presAssocID="{489BB3F5-1A11-428E-B432-27DAB2A36401}" presName="parTransThree" presStyleCnt="0"/>
      <dgm:spPr/>
    </dgm:pt>
    <dgm:pt modelId="{AE176401-00CA-42B2-B898-144720C2112A}" type="pres">
      <dgm:prSet presAssocID="{489BB3F5-1A11-428E-B432-27DAB2A36401}" presName="horzThree" presStyleCnt="0"/>
      <dgm:spPr/>
    </dgm:pt>
    <dgm:pt modelId="{995DBF98-8268-4061-AE8D-441204A88AB0}" type="pres">
      <dgm:prSet presAssocID="{93CD230D-7C00-4835-8D35-958FFF9FE9B4}" presName="vertFour" presStyleCnt="0">
        <dgm:presLayoutVars>
          <dgm:chPref val="3"/>
        </dgm:presLayoutVars>
      </dgm:prSet>
      <dgm:spPr/>
    </dgm:pt>
    <dgm:pt modelId="{F256DF6B-B11A-4E2F-B953-705DF98FAA41}" type="pres">
      <dgm:prSet presAssocID="{93CD230D-7C00-4835-8D35-958FFF9FE9B4}" presName="txFour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D2914-B548-47A2-A480-4F7477290944}" type="pres">
      <dgm:prSet presAssocID="{93CD230D-7C00-4835-8D35-958FFF9FE9B4}" presName="horzFour" presStyleCnt="0"/>
      <dgm:spPr/>
    </dgm:pt>
  </dgm:ptLst>
  <dgm:cxnLst>
    <dgm:cxn modelId="{F3E044FE-A9A7-4263-A3E6-7F1FCD27FC0A}" srcId="{2A064513-318D-4D73-BDDD-A9DF59A6FB98}" destId="{2ED25D9A-216D-4A3A-B96C-4B5126550D3A}" srcOrd="0" destOrd="0" parTransId="{B7787748-6D94-4B10-80E7-EB0DB5B1D52F}" sibTransId="{5FB001BE-8556-4291-BA3A-2E1F6B86631D}"/>
    <dgm:cxn modelId="{5BCAF477-0995-4A01-8D4A-DE3DAAC89B96}" type="presOf" srcId="{AF2E68B5-E8EC-4F9C-A7A6-0511B18F28BB}" destId="{424B8DDF-EA13-401A-B15D-D37A07124EAF}" srcOrd="0" destOrd="0" presId="urn:microsoft.com/office/officeart/2005/8/layout/hierarchy4"/>
    <dgm:cxn modelId="{83B0A7ED-AE9C-4D86-A540-8C1E6E8F62EE}" srcId="{50384A11-6779-4255-82F7-08A936EED93E}" destId="{908237C1-D581-4F26-BB0D-27434F061DEF}" srcOrd="0" destOrd="0" parTransId="{2BF7C756-84ED-46F7-9E12-17D65E527A31}" sibTransId="{A92C6F6A-5EBA-4236-9B8E-A7E7B664C47A}"/>
    <dgm:cxn modelId="{7E29E9F9-A9C1-4CEC-B4C0-3FB441A5DCF2}" type="presOf" srcId="{93CD230D-7C00-4835-8D35-958FFF9FE9B4}" destId="{F256DF6B-B11A-4E2F-B953-705DF98FAA41}" srcOrd="0" destOrd="0" presId="urn:microsoft.com/office/officeart/2005/8/layout/hierarchy4"/>
    <dgm:cxn modelId="{5829A1D9-7B28-408C-A294-5E0667AE3879}" srcId="{489BB3F5-1A11-428E-B432-27DAB2A36401}" destId="{93CD230D-7C00-4835-8D35-958FFF9FE9B4}" srcOrd="0" destOrd="0" parTransId="{A4C238FA-288A-486F-BE8C-E538B2AB8F04}" sibTransId="{49643E35-D028-4741-BD39-304764700D1F}"/>
    <dgm:cxn modelId="{2D327894-C743-4462-BAFC-86A86AD49D50}" type="presOf" srcId="{50384A11-6779-4255-82F7-08A936EED93E}" destId="{217EB544-416A-4923-8F17-835EEAC4A9CD}" srcOrd="0" destOrd="0" presId="urn:microsoft.com/office/officeart/2005/8/layout/hierarchy4"/>
    <dgm:cxn modelId="{77C794BD-4C78-4BE8-B1BB-F0F8F1275F42}" type="presOf" srcId="{7E44EB23-1F87-488F-8383-9566D8779D62}" destId="{A32B266D-95FB-432A-9BDF-BE7D1D1A8361}" srcOrd="0" destOrd="0" presId="urn:microsoft.com/office/officeart/2005/8/layout/hierarchy4"/>
    <dgm:cxn modelId="{EC83C9FA-7C35-4668-8F4B-74B05F2C9AFB}" type="presOf" srcId="{2A064513-318D-4D73-BDDD-A9DF59A6FB98}" destId="{411C365F-1158-4D53-9CAF-60B97FD68138}" srcOrd="0" destOrd="0" presId="urn:microsoft.com/office/officeart/2005/8/layout/hierarchy4"/>
    <dgm:cxn modelId="{A946A84F-B01D-4956-997D-B7C36F5D65B9}" srcId="{908237C1-D581-4F26-BB0D-27434F061DEF}" destId="{AF2E68B5-E8EC-4F9C-A7A6-0511B18F28BB}" srcOrd="1" destOrd="0" parTransId="{13D14B2C-E0AF-473D-804C-03F581F150F4}" sibTransId="{7A077724-AA5C-4EDC-AAA7-A30DE334A64A}"/>
    <dgm:cxn modelId="{C015C10B-C2C9-4330-8B4F-1E10B019C829}" srcId="{2ED25D9A-216D-4A3A-B96C-4B5126550D3A}" destId="{7E44EB23-1F87-488F-8383-9566D8779D62}" srcOrd="0" destOrd="0" parTransId="{630F4C67-3018-48E1-B936-567581CAEC35}" sibTransId="{FE98A1F2-FE50-473F-9B54-B0A9E3791120}"/>
    <dgm:cxn modelId="{74A34E24-8804-4F6B-B0C2-5C7A86F85A71}" srcId="{AF2E68B5-E8EC-4F9C-A7A6-0511B18F28BB}" destId="{489BB3F5-1A11-428E-B432-27DAB2A36401}" srcOrd="0" destOrd="0" parTransId="{487EABA6-2383-4DEB-8289-BB01B9581958}" sibTransId="{0BB64BD0-B30B-40BD-9A9B-D360ACF3219C}"/>
    <dgm:cxn modelId="{1BAE9DC4-D196-4627-AEA0-DDFCFDE1FCAB}" type="presOf" srcId="{489BB3F5-1A11-428E-B432-27DAB2A36401}" destId="{4BF1894A-A606-4B29-96DB-F5EB4F83FDE6}" srcOrd="0" destOrd="0" presId="urn:microsoft.com/office/officeart/2005/8/layout/hierarchy4"/>
    <dgm:cxn modelId="{72E7D815-D29B-4DB1-9587-A9579F894926}" type="presOf" srcId="{908237C1-D581-4F26-BB0D-27434F061DEF}" destId="{332772AD-7E71-4799-806D-FFB57BAEC9AB}" srcOrd="0" destOrd="0" presId="urn:microsoft.com/office/officeart/2005/8/layout/hierarchy4"/>
    <dgm:cxn modelId="{A3454C50-A3A1-476D-8A26-8C4E0F218647}" srcId="{908237C1-D581-4F26-BB0D-27434F061DEF}" destId="{2A064513-318D-4D73-BDDD-A9DF59A6FB98}" srcOrd="0" destOrd="0" parTransId="{40FB4196-DBA8-4F3D-AF00-DE6276C4F8F2}" sibTransId="{0BBC1229-2736-4C90-B357-4673735925B4}"/>
    <dgm:cxn modelId="{07AC031F-5CE0-4395-AAE0-46A4B395CD91}" type="presOf" srcId="{2ED25D9A-216D-4A3A-B96C-4B5126550D3A}" destId="{C4C546E2-9120-45B2-A198-8F34E8D469AE}" srcOrd="0" destOrd="0" presId="urn:microsoft.com/office/officeart/2005/8/layout/hierarchy4"/>
    <dgm:cxn modelId="{59E491DB-1170-499E-8120-4FA85874A6E7}" type="presParOf" srcId="{217EB544-416A-4923-8F17-835EEAC4A9CD}" destId="{5DA0C68B-9A62-4DB3-8F67-C47AA44CA64A}" srcOrd="0" destOrd="0" presId="urn:microsoft.com/office/officeart/2005/8/layout/hierarchy4"/>
    <dgm:cxn modelId="{744C7022-BC43-43C8-BF2C-7E30FA59A5C9}" type="presParOf" srcId="{5DA0C68B-9A62-4DB3-8F67-C47AA44CA64A}" destId="{332772AD-7E71-4799-806D-FFB57BAEC9AB}" srcOrd="0" destOrd="0" presId="urn:microsoft.com/office/officeart/2005/8/layout/hierarchy4"/>
    <dgm:cxn modelId="{EF27CC9A-E16B-4A39-ABB0-A7C9F8D9E933}" type="presParOf" srcId="{5DA0C68B-9A62-4DB3-8F67-C47AA44CA64A}" destId="{1CCF602E-9BEA-4830-8F2C-47C5616A7065}" srcOrd="1" destOrd="0" presId="urn:microsoft.com/office/officeart/2005/8/layout/hierarchy4"/>
    <dgm:cxn modelId="{35ED5760-32BB-4F29-BA22-9E65808CDD91}" type="presParOf" srcId="{5DA0C68B-9A62-4DB3-8F67-C47AA44CA64A}" destId="{7BF7A21B-9A7E-459C-B85A-4011909379FD}" srcOrd="2" destOrd="0" presId="urn:microsoft.com/office/officeart/2005/8/layout/hierarchy4"/>
    <dgm:cxn modelId="{DA242E1E-0FDF-4129-A409-CB2A6BAEC4BE}" type="presParOf" srcId="{7BF7A21B-9A7E-459C-B85A-4011909379FD}" destId="{FB26D6F1-1135-42D0-9E4B-529F2CF16D41}" srcOrd="0" destOrd="0" presId="urn:microsoft.com/office/officeart/2005/8/layout/hierarchy4"/>
    <dgm:cxn modelId="{14534DE2-56A1-4047-AF07-02FB177A64E2}" type="presParOf" srcId="{FB26D6F1-1135-42D0-9E4B-529F2CF16D41}" destId="{411C365F-1158-4D53-9CAF-60B97FD68138}" srcOrd="0" destOrd="0" presId="urn:microsoft.com/office/officeart/2005/8/layout/hierarchy4"/>
    <dgm:cxn modelId="{6256B14D-5940-46E9-A218-4AB40526F320}" type="presParOf" srcId="{FB26D6F1-1135-42D0-9E4B-529F2CF16D41}" destId="{56B1E886-7566-4E27-BACF-34F817FC1096}" srcOrd="1" destOrd="0" presId="urn:microsoft.com/office/officeart/2005/8/layout/hierarchy4"/>
    <dgm:cxn modelId="{FB9CA668-CB8A-4602-8DCB-10E366A6C9BA}" type="presParOf" srcId="{FB26D6F1-1135-42D0-9E4B-529F2CF16D41}" destId="{67B37DB7-58E9-4799-A28E-94FFF7FF9833}" srcOrd="2" destOrd="0" presId="urn:microsoft.com/office/officeart/2005/8/layout/hierarchy4"/>
    <dgm:cxn modelId="{FAE335FD-9697-45DC-A902-26048B426395}" type="presParOf" srcId="{67B37DB7-58E9-4799-A28E-94FFF7FF9833}" destId="{3221C1A0-ABB4-4ECC-8839-DF08A1CF845C}" srcOrd="0" destOrd="0" presId="urn:microsoft.com/office/officeart/2005/8/layout/hierarchy4"/>
    <dgm:cxn modelId="{7AE7062A-3E12-4612-997F-BF51C666693A}" type="presParOf" srcId="{3221C1A0-ABB4-4ECC-8839-DF08A1CF845C}" destId="{C4C546E2-9120-45B2-A198-8F34E8D469AE}" srcOrd="0" destOrd="0" presId="urn:microsoft.com/office/officeart/2005/8/layout/hierarchy4"/>
    <dgm:cxn modelId="{1107C345-AD57-4C17-A4F7-15855EF67C6F}" type="presParOf" srcId="{3221C1A0-ABB4-4ECC-8839-DF08A1CF845C}" destId="{5340E9C4-C511-437E-AE5F-11D3F9F93F10}" srcOrd="1" destOrd="0" presId="urn:microsoft.com/office/officeart/2005/8/layout/hierarchy4"/>
    <dgm:cxn modelId="{619ABE1C-9DE9-43F7-A9DA-08AFFF31A6EF}" type="presParOf" srcId="{3221C1A0-ABB4-4ECC-8839-DF08A1CF845C}" destId="{B2A91F42-5E8E-487C-BCD9-5DB21DDFBF04}" srcOrd="2" destOrd="0" presId="urn:microsoft.com/office/officeart/2005/8/layout/hierarchy4"/>
    <dgm:cxn modelId="{9C3D2F67-E5F5-467F-90AC-CA71DBE209B1}" type="presParOf" srcId="{B2A91F42-5E8E-487C-BCD9-5DB21DDFBF04}" destId="{FAB349A9-9C84-45FD-8956-2EDD619B651C}" srcOrd="0" destOrd="0" presId="urn:microsoft.com/office/officeart/2005/8/layout/hierarchy4"/>
    <dgm:cxn modelId="{837521AD-3799-417D-8E83-B78AA624ED1D}" type="presParOf" srcId="{FAB349A9-9C84-45FD-8956-2EDD619B651C}" destId="{A32B266D-95FB-432A-9BDF-BE7D1D1A8361}" srcOrd="0" destOrd="0" presId="urn:microsoft.com/office/officeart/2005/8/layout/hierarchy4"/>
    <dgm:cxn modelId="{90ED97CA-FCF7-453A-B15A-3CAB1713E1AC}" type="presParOf" srcId="{FAB349A9-9C84-45FD-8956-2EDD619B651C}" destId="{3E26A8F5-500C-4849-9CDD-62E77E19722A}" srcOrd="1" destOrd="0" presId="urn:microsoft.com/office/officeart/2005/8/layout/hierarchy4"/>
    <dgm:cxn modelId="{107F726E-D9CC-410F-BE46-5A3B8E1B43F5}" type="presParOf" srcId="{7BF7A21B-9A7E-459C-B85A-4011909379FD}" destId="{EB2AB2FF-3BC3-4BDE-85D0-FB3F7AC4AACA}" srcOrd="1" destOrd="0" presId="urn:microsoft.com/office/officeart/2005/8/layout/hierarchy4"/>
    <dgm:cxn modelId="{222E59AB-0340-44C9-8F9F-1F596242AB04}" type="presParOf" srcId="{7BF7A21B-9A7E-459C-B85A-4011909379FD}" destId="{F9724466-9A01-4A95-B5B9-6281B15B3C01}" srcOrd="2" destOrd="0" presId="urn:microsoft.com/office/officeart/2005/8/layout/hierarchy4"/>
    <dgm:cxn modelId="{5097BF73-C8B1-43AA-B27E-3765BEE37E8B}" type="presParOf" srcId="{F9724466-9A01-4A95-B5B9-6281B15B3C01}" destId="{424B8DDF-EA13-401A-B15D-D37A07124EAF}" srcOrd="0" destOrd="0" presId="urn:microsoft.com/office/officeart/2005/8/layout/hierarchy4"/>
    <dgm:cxn modelId="{C1C08299-CA10-4F52-A4EF-869E6E3CB615}" type="presParOf" srcId="{F9724466-9A01-4A95-B5B9-6281B15B3C01}" destId="{5022BF7F-8A4C-416A-B638-CEB081C9371F}" srcOrd="1" destOrd="0" presId="urn:microsoft.com/office/officeart/2005/8/layout/hierarchy4"/>
    <dgm:cxn modelId="{B525FEC7-0A23-45DF-A393-AD1D56B5D0E5}" type="presParOf" srcId="{F9724466-9A01-4A95-B5B9-6281B15B3C01}" destId="{1C89FAAD-5970-42DF-96DE-E324DC846173}" srcOrd="2" destOrd="0" presId="urn:microsoft.com/office/officeart/2005/8/layout/hierarchy4"/>
    <dgm:cxn modelId="{9E464D1B-2758-46D0-9F3B-3743E9D607FB}" type="presParOf" srcId="{1C89FAAD-5970-42DF-96DE-E324DC846173}" destId="{DA4E7707-C6ED-46C0-94A5-51F570D5BAAE}" srcOrd="0" destOrd="0" presId="urn:microsoft.com/office/officeart/2005/8/layout/hierarchy4"/>
    <dgm:cxn modelId="{5CC5BA1A-03D2-4AA6-BFC7-82065F299D8D}" type="presParOf" srcId="{DA4E7707-C6ED-46C0-94A5-51F570D5BAAE}" destId="{4BF1894A-A606-4B29-96DB-F5EB4F83FDE6}" srcOrd="0" destOrd="0" presId="urn:microsoft.com/office/officeart/2005/8/layout/hierarchy4"/>
    <dgm:cxn modelId="{886AB5C5-924D-455B-B657-2F075E0CB13B}" type="presParOf" srcId="{DA4E7707-C6ED-46C0-94A5-51F570D5BAAE}" destId="{D1FD2305-E768-47D5-A2BC-03B6A21D2F1B}" srcOrd="1" destOrd="0" presId="urn:microsoft.com/office/officeart/2005/8/layout/hierarchy4"/>
    <dgm:cxn modelId="{9C14EA8D-2068-4AF9-8F7A-E225208D446F}" type="presParOf" srcId="{DA4E7707-C6ED-46C0-94A5-51F570D5BAAE}" destId="{AE176401-00CA-42B2-B898-144720C2112A}" srcOrd="2" destOrd="0" presId="urn:microsoft.com/office/officeart/2005/8/layout/hierarchy4"/>
    <dgm:cxn modelId="{5D0F0682-F4EB-49CE-9B45-DA7C510E50B5}" type="presParOf" srcId="{AE176401-00CA-42B2-B898-144720C2112A}" destId="{995DBF98-8268-4061-AE8D-441204A88AB0}" srcOrd="0" destOrd="0" presId="urn:microsoft.com/office/officeart/2005/8/layout/hierarchy4"/>
    <dgm:cxn modelId="{A81AF700-FFA3-4CF7-A5A6-4FCE0D93EDF9}" type="presParOf" srcId="{995DBF98-8268-4061-AE8D-441204A88AB0}" destId="{F256DF6B-B11A-4E2F-B953-705DF98FAA41}" srcOrd="0" destOrd="0" presId="urn:microsoft.com/office/officeart/2005/8/layout/hierarchy4"/>
    <dgm:cxn modelId="{25D51065-F2A9-47CE-869C-30DE63CB8776}" type="presParOf" srcId="{995DBF98-8268-4061-AE8D-441204A88AB0}" destId="{32FD2914-B548-47A2-A480-4F747729094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4E1B4BE-E415-45DB-ADCC-17F425BAA9A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1D80B7B-880B-4EA9-AAED-6DCD293DB846}">
      <dgm:prSet phldrT="[文字]" custT="1"/>
      <dgm:spPr/>
      <dgm:t>
        <a:bodyPr/>
        <a:lstStyle/>
        <a:p>
          <a:r>
            <a:rPr lang="zh-TW" altLang="en-US" sz="3200" dirty="0" smtClean="0"/>
            <a:t>先王</a:t>
          </a:r>
          <a:endParaRPr lang="zh-TW" altLang="en-US" sz="3200" dirty="0"/>
        </a:p>
      </dgm:t>
    </dgm:pt>
    <dgm:pt modelId="{349DA7B0-21E4-4C51-B176-14791C42A725}" type="parTrans" cxnId="{46BE26FB-30D0-460A-BCE5-F13332BE1819}">
      <dgm:prSet/>
      <dgm:spPr/>
      <dgm:t>
        <a:bodyPr/>
        <a:lstStyle/>
        <a:p>
          <a:endParaRPr lang="zh-TW" altLang="en-US"/>
        </a:p>
      </dgm:t>
    </dgm:pt>
    <dgm:pt modelId="{DCF50CDD-2F2B-44F5-912E-E991926D747C}" type="sibTrans" cxnId="{46BE26FB-30D0-460A-BCE5-F13332BE1819}">
      <dgm:prSet/>
      <dgm:spPr/>
      <dgm:t>
        <a:bodyPr/>
        <a:lstStyle/>
        <a:p>
          <a:endParaRPr lang="zh-TW" altLang="en-US"/>
        </a:p>
      </dgm:t>
    </dgm:pt>
    <dgm:pt modelId="{2FB2AEB0-41EB-42F0-9E0E-73CBB1457229}">
      <dgm:prSet phldrT="[文字]" custT="1"/>
      <dgm:spPr/>
      <dgm:t>
        <a:bodyPr/>
        <a:lstStyle/>
        <a:p>
          <a:r>
            <a:rPr lang="zh-TW" altLang="en-US" sz="3200" dirty="0" smtClean="0"/>
            <a:t>君主</a:t>
          </a:r>
          <a:endParaRPr lang="zh-TW" altLang="en-US" sz="3200" dirty="0"/>
        </a:p>
      </dgm:t>
    </dgm:pt>
    <dgm:pt modelId="{0DD623DB-E4BE-4F62-81B3-E3A4A40CB62C}" type="parTrans" cxnId="{B1E32AA6-91D5-4D18-91D6-1B5429A0BD92}">
      <dgm:prSet/>
      <dgm:spPr/>
      <dgm:t>
        <a:bodyPr/>
        <a:lstStyle/>
        <a:p>
          <a:endParaRPr lang="zh-TW" altLang="en-US"/>
        </a:p>
      </dgm:t>
    </dgm:pt>
    <dgm:pt modelId="{3DD4CA9B-5B00-494B-A06F-A1CAFD86A3CB}" type="sibTrans" cxnId="{B1E32AA6-91D5-4D18-91D6-1B5429A0BD92}">
      <dgm:prSet/>
      <dgm:spPr/>
      <dgm:t>
        <a:bodyPr/>
        <a:lstStyle/>
        <a:p>
          <a:endParaRPr lang="zh-TW" altLang="en-US"/>
        </a:p>
      </dgm:t>
    </dgm:pt>
    <dgm:pt modelId="{86C951A2-578B-4B2E-A147-00B1E941B50A}">
      <dgm:prSet phldrT="[文字]" custT="1"/>
      <dgm:spPr/>
      <dgm:t>
        <a:bodyPr/>
        <a:lstStyle/>
        <a:p>
          <a:r>
            <a:rPr lang="zh-TW" altLang="en-US" sz="3200" dirty="0" smtClean="0"/>
            <a:t>臣下</a:t>
          </a:r>
          <a:endParaRPr lang="zh-TW" altLang="en-US" sz="3200" dirty="0"/>
        </a:p>
      </dgm:t>
    </dgm:pt>
    <dgm:pt modelId="{E5252EF2-76FE-4A86-9B57-508F6C933DB2}" type="parTrans" cxnId="{64ABD1E0-FB21-48FE-928B-C0FB57B9C684}">
      <dgm:prSet/>
      <dgm:spPr/>
      <dgm:t>
        <a:bodyPr/>
        <a:lstStyle/>
        <a:p>
          <a:endParaRPr lang="zh-TW" altLang="en-US"/>
        </a:p>
      </dgm:t>
    </dgm:pt>
    <dgm:pt modelId="{21EF1C71-E139-4070-91FC-2C6EAA4A7040}" type="sibTrans" cxnId="{64ABD1E0-FB21-48FE-928B-C0FB57B9C684}">
      <dgm:prSet/>
      <dgm:spPr/>
      <dgm:t>
        <a:bodyPr/>
        <a:lstStyle/>
        <a:p>
          <a:endParaRPr lang="zh-TW" altLang="en-US"/>
        </a:p>
      </dgm:t>
    </dgm:pt>
    <dgm:pt modelId="{465CE5B2-43E6-465E-8238-FA5FDCC0A54D}">
      <dgm:prSet phldrT="[文字]" custT="1"/>
      <dgm:spPr/>
      <dgm:t>
        <a:bodyPr/>
        <a:lstStyle/>
        <a:p>
          <a:r>
            <a:rPr lang="zh-TW" altLang="en-US" sz="3200" dirty="0" smtClean="0"/>
            <a:t>百姓</a:t>
          </a:r>
          <a:endParaRPr lang="zh-TW" altLang="en-US" sz="3200" dirty="0"/>
        </a:p>
      </dgm:t>
    </dgm:pt>
    <dgm:pt modelId="{B7B857BA-0138-40B5-88E1-D11FF5F3DA2F}" type="parTrans" cxnId="{09E25149-4F25-4B17-A448-FAF8B07D914E}">
      <dgm:prSet/>
      <dgm:spPr/>
      <dgm:t>
        <a:bodyPr/>
        <a:lstStyle/>
        <a:p>
          <a:endParaRPr lang="zh-TW" altLang="en-US"/>
        </a:p>
      </dgm:t>
    </dgm:pt>
    <dgm:pt modelId="{939671FE-27CB-4E86-8C83-99C835BCD736}" type="sibTrans" cxnId="{09E25149-4F25-4B17-A448-FAF8B07D914E}">
      <dgm:prSet/>
      <dgm:spPr/>
      <dgm:t>
        <a:bodyPr/>
        <a:lstStyle/>
        <a:p>
          <a:endParaRPr lang="zh-TW" altLang="en-US"/>
        </a:p>
      </dgm:t>
    </dgm:pt>
    <dgm:pt modelId="{F1F993C6-99E6-4E31-BB16-07256B5AC8D5}" type="pres">
      <dgm:prSet presAssocID="{64E1B4BE-E415-45DB-ADCC-17F425BAA9A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7B5B72F-0296-4CF4-BAD2-835A28A91EE0}" type="pres">
      <dgm:prSet presAssocID="{B1D80B7B-880B-4EA9-AAED-6DCD293DB846}" presName="root1" presStyleCnt="0"/>
      <dgm:spPr/>
    </dgm:pt>
    <dgm:pt modelId="{51A7FB14-810E-431A-8A1C-B15F4A1F87FE}" type="pres">
      <dgm:prSet presAssocID="{B1D80B7B-880B-4EA9-AAED-6DCD293DB84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3F088D-9834-4171-A6AC-B61623C975D6}" type="pres">
      <dgm:prSet presAssocID="{B1D80B7B-880B-4EA9-AAED-6DCD293DB846}" presName="level2hierChild" presStyleCnt="0"/>
      <dgm:spPr/>
    </dgm:pt>
    <dgm:pt modelId="{7FB1F479-6A99-48E6-BE5F-B9AD43BBBA41}" type="pres">
      <dgm:prSet presAssocID="{0DD623DB-E4BE-4F62-81B3-E3A4A40CB62C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B9E4CD05-1F56-4C0E-8FA9-0A39C3EB9A0E}" type="pres">
      <dgm:prSet presAssocID="{0DD623DB-E4BE-4F62-81B3-E3A4A40CB62C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4F001034-0F1B-4968-999F-7839617A63CD}" type="pres">
      <dgm:prSet presAssocID="{2FB2AEB0-41EB-42F0-9E0E-73CBB1457229}" presName="root2" presStyleCnt="0"/>
      <dgm:spPr/>
    </dgm:pt>
    <dgm:pt modelId="{CB601E9F-4211-4A0F-BBC4-E44220FBA09A}" type="pres">
      <dgm:prSet presAssocID="{2FB2AEB0-41EB-42F0-9E0E-73CBB1457229}" presName="LevelTwoTextNode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C04F059-F56C-47DF-BB5C-76F6244664B7}" type="pres">
      <dgm:prSet presAssocID="{2FB2AEB0-41EB-42F0-9E0E-73CBB1457229}" presName="level3hierChild" presStyleCnt="0"/>
      <dgm:spPr/>
    </dgm:pt>
    <dgm:pt modelId="{6892E92C-D7CA-4387-B7CE-CB6C49DE6102}" type="pres">
      <dgm:prSet presAssocID="{E5252EF2-76FE-4A86-9B57-508F6C933DB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B599716-E0C0-4329-A3FF-1BCB0F0FB85A}" type="pres">
      <dgm:prSet presAssocID="{E5252EF2-76FE-4A86-9B57-508F6C933DB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F30BC4C1-2B12-4C4F-80C1-E9871360C892}" type="pres">
      <dgm:prSet presAssocID="{86C951A2-578B-4B2E-A147-00B1E941B50A}" presName="root2" presStyleCnt="0"/>
      <dgm:spPr/>
    </dgm:pt>
    <dgm:pt modelId="{DD6D7438-AC90-4734-8E87-42678E27031F}" type="pres">
      <dgm:prSet presAssocID="{86C951A2-578B-4B2E-A147-00B1E941B50A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3218F4-9FA0-497F-BAEA-54F8B07D8054}" type="pres">
      <dgm:prSet presAssocID="{86C951A2-578B-4B2E-A147-00B1E941B50A}" presName="level3hierChild" presStyleCnt="0"/>
      <dgm:spPr/>
    </dgm:pt>
    <dgm:pt modelId="{C93F5327-2C26-415B-B8B9-832298587DAB}" type="pres">
      <dgm:prSet presAssocID="{B7B857BA-0138-40B5-88E1-D11FF5F3DA2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B5EB8C29-E463-4A4C-9210-E644336E7F9E}" type="pres">
      <dgm:prSet presAssocID="{B7B857BA-0138-40B5-88E1-D11FF5F3DA2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31DA15DD-1BA3-4CB3-8944-32AA7A6F4904}" type="pres">
      <dgm:prSet presAssocID="{465CE5B2-43E6-465E-8238-FA5FDCC0A54D}" presName="root2" presStyleCnt="0"/>
      <dgm:spPr/>
    </dgm:pt>
    <dgm:pt modelId="{676CC930-8930-4BF7-92EA-351B7300C352}" type="pres">
      <dgm:prSet presAssocID="{465CE5B2-43E6-465E-8238-FA5FDCC0A54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6BB9CA-EFA9-4425-A81A-877C430F25E2}" type="pres">
      <dgm:prSet presAssocID="{465CE5B2-43E6-465E-8238-FA5FDCC0A54D}" presName="level3hierChild" presStyleCnt="0"/>
      <dgm:spPr/>
    </dgm:pt>
  </dgm:ptLst>
  <dgm:cxnLst>
    <dgm:cxn modelId="{1717A6D4-614D-4EE4-B72B-344A1CF864FC}" type="presOf" srcId="{2FB2AEB0-41EB-42F0-9E0E-73CBB1457229}" destId="{CB601E9F-4211-4A0F-BBC4-E44220FBA09A}" srcOrd="0" destOrd="0" presId="urn:microsoft.com/office/officeart/2005/8/layout/hierarchy2"/>
    <dgm:cxn modelId="{B1E32AA6-91D5-4D18-91D6-1B5429A0BD92}" srcId="{B1D80B7B-880B-4EA9-AAED-6DCD293DB846}" destId="{2FB2AEB0-41EB-42F0-9E0E-73CBB1457229}" srcOrd="0" destOrd="0" parTransId="{0DD623DB-E4BE-4F62-81B3-E3A4A40CB62C}" sibTransId="{3DD4CA9B-5B00-494B-A06F-A1CAFD86A3CB}"/>
    <dgm:cxn modelId="{0D1FEF4C-2BBD-46DC-A383-492E9553ECBE}" type="presOf" srcId="{0DD623DB-E4BE-4F62-81B3-E3A4A40CB62C}" destId="{B9E4CD05-1F56-4C0E-8FA9-0A39C3EB9A0E}" srcOrd="1" destOrd="0" presId="urn:microsoft.com/office/officeart/2005/8/layout/hierarchy2"/>
    <dgm:cxn modelId="{D26EFEF9-990C-4F51-A57B-BB82DCBB8BCD}" type="presOf" srcId="{B1D80B7B-880B-4EA9-AAED-6DCD293DB846}" destId="{51A7FB14-810E-431A-8A1C-B15F4A1F87FE}" srcOrd="0" destOrd="0" presId="urn:microsoft.com/office/officeart/2005/8/layout/hierarchy2"/>
    <dgm:cxn modelId="{09E25149-4F25-4B17-A448-FAF8B07D914E}" srcId="{2FB2AEB0-41EB-42F0-9E0E-73CBB1457229}" destId="{465CE5B2-43E6-465E-8238-FA5FDCC0A54D}" srcOrd="1" destOrd="0" parTransId="{B7B857BA-0138-40B5-88E1-D11FF5F3DA2F}" sibTransId="{939671FE-27CB-4E86-8C83-99C835BCD736}"/>
    <dgm:cxn modelId="{2ABFC169-1E11-4EF9-9F4B-8B6820D2CB4D}" type="presOf" srcId="{465CE5B2-43E6-465E-8238-FA5FDCC0A54D}" destId="{676CC930-8930-4BF7-92EA-351B7300C352}" srcOrd="0" destOrd="0" presId="urn:microsoft.com/office/officeart/2005/8/layout/hierarchy2"/>
    <dgm:cxn modelId="{660F6043-B2D3-4EC7-8624-C8CE045F73A0}" type="presOf" srcId="{B7B857BA-0138-40B5-88E1-D11FF5F3DA2F}" destId="{C93F5327-2C26-415B-B8B9-832298587DAB}" srcOrd="0" destOrd="0" presId="urn:microsoft.com/office/officeart/2005/8/layout/hierarchy2"/>
    <dgm:cxn modelId="{567F2368-DB1E-465D-B1DD-468377F60553}" type="presOf" srcId="{64E1B4BE-E415-45DB-ADCC-17F425BAA9A6}" destId="{F1F993C6-99E6-4E31-BB16-07256B5AC8D5}" srcOrd="0" destOrd="0" presId="urn:microsoft.com/office/officeart/2005/8/layout/hierarchy2"/>
    <dgm:cxn modelId="{9CB40F1D-4E77-4A10-B77C-7D57305B30F1}" type="presOf" srcId="{B7B857BA-0138-40B5-88E1-D11FF5F3DA2F}" destId="{B5EB8C29-E463-4A4C-9210-E644336E7F9E}" srcOrd="1" destOrd="0" presId="urn:microsoft.com/office/officeart/2005/8/layout/hierarchy2"/>
    <dgm:cxn modelId="{46BE26FB-30D0-460A-BCE5-F13332BE1819}" srcId="{64E1B4BE-E415-45DB-ADCC-17F425BAA9A6}" destId="{B1D80B7B-880B-4EA9-AAED-6DCD293DB846}" srcOrd="0" destOrd="0" parTransId="{349DA7B0-21E4-4C51-B176-14791C42A725}" sibTransId="{DCF50CDD-2F2B-44F5-912E-E991926D747C}"/>
    <dgm:cxn modelId="{4B1CA929-5E80-44D9-9DD4-CCF05BE90E8E}" type="presOf" srcId="{E5252EF2-76FE-4A86-9B57-508F6C933DB2}" destId="{6892E92C-D7CA-4387-B7CE-CB6C49DE6102}" srcOrd="0" destOrd="0" presId="urn:microsoft.com/office/officeart/2005/8/layout/hierarchy2"/>
    <dgm:cxn modelId="{64ABD1E0-FB21-48FE-928B-C0FB57B9C684}" srcId="{2FB2AEB0-41EB-42F0-9E0E-73CBB1457229}" destId="{86C951A2-578B-4B2E-A147-00B1E941B50A}" srcOrd="0" destOrd="0" parTransId="{E5252EF2-76FE-4A86-9B57-508F6C933DB2}" sibTransId="{21EF1C71-E139-4070-91FC-2C6EAA4A7040}"/>
    <dgm:cxn modelId="{0E2C3D87-6FA8-4F99-AAE6-8796B1F16C50}" type="presOf" srcId="{0DD623DB-E4BE-4F62-81B3-E3A4A40CB62C}" destId="{7FB1F479-6A99-48E6-BE5F-B9AD43BBBA41}" srcOrd="0" destOrd="0" presId="urn:microsoft.com/office/officeart/2005/8/layout/hierarchy2"/>
    <dgm:cxn modelId="{0A5B0797-EF91-45D4-88D9-F35BA7FEFF5B}" type="presOf" srcId="{86C951A2-578B-4B2E-A147-00B1E941B50A}" destId="{DD6D7438-AC90-4734-8E87-42678E27031F}" srcOrd="0" destOrd="0" presId="urn:microsoft.com/office/officeart/2005/8/layout/hierarchy2"/>
    <dgm:cxn modelId="{E30DFD9D-84ED-4820-BA50-EEF3A583AEBA}" type="presOf" srcId="{E5252EF2-76FE-4A86-9B57-508F6C933DB2}" destId="{BB599716-E0C0-4329-A3FF-1BCB0F0FB85A}" srcOrd="1" destOrd="0" presId="urn:microsoft.com/office/officeart/2005/8/layout/hierarchy2"/>
    <dgm:cxn modelId="{869C95FF-4060-458F-9AA6-48751BA1BC71}" type="presParOf" srcId="{F1F993C6-99E6-4E31-BB16-07256B5AC8D5}" destId="{57B5B72F-0296-4CF4-BAD2-835A28A91EE0}" srcOrd="0" destOrd="0" presId="urn:microsoft.com/office/officeart/2005/8/layout/hierarchy2"/>
    <dgm:cxn modelId="{2FF96498-D88E-40F9-A433-D16BD4696245}" type="presParOf" srcId="{57B5B72F-0296-4CF4-BAD2-835A28A91EE0}" destId="{51A7FB14-810E-431A-8A1C-B15F4A1F87FE}" srcOrd="0" destOrd="0" presId="urn:microsoft.com/office/officeart/2005/8/layout/hierarchy2"/>
    <dgm:cxn modelId="{B2D8E603-60F2-4707-BA53-08BECA985487}" type="presParOf" srcId="{57B5B72F-0296-4CF4-BAD2-835A28A91EE0}" destId="{DF3F088D-9834-4171-A6AC-B61623C975D6}" srcOrd="1" destOrd="0" presId="urn:microsoft.com/office/officeart/2005/8/layout/hierarchy2"/>
    <dgm:cxn modelId="{F3D25576-2B81-4E3C-8697-FB7D38EE0994}" type="presParOf" srcId="{DF3F088D-9834-4171-A6AC-B61623C975D6}" destId="{7FB1F479-6A99-48E6-BE5F-B9AD43BBBA41}" srcOrd="0" destOrd="0" presId="urn:microsoft.com/office/officeart/2005/8/layout/hierarchy2"/>
    <dgm:cxn modelId="{7DE74FC1-3BF2-42E5-89A8-4E8E135C5821}" type="presParOf" srcId="{7FB1F479-6A99-48E6-BE5F-B9AD43BBBA41}" destId="{B9E4CD05-1F56-4C0E-8FA9-0A39C3EB9A0E}" srcOrd="0" destOrd="0" presId="urn:microsoft.com/office/officeart/2005/8/layout/hierarchy2"/>
    <dgm:cxn modelId="{9F9297A6-B915-4382-A885-305483AB1447}" type="presParOf" srcId="{DF3F088D-9834-4171-A6AC-B61623C975D6}" destId="{4F001034-0F1B-4968-999F-7839617A63CD}" srcOrd="1" destOrd="0" presId="urn:microsoft.com/office/officeart/2005/8/layout/hierarchy2"/>
    <dgm:cxn modelId="{32726109-AB8B-4CD8-9016-7F2A7AD6B97A}" type="presParOf" srcId="{4F001034-0F1B-4968-999F-7839617A63CD}" destId="{CB601E9F-4211-4A0F-BBC4-E44220FBA09A}" srcOrd="0" destOrd="0" presId="urn:microsoft.com/office/officeart/2005/8/layout/hierarchy2"/>
    <dgm:cxn modelId="{B2DDF214-6EDB-4A29-8D59-A08E23235D0F}" type="presParOf" srcId="{4F001034-0F1B-4968-999F-7839617A63CD}" destId="{6C04F059-F56C-47DF-BB5C-76F6244664B7}" srcOrd="1" destOrd="0" presId="urn:microsoft.com/office/officeart/2005/8/layout/hierarchy2"/>
    <dgm:cxn modelId="{B0BA89D3-B24E-4C07-A5ED-A65FEFD9C5B5}" type="presParOf" srcId="{6C04F059-F56C-47DF-BB5C-76F6244664B7}" destId="{6892E92C-D7CA-4387-B7CE-CB6C49DE6102}" srcOrd="0" destOrd="0" presId="urn:microsoft.com/office/officeart/2005/8/layout/hierarchy2"/>
    <dgm:cxn modelId="{612697B8-78AD-4694-9DF9-5011C44D1601}" type="presParOf" srcId="{6892E92C-D7CA-4387-B7CE-CB6C49DE6102}" destId="{BB599716-E0C0-4329-A3FF-1BCB0F0FB85A}" srcOrd="0" destOrd="0" presId="urn:microsoft.com/office/officeart/2005/8/layout/hierarchy2"/>
    <dgm:cxn modelId="{74EB792E-71C9-43A1-A2B7-A5BF8C940070}" type="presParOf" srcId="{6C04F059-F56C-47DF-BB5C-76F6244664B7}" destId="{F30BC4C1-2B12-4C4F-80C1-E9871360C892}" srcOrd="1" destOrd="0" presId="urn:microsoft.com/office/officeart/2005/8/layout/hierarchy2"/>
    <dgm:cxn modelId="{FDC92B0A-E23D-4097-A680-EEF0B5C5BD4C}" type="presParOf" srcId="{F30BC4C1-2B12-4C4F-80C1-E9871360C892}" destId="{DD6D7438-AC90-4734-8E87-42678E27031F}" srcOrd="0" destOrd="0" presId="urn:microsoft.com/office/officeart/2005/8/layout/hierarchy2"/>
    <dgm:cxn modelId="{8866BDD1-382B-4311-B248-7D01F8D07309}" type="presParOf" srcId="{F30BC4C1-2B12-4C4F-80C1-E9871360C892}" destId="{053218F4-9FA0-497F-BAEA-54F8B07D8054}" srcOrd="1" destOrd="0" presId="urn:microsoft.com/office/officeart/2005/8/layout/hierarchy2"/>
    <dgm:cxn modelId="{2220BD7E-1037-4C36-973C-853BDE527034}" type="presParOf" srcId="{6C04F059-F56C-47DF-BB5C-76F6244664B7}" destId="{C93F5327-2C26-415B-B8B9-832298587DAB}" srcOrd="2" destOrd="0" presId="urn:microsoft.com/office/officeart/2005/8/layout/hierarchy2"/>
    <dgm:cxn modelId="{7252AACB-13E6-48C4-AD2C-5DB3F6398781}" type="presParOf" srcId="{C93F5327-2C26-415B-B8B9-832298587DAB}" destId="{B5EB8C29-E463-4A4C-9210-E644336E7F9E}" srcOrd="0" destOrd="0" presId="urn:microsoft.com/office/officeart/2005/8/layout/hierarchy2"/>
    <dgm:cxn modelId="{1E958E6A-6F89-4894-B0B3-6BA316AB65B8}" type="presParOf" srcId="{6C04F059-F56C-47DF-BB5C-76F6244664B7}" destId="{31DA15DD-1BA3-4CB3-8944-32AA7A6F4904}" srcOrd="3" destOrd="0" presId="urn:microsoft.com/office/officeart/2005/8/layout/hierarchy2"/>
    <dgm:cxn modelId="{5587173A-4166-4763-BC7F-46D6DBDE473E}" type="presParOf" srcId="{31DA15DD-1BA3-4CB3-8944-32AA7A6F4904}" destId="{676CC930-8930-4BF7-92EA-351B7300C352}" srcOrd="0" destOrd="0" presId="urn:microsoft.com/office/officeart/2005/8/layout/hierarchy2"/>
    <dgm:cxn modelId="{0606A0D6-FDD3-40D9-9902-41065BD4B7C6}" type="presParOf" srcId="{31DA15DD-1BA3-4CB3-8944-32AA7A6F4904}" destId="{846BB9CA-EFA9-4425-A81A-877C430F25E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0A2E3B9-9D7A-4E77-9C09-ED67000319E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1D36795-ACD8-4163-9495-2F509BFF820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smtClean="0"/>
            <a:t>古之人</a:t>
          </a:r>
          <a:endParaRPr lang="zh-TW" altLang="en-US" sz="3200" dirty="0"/>
        </a:p>
      </dgm:t>
    </dgm:pt>
    <dgm:pt modelId="{B4E5D033-E24D-4DBD-9B37-933F2189C987}" type="parTrans" cxnId="{CE485AC6-5A49-42A5-B2A5-F9A31D4BBBA0}">
      <dgm:prSet/>
      <dgm:spPr/>
      <dgm:t>
        <a:bodyPr/>
        <a:lstStyle/>
        <a:p>
          <a:endParaRPr lang="zh-TW" altLang="en-US"/>
        </a:p>
      </dgm:t>
    </dgm:pt>
    <dgm:pt modelId="{B752ACCA-0FD9-446B-9FDF-CC6ABB1BED9B}" type="sibTrans" cxnId="{CE485AC6-5A49-42A5-B2A5-F9A31D4BBBA0}">
      <dgm:prSet/>
      <dgm:spPr/>
      <dgm:t>
        <a:bodyPr/>
        <a:lstStyle/>
        <a:p>
          <a:endParaRPr lang="zh-TW" altLang="en-US"/>
        </a:p>
      </dgm:t>
    </dgm:pt>
    <dgm:pt modelId="{82EEFCF0-547F-48C1-A2FB-7049E08C7EF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目短於自見</a:t>
          </a:r>
          <a:endParaRPr lang="zh-TW" altLang="en-US" sz="3200" dirty="0"/>
        </a:p>
      </dgm:t>
    </dgm:pt>
    <dgm:pt modelId="{FED55356-906C-486F-B953-B4DF3FC24111}" type="parTrans" cxnId="{3DC80DD8-7BAF-48BD-A40D-44909D931A7B}">
      <dgm:prSet/>
      <dgm:spPr/>
      <dgm:t>
        <a:bodyPr/>
        <a:lstStyle/>
        <a:p>
          <a:endParaRPr lang="zh-TW" altLang="en-US"/>
        </a:p>
      </dgm:t>
    </dgm:pt>
    <dgm:pt modelId="{00C05B3C-69BF-4488-87D3-7E9BB58A1AF8}" type="sibTrans" cxnId="{3DC80DD8-7BAF-48BD-A40D-44909D931A7B}">
      <dgm:prSet/>
      <dgm:spPr/>
      <dgm:t>
        <a:bodyPr/>
        <a:lstStyle/>
        <a:p>
          <a:endParaRPr lang="zh-TW" altLang="en-US"/>
        </a:p>
      </dgm:t>
    </dgm:pt>
    <dgm:pt modelId="{83876324-7221-4ABD-9A35-C9B2E21822C8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故以鏡觀面</a:t>
          </a:r>
          <a:endParaRPr lang="zh-TW" altLang="en-US" sz="3200" dirty="0"/>
        </a:p>
      </dgm:t>
    </dgm:pt>
    <dgm:pt modelId="{13308AE3-1C3B-4514-B770-05CD1CFA5908}" type="parTrans" cxnId="{89F3782C-5C2F-4C41-BD9B-B4A7610FEEFB}">
      <dgm:prSet/>
      <dgm:spPr/>
      <dgm:t>
        <a:bodyPr/>
        <a:lstStyle/>
        <a:p>
          <a:endParaRPr lang="zh-TW" altLang="en-US"/>
        </a:p>
      </dgm:t>
    </dgm:pt>
    <dgm:pt modelId="{26D93059-B437-499B-9159-5C8CAAC5AFF2}" type="sibTrans" cxnId="{89F3782C-5C2F-4C41-BD9B-B4A7610FEEFB}">
      <dgm:prSet/>
      <dgm:spPr/>
      <dgm:t>
        <a:bodyPr/>
        <a:lstStyle/>
        <a:p>
          <a:endParaRPr lang="zh-TW" altLang="en-US"/>
        </a:p>
      </dgm:t>
    </dgm:pt>
    <dgm:pt modelId="{0F160D81-2A22-4C01-B4D4-B177497ECDFC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智短於自知</a:t>
          </a:r>
          <a:endParaRPr lang="zh-TW" altLang="en-US" sz="3200" dirty="0"/>
        </a:p>
      </dgm:t>
    </dgm:pt>
    <dgm:pt modelId="{C2F9939D-4A6C-4482-955E-13007384D018}" type="parTrans" cxnId="{5E0B7EEB-AE05-459C-B5E3-91E42509F1CD}">
      <dgm:prSet/>
      <dgm:spPr/>
      <dgm:t>
        <a:bodyPr/>
        <a:lstStyle/>
        <a:p>
          <a:endParaRPr lang="zh-TW" altLang="en-US"/>
        </a:p>
      </dgm:t>
    </dgm:pt>
    <dgm:pt modelId="{7C204C6A-D41C-43C0-A404-33A232ADCD02}" type="sibTrans" cxnId="{5E0B7EEB-AE05-459C-B5E3-91E42509F1CD}">
      <dgm:prSet/>
      <dgm:spPr/>
      <dgm:t>
        <a:bodyPr/>
        <a:lstStyle/>
        <a:p>
          <a:endParaRPr lang="zh-TW" altLang="en-US"/>
        </a:p>
      </dgm:t>
    </dgm:pt>
    <dgm:pt modelId="{1B681B26-007B-4CF6-AA7A-D8B3766135B7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故以道正己</a:t>
          </a:r>
          <a:endParaRPr lang="zh-TW" altLang="en-US" sz="3200" dirty="0"/>
        </a:p>
      </dgm:t>
    </dgm:pt>
    <dgm:pt modelId="{AD0A267B-4AFF-4C58-A040-A3E9897A60DC}" type="parTrans" cxnId="{ADEBC047-6980-4B98-825C-A320836E1152}">
      <dgm:prSet/>
      <dgm:spPr/>
      <dgm:t>
        <a:bodyPr/>
        <a:lstStyle/>
        <a:p>
          <a:endParaRPr lang="zh-TW" altLang="en-US"/>
        </a:p>
      </dgm:t>
    </dgm:pt>
    <dgm:pt modelId="{E93369FD-6F2B-4EBB-9F95-E72F902D03D1}" type="sibTrans" cxnId="{ADEBC047-6980-4B98-825C-A320836E1152}">
      <dgm:prSet/>
      <dgm:spPr/>
      <dgm:t>
        <a:bodyPr/>
        <a:lstStyle/>
        <a:p>
          <a:endParaRPr lang="zh-TW" altLang="en-US"/>
        </a:p>
      </dgm:t>
    </dgm:pt>
    <dgm:pt modelId="{7F119817-BCA1-464D-A1B5-2115205AFB6D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目失鏡</a:t>
          </a:r>
          <a:endParaRPr lang="zh-TW" altLang="en-US" sz="3200" dirty="0"/>
        </a:p>
      </dgm:t>
    </dgm:pt>
    <dgm:pt modelId="{9E6DC82E-7196-4050-96EB-17F38AB8ECCB}" type="parTrans" cxnId="{4FE73CB1-CE6B-4161-BA85-F99C26457633}">
      <dgm:prSet/>
      <dgm:spPr/>
      <dgm:t>
        <a:bodyPr/>
        <a:lstStyle/>
        <a:p>
          <a:endParaRPr lang="zh-TW" altLang="en-US"/>
        </a:p>
      </dgm:t>
    </dgm:pt>
    <dgm:pt modelId="{7EC5716B-8049-4D59-B08F-688DE0AECFBD}" type="sibTrans" cxnId="{4FE73CB1-CE6B-4161-BA85-F99C26457633}">
      <dgm:prSet/>
      <dgm:spPr/>
      <dgm:t>
        <a:bodyPr/>
        <a:lstStyle/>
        <a:p>
          <a:endParaRPr lang="zh-TW" altLang="en-US"/>
        </a:p>
      </dgm:t>
    </dgm:pt>
    <dgm:pt modelId="{69CD471C-CB27-4503-8F55-4598F0FE6D99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身失道</a:t>
          </a:r>
          <a:endParaRPr lang="zh-TW" altLang="en-US" sz="3200" dirty="0"/>
        </a:p>
      </dgm:t>
    </dgm:pt>
    <dgm:pt modelId="{ACB95421-C1C0-480D-A312-F9E52DCFF362}" type="parTrans" cxnId="{61E7992C-79A9-4868-8EEB-4A271D90F9BF}">
      <dgm:prSet/>
      <dgm:spPr/>
      <dgm:t>
        <a:bodyPr/>
        <a:lstStyle/>
        <a:p>
          <a:endParaRPr lang="zh-TW" altLang="en-US"/>
        </a:p>
      </dgm:t>
    </dgm:pt>
    <dgm:pt modelId="{55C53ACB-1659-4099-85DC-DB6B9C27C960}" type="sibTrans" cxnId="{61E7992C-79A9-4868-8EEB-4A271D90F9BF}">
      <dgm:prSet/>
      <dgm:spPr/>
      <dgm:t>
        <a:bodyPr/>
        <a:lstStyle/>
        <a:p>
          <a:endParaRPr lang="zh-TW" altLang="en-US"/>
        </a:p>
      </dgm:t>
    </dgm:pt>
    <dgm:pt modelId="{5E8A963E-2FAD-47A2-B03E-94BF145F7B63}">
      <dgm:prSet phldrT="[文字]" custT="1"/>
      <dgm:spPr/>
      <dgm:t>
        <a:bodyPr/>
        <a:lstStyle/>
        <a:p>
          <a:r>
            <a:rPr lang="zh-TW" altLang="en-US" sz="3200" dirty="0" smtClean="0"/>
            <a:t>則無以知迷惑</a:t>
          </a:r>
          <a:endParaRPr lang="zh-TW" altLang="en-US" sz="3200" dirty="0"/>
        </a:p>
      </dgm:t>
    </dgm:pt>
    <dgm:pt modelId="{93A32200-021C-49EF-8BA9-4FA8D12EF730}" type="parTrans" cxnId="{7A4DDFB2-38BA-4629-99F7-6B84E6D2DD87}">
      <dgm:prSet/>
      <dgm:spPr/>
      <dgm:t>
        <a:bodyPr/>
        <a:lstStyle/>
        <a:p>
          <a:endParaRPr lang="zh-TW" altLang="en-US"/>
        </a:p>
      </dgm:t>
    </dgm:pt>
    <dgm:pt modelId="{B8E631D0-ADB2-45F3-92C6-DE7751186A84}" type="sibTrans" cxnId="{7A4DDFB2-38BA-4629-99F7-6B84E6D2DD87}">
      <dgm:prSet/>
      <dgm:spPr/>
      <dgm:t>
        <a:bodyPr/>
        <a:lstStyle/>
        <a:p>
          <a:endParaRPr lang="zh-TW" altLang="en-US"/>
        </a:p>
      </dgm:t>
    </dgm:pt>
    <dgm:pt modelId="{EE27627D-7005-4D31-B4C5-8B60B69E203D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則無以正鬚眉</a:t>
          </a:r>
          <a:endParaRPr lang="zh-TW" altLang="en-US" sz="3200" dirty="0"/>
        </a:p>
      </dgm:t>
    </dgm:pt>
    <dgm:pt modelId="{BDA36B61-C754-43AF-A745-DCDBC4F61A8D}" type="parTrans" cxnId="{40E1422D-1AB9-4F68-AF7E-8D820CFF4650}">
      <dgm:prSet/>
      <dgm:spPr/>
      <dgm:t>
        <a:bodyPr/>
        <a:lstStyle/>
        <a:p>
          <a:endParaRPr lang="zh-TW" altLang="en-US"/>
        </a:p>
      </dgm:t>
    </dgm:pt>
    <dgm:pt modelId="{B25E5E9E-F1E7-4B69-ABB1-22877704706A}" type="sibTrans" cxnId="{40E1422D-1AB9-4F68-AF7E-8D820CFF4650}">
      <dgm:prSet/>
      <dgm:spPr/>
      <dgm:t>
        <a:bodyPr/>
        <a:lstStyle/>
        <a:p>
          <a:endParaRPr lang="zh-TW" altLang="en-US"/>
        </a:p>
      </dgm:t>
    </dgm:pt>
    <dgm:pt modelId="{AA039E90-461E-4690-8419-9A1FD5430C4F}" type="pres">
      <dgm:prSet presAssocID="{A0A2E3B9-9D7A-4E77-9C09-ED67000319E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8AA569A-E90C-4B7A-B6BF-9851C51AC2F1}" type="pres">
      <dgm:prSet presAssocID="{71D36795-ACD8-4163-9495-2F509BFF820A}" presName="root1" presStyleCnt="0"/>
      <dgm:spPr/>
    </dgm:pt>
    <dgm:pt modelId="{A330CCE1-7173-402A-B7B2-3668219A7786}" type="pres">
      <dgm:prSet presAssocID="{71D36795-ACD8-4163-9495-2F509BFF820A}" presName="LevelOneTextNode" presStyleLbl="node0" presStyleIdx="0" presStyleCnt="1" custScaleX="127114" custScaleY="1530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05E12E4-4554-4525-A6EA-1D13A8E1DD31}" type="pres">
      <dgm:prSet presAssocID="{71D36795-ACD8-4163-9495-2F509BFF820A}" presName="level2hierChild" presStyleCnt="0"/>
      <dgm:spPr/>
    </dgm:pt>
    <dgm:pt modelId="{0F1FA690-DB1E-473E-ABD8-3C843957E8BC}" type="pres">
      <dgm:prSet presAssocID="{FED55356-906C-486F-B953-B4DF3FC24111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B5D6EF9-3DA3-45A3-9027-85F4B2BD78E6}" type="pres">
      <dgm:prSet presAssocID="{FED55356-906C-486F-B953-B4DF3FC24111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7212959-E6AB-4AD4-A860-5B1F0DA4E182}" type="pres">
      <dgm:prSet presAssocID="{82EEFCF0-547F-48C1-A2FB-7049E08C7EF2}" presName="root2" presStyleCnt="0"/>
      <dgm:spPr/>
    </dgm:pt>
    <dgm:pt modelId="{79CEBE01-0679-4310-9569-DCAC822DC60B}" type="pres">
      <dgm:prSet presAssocID="{82EEFCF0-547F-48C1-A2FB-7049E08C7EF2}" presName="LevelTwoTextNode" presStyleLbl="node2" presStyleIdx="0" presStyleCnt="2" custScaleY="1777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86BAE1-46FC-4A07-8F41-2B86AA36CDB2}" type="pres">
      <dgm:prSet presAssocID="{82EEFCF0-547F-48C1-A2FB-7049E08C7EF2}" presName="level3hierChild" presStyleCnt="0"/>
      <dgm:spPr/>
    </dgm:pt>
    <dgm:pt modelId="{D6F1C906-ECB2-4A49-B4EB-ACE91D1704AB}" type="pres">
      <dgm:prSet presAssocID="{13308AE3-1C3B-4514-B770-05CD1CFA5908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C20E146-9F6C-42F6-974B-2D1394CD6597}" type="pres">
      <dgm:prSet presAssocID="{13308AE3-1C3B-4514-B770-05CD1CFA5908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ACF0758F-F030-4B9B-A5AA-1E397C704A1A}" type="pres">
      <dgm:prSet presAssocID="{83876324-7221-4ABD-9A35-C9B2E21822C8}" presName="root2" presStyleCnt="0"/>
      <dgm:spPr/>
    </dgm:pt>
    <dgm:pt modelId="{91DD84FE-8519-43AB-99F6-ECF94316A510}" type="pres">
      <dgm:prSet presAssocID="{83876324-7221-4ABD-9A35-C9B2E21822C8}" presName="LevelTwoTextNode" presStyleLbl="node3" presStyleIdx="0" presStyleCnt="2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090A17E-C890-48B2-A55C-CEDD8A33E3B8}" type="pres">
      <dgm:prSet presAssocID="{83876324-7221-4ABD-9A35-C9B2E21822C8}" presName="level3hierChild" presStyleCnt="0"/>
      <dgm:spPr/>
    </dgm:pt>
    <dgm:pt modelId="{5C887DB9-BADA-4F57-8C94-C39A432E72B2}" type="pres">
      <dgm:prSet presAssocID="{9E6DC82E-7196-4050-96EB-17F38AB8ECCB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0AB8A3AF-2D71-4BE3-A702-079E9EC991B2}" type="pres">
      <dgm:prSet presAssocID="{9E6DC82E-7196-4050-96EB-17F38AB8ECCB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38BE4F3B-ABBE-4E0B-9449-8341C2BDA23B}" type="pres">
      <dgm:prSet presAssocID="{7F119817-BCA1-464D-A1B5-2115205AFB6D}" presName="root2" presStyleCnt="0"/>
      <dgm:spPr/>
    </dgm:pt>
    <dgm:pt modelId="{849CE4E1-8A0E-496F-ABA2-55C388C4A902}" type="pres">
      <dgm:prSet presAssocID="{7F119817-BCA1-464D-A1B5-2115205AFB6D}" presName="LevelTwoTextNode" presStyleLbl="node4" presStyleIdx="0" presStyleCnt="4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525E12-A0D9-4DBE-9A98-0DEB2CA1AD6E}" type="pres">
      <dgm:prSet presAssocID="{7F119817-BCA1-464D-A1B5-2115205AFB6D}" presName="level3hierChild" presStyleCnt="0"/>
      <dgm:spPr/>
    </dgm:pt>
    <dgm:pt modelId="{181B3953-4D69-4FDF-963E-0735029BE7C9}" type="pres">
      <dgm:prSet presAssocID="{BDA36B61-C754-43AF-A745-DCDBC4F61A8D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692E6669-DF05-4379-9634-6675CD4A504F}" type="pres">
      <dgm:prSet presAssocID="{BDA36B61-C754-43AF-A745-DCDBC4F61A8D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BFFDEE8C-0979-456C-B54C-597E5C970F0C}" type="pres">
      <dgm:prSet presAssocID="{EE27627D-7005-4D31-B4C5-8B60B69E203D}" presName="root2" presStyleCnt="0"/>
      <dgm:spPr/>
    </dgm:pt>
    <dgm:pt modelId="{2945AA8E-BD3F-4088-825C-52BD562A1509}" type="pres">
      <dgm:prSet presAssocID="{EE27627D-7005-4D31-B4C5-8B60B69E203D}" presName="LevelTwoTextNode" presStyleLbl="node4" presStyleIdx="1" presStyleCnt="4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A1C42C-B8EC-464C-A32C-A6B5034A5A10}" type="pres">
      <dgm:prSet presAssocID="{EE27627D-7005-4D31-B4C5-8B60B69E203D}" presName="level3hierChild" presStyleCnt="0"/>
      <dgm:spPr/>
    </dgm:pt>
    <dgm:pt modelId="{90EA8303-48C6-4EA6-8A91-FD41AF584201}" type="pres">
      <dgm:prSet presAssocID="{C2F9939D-4A6C-4482-955E-13007384D01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5A3E6F9-453B-4C62-BBF3-5B0B865B76E0}" type="pres">
      <dgm:prSet presAssocID="{C2F9939D-4A6C-4482-955E-13007384D01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7001A2B-8A37-4449-83E5-94FD6DF0B812}" type="pres">
      <dgm:prSet presAssocID="{0F160D81-2A22-4C01-B4D4-B177497ECDFC}" presName="root2" presStyleCnt="0"/>
      <dgm:spPr/>
    </dgm:pt>
    <dgm:pt modelId="{42AAAE4B-7846-40C8-ABF0-8401D3037EF5}" type="pres">
      <dgm:prSet presAssocID="{0F160D81-2A22-4C01-B4D4-B177497ECDFC}" presName="LevelTwoTextNode" presStyleLbl="node2" presStyleIdx="1" presStyleCnt="2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E8F8FA-EAB4-42E2-84B1-EC73EB79A940}" type="pres">
      <dgm:prSet presAssocID="{0F160D81-2A22-4C01-B4D4-B177497ECDFC}" presName="level3hierChild" presStyleCnt="0"/>
      <dgm:spPr/>
    </dgm:pt>
    <dgm:pt modelId="{A328CFD8-8DB9-44B8-A20D-5E897E89B853}" type="pres">
      <dgm:prSet presAssocID="{AD0A267B-4AFF-4C58-A040-A3E9897A60DC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DDA9FCC-E7A6-45CB-B430-4BBF761DE63F}" type="pres">
      <dgm:prSet presAssocID="{AD0A267B-4AFF-4C58-A040-A3E9897A60DC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68DD775-2CD4-4F54-AFF4-36C4161BAAE2}" type="pres">
      <dgm:prSet presAssocID="{1B681B26-007B-4CF6-AA7A-D8B3766135B7}" presName="root2" presStyleCnt="0"/>
      <dgm:spPr/>
    </dgm:pt>
    <dgm:pt modelId="{BA637164-4C41-4D66-8623-568B8133A3FA}" type="pres">
      <dgm:prSet presAssocID="{1B681B26-007B-4CF6-AA7A-D8B3766135B7}" presName="LevelTwoTextNode" presStyleLbl="node3" presStyleIdx="1" presStyleCnt="2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DB0B3B0-00B5-44FB-A208-E91BAC196091}" type="pres">
      <dgm:prSet presAssocID="{1B681B26-007B-4CF6-AA7A-D8B3766135B7}" presName="level3hierChild" presStyleCnt="0"/>
      <dgm:spPr/>
    </dgm:pt>
    <dgm:pt modelId="{9C779819-1581-4A4F-9D92-C70367E1CD80}" type="pres">
      <dgm:prSet presAssocID="{ACB95421-C1C0-480D-A312-F9E52DCFF362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F0E951FA-487E-4655-B26C-8B6C157AFF95}" type="pres">
      <dgm:prSet presAssocID="{ACB95421-C1C0-480D-A312-F9E52DCFF362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BF3A0144-FEE8-4F2D-B2C3-BB2A4EEF0253}" type="pres">
      <dgm:prSet presAssocID="{69CD471C-CB27-4503-8F55-4598F0FE6D99}" presName="root2" presStyleCnt="0"/>
      <dgm:spPr/>
    </dgm:pt>
    <dgm:pt modelId="{1880919D-3CFD-47AB-AB23-BED4CC8051B4}" type="pres">
      <dgm:prSet presAssocID="{69CD471C-CB27-4503-8F55-4598F0FE6D99}" presName="LevelTwoTextNode" presStyleLbl="node4" presStyleIdx="2" presStyleCnt="4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AA10DF-D740-4CA7-9494-92D660D0A6BF}" type="pres">
      <dgm:prSet presAssocID="{69CD471C-CB27-4503-8F55-4598F0FE6D99}" presName="level3hierChild" presStyleCnt="0"/>
      <dgm:spPr/>
    </dgm:pt>
    <dgm:pt modelId="{28C3E2D5-8E13-4FB3-BC91-3425B5DC8907}" type="pres">
      <dgm:prSet presAssocID="{93A32200-021C-49EF-8BA9-4FA8D12EF730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6B5FA795-DBF0-4ED7-A6AD-A28454FCEBD9}" type="pres">
      <dgm:prSet presAssocID="{93A32200-021C-49EF-8BA9-4FA8D12EF730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A6B732AC-8667-4593-9992-C61243FBE9E2}" type="pres">
      <dgm:prSet presAssocID="{5E8A963E-2FAD-47A2-B03E-94BF145F7B63}" presName="root2" presStyleCnt="0"/>
      <dgm:spPr/>
    </dgm:pt>
    <dgm:pt modelId="{400BBBE3-9B75-4EC7-892A-FE33FD2E617D}" type="pres">
      <dgm:prSet presAssocID="{5E8A963E-2FAD-47A2-B03E-94BF145F7B63}" presName="LevelTwoTextNode" presStyleLbl="node4" presStyleIdx="3" presStyleCnt="4" custScaleY="1496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025A483-B709-4AA3-9026-BD0A0FD91FDF}" type="pres">
      <dgm:prSet presAssocID="{5E8A963E-2FAD-47A2-B03E-94BF145F7B63}" presName="level3hierChild" presStyleCnt="0"/>
      <dgm:spPr/>
    </dgm:pt>
  </dgm:ptLst>
  <dgm:cxnLst>
    <dgm:cxn modelId="{00B4FCAA-A904-49AE-B2DA-8ADFE336D644}" type="presOf" srcId="{ACB95421-C1C0-480D-A312-F9E52DCFF362}" destId="{9C779819-1581-4A4F-9D92-C70367E1CD80}" srcOrd="0" destOrd="0" presId="urn:microsoft.com/office/officeart/2005/8/layout/hierarchy2"/>
    <dgm:cxn modelId="{FF77F494-C362-489A-98B0-D56414723DB8}" type="presOf" srcId="{93A32200-021C-49EF-8BA9-4FA8D12EF730}" destId="{28C3E2D5-8E13-4FB3-BC91-3425B5DC8907}" srcOrd="0" destOrd="0" presId="urn:microsoft.com/office/officeart/2005/8/layout/hierarchy2"/>
    <dgm:cxn modelId="{FB4FE69F-3C0F-4935-B5FD-7BD72AFC36DB}" type="presOf" srcId="{C2F9939D-4A6C-4482-955E-13007384D018}" destId="{90EA8303-48C6-4EA6-8A91-FD41AF584201}" srcOrd="0" destOrd="0" presId="urn:microsoft.com/office/officeart/2005/8/layout/hierarchy2"/>
    <dgm:cxn modelId="{6FC91379-2CE9-4517-8DB0-FFA5C67CFB66}" type="presOf" srcId="{13308AE3-1C3B-4514-B770-05CD1CFA5908}" destId="{8C20E146-9F6C-42F6-974B-2D1394CD6597}" srcOrd="1" destOrd="0" presId="urn:microsoft.com/office/officeart/2005/8/layout/hierarchy2"/>
    <dgm:cxn modelId="{618AFB2E-2466-4E79-985E-16B84D118EC0}" type="presOf" srcId="{5E8A963E-2FAD-47A2-B03E-94BF145F7B63}" destId="{400BBBE3-9B75-4EC7-892A-FE33FD2E617D}" srcOrd="0" destOrd="0" presId="urn:microsoft.com/office/officeart/2005/8/layout/hierarchy2"/>
    <dgm:cxn modelId="{89F3782C-5C2F-4C41-BD9B-B4A7610FEEFB}" srcId="{82EEFCF0-547F-48C1-A2FB-7049E08C7EF2}" destId="{83876324-7221-4ABD-9A35-C9B2E21822C8}" srcOrd="0" destOrd="0" parTransId="{13308AE3-1C3B-4514-B770-05CD1CFA5908}" sibTransId="{26D93059-B437-499B-9159-5C8CAAC5AFF2}"/>
    <dgm:cxn modelId="{492FAA8C-6B45-4297-AB7D-616F373309AB}" type="presOf" srcId="{BDA36B61-C754-43AF-A745-DCDBC4F61A8D}" destId="{692E6669-DF05-4379-9634-6675CD4A504F}" srcOrd="1" destOrd="0" presId="urn:microsoft.com/office/officeart/2005/8/layout/hierarchy2"/>
    <dgm:cxn modelId="{D6CEB873-6D4B-4654-ACD9-4A08566845BB}" type="presOf" srcId="{13308AE3-1C3B-4514-B770-05CD1CFA5908}" destId="{D6F1C906-ECB2-4A49-B4EB-ACE91D1704AB}" srcOrd="0" destOrd="0" presId="urn:microsoft.com/office/officeart/2005/8/layout/hierarchy2"/>
    <dgm:cxn modelId="{5E0B7EEB-AE05-459C-B5E3-91E42509F1CD}" srcId="{71D36795-ACD8-4163-9495-2F509BFF820A}" destId="{0F160D81-2A22-4C01-B4D4-B177497ECDFC}" srcOrd="1" destOrd="0" parTransId="{C2F9939D-4A6C-4482-955E-13007384D018}" sibTransId="{7C204C6A-D41C-43C0-A404-33A232ADCD02}"/>
    <dgm:cxn modelId="{CE485AC6-5A49-42A5-B2A5-F9A31D4BBBA0}" srcId="{A0A2E3B9-9D7A-4E77-9C09-ED67000319E6}" destId="{71D36795-ACD8-4163-9495-2F509BFF820A}" srcOrd="0" destOrd="0" parTransId="{B4E5D033-E24D-4DBD-9B37-933F2189C987}" sibTransId="{B752ACCA-0FD9-446B-9FDF-CC6ABB1BED9B}"/>
    <dgm:cxn modelId="{EC0E86D9-51A6-441E-9227-A1CC8E303BF5}" type="presOf" srcId="{EE27627D-7005-4D31-B4C5-8B60B69E203D}" destId="{2945AA8E-BD3F-4088-825C-52BD562A1509}" srcOrd="0" destOrd="0" presId="urn:microsoft.com/office/officeart/2005/8/layout/hierarchy2"/>
    <dgm:cxn modelId="{85B148CB-04FF-4486-AA93-28D2F4DEC54D}" type="presOf" srcId="{9E6DC82E-7196-4050-96EB-17F38AB8ECCB}" destId="{0AB8A3AF-2D71-4BE3-A702-079E9EC991B2}" srcOrd="1" destOrd="0" presId="urn:microsoft.com/office/officeart/2005/8/layout/hierarchy2"/>
    <dgm:cxn modelId="{4FE73CB1-CE6B-4161-BA85-F99C26457633}" srcId="{83876324-7221-4ABD-9A35-C9B2E21822C8}" destId="{7F119817-BCA1-464D-A1B5-2115205AFB6D}" srcOrd="0" destOrd="0" parTransId="{9E6DC82E-7196-4050-96EB-17F38AB8ECCB}" sibTransId="{7EC5716B-8049-4D59-B08F-688DE0AECFBD}"/>
    <dgm:cxn modelId="{40E8F299-7438-47C2-B09B-DE14C1C78851}" type="presOf" srcId="{69CD471C-CB27-4503-8F55-4598F0FE6D99}" destId="{1880919D-3CFD-47AB-AB23-BED4CC8051B4}" srcOrd="0" destOrd="0" presId="urn:microsoft.com/office/officeart/2005/8/layout/hierarchy2"/>
    <dgm:cxn modelId="{B36EA2A1-D648-4004-B7D0-B8153154FA63}" type="presOf" srcId="{ACB95421-C1C0-480D-A312-F9E52DCFF362}" destId="{F0E951FA-487E-4655-B26C-8B6C157AFF95}" srcOrd="1" destOrd="0" presId="urn:microsoft.com/office/officeart/2005/8/layout/hierarchy2"/>
    <dgm:cxn modelId="{7A4DDFB2-38BA-4629-99F7-6B84E6D2DD87}" srcId="{69CD471C-CB27-4503-8F55-4598F0FE6D99}" destId="{5E8A963E-2FAD-47A2-B03E-94BF145F7B63}" srcOrd="0" destOrd="0" parTransId="{93A32200-021C-49EF-8BA9-4FA8D12EF730}" sibTransId="{B8E631D0-ADB2-45F3-92C6-DE7751186A84}"/>
    <dgm:cxn modelId="{325218F1-EDB2-47E7-88BB-470D73EDAB2A}" type="presOf" srcId="{A0A2E3B9-9D7A-4E77-9C09-ED67000319E6}" destId="{AA039E90-461E-4690-8419-9A1FD5430C4F}" srcOrd="0" destOrd="0" presId="urn:microsoft.com/office/officeart/2005/8/layout/hierarchy2"/>
    <dgm:cxn modelId="{3DC80DD8-7BAF-48BD-A40D-44909D931A7B}" srcId="{71D36795-ACD8-4163-9495-2F509BFF820A}" destId="{82EEFCF0-547F-48C1-A2FB-7049E08C7EF2}" srcOrd="0" destOrd="0" parTransId="{FED55356-906C-486F-B953-B4DF3FC24111}" sibTransId="{00C05B3C-69BF-4488-87D3-7E9BB58A1AF8}"/>
    <dgm:cxn modelId="{70306D19-D598-452C-9514-B46E483AE1B7}" type="presOf" srcId="{9E6DC82E-7196-4050-96EB-17F38AB8ECCB}" destId="{5C887DB9-BADA-4F57-8C94-C39A432E72B2}" srcOrd="0" destOrd="0" presId="urn:microsoft.com/office/officeart/2005/8/layout/hierarchy2"/>
    <dgm:cxn modelId="{CF5C4837-3CC8-4847-8A17-928172FCF81D}" type="presOf" srcId="{7F119817-BCA1-464D-A1B5-2115205AFB6D}" destId="{849CE4E1-8A0E-496F-ABA2-55C388C4A902}" srcOrd="0" destOrd="0" presId="urn:microsoft.com/office/officeart/2005/8/layout/hierarchy2"/>
    <dgm:cxn modelId="{ADEBC047-6980-4B98-825C-A320836E1152}" srcId="{0F160D81-2A22-4C01-B4D4-B177497ECDFC}" destId="{1B681B26-007B-4CF6-AA7A-D8B3766135B7}" srcOrd="0" destOrd="0" parTransId="{AD0A267B-4AFF-4C58-A040-A3E9897A60DC}" sibTransId="{E93369FD-6F2B-4EBB-9F95-E72F902D03D1}"/>
    <dgm:cxn modelId="{844FD1E9-046D-4FEC-83F6-8A446A804D16}" type="presOf" srcId="{71D36795-ACD8-4163-9495-2F509BFF820A}" destId="{A330CCE1-7173-402A-B7B2-3668219A7786}" srcOrd="0" destOrd="0" presId="urn:microsoft.com/office/officeart/2005/8/layout/hierarchy2"/>
    <dgm:cxn modelId="{42B61FD5-BEAB-4624-835D-5A9CC78F6A17}" type="presOf" srcId="{C2F9939D-4A6C-4482-955E-13007384D018}" destId="{85A3E6F9-453B-4C62-BBF3-5B0B865B76E0}" srcOrd="1" destOrd="0" presId="urn:microsoft.com/office/officeart/2005/8/layout/hierarchy2"/>
    <dgm:cxn modelId="{29A2FCDE-017F-4F8C-9D15-ED60DBD7EB81}" type="presOf" srcId="{BDA36B61-C754-43AF-A745-DCDBC4F61A8D}" destId="{181B3953-4D69-4FDF-963E-0735029BE7C9}" srcOrd="0" destOrd="0" presId="urn:microsoft.com/office/officeart/2005/8/layout/hierarchy2"/>
    <dgm:cxn modelId="{C41AAF18-4F6E-4932-90DC-6A6F7D69136B}" type="presOf" srcId="{AD0A267B-4AFF-4C58-A040-A3E9897A60DC}" destId="{A328CFD8-8DB9-44B8-A20D-5E897E89B853}" srcOrd="0" destOrd="0" presId="urn:microsoft.com/office/officeart/2005/8/layout/hierarchy2"/>
    <dgm:cxn modelId="{9F43B0F0-C9B7-4807-9C42-CDB9FE512975}" type="presOf" srcId="{0F160D81-2A22-4C01-B4D4-B177497ECDFC}" destId="{42AAAE4B-7846-40C8-ABF0-8401D3037EF5}" srcOrd="0" destOrd="0" presId="urn:microsoft.com/office/officeart/2005/8/layout/hierarchy2"/>
    <dgm:cxn modelId="{0E83CE34-3130-467A-8C3C-24CB28DA3E9A}" type="presOf" srcId="{83876324-7221-4ABD-9A35-C9B2E21822C8}" destId="{91DD84FE-8519-43AB-99F6-ECF94316A510}" srcOrd="0" destOrd="0" presId="urn:microsoft.com/office/officeart/2005/8/layout/hierarchy2"/>
    <dgm:cxn modelId="{61E7992C-79A9-4868-8EEB-4A271D90F9BF}" srcId="{1B681B26-007B-4CF6-AA7A-D8B3766135B7}" destId="{69CD471C-CB27-4503-8F55-4598F0FE6D99}" srcOrd="0" destOrd="0" parTransId="{ACB95421-C1C0-480D-A312-F9E52DCFF362}" sibTransId="{55C53ACB-1659-4099-85DC-DB6B9C27C960}"/>
    <dgm:cxn modelId="{28B9DC33-CDA9-42C1-B2ED-EF2A0DFB94C8}" type="presOf" srcId="{82EEFCF0-547F-48C1-A2FB-7049E08C7EF2}" destId="{79CEBE01-0679-4310-9569-DCAC822DC60B}" srcOrd="0" destOrd="0" presId="urn:microsoft.com/office/officeart/2005/8/layout/hierarchy2"/>
    <dgm:cxn modelId="{88CFEBFB-87AC-4B0F-BE1C-2BA2E17D989E}" type="presOf" srcId="{FED55356-906C-486F-B953-B4DF3FC24111}" destId="{0F1FA690-DB1E-473E-ABD8-3C843957E8BC}" srcOrd="0" destOrd="0" presId="urn:microsoft.com/office/officeart/2005/8/layout/hierarchy2"/>
    <dgm:cxn modelId="{EB9BD286-2007-4FDE-908E-0EB88B42C892}" type="presOf" srcId="{93A32200-021C-49EF-8BA9-4FA8D12EF730}" destId="{6B5FA795-DBF0-4ED7-A6AD-A28454FCEBD9}" srcOrd="1" destOrd="0" presId="urn:microsoft.com/office/officeart/2005/8/layout/hierarchy2"/>
    <dgm:cxn modelId="{A2AAB3A3-562F-4ACB-8B5B-433FC2D177A3}" type="presOf" srcId="{AD0A267B-4AFF-4C58-A040-A3E9897A60DC}" destId="{6DDA9FCC-E7A6-45CB-B430-4BBF761DE63F}" srcOrd="1" destOrd="0" presId="urn:microsoft.com/office/officeart/2005/8/layout/hierarchy2"/>
    <dgm:cxn modelId="{D25B4F89-7712-4052-8BB9-39EEE2DD5760}" type="presOf" srcId="{1B681B26-007B-4CF6-AA7A-D8B3766135B7}" destId="{BA637164-4C41-4D66-8623-568B8133A3FA}" srcOrd="0" destOrd="0" presId="urn:microsoft.com/office/officeart/2005/8/layout/hierarchy2"/>
    <dgm:cxn modelId="{AF245CBD-FCEB-4AF9-9EF1-57B0C25153B5}" type="presOf" srcId="{FED55356-906C-486F-B953-B4DF3FC24111}" destId="{DB5D6EF9-3DA3-45A3-9027-85F4B2BD78E6}" srcOrd="1" destOrd="0" presId="urn:microsoft.com/office/officeart/2005/8/layout/hierarchy2"/>
    <dgm:cxn modelId="{40E1422D-1AB9-4F68-AF7E-8D820CFF4650}" srcId="{7F119817-BCA1-464D-A1B5-2115205AFB6D}" destId="{EE27627D-7005-4D31-B4C5-8B60B69E203D}" srcOrd="0" destOrd="0" parTransId="{BDA36B61-C754-43AF-A745-DCDBC4F61A8D}" sibTransId="{B25E5E9E-F1E7-4B69-ABB1-22877704706A}"/>
    <dgm:cxn modelId="{0908637E-3EC7-4989-AB85-146D1CE7C6E6}" type="presParOf" srcId="{AA039E90-461E-4690-8419-9A1FD5430C4F}" destId="{68AA569A-E90C-4B7A-B6BF-9851C51AC2F1}" srcOrd="0" destOrd="0" presId="urn:microsoft.com/office/officeart/2005/8/layout/hierarchy2"/>
    <dgm:cxn modelId="{49FD3F5C-F511-4D18-8EFF-2DD75CE54AA6}" type="presParOf" srcId="{68AA569A-E90C-4B7A-B6BF-9851C51AC2F1}" destId="{A330CCE1-7173-402A-B7B2-3668219A7786}" srcOrd="0" destOrd="0" presId="urn:microsoft.com/office/officeart/2005/8/layout/hierarchy2"/>
    <dgm:cxn modelId="{1239EF88-B679-4ACD-AD65-754582852CE9}" type="presParOf" srcId="{68AA569A-E90C-4B7A-B6BF-9851C51AC2F1}" destId="{D05E12E4-4554-4525-A6EA-1D13A8E1DD31}" srcOrd="1" destOrd="0" presId="urn:microsoft.com/office/officeart/2005/8/layout/hierarchy2"/>
    <dgm:cxn modelId="{5AB9B437-9B9D-49AB-8D93-5B0E19EF08BC}" type="presParOf" srcId="{D05E12E4-4554-4525-A6EA-1D13A8E1DD31}" destId="{0F1FA690-DB1E-473E-ABD8-3C843957E8BC}" srcOrd="0" destOrd="0" presId="urn:microsoft.com/office/officeart/2005/8/layout/hierarchy2"/>
    <dgm:cxn modelId="{BC55E8D6-34B1-45B9-B979-8EE45B4B71A8}" type="presParOf" srcId="{0F1FA690-DB1E-473E-ABD8-3C843957E8BC}" destId="{DB5D6EF9-3DA3-45A3-9027-85F4B2BD78E6}" srcOrd="0" destOrd="0" presId="urn:microsoft.com/office/officeart/2005/8/layout/hierarchy2"/>
    <dgm:cxn modelId="{8352D158-528C-40A4-8893-2697672A7DF6}" type="presParOf" srcId="{D05E12E4-4554-4525-A6EA-1D13A8E1DD31}" destId="{67212959-E6AB-4AD4-A860-5B1F0DA4E182}" srcOrd="1" destOrd="0" presId="urn:microsoft.com/office/officeart/2005/8/layout/hierarchy2"/>
    <dgm:cxn modelId="{D0FF164C-6557-4079-9129-D8CCAFAEDDD1}" type="presParOf" srcId="{67212959-E6AB-4AD4-A860-5B1F0DA4E182}" destId="{79CEBE01-0679-4310-9569-DCAC822DC60B}" srcOrd="0" destOrd="0" presId="urn:microsoft.com/office/officeart/2005/8/layout/hierarchy2"/>
    <dgm:cxn modelId="{DE67F3FE-A8FA-4A6C-83B1-00FBF4D06439}" type="presParOf" srcId="{67212959-E6AB-4AD4-A860-5B1F0DA4E182}" destId="{1786BAE1-46FC-4A07-8F41-2B86AA36CDB2}" srcOrd="1" destOrd="0" presId="urn:microsoft.com/office/officeart/2005/8/layout/hierarchy2"/>
    <dgm:cxn modelId="{37E959DF-F141-4087-B20F-0A6836897FD1}" type="presParOf" srcId="{1786BAE1-46FC-4A07-8F41-2B86AA36CDB2}" destId="{D6F1C906-ECB2-4A49-B4EB-ACE91D1704AB}" srcOrd="0" destOrd="0" presId="urn:microsoft.com/office/officeart/2005/8/layout/hierarchy2"/>
    <dgm:cxn modelId="{68F5F962-AA06-4608-A14A-DD625FCFC8FD}" type="presParOf" srcId="{D6F1C906-ECB2-4A49-B4EB-ACE91D1704AB}" destId="{8C20E146-9F6C-42F6-974B-2D1394CD6597}" srcOrd="0" destOrd="0" presId="urn:microsoft.com/office/officeart/2005/8/layout/hierarchy2"/>
    <dgm:cxn modelId="{3477DD55-6411-4F52-9E39-FD5299AB06AB}" type="presParOf" srcId="{1786BAE1-46FC-4A07-8F41-2B86AA36CDB2}" destId="{ACF0758F-F030-4B9B-A5AA-1E397C704A1A}" srcOrd="1" destOrd="0" presId="urn:microsoft.com/office/officeart/2005/8/layout/hierarchy2"/>
    <dgm:cxn modelId="{1A639748-FC43-4D57-B9EB-8652EA1D9419}" type="presParOf" srcId="{ACF0758F-F030-4B9B-A5AA-1E397C704A1A}" destId="{91DD84FE-8519-43AB-99F6-ECF94316A510}" srcOrd="0" destOrd="0" presId="urn:microsoft.com/office/officeart/2005/8/layout/hierarchy2"/>
    <dgm:cxn modelId="{8B263B7E-850C-4520-BAF5-B28BA2CAF951}" type="presParOf" srcId="{ACF0758F-F030-4B9B-A5AA-1E397C704A1A}" destId="{0090A17E-C890-48B2-A55C-CEDD8A33E3B8}" srcOrd="1" destOrd="0" presId="urn:microsoft.com/office/officeart/2005/8/layout/hierarchy2"/>
    <dgm:cxn modelId="{6F37420B-41C3-42FC-804D-09D52A6A768F}" type="presParOf" srcId="{0090A17E-C890-48B2-A55C-CEDD8A33E3B8}" destId="{5C887DB9-BADA-4F57-8C94-C39A432E72B2}" srcOrd="0" destOrd="0" presId="urn:microsoft.com/office/officeart/2005/8/layout/hierarchy2"/>
    <dgm:cxn modelId="{74ED13ED-D468-4443-B6B4-C7A13E5303A2}" type="presParOf" srcId="{5C887DB9-BADA-4F57-8C94-C39A432E72B2}" destId="{0AB8A3AF-2D71-4BE3-A702-079E9EC991B2}" srcOrd="0" destOrd="0" presId="urn:microsoft.com/office/officeart/2005/8/layout/hierarchy2"/>
    <dgm:cxn modelId="{E97A1FF1-0F87-4D1F-9E0D-24F4F984B0A4}" type="presParOf" srcId="{0090A17E-C890-48B2-A55C-CEDD8A33E3B8}" destId="{38BE4F3B-ABBE-4E0B-9449-8341C2BDA23B}" srcOrd="1" destOrd="0" presId="urn:microsoft.com/office/officeart/2005/8/layout/hierarchy2"/>
    <dgm:cxn modelId="{7018433B-B298-4ADF-B7D3-8E8778A517C7}" type="presParOf" srcId="{38BE4F3B-ABBE-4E0B-9449-8341C2BDA23B}" destId="{849CE4E1-8A0E-496F-ABA2-55C388C4A902}" srcOrd="0" destOrd="0" presId="urn:microsoft.com/office/officeart/2005/8/layout/hierarchy2"/>
    <dgm:cxn modelId="{210CBB83-E8AB-43AF-868B-4A397A8DFC60}" type="presParOf" srcId="{38BE4F3B-ABBE-4E0B-9449-8341C2BDA23B}" destId="{7A525E12-A0D9-4DBE-9A98-0DEB2CA1AD6E}" srcOrd="1" destOrd="0" presId="urn:microsoft.com/office/officeart/2005/8/layout/hierarchy2"/>
    <dgm:cxn modelId="{6463545F-F107-43F0-9C52-675B19F907AE}" type="presParOf" srcId="{7A525E12-A0D9-4DBE-9A98-0DEB2CA1AD6E}" destId="{181B3953-4D69-4FDF-963E-0735029BE7C9}" srcOrd="0" destOrd="0" presId="urn:microsoft.com/office/officeart/2005/8/layout/hierarchy2"/>
    <dgm:cxn modelId="{CE3753A6-45F9-4F84-8FE5-2A6DE468126F}" type="presParOf" srcId="{181B3953-4D69-4FDF-963E-0735029BE7C9}" destId="{692E6669-DF05-4379-9634-6675CD4A504F}" srcOrd="0" destOrd="0" presId="urn:microsoft.com/office/officeart/2005/8/layout/hierarchy2"/>
    <dgm:cxn modelId="{312B32D4-ECC5-41FA-BC5B-EB60B8A96A1C}" type="presParOf" srcId="{7A525E12-A0D9-4DBE-9A98-0DEB2CA1AD6E}" destId="{BFFDEE8C-0979-456C-B54C-597E5C970F0C}" srcOrd="1" destOrd="0" presId="urn:microsoft.com/office/officeart/2005/8/layout/hierarchy2"/>
    <dgm:cxn modelId="{793C19B2-39F8-4CC6-A4C2-13A6D32D25CD}" type="presParOf" srcId="{BFFDEE8C-0979-456C-B54C-597E5C970F0C}" destId="{2945AA8E-BD3F-4088-825C-52BD562A1509}" srcOrd="0" destOrd="0" presId="urn:microsoft.com/office/officeart/2005/8/layout/hierarchy2"/>
    <dgm:cxn modelId="{D10891B8-C77C-4F3D-9807-A7FF386E24A3}" type="presParOf" srcId="{BFFDEE8C-0979-456C-B54C-597E5C970F0C}" destId="{40A1C42C-B8EC-464C-A32C-A6B5034A5A10}" srcOrd="1" destOrd="0" presId="urn:microsoft.com/office/officeart/2005/8/layout/hierarchy2"/>
    <dgm:cxn modelId="{434913EB-661E-410C-9606-E81BAD9F356F}" type="presParOf" srcId="{D05E12E4-4554-4525-A6EA-1D13A8E1DD31}" destId="{90EA8303-48C6-4EA6-8A91-FD41AF584201}" srcOrd="2" destOrd="0" presId="urn:microsoft.com/office/officeart/2005/8/layout/hierarchy2"/>
    <dgm:cxn modelId="{D0104C2C-B9C8-478A-9D01-DB5685EB9E33}" type="presParOf" srcId="{90EA8303-48C6-4EA6-8A91-FD41AF584201}" destId="{85A3E6F9-453B-4C62-BBF3-5B0B865B76E0}" srcOrd="0" destOrd="0" presId="urn:microsoft.com/office/officeart/2005/8/layout/hierarchy2"/>
    <dgm:cxn modelId="{E104814C-456B-4C0C-B181-7D122CC6697A}" type="presParOf" srcId="{D05E12E4-4554-4525-A6EA-1D13A8E1DD31}" destId="{97001A2B-8A37-4449-83E5-94FD6DF0B812}" srcOrd="3" destOrd="0" presId="urn:microsoft.com/office/officeart/2005/8/layout/hierarchy2"/>
    <dgm:cxn modelId="{1A81789E-C0FD-461F-80B1-13684DC9AB70}" type="presParOf" srcId="{97001A2B-8A37-4449-83E5-94FD6DF0B812}" destId="{42AAAE4B-7846-40C8-ABF0-8401D3037EF5}" srcOrd="0" destOrd="0" presId="urn:microsoft.com/office/officeart/2005/8/layout/hierarchy2"/>
    <dgm:cxn modelId="{26FC0CAE-15C2-40F7-B9AF-97D7AD7F32D5}" type="presParOf" srcId="{97001A2B-8A37-4449-83E5-94FD6DF0B812}" destId="{6BE8F8FA-EAB4-42E2-84B1-EC73EB79A940}" srcOrd="1" destOrd="0" presId="urn:microsoft.com/office/officeart/2005/8/layout/hierarchy2"/>
    <dgm:cxn modelId="{7C080FAA-AC41-4145-AE75-B1FC2C16955C}" type="presParOf" srcId="{6BE8F8FA-EAB4-42E2-84B1-EC73EB79A940}" destId="{A328CFD8-8DB9-44B8-A20D-5E897E89B853}" srcOrd="0" destOrd="0" presId="urn:microsoft.com/office/officeart/2005/8/layout/hierarchy2"/>
    <dgm:cxn modelId="{01AF898E-C161-4331-A339-E3A465D87811}" type="presParOf" srcId="{A328CFD8-8DB9-44B8-A20D-5E897E89B853}" destId="{6DDA9FCC-E7A6-45CB-B430-4BBF761DE63F}" srcOrd="0" destOrd="0" presId="urn:microsoft.com/office/officeart/2005/8/layout/hierarchy2"/>
    <dgm:cxn modelId="{4CA5686F-AAB9-4BE2-8C0D-89FF0E927620}" type="presParOf" srcId="{6BE8F8FA-EAB4-42E2-84B1-EC73EB79A940}" destId="{A68DD775-2CD4-4F54-AFF4-36C4161BAAE2}" srcOrd="1" destOrd="0" presId="urn:microsoft.com/office/officeart/2005/8/layout/hierarchy2"/>
    <dgm:cxn modelId="{A8A008DE-5202-4EEF-A92C-C57D6076344C}" type="presParOf" srcId="{A68DD775-2CD4-4F54-AFF4-36C4161BAAE2}" destId="{BA637164-4C41-4D66-8623-568B8133A3FA}" srcOrd="0" destOrd="0" presId="urn:microsoft.com/office/officeart/2005/8/layout/hierarchy2"/>
    <dgm:cxn modelId="{362472F6-C532-43C5-BA54-0EAA4AB34D17}" type="presParOf" srcId="{A68DD775-2CD4-4F54-AFF4-36C4161BAAE2}" destId="{0DB0B3B0-00B5-44FB-A208-E91BAC196091}" srcOrd="1" destOrd="0" presId="urn:microsoft.com/office/officeart/2005/8/layout/hierarchy2"/>
    <dgm:cxn modelId="{6CB938A7-D49D-4DFF-9E1D-7A77E1A561EC}" type="presParOf" srcId="{0DB0B3B0-00B5-44FB-A208-E91BAC196091}" destId="{9C779819-1581-4A4F-9D92-C70367E1CD80}" srcOrd="0" destOrd="0" presId="urn:microsoft.com/office/officeart/2005/8/layout/hierarchy2"/>
    <dgm:cxn modelId="{D80BD15D-D2CA-4054-ACFA-D502AD641FB7}" type="presParOf" srcId="{9C779819-1581-4A4F-9D92-C70367E1CD80}" destId="{F0E951FA-487E-4655-B26C-8B6C157AFF95}" srcOrd="0" destOrd="0" presId="urn:microsoft.com/office/officeart/2005/8/layout/hierarchy2"/>
    <dgm:cxn modelId="{BE912CB1-910F-4DB1-A49D-A5253E976872}" type="presParOf" srcId="{0DB0B3B0-00B5-44FB-A208-E91BAC196091}" destId="{BF3A0144-FEE8-4F2D-B2C3-BB2A4EEF0253}" srcOrd="1" destOrd="0" presId="urn:microsoft.com/office/officeart/2005/8/layout/hierarchy2"/>
    <dgm:cxn modelId="{18B6E52D-4DC6-4335-B94C-3B38D81D37D4}" type="presParOf" srcId="{BF3A0144-FEE8-4F2D-B2C3-BB2A4EEF0253}" destId="{1880919D-3CFD-47AB-AB23-BED4CC8051B4}" srcOrd="0" destOrd="0" presId="urn:microsoft.com/office/officeart/2005/8/layout/hierarchy2"/>
    <dgm:cxn modelId="{9CF04200-3DF7-4D61-8F19-7C910E8585D9}" type="presParOf" srcId="{BF3A0144-FEE8-4F2D-B2C3-BB2A4EEF0253}" destId="{43AA10DF-D740-4CA7-9494-92D660D0A6BF}" srcOrd="1" destOrd="0" presId="urn:microsoft.com/office/officeart/2005/8/layout/hierarchy2"/>
    <dgm:cxn modelId="{514E1C41-BAFE-4F64-ACCE-B0172742DC80}" type="presParOf" srcId="{43AA10DF-D740-4CA7-9494-92D660D0A6BF}" destId="{28C3E2D5-8E13-4FB3-BC91-3425B5DC8907}" srcOrd="0" destOrd="0" presId="urn:microsoft.com/office/officeart/2005/8/layout/hierarchy2"/>
    <dgm:cxn modelId="{DF58E658-FA95-4524-8845-5906E32B0FE1}" type="presParOf" srcId="{28C3E2D5-8E13-4FB3-BC91-3425B5DC8907}" destId="{6B5FA795-DBF0-4ED7-A6AD-A28454FCEBD9}" srcOrd="0" destOrd="0" presId="urn:microsoft.com/office/officeart/2005/8/layout/hierarchy2"/>
    <dgm:cxn modelId="{D7DA4EFF-913D-48C9-ABC0-1B8A764F811D}" type="presParOf" srcId="{43AA10DF-D740-4CA7-9494-92D660D0A6BF}" destId="{A6B732AC-8667-4593-9992-C61243FBE9E2}" srcOrd="1" destOrd="0" presId="urn:microsoft.com/office/officeart/2005/8/layout/hierarchy2"/>
    <dgm:cxn modelId="{2FE083E9-0E6B-4EA0-BFA5-8FE47E59D74A}" type="presParOf" srcId="{A6B732AC-8667-4593-9992-C61243FBE9E2}" destId="{400BBBE3-9B75-4EC7-892A-FE33FD2E617D}" srcOrd="0" destOrd="0" presId="urn:microsoft.com/office/officeart/2005/8/layout/hierarchy2"/>
    <dgm:cxn modelId="{B614725B-B0CE-4D59-BA87-98270D9F7A4A}" type="presParOf" srcId="{A6B732AC-8667-4593-9992-C61243FBE9E2}" destId="{E025A483-B709-4AA3-9026-BD0A0FD91FD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3E5903F-2EFE-4722-8557-A0FCD7D796C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2BE7AE7C-E62E-4E13-A3A3-ABC194655F5E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西門豹之性急</a:t>
          </a:r>
          <a:endParaRPr lang="zh-TW" altLang="en-US" sz="3200" dirty="0"/>
        </a:p>
      </dgm:t>
    </dgm:pt>
    <dgm:pt modelId="{1E249E49-E3C5-4F60-AA11-9A89C1BEC57D}" type="parTrans" cxnId="{4518D316-DAD1-4523-9FA5-070C6DB0FD99}">
      <dgm:prSet/>
      <dgm:spPr/>
      <dgm:t>
        <a:bodyPr/>
        <a:lstStyle/>
        <a:p>
          <a:pPr algn="ctr"/>
          <a:endParaRPr lang="zh-TW" altLang="en-US"/>
        </a:p>
      </dgm:t>
    </dgm:pt>
    <dgm:pt modelId="{E07BAF3A-8A8B-47B6-9113-1D3A4BD84575}" type="sibTrans" cxnId="{4518D316-DAD1-4523-9FA5-070C6DB0FD99}">
      <dgm:prSet/>
      <dgm:spPr/>
      <dgm:t>
        <a:bodyPr/>
        <a:lstStyle/>
        <a:p>
          <a:pPr algn="ctr"/>
          <a:endParaRPr lang="zh-TW" altLang="en-US"/>
        </a:p>
      </dgm:t>
    </dgm:pt>
    <dgm:pt modelId="{E9D0E7A9-B667-4C9E-B5C5-C0A452808921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2800" dirty="0" smtClean="0"/>
            <a:t>故佩韋以緩己</a:t>
          </a:r>
          <a:endParaRPr lang="zh-TW" altLang="en-US" sz="2800" dirty="0"/>
        </a:p>
      </dgm:t>
    </dgm:pt>
    <dgm:pt modelId="{E4A1DD85-71B9-48B9-9896-D3C233CBA26D}" type="parTrans" cxnId="{74BC5275-78A2-48DD-B701-2FCDB3A089F4}">
      <dgm:prSet/>
      <dgm:spPr/>
      <dgm:t>
        <a:bodyPr/>
        <a:lstStyle/>
        <a:p>
          <a:pPr algn="ctr"/>
          <a:endParaRPr lang="zh-TW" altLang="en-US"/>
        </a:p>
      </dgm:t>
    </dgm:pt>
    <dgm:pt modelId="{163B1900-132D-4C37-87AB-E34C10A12017}" type="sibTrans" cxnId="{74BC5275-78A2-48DD-B701-2FCDB3A089F4}">
      <dgm:prSet/>
      <dgm:spPr/>
      <dgm:t>
        <a:bodyPr/>
        <a:lstStyle/>
        <a:p>
          <a:pPr algn="ctr"/>
          <a:endParaRPr lang="zh-TW" altLang="en-US"/>
        </a:p>
      </dgm:t>
    </dgm:pt>
    <dgm:pt modelId="{8E5ACA60-3558-4F21-A3B8-2DF8F7C033CC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董閼於之心緩</a:t>
          </a:r>
          <a:endParaRPr lang="zh-TW" altLang="en-US" sz="3200" dirty="0"/>
        </a:p>
      </dgm:t>
    </dgm:pt>
    <dgm:pt modelId="{8D35D12F-68FB-4CE4-9FF3-629976344481}" type="parTrans" cxnId="{B003077F-FF24-490D-B67A-1B54452C5181}">
      <dgm:prSet/>
      <dgm:spPr/>
      <dgm:t>
        <a:bodyPr/>
        <a:lstStyle/>
        <a:p>
          <a:pPr algn="ctr"/>
          <a:endParaRPr lang="zh-TW" altLang="en-US"/>
        </a:p>
      </dgm:t>
    </dgm:pt>
    <dgm:pt modelId="{D79EEE0F-A697-43B3-8EF4-06994FE3284F}" type="sibTrans" cxnId="{B003077F-FF24-490D-B67A-1B54452C5181}">
      <dgm:prSet/>
      <dgm:spPr/>
      <dgm:t>
        <a:bodyPr/>
        <a:lstStyle/>
        <a:p>
          <a:pPr algn="ctr"/>
          <a:endParaRPr lang="zh-TW" altLang="en-US"/>
        </a:p>
      </dgm:t>
    </dgm:pt>
    <dgm:pt modelId="{F7A9DF64-8516-447D-B7C7-121CFFDDAFBC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2800" dirty="0" smtClean="0"/>
            <a:t>故佩絃以自急</a:t>
          </a:r>
          <a:endParaRPr lang="zh-TW" altLang="en-US" sz="3200" dirty="0"/>
        </a:p>
      </dgm:t>
    </dgm:pt>
    <dgm:pt modelId="{AD428EF6-444E-4D0E-B665-0D44000D8DC4}" type="parTrans" cxnId="{7E8E9ACC-FD3C-408F-AEDB-B67C9FE5C5A2}">
      <dgm:prSet/>
      <dgm:spPr/>
      <dgm:t>
        <a:bodyPr/>
        <a:lstStyle/>
        <a:p>
          <a:pPr algn="ctr"/>
          <a:endParaRPr lang="zh-TW" altLang="en-US"/>
        </a:p>
      </dgm:t>
    </dgm:pt>
    <dgm:pt modelId="{6E7EE815-C74C-4272-8AF8-EF2F1B1BE2FC}" type="sibTrans" cxnId="{7E8E9ACC-FD3C-408F-AEDB-B67C9FE5C5A2}">
      <dgm:prSet/>
      <dgm:spPr/>
      <dgm:t>
        <a:bodyPr/>
        <a:lstStyle/>
        <a:p>
          <a:pPr algn="ctr"/>
          <a:endParaRPr lang="zh-TW" altLang="en-US"/>
        </a:p>
      </dgm:t>
    </dgm:pt>
    <dgm:pt modelId="{3A2F41B0-43B7-485B-94D4-1F3BCD112C59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故以有餘補不足，以長續短</a:t>
          </a:r>
          <a:endParaRPr lang="zh-TW" altLang="en-US" sz="3200" dirty="0"/>
        </a:p>
      </dgm:t>
    </dgm:pt>
    <dgm:pt modelId="{059683D9-A6C2-496E-ACD3-04016CDCFDFC}" type="sibTrans" cxnId="{10C715D7-77FC-4CF4-8825-AD443E18DCBD}">
      <dgm:prSet/>
      <dgm:spPr/>
      <dgm:t>
        <a:bodyPr/>
        <a:lstStyle/>
        <a:p>
          <a:pPr algn="ctr"/>
          <a:endParaRPr lang="zh-TW" altLang="en-US"/>
        </a:p>
      </dgm:t>
    </dgm:pt>
    <dgm:pt modelId="{392EC961-F330-498E-A2AD-99E156961B4F}" type="parTrans" cxnId="{10C715D7-77FC-4CF4-8825-AD443E18DCBD}">
      <dgm:prSet/>
      <dgm:spPr/>
      <dgm:t>
        <a:bodyPr/>
        <a:lstStyle/>
        <a:p>
          <a:pPr algn="ctr"/>
          <a:endParaRPr lang="zh-TW" altLang="en-US"/>
        </a:p>
      </dgm:t>
    </dgm:pt>
    <dgm:pt modelId="{2B013501-B4A2-4A82-8433-F08620BBF9FF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2800" dirty="0" smtClean="0"/>
            <a:t>之謂</a:t>
          </a:r>
          <a:r>
            <a:rPr lang="zh-TW" altLang="en-US" sz="2800" dirty="0" smtClean="0">
              <a:solidFill>
                <a:srgbClr val="FF0000"/>
              </a:solidFill>
            </a:rPr>
            <a:t>明主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1476EAFE-53E5-4988-94CD-ABC12836321E}" type="parTrans" cxnId="{49D2B0E7-785C-4012-9746-CC9EFEBD502B}">
      <dgm:prSet/>
      <dgm:spPr/>
      <dgm:t>
        <a:bodyPr/>
        <a:lstStyle/>
        <a:p>
          <a:pPr algn="ctr"/>
          <a:endParaRPr lang="zh-TW" altLang="en-US"/>
        </a:p>
      </dgm:t>
    </dgm:pt>
    <dgm:pt modelId="{BDFA744C-0DA6-40DC-935B-AF85873F7F96}" type="sibTrans" cxnId="{49D2B0E7-785C-4012-9746-CC9EFEBD502B}">
      <dgm:prSet/>
      <dgm:spPr/>
      <dgm:t>
        <a:bodyPr/>
        <a:lstStyle/>
        <a:p>
          <a:pPr algn="ctr"/>
          <a:endParaRPr lang="zh-TW" altLang="en-US"/>
        </a:p>
      </dgm:t>
    </dgm:pt>
    <dgm:pt modelId="{B6B41A24-8CDC-41EC-B48A-EC8887B9BB1D}" type="pres">
      <dgm:prSet presAssocID="{83E5903F-2EFE-4722-8557-A0FCD7D796C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FEF6753-1105-4E88-A0DD-8D9EC2455593}" type="pres">
      <dgm:prSet presAssocID="{2BE7AE7C-E62E-4E13-A3A3-ABC194655F5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4AB183C-5D38-46F3-AD30-FB9ED20E377A}" type="pres">
      <dgm:prSet presAssocID="{2BE7AE7C-E62E-4E13-A3A3-ABC194655F5E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8D562D-A367-4CA6-9EC6-C471BA6ACBC9}" type="pres">
      <dgm:prSet presAssocID="{8E5ACA60-3558-4F21-A3B8-2DF8F7C033C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B370D8F-03F9-4F17-BD94-8BE497FB3AE9}" type="pres">
      <dgm:prSet presAssocID="{8E5ACA60-3558-4F21-A3B8-2DF8F7C033CC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5B5C5F-8A1A-4ACB-8AA5-07C09CC1BFD3}" type="pres">
      <dgm:prSet presAssocID="{3A2F41B0-43B7-485B-94D4-1F3BCD112C5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A85570-BBD9-4A75-AA30-F5BD2413E9E4}" type="pres">
      <dgm:prSet presAssocID="{3A2F41B0-43B7-485B-94D4-1F3BCD112C59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65EEBDC-D289-45BD-A7CE-3CAFC1B66493}" type="presOf" srcId="{83E5903F-2EFE-4722-8557-A0FCD7D796CD}" destId="{B6B41A24-8CDC-41EC-B48A-EC8887B9BB1D}" srcOrd="0" destOrd="0" presId="urn:microsoft.com/office/officeart/2005/8/layout/vList2"/>
    <dgm:cxn modelId="{4518D316-DAD1-4523-9FA5-070C6DB0FD99}" srcId="{83E5903F-2EFE-4722-8557-A0FCD7D796CD}" destId="{2BE7AE7C-E62E-4E13-A3A3-ABC194655F5E}" srcOrd="0" destOrd="0" parTransId="{1E249E49-E3C5-4F60-AA11-9A89C1BEC57D}" sibTransId="{E07BAF3A-8A8B-47B6-9113-1D3A4BD84575}"/>
    <dgm:cxn modelId="{49D2B0E7-785C-4012-9746-CC9EFEBD502B}" srcId="{3A2F41B0-43B7-485B-94D4-1F3BCD112C59}" destId="{2B013501-B4A2-4A82-8433-F08620BBF9FF}" srcOrd="0" destOrd="0" parTransId="{1476EAFE-53E5-4988-94CD-ABC12836321E}" sibTransId="{BDFA744C-0DA6-40DC-935B-AF85873F7F96}"/>
    <dgm:cxn modelId="{B003077F-FF24-490D-B67A-1B54452C5181}" srcId="{83E5903F-2EFE-4722-8557-A0FCD7D796CD}" destId="{8E5ACA60-3558-4F21-A3B8-2DF8F7C033CC}" srcOrd="1" destOrd="0" parTransId="{8D35D12F-68FB-4CE4-9FF3-629976344481}" sibTransId="{D79EEE0F-A697-43B3-8EF4-06994FE3284F}"/>
    <dgm:cxn modelId="{A7975A66-F61F-4D0C-9545-A59EFB3C7006}" type="presOf" srcId="{E9D0E7A9-B667-4C9E-B5C5-C0A452808921}" destId="{14AB183C-5D38-46F3-AD30-FB9ED20E377A}" srcOrd="0" destOrd="0" presId="urn:microsoft.com/office/officeart/2005/8/layout/vList2"/>
    <dgm:cxn modelId="{1EF7C62B-5BEB-4CDF-A227-50367AE99F1B}" type="presOf" srcId="{2B013501-B4A2-4A82-8433-F08620BBF9FF}" destId="{95A85570-BBD9-4A75-AA30-F5BD2413E9E4}" srcOrd="0" destOrd="0" presId="urn:microsoft.com/office/officeart/2005/8/layout/vList2"/>
    <dgm:cxn modelId="{BB18E81E-3E28-4F97-A7A5-1BB9929B1136}" type="presOf" srcId="{3A2F41B0-43B7-485B-94D4-1F3BCD112C59}" destId="{585B5C5F-8A1A-4ACB-8AA5-07C09CC1BFD3}" srcOrd="0" destOrd="0" presId="urn:microsoft.com/office/officeart/2005/8/layout/vList2"/>
    <dgm:cxn modelId="{7E8E9ACC-FD3C-408F-AEDB-B67C9FE5C5A2}" srcId="{8E5ACA60-3558-4F21-A3B8-2DF8F7C033CC}" destId="{F7A9DF64-8516-447D-B7C7-121CFFDDAFBC}" srcOrd="0" destOrd="0" parTransId="{AD428EF6-444E-4D0E-B665-0D44000D8DC4}" sibTransId="{6E7EE815-C74C-4272-8AF8-EF2F1B1BE2FC}"/>
    <dgm:cxn modelId="{10C715D7-77FC-4CF4-8825-AD443E18DCBD}" srcId="{83E5903F-2EFE-4722-8557-A0FCD7D796CD}" destId="{3A2F41B0-43B7-485B-94D4-1F3BCD112C59}" srcOrd="2" destOrd="0" parTransId="{392EC961-F330-498E-A2AD-99E156961B4F}" sibTransId="{059683D9-A6C2-496E-ACD3-04016CDCFDFC}"/>
    <dgm:cxn modelId="{74BC5275-78A2-48DD-B701-2FCDB3A089F4}" srcId="{2BE7AE7C-E62E-4E13-A3A3-ABC194655F5E}" destId="{E9D0E7A9-B667-4C9E-B5C5-C0A452808921}" srcOrd="0" destOrd="0" parTransId="{E4A1DD85-71B9-48B9-9896-D3C233CBA26D}" sibTransId="{163B1900-132D-4C37-87AB-E34C10A12017}"/>
    <dgm:cxn modelId="{6F649052-E82A-4CDA-A183-813C25D53F54}" type="presOf" srcId="{F7A9DF64-8516-447D-B7C7-121CFFDDAFBC}" destId="{FB370D8F-03F9-4F17-BD94-8BE497FB3AE9}" srcOrd="0" destOrd="0" presId="urn:microsoft.com/office/officeart/2005/8/layout/vList2"/>
    <dgm:cxn modelId="{FA63FFAD-14B4-45CB-BE2C-0A8BAAA9C905}" type="presOf" srcId="{2BE7AE7C-E62E-4E13-A3A3-ABC194655F5E}" destId="{2FEF6753-1105-4E88-A0DD-8D9EC2455593}" srcOrd="0" destOrd="0" presId="urn:microsoft.com/office/officeart/2005/8/layout/vList2"/>
    <dgm:cxn modelId="{B93DB7E0-3786-41E6-8B69-72B385CCB45B}" type="presOf" srcId="{8E5ACA60-3558-4F21-A3B8-2DF8F7C033CC}" destId="{1A8D562D-A367-4CA6-9EC6-C471BA6ACBC9}" srcOrd="0" destOrd="0" presId="urn:microsoft.com/office/officeart/2005/8/layout/vList2"/>
    <dgm:cxn modelId="{086DAFCA-C237-4454-A835-9BE94CB11B61}" type="presParOf" srcId="{B6B41A24-8CDC-41EC-B48A-EC8887B9BB1D}" destId="{2FEF6753-1105-4E88-A0DD-8D9EC2455593}" srcOrd="0" destOrd="0" presId="urn:microsoft.com/office/officeart/2005/8/layout/vList2"/>
    <dgm:cxn modelId="{3A214496-AF36-4363-8F5F-A24E649B09B7}" type="presParOf" srcId="{B6B41A24-8CDC-41EC-B48A-EC8887B9BB1D}" destId="{14AB183C-5D38-46F3-AD30-FB9ED20E377A}" srcOrd="1" destOrd="0" presId="urn:microsoft.com/office/officeart/2005/8/layout/vList2"/>
    <dgm:cxn modelId="{9826209C-0ED0-465C-A547-42AA110F47B3}" type="presParOf" srcId="{B6B41A24-8CDC-41EC-B48A-EC8887B9BB1D}" destId="{1A8D562D-A367-4CA6-9EC6-C471BA6ACBC9}" srcOrd="2" destOrd="0" presId="urn:microsoft.com/office/officeart/2005/8/layout/vList2"/>
    <dgm:cxn modelId="{89CF6F56-CBD7-474A-B664-8ABD01FC0757}" type="presParOf" srcId="{B6B41A24-8CDC-41EC-B48A-EC8887B9BB1D}" destId="{FB370D8F-03F9-4F17-BD94-8BE497FB3AE9}" srcOrd="3" destOrd="0" presId="urn:microsoft.com/office/officeart/2005/8/layout/vList2"/>
    <dgm:cxn modelId="{B781B3C7-6427-4140-B15D-A009E6537E08}" type="presParOf" srcId="{B6B41A24-8CDC-41EC-B48A-EC8887B9BB1D}" destId="{585B5C5F-8A1A-4ACB-8AA5-07C09CC1BFD3}" srcOrd="4" destOrd="0" presId="urn:microsoft.com/office/officeart/2005/8/layout/vList2"/>
    <dgm:cxn modelId="{2C0C4CD1-71F9-49FE-B045-8795C78BC256}" type="presParOf" srcId="{B6B41A24-8CDC-41EC-B48A-EC8887B9BB1D}" destId="{95A85570-BBD9-4A75-AA30-F5BD2413E9E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E828E83-8C23-4930-8A73-2E3964B6FB3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6168D1D-F698-4626-A79C-B6A6ADA9810F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天下有信數三</a:t>
          </a:r>
          <a:endParaRPr lang="zh-TW" altLang="en-US" sz="3200" dirty="0"/>
        </a:p>
      </dgm:t>
    </dgm:pt>
    <dgm:pt modelId="{A548EBF6-4BF2-4678-91AF-AB6D9AEFC966}" type="parTrans" cxnId="{C44BBA42-55D5-4106-AE4A-A19FF396707E}">
      <dgm:prSet/>
      <dgm:spPr/>
      <dgm:t>
        <a:bodyPr/>
        <a:lstStyle/>
        <a:p>
          <a:pPr algn="ctr"/>
          <a:endParaRPr lang="zh-TW" altLang="en-US"/>
        </a:p>
      </dgm:t>
    </dgm:pt>
    <dgm:pt modelId="{D24235E6-3286-41DF-9767-FD23530A8831}" type="sibTrans" cxnId="{C44BBA42-55D5-4106-AE4A-A19FF396707E}">
      <dgm:prSet/>
      <dgm:spPr/>
      <dgm:t>
        <a:bodyPr/>
        <a:lstStyle/>
        <a:p>
          <a:pPr algn="ctr"/>
          <a:endParaRPr lang="zh-TW" altLang="en-US"/>
        </a:p>
      </dgm:t>
    </dgm:pt>
    <dgm:pt modelId="{5B9C65C3-B918-47FF-8BE7-9C033D5E1F55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智有所不能立</a:t>
          </a:r>
          <a:endParaRPr lang="zh-TW" altLang="en-US" sz="3200" dirty="0"/>
        </a:p>
      </dgm:t>
    </dgm:pt>
    <dgm:pt modelId="{EBAB3E4F-CD2D-4A84-B9CB-ED8778FD2B87}" type="parTrans" cxnId="{08A16C3D-30E6-4F5E-AC25-9B984E63B2DB}">
      <dgm:prSet/>
      <dgm:spPr/>
      <dgm:t>
        <a:bodyPr/>
        <a:lstStyle/>
        <a:p>
          <a:endParaRPr lang="zh-TW" altLang="en-US"/>
        </a:p>
      </dgm:t>
    </dgm:pt>
    <dgm:pt modelId="{99DD1F29-0CED-49C7-B65F-04F56EB6E639}" type="sibTrans" cxnId="{08A16C3D-30E6-4F5E-AC25-9B984E63B2DB}">
      <dgm:prSet/>
      <dgm:spPr/>
      <dgm:t>
        <a:bodyPr/>
        <a:lstStyle/>
        <a:p>
          <a:endParaRPr lang="zh-TW" altLang="en-US"/>
        </a:p>
      </dgm:t>
    </dgm:pt>
    <dgm:pt modelId="{C76A3F01-E0E7-44B9-8E74-FE10F355984B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力有所不能攀</a:t>
          </a:r>
          <a:endParaRPr lang="zh-TW" altLang="en-US" sz="3200" dirty="0"/>
        </a:p>
      </dgm:t>
    </dgm:pt>
    <dgm:pt modelId="{218F03DC-E1E9-4669-A006-3F80A37075F5}" type="parTrans" cxnId="{17B46EB4-745C-45EA-BC08-CBB89D3402FD}">
      <dgm:prSet/>
      <dgm:spPr/>
      <dgm:t>
        <a:bodyPr/>
        <a:lstStyle/>
        <a:p>
          <a:endParaRPr lang="zh-TW" altLang="en-US"/>
        </a:p>
      </dgm:t>
    </dgm:pt>
    <dgm:pt modelId="{9E88AD8A-62F2-4AAD-8CBC-DE1831A5E537}" type="sibTrans" cxnId="{17B46EB4-745C-45EA-BC08-CBB89D3402FD}">
      <dgm:prSet/>
      <dgm:spPr/>
      <dgm:t>
        <a:bodyPr/>
        <a:lstStyle/>
        <a:p>
          <a:endParaRPr lang="zh-TW" altLang="en-US"/>
        </a:p>
      </dgm:t>
    </dgm:pt>
    <dgm:pt modelId="{7090D577-7C2A-43CF-B2B8-ADA00710F20F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强有所不能勝</a:t>
          </a:r>
          <a:endParaRPr lang="zh-TW" altLang="en-US" sz="3200" dirty="0"/>
        </a:p>
      </dgm:t>
    </dgm:pt>
    <dgm:pt modelId="{66695C91-67DD-4777-B2EB-6717EB636C0F}" type="parTrans" cxnId="{C487649B-879B-45CA-B15A-8525B61DE0F5}">
      <dgm:prSet/>
      <dgm:spPr/>
      <dgm:t>
        <a:bodyPr/>
        <a:lstStyle/>
        <a:p>
          <a:endParaRPr lang="zh-TW" altLang="en-US"/>
        </a:p>
      </dgm:t>
    </dgm:pt>
    <dgm:pt modelId="{3536AD9A-D217-4638-8274-560EAD9861F1}" type="sibTrans" cxnId="{C487649B-879B-45CA-B15A-8525B61DE0F5}">
      <dgm:prSet/>
      <dgm:spPr/>
      <dgm:t>
        <a:bodyPr/>
        <a:lstStyle/>
        <a:p>
          <a:endParaRPr lang="zh-TW" altLang="en-US"/>
        </a:p>
      </dgm:t>
    </dgm:pt>
    <dgm:pt modelId="{351C3FD1-D305-4040-B3C2-4E4EA6F2E309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故雖有堯之智而無衆人之助</a:t>
          </a:r>
          <a:endParaRPr lang="zh-TW" altLang="en-US" sz="3200" dirty="0"/>
        </a:p>
      </dgm:t>
    </dgm:pt>
    <dgm:pt modelId="{47BCB177-533C-4EE5-AA59-8B52F7D768D8}" type="parTrans" cxnId="{F326F8E0-4190-4BA4-87A2-67F85F611745}">
      <dgm:prSet/>
      <dgm:spPr/>
      <dgm:t>
        <a:bodyPr/>
        <a:lstStyle/>
        <a:p>
          <a:endParaRPr lang="zh-TW" altLang="en-US"/>
        </a:p>
      </dgm:t>
    </dgm:pt>
    <dgm:pt modelId="{0352EFCD-CF02-425E-AF62-A3A5C20BC3E0}" type="sibTrans" cxnId="{F326F8E0-4190-4BA4-87A2-67F85F611745}">
      <dgm:prSet/>
      <dgm:spPr/>
      <dgm:t>
        <a:bodyPr/>
        <a:lstStyle/>
        <a:p>
          <a:endParaRPr lang="zh-TW" altLang="en-US"/>
        </a:p>
      </dgm:t>
    </dgm:pt>
    <dgm:pt modelId="{05005704-7007-4B83-9F97-36A7C30008C0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有烏獲之勁而不得人助</a:t>
          </a:r>
          <a:endParaRPr lang="zh-TW" altLang="en-US" sz="3200" dirty="0"/>
        </a:p>
      </dgm:t>
    </dgm:pt>
    <dgm:pt modelId="{BB43DBEC-EAB4-42BB-A2BB-28E5776E6869}" type="parTrans" cxnId="{B1B293CF-2AD7-4A7C-99FD-4346C854549D}">
      <dgm:prSet/>
      <dgm:spPr/>
      <dgm:t>
        <a:bodyPr/>
        <a:lstStyle/>
        <a:p>
          <a:endParaRPr lang="zh-TW" altLang="en-US"/>
        </a:p>
      </dgm:t>
    </dgm:pt>
    <dgm:pt modelId="{3C50297E-CAAE-4237-B478-23D3EE4B782C}" type="sibTrans" cxnId="{B1B293CF-2AD7-4A7C-99FD-4346C854549D}">
      <dgm:prSet/>
      <dgm:spPr/>
      <dgm:t>
        <a:bodyPr/>
        <a:lstStyle/>
        <a:p>
          <a:endParaRPr lang="zh-TW" altLang="en-US"/>
        </a:p>
      </dgm:t>
    </dgm:pt>
    <dgm:pt modelId="{0CD1E96B-744E-4F23-B43D-FB63B9C04383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有賁育之强而無術法</a:t>
          </a:r>
          <a:endParaRPr lang="zh-TW" altLang="en-US" sz="3200" dirty="0"/>
        </a:p>
      </dgm:t>
    </dgm:pt>
    <dgm:pt modelId="{E6D372FF-EA63-43E9-BBB3-B037DE5DF300}" type="parTrans" cxnId="{5EE9E553-B9DC-4B1A-B534-9F0C0D78D8EA}">
      <dgm:prSet/>
      <dgm:spPr/>
      <dgm:t>
        <a:bodyPr/>
        <a:lstStyle/>
        <a:p>
          <a:endParaRPr lang="zh-TW" altLang="en-US"/>
        </a:p>
      </dgm:t>
    </dgm:pt>
    <dgm:pt modelId="{FAAF2C97-E8DE-4993-98BF-E925BA929279}" type="sibTrans" cxnId="{5EE9E553-B9DC-4B1A-B534-9F0C0D78D8EA}">
      <dgm:prSet/>
      <dgm:spPr/>
      <dgm:t>
        <a:bodyPr/>
        <a:lstStyle/>
        <a:p>
          <a:endParaRPr lang="zh-TW" altLang="en-US"/>
        </a:p>
      </dgm:t>
    </dgm:pt>
    <dgm:pt modelId="{31A851BA-041D-4804-9520-E89DD0CF5696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大功不立</a:t>
          </a:r>
          <a:endParaRPr lang="zh-TW" altLang="en-US" sz="3200" dirty="0"/>
        </a:p>
      </dgm:t>
    </dgm:pt>
    <dgm:pt modelId="{472A6110-C5ED-41AF-BCC8-72CD7C8EFAD6}" type="parTrans" cxnId="{1200EEB2-97CD-4F78-9DDB-6D20FD5C295B}">
      <dgm:prSet/>
      <dgm:spPr/>
      <dgm:t>
        <a:bodyPr/>
        <a:lstStyle/>
        <a:p>
          <a:endParaRPr lang="zh-TW" altLang="en-US"/>
        </a:p>
      </dgm:t>
    </dgm:pt>
    <dgm:pt modelId="{45C81E4D-7AB8-4B8D-8305-894C8D711EE2}" type="sibTrans" cxnId="{1200EEB2-97CD-4F78-9DDB-6D20FD5C295B}">
      <dgm:prSet/>
      <dgm:spPr/>
      <dgm:t>
        <a:bodyPr/>
        <a:lstStyle/>
        <a:p>
          <a:endParaRPr lang="zh-TW" altLang="en-US"/>
        </a:p>
      </dgm:t>
    </dgm:pt>
    <dgm:pt modelId="{DC6CFC6E-1136-4182-9E72-6B06DDF724DF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不能自舉</a:t>
          </a:r>
          <a:endParaRPr lang="zh-TW" altLang="en-US" sz="3200" dirty="0"/>
        </a:p>
      </dgm:t>
    </dgm:pt>
    <dgm:pt modelId="{D2455FD4-AE7A-41CA-ABE5-8B73A29C5A39}" type="parTrans" cxnId="{EC296982-FF61-4836-8CB6-510B1AA01C6A}">
      <dgm:prSet/>
      <dgm:spPr/>
      <dgm:t>
        <a:bodyPr/>
        <a:lstStyle/>
        <a:p>
          <a:endParaRPr lang="zh-TW" altLang="en-US"/>
        </a:p>
      </dgm:t>
    </dgm:pt>
    <dgm:pt modelId="{8C096F5A-2BE7-477A-A7EE-7B72643A7E73}" type="sibTrans" cxnId="{EC296982-FF61-4836-8CB6-510B1AA01C6A}">
      <dgm:prSet/>
      <dgm:spPr/>
      <dgm:t>
        <a:bodyPr/>
        <a:lstStyle/>
        <a:p>
          <a:endParaRPr lang="zh-TW" altLang="en-US"/>
        </a:p>
      </dgm:t>
    </dgm:pt>
    <dgm:pt modelId="{81153AFD-3D7D-4383-A672-A0068DE1B5B8}">
      <dgm:prSet phldrT="[文字]" custT="1"/>
      <dgm:spPr/>
      <dgm:t>
        <a:bodyPr/>
        <a:lstStyle/>
        <a:p>
          <a:pPr algn="ctr">
            <a:lnSpc>
              <a:spcPts val="3840"/>
            </a:lnSpc>
          </a:pPr>
          <a:r>
            <a:rPr lang="zh-TW" altLang="en-US" sz="3200" dirty="0" smtClean="0"/>
            <a:t>不得長勝</a:t>
          </a:r>
          <a:endParaRPr lang="zh-TW" altLang="en-US" sz="3200" dirty="0"/>
        </a:p>
      </dgm:t>
    </dgm:pt>
    <dgm:pt modelId="{54B0B3F9-8E4A-45CB-90D9-2C048C185180}" type="parTrans" cxnId="{BE065A73-8283-4646-B5AC-1F9B15941C8A}">
      <dgm:prSet/>
      <dgm:spPr/>
      <dgm:t>
        <a:bodyPr/>
        <a:lstStyle/>
        <a:p>
          <a:endParaRPr lang="zh-TW" altLang="en-US"/>
        </a:p>
      </dgm:t>
    </dgm:pt>
    <dgm:pt modelId="{F6AF6391-88FD-4620-8FD2-B6DBD1699A3E}" type="sibTrans" cxnId="{BE065A73-8283-4646-B5AC-1F9B15941C8A}">
      <dgm:prSet/>
      <dgm:spPr/>
      <dgm:t>
        <a:bodyPr/>
        <a:lstStyle/>
        <a:p>
          <a:endParaRPr lang="zh-TW" altLang="en-US"/>
        </a:p>
      </dgm:t>
    </dgm:pt>
    <dgm:pt modelId="{2903CB92-E79A-4504-A02E-07A161476AD9}" type="pres">
      <dgm:prSet presAssocID="{1E828E83-8C23-4930-8A73-2E3964B6FB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E48F3A5-A022-40B0-9F4C-6D041785C1C1}" type="pres">
      <dgm:prSet presAssocID="{16168D1D-F698-4626-A79C-B6A6ADA9810F}" presName="root1" presStyleCnt="0"/>
      <dgm:spPr/>
      <dgm:t>
        <a:bodyPr/>
        <a:lstStyle/>
        <a:p>
          <a:endParaRPr lang="zh-TW" altLang="en-US"/>
        </a:p>
      </dgm:t>
    </dgm:pt>
    <dgm:pt modelId="{6160F4F2-CD7C-4F7C-B9CF-CB5B1664E812}" type="pres">
      <dgm:prSet presAssocID="{16168D1D-F698-4626-A79C-B6A6ADA9810F}" presName="LevelOneTextNode" presStyleLbl="node0" presStyleIdx="0" presStyleCnt="1" custScaleX="106004" custScaleY="2498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BF9059B-1A9A-4C22-81DB-44B690A03D71}" type="pres">
      <dgm:prSet presAssocID="{16168D1D-F698-4626-A79C-B6A6ADA9810F}" presName="level2hierChild" presStyleCnt="0"/>
      <dgm:spPr/>
      <dgm:t>
        <a:bodyPr/>
        <a:lstStyle/>
        <a:p>
          <a:endParaRPr lang="zh-TW" altLang="en-US"/>
        </a:p>
      </dgm:t>
    </dgm:pt>
    <dgm:pt modelId="{F0DCD813-FA1F-4DFE-BB14-4A7AE6013C63}" type="pres">
      <dgm:prSet presAssocID="{EBAB3E4F-CD2D-4A84-B9CB-ED8778FD2B87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EDA1CA31-C7B9-4C4E-8658-6F73E833B911}" type="pres">
      <dgm:prSet presAssocID="{EBAB3E4F-CD2D-4A84-B9CB-ED8778FD2B87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0FE596D-9750-4D3C-9CCE-7DB8149698F4}" type="pres">
      <dgm:prSet presAssocID="{5B9C65C3-B918-47FF-8BE7-9C033D5E1F55}" presName="root2" presStyleCnt="0"/>
      <dgm:spPr/>
    </dgm:pt>
    <dgm:pt modelId="{321C6BE9-F8DD-4304-B1FE-212BA156D113}" type="pres">
      <dgm:prSet presAssocID="{5B9C65C3-B918-47FF-8BE7-9C033D5E1F55}" presName="LevelTwoTextNode" presStyleLbl="node2" presStyleIdx="0" presStyleCnt="3" custScaleX="184751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154246-4621-42B3-9126-68BFF68BF7F0}" type="pres">
      <dgm:prSet presAssocID="{5B9C65C3-B918-47FF-8BE7-9C033D5E1F55}" presName="level3hierChild" presStyleCnt="0"/>
      <dgm:spPr/>
    </dgm:pt>
    <dgm:pt modelId="{8091270C-17CD-4501-A5D8-905A326084DD}" type="pres">
      <dgm:prSet presAssocID="{47BCB177-533C-4EE5-AA59-8B52F7D768D8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977488B0-C904-408A-AE5E-FFF35A12F5A9}" type="pres">
      <dgm:prSet presAssocID="{47BCB177-533C-4EE5-AA59-8B52F7D768D8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E5846F09-0DAD-451C-B80A-A45C970AB82D}" type="pres">
      <dgm:prSet presAssocID="{351C3FD1-D305-4040-B3C2-4E4EA6F2E309}" presName="root2" presStyleCnt="0"/>
      <dgm:spPr/>
    </dgm:pt>
    <dgm:pt modelId="{DABC7BAA-0EC5-462D-84A3-38C5016E083C}" type="pres">
      <dgm:prSet presAssocID="{351C3FD1-D305-4040-B3C2-4E4EA6F2E309}" presName="LevelTwoTextNode" presStyleLbl="node3" presStyleIdx="0" presStyleCnt="3" custScaleX="172812" custScaleY="1463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B279414-5ADA-4EE2-8462-A5BE720C2907}" type="pres">
      <dgm:prSet presAssocID="{351C3FD1-D305-4040-B3C2-4E4EA6F2E309}" presName="level3hierChild" presStyleCnt="0"/>
      <dgm:spPr/>
    </dgm:pt>
    <dgm:pt modelId="{0BB2C230-1E5A-4302-A545-5752334A5ED6}" type="pres">
      <dgm:prSet presAssocID="{472A6110-C5ED-41AF-BCC8-72CD7C8EFAD6}" presName="conn2-1" presStyleLbl="parChTrans1D4" presStyleIdx="0" presStyleCnt="3"/>
      <dgm:spPr/>
      <dgm:t>
        <a:bodyPr/>
        <a:lstStyle/>
        <a:p>
          <a:endParaRPr lang="zh-TW" altLang="en-US"/>
        </a:p>
      </dgm:t>
    </dgm:pt>
    <dgm:pt modelId="{B0FB523F-3045-45E3-9A92-689FCCD71E8E}" type="pres">
      <dgm:prSet presAssocID="{472A6110-C5ED-41AF-BCC8-72CD7C8EFAD6}" presName="connTx" presStyleLbl="parChTrans1D4" presStyleIdx="0" presStyleCnt="3"/>
      <dgm:spPr/>
      <dgm:t>
        <a:bodyPr/>
        <a:lstStyle/>
        <a:p>
          <a:endParaRPr lang="zh-TW" altLang="en-US"/>
        </a:p>
      </dgm:t>
    </dgm:pt>
    <dgm:pt modelId="{97D3EB93-08C7-4AEA-9777-9E7406F96FD8}" type="pres">
      <dgm:prSet presAssocID="{31A851BA-041D-4804-9520-E89DD0CF5696}" presName="root2" presStyleCnt="0"/>
      <dgm:spPr/>
    </dgm:pt>
    <dgm:pt modelId="{5B2132A5-EE36-419F-B8AD-D76CCCD0972B}" type="pres">
      <dgm:prSet presAssocID="{31A851BA-041D-4804-9520-E89DD0CF5696}" presName="LevelTwoTextNode" presStyleLbl="node4" presStyleIdx="0" presStyleCnt="3" custScaleX="120343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A22673-B055-427A-A347-BE1594954053}" type="pres">
      <dgm:prSet presAssocID="{31A851BA-041D-4804-9520-E89DD0CF5696}" presName="level3hierChild" presStyleCnt="0"/>
      <dgm:spPr/>
    </dgm:pt>
    <dgm:pt modelId="{832FBF55-C7A5-47B8-930B-0CD9D72E218A}" type="pres">
      <dgm:prSet presAssocID="{218F03DC-E1E9-4669-A006-3F80A37075F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646B1FA7-45D9-41EE-A0C6-3FC8AD01CCCE}" type="pres">
      <dgm:prSet presAssocID="{218F03DC-E1E9-4669-A006-3F80A37075F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A567B38-043F-468E-8CC1-EEF79038C10D}" type="pres">
      <dgm:prSet presAssocID="{C76A3F01-E0E7-44B9-8E74-FE10F355984B}" presName="root2" presStyleCnt="0"/>
      <dgm:spPr/>
    </dgm:pt>
    <dgm:pt modelId="{70960BB8-42ED-427F-982B-F6803373D641}" type="pres">
      <dgm:prSet presAssocID="{C76A3F01-E0E7-44B9-8E74-FE10F355984B}" presName="LevelTwoTextNode" presStyleLbl="node2" presStyleIdx="1" presStyleCnt="3" custScaleX="184751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2BE18E-E7F6-4303-947F-0A12EC3F44CC}" type="pres">
      <dgm:prSet presAssocID="{C76A3F01-E0E7-44B9-8E74-FE10F355984B}" presName="level3hierChild" presStyleCnt="0"/>
      <dgm:spPr/>
    </dgm:pt>
    <dgm:pt modelId="{B58D7BA6-D7BB-42CF-A686-B6F3565D6D55}" type="pres">
      <dgm:prSet presAssocID="{BB43DBEC-EAB4-42BB-A2BB-28E5776E6869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3B84AF0C-007A-4BC6-929E-E9B5CBCF4575}" type="pres">
      <dgm:prSet presAssocID="{BB43DBEC-EAB4-42BB-A2BB-28E5776E6869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8F8BCC6D-69BA-486A-B4BA-1BAFD25ED7CA}" type="pres">
      <dgm:prSet presAssocID="{05005704-7007-4B83-9F97-36A7C30008C0}" presName="root2" presStyleCnt="0"/>
      <dgm:spPr/>
    </dgm:pt>
    <dgm:pt modelId="{9F2C2456-CB7F-42B9-A1AE-114B3822F401}" type="pres">
      <dgm:prSet presAssocID="{05005704-7007-4B83-9F97-36A7C30008C0}" presName="LevelTwoTextNode" presStyleLbl="node3" presStyleIdx="1" presStyleCnt="3" custScaleX="172812" custScaleY="1463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9ED1C4-D40A-4DEE-A7AC-D26CCC3E57F1}" type="pres">
      <dgm:prSet presAssocID="{05005704-7007-4B83-9F97-36A7C30008C0}" presName="level3hierChild" presStyleCnt="0"/>
      <dgm:spPr/>
    </dgm:pt>
    <dgm:pt modelId="{C3EEAFFD-BF06-4F76-8B85-2B353A1F7AA7}" type="pres">
      <dgm:prSet presAssocID="{D2455FD4-AE7A-41CA-ABE5-8B73A29C5A39}" presName="conn2-1" presStyleLbl="parChTrans1D4" presStyleIdx="1" presStyleCnt="3"/>
      <dgm:spPr/>
      <dgm:t>
        <a:bodyPr/>
        <a:lstStyle/>
        <a:p>
          <a:endParaRPr lang="zh-TW" altLang="en-US"/>
        </a:p>
      </dgm:t>
    </dgm:pt>
    <dgm:pt modelId="{BC81C9B6-7A83-475C-8386-C96AD873E480}" type="pres">
      <dgm:prSet presAssocID="{D2455FD4-AE7A-41CA-ABE5-8B73A29C5A39}" presName="connTx" presStyleLbl="parChTrans1D4" presStyleIdx="1" presStyleCnt="3"/>
      <dgm:spPr/>
      <dgm:t>
        <a:bodyPr/>
        <a:lstStyle/>
        <a:p>
          <a:endParaRPr lang="zh-TW" altLang="en-US"/>
        </a:p>
      </dgm:t>
    </dgm:pt>
    <dgm:pt modelId="{106F3CAB-5612-44E5-B9FB-F3DC72AA3B8F}" type="pres">
      <dgm:prSet presAssocID="{DC6CFC6E-1136-4182-9E72-6B06DDF724DF}" presName="root2" presStyleCnt="0"/>
      <dgm:spPr/>
    </dgm:pt>
    <dgm:pt modelId="{196F467E-4CEB-4999-8C51-669154D41F6D}" type="pres">
      <dgm:prSet presAssocID="{DC6CFC6E-1136-4182-9E72-6B06DDF724DF}" presName="LevelTwoTextNode" presStyleLbl="node4" presStyleIdx="1" presStyleCnt="3" custScaleX="120343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E5AE84-261C-4140-95CD-21E4892AE894}" type="pres">
      <dgm:prSet presAssocID="{DC6CFC6E-1136-4182-9E72-6B06DDF724DF}" presName="level3hierChild" presStyleCnt="0"/>
      <dgm:spPr/>
    </dgm:pt>
    <dgm:pt modelId="{4E07578F-AAA9-469F-94E4-476D40BF08D4}" type="pres">
      <dgm:prSet presAssocID="{66695C91-67DD-4777-B2EB-6717EB636C0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D90BCBA-0595-4AD9-8B53-127C50B3BDE8}" type="pres">
      <dgm:prSet presAssocID="{66695C91-67DD-4777-B2EB-6717EB636C0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3DFDEE2-6937-47F5-B2F2-6DDAC37A002B}" type="pres">
      <dgm:prSet presAssocID="{7090D577-7C2A-43CF-B2B8-ADA00710F20F}" presName="root2" presStyleCnt="0"/>
      <dgm:spPr/>
    </dgm:pt>
    <dgm:pt modelId="{33A890B6-88DC-4C2C-A0F2-6CBFE85F0B80}" type="pres">
      <dgm:prSet presAssocID="{7090D577-7C2A-43CF-B2B8-ADA00710F20F}" presName="LevelTwoTextNode" presStyleLbl="node2" presStyleIdx="2" presStyleCnt="3" custScaleX="184751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C56EBE-CA20-4BB7-827E-B5D6B301D8E6}" type="pres">
      <dgm:prSet presAssocID="{7090D577-7C2A-43CF-B2B8-ADA00710F20F}" presName="level3hierChild" presStyleCnt="0"/>
      <dgm:spPr/>
    </dgm:pt>
    <dgm:pt modelId="{C26E63FC-AE4B-456F-B879-6B38541FEE4D}" type="pres">
      <dgm:prSet presAssocID="{E6D372FF-EA63-43E9-BBB3-B037DE5DF30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036D9DBA-2221-40C9-A5CB-1B26EDE64FA6}" type="pres">
      <dgm:prSet presAssocID="{E6D372FF-EA63-43E9-BBB3-B037DE5DF30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6D8C282F-2768-4B9E-8F51-74B9F51219F0}" type="pres">
      <dgm:prSet presAssocID="{0CD1E96B-744E-4F23-B43D-FB63B9C04383}" presName="root2" presStyleCnt="0"/>
      <dgm:spPr/>
    </dgm:pt>
    <dgm:pt modelId="{07E6ACEA-A55D-4727-84D8-5F56E3977EE4}" type="pres">
      <dgm:prSet presAssocID="{0CD1E96B-744E-4F23-B43D-FB63B9C04383}" presName="LevelTwoTextNode" presStyleLbl="node3" presStyleIdx="2" presStyleCnt="3" custScaleX="172812" custScaleY="1463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C505BB-357C-4A34-BA62-B5DA305D2063}" type="pres">
      <dgm:prSet presAssocID="{0CD1E96B-744E-4F23-B43D-FB63B9C04383}" presName="level3hierChild" presStyleCnt="0"/>
      <dgm:spPr/>
    </dgm:pt>
    <dgm:pt modelId="{EB1EADA2-37CF-4FD3-8CE1-5BC3BF690EAA}" type="pres">
      <dgm:prSet presAssocID="{54B0B3F9-8E4A-45CB-90D9-2C048C185180}" presName="conn2-1" presStyleLbl="parChTrans1D4" presStyleIdx="2" presStyleCnt="3"/>
      <dgm:spPr/>
      <dgm:t>
        <a:bodyPr/>
        <a:lstStyle/>
        <a:p>
          <a:endParaRPr lang="zh-TW" altLang="en-US"/>
        </a:p>
      </dgm:t>
    </dgm:pt>
    <dgm:pt modelId="{12B655CF-D890-46DB-8ADE-8D789A3A5C6B}" type="pres">
      <dgm:prSet presAssocID="{54B0B3F9-8E4A-45CB-90D9-2C048C185180}" presName="connTx" presStyleLbl="parChTrans1D4" presStyleIdx="2" presStyleCnt="3"/>
      <dgm:spPr/>
      <dgm:t>
        <a:bodyPr/>
        <a:lstStyle/>
        <a:p>
          <a:endParaRPr lang="zh-TW" altLang="en-US"/>
        </a:p>
      </dgm:t>
    </dgm:pt>
    <dgm:pt modelId="{C1E8392A-156D-41B1-BCB4-F38FEDD60AF5}" type="pres">
      <dgm:prSet presAssocID="{81153AFD-3D7D-4383-A672-A0068DE1B5B8}" presName="root2" presStyleCnt="0"/>
      <dgm:spPr/>
    </dgm:pt>
    <dgm:pt modelId="{AEAD347F-1239-4959-A60E-139608F9B061}" type="pres">
      <dgm:prSet presAssocID="{81153AFD-3D7D-4383-A672-A0068DE1B5B8}" presName="LevelTwoTextNode" presStyleLbl="node4" presStyleIdx="2" presStyleCnt="3" custScaleX="120343" custScaleY="1266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3C1F2F-5FD2-4646-975D-EAFC7E71F232}" type="pres">
      <dgm:prSet presAssocID="{81153AFD-3D7D-4383-A672-A0068DE1B5B8}" presName="level3hierChild" presStyleCnt="0"/>
      <dgm:spPr/>
    </dgm:pt>
  </dgm:ptLst>
  <dgm:cxnLst>
    <dgm:cxn modelId="{CF7D7F1F-750C-47FD-B0A4-50D32A689B13}" type="presOf" srcId="{218F03DC-E1E9-4669-A006-3F80A37075F5}" destId="{832FBF55-C7A5-47B8-930B-0CD9D72E218A}" srcOrd="0" destOrd="0" presId="urn:microsoft.com/office/officeart/2005/8/layout/hierarchy2"/>
    <dgm:cxn modelId="{D0CBE71A-F3F2-41F3-9EF1-9A2CC2F8220B}" type="presOf" srcId="{5B9C65C3-B918-47FF-8BE7-9C033D5E1F55}" destId="{321C6BE9-F8DD-4304-B1FE-212BA156D113}" srcOrd="0" destOrd="0" presId="urn:microsoft.com/office/officeart/2005/8/layout/hierarchy2"/>
    <dgm:cxn modelId="{A4B5AFD8-4A2C-4DC1-B245-8BAA0CD55F22}" type="presOf" srcId="{54B0B3F9-8E4A-45CB-90D9-2C048C185180}" destId="{EB1EADA2-37CF-4FD3-8CE1-5BC3BF690EAA}" srcOrd="0" destOrd="0" presId="urn:microsoft.com/office/officeart/2005/8/layout/hierarchy2"/>
    <dgm:cxn modelId="{5727A4DA-E6C6-4BE7-BD4F-4948DD7842AF}" type="presOf" srcId="{81153AFD-3D7D-4383-A672-A0068DE1B5B8}" destId="{AEAD347F-1239-4959-A60E-139608F9B061}" srcOrd="0" destOrd="0" presId="urn:microsoft.com/office/officeart/2005/8/layout/hierarchy2"/>
    <dgm:cxn modelId="{F8B547FC-4FF9-4A5A-AF07-3127054E18F8}" type="presOf" srcId="{EBAB3E4F-CD2D-4A84-B9CB-ED8778FD2B87}" destId="{EDA1CA31-C7B9-4C4E-8658-6F73E833B911}" srcOrd="1" destOrd="0" presId="urn:microsoft.com/office/officeart/2005/8/layout/hierarchy2"/>
    <dgm:cxn modelId="{FC84E824-5A29-4A82-89AD-AF394B95CE74}" type="presOf" srcId="{351C3FD1-D305-4040-B3C2-4E4EA6F2E309}" destId="{DABC7BAA-0EC5-462D-84A3-38C5016E083C}" srcOrd="0" destOrd="0" presId="urn:microsoft.com/office/officeart/2005/8/layout/hierarchy2"/>
    <dgm:cxn modelId="{1ED62AFD-6513-40C7-AF35-579CF281B300}" type="presOf" srcId="{DC6CFC6E-1136-4182-9E72-6B06DDF724DF}" destId="{196F467E-4CEB-4999-8C51-669154D41F6D}" srcOrd="0" destOrd="0" presId="urn:microsoft.com/office/officeart/2005/8/layout/hierarchy2"/>
    <dgm:cxn modelId="{C6D87EFB-654C-4876-A861-2EDCB4B36E35}" type="presOf" srcId="{D2455FD4-AE7A-41CA-ABE5-8B73A29C5A39}" destId="{BC81C9B6-7A83-475C-8386-C96AD873E480}" srcOrd="1" destOrd="0" presId="urn:microsoft.com/office/officeart/2005/8/layout/hierarchy2"/>
    <dgm:cxn modelId="{3D7AA6B4-1260-401E-A55B-96858610A4A4}" type="presOf" srcId="{1E828E83-8C23-4930-8A73-2E3964B6FB35}" destId="{2903CB92-E79A-4504-A02E-07A161476AD9}" srcOrd="0" destOrd="0" presId="urn:microsoft.com/office/officeart/2005/8/layout/hierarchy2"/>
    <dgm:cxn modelId="{5490AD5E-78C4-4777-B0C5-5E696F2F975A}" type="presOf" srcId="{EBAB3E4F-CD2D-4A84-B9CB-ED8778FD2B87}" destId="{F0DCD813-FA1F-4DFE-BB14-4A7AE6013C63}" srcOrd="0" destOrd="0" presId="urn:microsoft.com/office/officeart/2005/8/layout/hierarchy2"/>
    <dgm:cxn modelId="{B43489F0-1465-4E3D-A212-1D5D73DDFF2C}" type="presOf" srcId="{BB43DBEC-EAB4-42BB-A2BB-28E5776E6869}" destId="{B58D7BA6-D7BB-42CF-A686-B6F3565D6D55}" srcOrd="0" destOrd="0" presId="urn:microsoft.com/office/officeart/2005/8/layout/hierarchy2"/>
    <dgm:cxn modelId="{92BC2457-3898-4ECF-B2AC-A7BDE5694D53}" type="presOf" srcId="{66695C91-67DD-4777-B2EB-6717EB636C0F}" destId="{4E07578F-AAA9-469F-94E4-476D40BF08D4}" srcOrd="0" destOrd="0" presId="urn:microsoft.com/office/officeart/2005/8/layout/hierarchy2"/>
    <dgm:cxn modelId="{8CA371F2-9575-4C1E-9CB6-CF26408792E6}" type="presOf" srcId="{D2455FD4-AE7A-41CA-ABE5-8B73A29C5A39}" destId="{C3EEAFFD-BF06-4F76-8B85-2B353A1F7AA7}" srcOrd="0" destOrd="0" presId="urn:microsoft.com/office/officeart/2005/8/layout/hierarchy2"/>
    <dgm:cxn modelId="{EC296982-FF61-4836-8CB6-510B1AA01C6A}" srcId="{05005704-7007-4B83-9F97-36A7C30008C0}" destId="{DC6CFC6E-1136-4182-9E72-6B06DDF724DF}" srcOrd="0" destOrd="0" parTransId="{D2455FD4-AE7A-41CA-ABE5-8B73A29C5A39}" sibTransId="{8C096F5A-2BE7-477A-A7EE-7B72643A7E73}"/>
    <dgm:cxn modelId="{BE065A73-8283-4646-B5AC-1F9B15941C8A}" srcId="{0CD1E96B-744E-4F23-B43D-FB63B9C04383}" destId="{81153AFD-3D7D-4383-A672-A0068DE1B5B8}" srcOrd="0" destOrd="0" parTransId="{54B0B3F9-8E4A-45CB-90D9-2C048C185180}" sibTransId="{F6AF6391-88FD-4620-8FD2-B6DBD1699A3E}"/>
    <dgm:cxn modelId="{3B734B5F-E28B-442D-A463-02807FEEFB2E}" type="presOf" srcId="{47BCB177-533C-4EE5-AA59-8B52F7D768D8}" destId="{977488B0-C904-408A-AE5E-FFF35A12F5A9}" srcOrd="1" destOrd="0" presId="urn:microsoft.com/office/officeart/2005/8/layout/hierarchy2"/>
    <dgm:cxn modelId="{0E299521-4997-445C-ADED-4405F02CAF2E}" type="presOf" srcId="{7090D577-7C2A-43CF-B2B8-ADA00710F20F}" destId="{33A890B6-88DC-4C2C-A0F2-6CBFE85F0B80}" srcOrd="0" destOrd="0" presId="urn:microsoft.com/office/officeart/2005/8/layout/hierarchy2"/>
    <dgm:cxn modelId="{1200EEB2-97CD-4F78-9DDB-6D20FD5C295B}" srcId="{351C3FD1-D305-4040-B3C2-4E4EA6F2E309}" destId="{31A851BA-041D-4804-9520-E89DD0CF5696}" srcOrd="0" destOrd="0" parTransId="{472A6110-C5ED-41AF-BCC8-72CD7C8EFAD6}" sibTransId="{45C81E4D-7AB8-4B8D-8305-894C8D711EE2}"/>
    <dgm:cxn modelId="{08A16C3D-30E6-4F5E-AC25-9B984E63B2DB}" srcId="{16168D1D-F698-4626-A79C-B6A6ADA9810F}" destId="{5B9C65C3-B918-47FF-8BE7-9C033D5E1F55}" srcOrd="0" destOrd="0" parTransId="{EBAB3E4F-CD2D-4A84-B9CB-ED8778FD2B87}" sibTransId="{99DD1F29-0CED-49C7-B65F-04F56EB6E639}"/>
    <dgm:cxn modelId="{F0C52D9A-FA76-4AB4-A674-F5D5B2929774}" type="presOf" srcId="{54B0B3F9-8E4A-45CB-90D9-2C048C185180}" destId="{12B655CF-D890-46DB-8ADE-8D789A3A5C6B}" srcOrd="1" destOrd="0" presId="urn:microsoft.com/office/officeart/2005/8/layout/hierarchy2"/>
    <dgm:cxn modelId="{5EE9E553-B9DC-4B1A-B534-9F0C0D78D8EA}" srcId="{7090D577-7C2A-43CF-B2B8-ADA00710F20F}" destId="{0CD1E96B-744E-4F23-B43D-FB63B9C04383}" srcOrd="0" destOrd="0" parTransId="{E6D372FF-EA63-43E9-BBB3-B037DE5DF300}" sibTransId="{FAAF2C97-E8DE-4993-98BF-E925BA929279}"/>
    <dgm:cxn modelId="{E6AABA93-AC96-495D-97C7-AD5EFB4A1B27}" type="presOf" srcId="{472A6110-C5ED-41AF-BCC8-72CD7C8EFAD6}" destId="{0BB2C230-1E5A-4302-A545-5752334A5ED6}" srcOrd="0" destOrd="0" presId="urn:microsoft.com/office/officeart/2005/8/layout/hierarchy2"/>
    <dgm:cxn modelId="{E794FA3D-BEF9-41C9-ABD6-79A4C84AF69F}" type="presOf" srcId="{218F03DC-E1E9-4669-A006-3F80A37075F5}" destId="{646B1FA7-45D9-41EE-A0C6-3FC8AD01CCCE}" srcOrd="1" destOrd="0" presId="urn:microsoft.com/office/officeart/2005/8/layout/hierarchy2"/>
    <dgm:cxn modelId="{2782F8DF-191B-44D7-97EF-446996A3F0BC}" type="presOf" srcId="{E6D372FF-EA63-43E9-BBB3-B037DE5DF300}" destId="{C26E63FC-AE4B-456F-B879-6B38541FEE4D}" srcOrd="0" destOrd="0" presId="urn:microsoft.com/office/officeart/2005/8/layout/hierarchy2"/>
    <dgm:cxn modelId="{A676B0D3-2FD9-471E-A931-9B893541B610}" type="presOf" srcId="{66695C91-67DD-4777-B2EB-6717EB636C0F}" destId="{4D90BCBA-0595-4AD9-8B53-127C50B3BDE8}" srcOrd="1" destOrd="0" presId="urn:microsoft.com/office/officeart/2005/8/layout/hierarchy2"/>
    <dgm:cxn modelId="{B3A5C178-D09B-4025-B327-4029E51A2AF3}" type="presOf" srcId="{E6D372FF-EA63-43E9-BBB3-B037DE5DF300}" destId="{036D9DBA-2221-40C9-A5CB-1B26EDE64FA6}" srcOrd="1" destOrd="0" presId="urn:microsoft.com/office/officeart/2005/8/layout/hierarchy2"/>
    <dgm:cxn modelId="{C44BBA42-55D5-4106-AE4A-A19FF396707E}" srcId="{1E828E83-8C23-4930-8A73-2E3964B6FB35}" destId="{16168D1D-F698-4626-A79C-B6A6ADA9810F}" srcOrd="0" destOrd="0" parTransId="{A548EBF6-4BF2-4678-91AF-AB6D9AEFC966}" sibTransId="{D24235E6-3286-41DF-9767-FD23530A8831}"/>
    <dgm:cxn modelId="{354FCC9D-5E07-4255-9336-DEE91E86547A}" type="presOf" srcId="{472A6110-C5ED-41AF-BCC8-72CD7C8EFAD6}" destId="{B0FB523F-3045-45E3-9A92-689FCCD71E8E}" srcOrd="1" destOrd="0" presId="urn:microsoft.com/office/officeart/2005/8/layout/hierarchy2"/>
    <dgm:cxn modelId="{CDCC8578-5A43-4E9A-A0FA-83493BBAE8EE}" type="presOf" srcId="{C76A3F01-E0E7-44B9-8E74-FE10F355984B}" destId="{70960BB8-42ED-427F-982B-F6803373D641}" srcOrd="0" destOrd="0" presId="urn:microsoft.com/office/officeart/2005/8/layout/hierarchy2"/>
    <dgm:cxn modelId="{17B46EB4-745C-45EA-BC08-CBB89D3402FD}" srcId="{16168D1D-F698-4626-A79C-B6A6ADA9810F}" destId="{C76A3F01-E0E7-44B9-8E74-FE10F355984B}" srcOrd="1" destOrd="0" parTransId="{218F03DC-E1E9-4669-A006-3F80A37075F5}" sibTransId="{9E88AD8A-62F2-4AAD-8CBC-DE1831A5E537}"/>
    <dgm:cxn modelId="{73502436-8A08-4332-8B4C-B6570E2FC614}" type="presOf" srcId="{05005704-7007-4B83-9F97-36A7C30008C0}" destId="{9F2C2456-CB7F-42B9-A1AE-114B3822F401}" srcOrd="0" destOrd="0" presId="urn:microsoft.com/office/officeart/2005/8/layout/hierarchy2"/>
    <dgm:cxn modelId="{E2C75C73-0A01-49E4-96BB-15E2CA2D51F3}" type="presOf" srcId="{BB43DBEC-EAB4-42BB-A2BB-28E5776E6869}" destId="{3B84AF0C-007A-4BC6-929E-E9B5CBCF4575}" srcOrd="1" destOrd="0" presId="urn:microsoft.com/office/officeart/2005/8/layout/hierarchy2"/>
    <dgm:cxn modelId="{F326F8E0-4190-4BA4-87A2-67F85F611745}" srcId="{5B9C65C3-B918-47FF-8BE7-9C033D5E1F55}" destId="{351C3FD1-D305-4040-B3C2-4E4EA6F2E309}" srcOrd="0" destOrd="0" parTransId="{47BCB177-533C-4EE5-AA59-8B52F7D768D8}" sibTransId="{0352EFCD-CF02-425E-AF62-A3A5C20BC3E0}"/>
    <dgm:cxn modelId="{C73B2849-8419-4EB3-B7C1-1E2903A58637}" type="presOf" srcId="{47BCB177-533C-4EE5-AA59-8B52F7D768D8}" destId="{8091270C-17CD-4501-A5D8-905A326084DD}" srcOrd="0" destOrd="0" presId="urn:microsoft.com/office/officeart/2005/8/layout/hierarchy2"/>
    <dgm:cxn modelId="{28F44266-3308-4CDF-B12B-59EFC46F0E9B}" type="presOf" srcId="{16168D1D-F698-4626-A79C-B6A6ADA9810F}" destId="{6160F4F2-CD7C-4F7C-B9CF-CB5B1664E812}" srcOrd="0" destOrd="0" presId="urn:microsoft.com/office/officeart/2005/8/layout/hierarchy2"/>
    <dgm:cxn modelId="{3014738B-4075-45CA-BB57-FA8FB07B3004}" type="presOf" srcId="{0CD1E96B-744E-4F23-B43D-FB63B9C04383}" destId="{07E6ACEA-A55D-4727-84D8-5F56E3977EE4}" srcOrd="0" destOrd="0" presId="urn:microsoft.com/office/officeart/2005/8/layout/hierarchy2"/>
    <dgm:cxn modelId="{C487649B-879B-45CA-B15A-8525B61DE0F5}" srcId="{16168D1D-F698-4626-A79C-B6A6ADA9810F}" destId="{7090D577-7C2A-43CF-B2B8-ADA00710F20F}" srcOrd="2" destOrd="0" parTransId="{66695C91-67DD-4777-B2EB-6717EB636C0F}" sibTransId="{3536AD9A-D217-4638-8274-560EAD9861F1}"/>
    <dgm:cxn modelId="{B1B293CF-2AD7-4A7C-99FD-4346C854549D}" srcId="{C76A3F01-E0E7-44B9-8E74-FE10F355984B}" destId="{05005704-7007-4B83-9F97-36A7C30008C0}" srcOrd="0" destOrd="0" parTransId="{BB43DBEC-EAB4-42BB-A2BB-28E5776E6869}" sibTransId="{3C50297E-CAAE-4237-B478-23D3EE4B782C}"/>
    <dgm:cxn modelId="{B10428A4-2596-416C-B06D-825DA884831D}" type="presOf" srcId="{31A851BA-041D-4804-9520-E89DD0CF5696}" destId="{5B2132A5-EE36-419F-B8AD-D76CCCD0972B}" srcOrd="0" destOrd="0" presId="urn:microsoft.com/office/officeart/2005/8/layout/hierarchy2"/>
    <dgm:cxn modelId="{D9679118-3656-4471-BF24-E8234EAE70C5}" type="presParOf" srcId="{2903CB92-E79A-4504-A02E-07A161476AD9}" destId="{3E48F3A5-A022-40B0-9F4C-6D041785C1C1}" srcOrd="0" destOrd="0" presId="urn:microsoft.com/office/officeart/2005/8/layout/hierarchy2"/>
    <dgm:cxn modelId="{9EFD640F-599C-4E2A-B70F-5CBD0E75E15D}" type="presParOf" srcId="{3E48F3A5-A022-40B0-9F4C-6D041785C1C1}" destId="{6160F4F2-CD7C-4F7C-B9CF-CB5B1664E812}" srcOrd="0" destOrd="0" presId="urn:microsoft.com/office/officeart/2005/8/layout/hierarchy2"/>
    <dgm:cxn modelId="{B1209058-2D0D-44E2-9622-AAFC914648FD}" type="presParOf" srcId="{3E48F3A5-A022-40B0-9F4C-6D041785C1C1}" destId="{4BF9059B-1A9A-4C22-81DB-44B690A03D71}" srcOrd="1" destOrd="0" presId="urn:microsoft.com/office/officeart/2005/8/layout/hierarchy2"/>
    <dgm:cxn modelId="{98C60405-E5C8-4B0B-B55B-83899350A29D}" type="presParOf" srcId="{4BF9059B-1A9A-4C22-81DB-44B690A03D71}" destId="{F0DCD813-FA1F-4DFE-BB14-4A7AE6013C63}" srcOrd="0" destOrd="0" presId="urn:microsoft.com/office/officeart/2005/8/layout/hierarchy2"/>
    <dgm:cxn modelId="{2C77B4B2-80A2-48C7-AB70-76BB6F89BC44}" type="presParOf" srcId="{F0DCD813-FA1F-4DFE-BB14-4A7AE6013C63}" destId="{EDA1CA31-C7B9-4C4E-8658-6F73E833B911}" srcOrd="0" destOrd="0" presId="urn:microsoft.com/office/officeart/2005/8/layout/hierarchy2"/>
    <dgm:cxn modelId="{C3276ADE-7EF2-4D88-B30D-B6A98CDFF007}" type="presParOf" srcId="{4BF9059B-1A9A-4C22-81DB-44B690A03D71}" destId="{60FE596D-9750-4D3C-9CCE-7DB8149698F4}" srcOrd="1" destOrd="0" presId="urn:microsoft.com/office/officeart/2005/8/layout/hierarchy2"/>
    <dgm:cxn modelId="{372A0622-7F56-416D-A4AD-3538E9D81D2F}" type="presParOf" srcId="{60FE596D-9750-4D3C-9CCE-7DB8149698F4}" destId="{321C6BE9-F8DD-4304-B1FE-212BA156D113}" srcOrd="0" destOrd="0" presId="urn:microsoft.com/office/officeart/2005/8/layout/hierarchy2"/>
    <dgm:cxn modelId="{04CAB0DD-E74E-4ED1-95F9-946DF612F85A}" type="presParOf" srcId="{60FE596D-9750-4D3C-9CCE-7DB8149698F4}" destId="{2D154246-4621-42B3-9126-68BFF68BF7F0}" srcOrd="1" destOrd="0" presId="urn:microsoft.com/office/officeart/2005/8/layout/hierarchy2"/>
    <dgm:cxn modelId="{660DC288-3584-4A6A-91E1-006B38922001}" type="presParOf" srcId="{2D154246-4621-42B3-9126-68BFF68BF7F0}" destId="{8091270C-17CD-4501-A5D8-905A326084DD}" srcOrd="0" destOrd="0" presId="urn:microsoft.com/office/officeart/2005/8/layout/hierarchy2"/>
    <dgm:cxn modelId="{940270AC-379C-4C81-8FEC-5859FBC926BE}" type="presParOf" srcId="{8091270C-17CD-4501-A5D8-905A326084DD}" destId="{977488B0-C904-408A-AE5E-FFF35A12F5A9}" srcOrd="0" destOrd="0" presId="urn:microsoft.com/office/officeart/2005/8/layout/hierarchy2"/>
    <dgm:cxn modelId="{C6EB3A14-E805-47F0-A203-BB096018DB4A}" type="presParOf" srcId="{2D154246-4621-42B3-9126-68BFF68BF7F0}" destId="{E5846F09-0DAD-451C-B80A-A45C970AB82D}" srcOrd="1" destOrd="0" presId="urn:microsoft.com/office/officeart/2005/8/layout/hierarchy2"/>
    <dgm:cxn modelId="{01EF99E5-B4BA-41B7-8227-23315CD2647D}" type="presParOf" srcId="{E5846F09-0DAD-451C-B80A-A45C970AB82D}" destId="{DABC7BAA-0EC5-462D-84A3-38C5016E083C}" srcOrd="0" destOrd="0" presId="urn:microsoft.com/office/officeart/2005/8/layout/hierarchy2"/>
    <dgm:cxn modelId="{5B962A68-0A21-44D2-9AE8-1A62628F8631}" type="presParOf" srcId="{E5846F09-0DAD-451C-B80A-A45C970AB82D}" destId="{4B279414-5ADA-4EE2-8462-A5BE720C2907}" srcOrd="1" destOrd="0" presId="urn:microsoft.com/office/officeart/2005/8/layout/hierarchy2"/>
    <dgm:cxn modelId="{7DE5ABF3-9B77-4822-8B0D-D3F1D5715763}" type="presParOf" srcId="{4B279414-5ADA-4EE2-8462-A5BE720C2907}" destId="{0BB2C230-1E5A-4302-A545-5752334A5ED6}" srcOrd="0" destOrd="0" presId="urn:microsoft.com/office/officeart/2005/8/layout/hierarchy2"/>
    <dgm:cxn modelId="{D83064F4-0EE3-4E03-9428-647D6AA3BA0D}" type="presParOf" srcId="{0BB2C230-1E5A-4302-A545-5752334A5ED6}" destId="{B0FB523F-3045-45E3-9A92-689FCCD71E8E}" srcOrd="0" destOrd="0" presId="urn:microsoft.com/office/officeart/2005/8/layout/hierarchy2"/>
    <dgm:cxn modelId="{48DC7BBA-0AA7-4702-BD12-E420A945E669}" type="presParOf" srcId="{4B279414-5ADA-4EE2-8462-A5BE720C2907}" destId="{97D3EB93-08C7-4AEA-9777-9E7406F96FD8}" srcOrd="1" destOrd="0" presId="urn:microsoft.com/office/officeart/2005/8/layout/hierarchy2"/>
    <dgm:cxn modelId="{C3099E5D-853E-4376-AA18-839E4ACCE338}" type="presParOf" srcId="{97D3EB93-08C7-4AEA-9777-9E7406F96FD8}" destId="{5B2132A5-EE36-419F-B8AD-D76CCCD0972B}" srcOrd="0" destOrd="0" presId="urn:microsoft.com/office/officeart/2005/8/layout/hierarchy2"/>
    <dgm:cxn modelId="{FBC3AEF6-5DA8-4210-98F0-C62C56876793}" type="presParOf" srcId="{97D3EB93-08C7-4AEA-9777-9E7406F96FD8}" destId="{CCA22673-B055-427A-A347-BE1594954053}" srcOrd="1" destOrd="0" presId="urn:microsoft.com/office/officeart/2005/8/layout/hierarchy2"/>
    <dgm:cxn modelId="{05298378-0C15-4625-8088-F3AC722C8474}" type="presParOf" srcId="{4BF9059B-1A9A-4C22-81DB-44B690A03D71}" destId="{832FBF55-C7A5-47B8-930B-0CD9D72E218A}" srcOrd="2" destOrd="0" presId="urn:microsoft.com/office/officeart/2005/8/layout/hierarchy2"/>
    <dgm:cxn modelId="{8FAF3470-A7A1-42FD-8DAB-FD6B27731683}" type="presParOf" srcId="{832FBF55-C7A5-47B8-930B-0CD9D72E218A}" destId="{646B1FA7-45D9-41EE-A0C6-3FC8AD01CCCE}" srcOrd="0" destOrd="0" presId="urn:microsoft.com/office/officeart/2005/8/layout/hierarchy2"/>
    <dgm:cxn modelId="{86C4CB6E-2208-4576-B979-AA272957CE38}" type="presParOf" srcId="{4BF9059B-1A9A-4C22-81DB-44B690A03D71}" destId="{FA567B38-043F-468E-8CC1-EEF79038C10D}" srcOrd="3" destOrd="0" presId="urn:microsoft.com/office/officeart/2005/8/layout/hierarchy2"/>
    <dgm:cxn modelId="{029112FF-DFFB-46A7-ABA0-4835B31B97F3}" type="presParOf" srcId="{FA567B38-043F-468E-8CC1-EEF79038C10D}" destId="{70960BB8-42ED-427F-982B-F6803373D641}" srcOrd="0" destOrd="0" presId="urn:microsoft.com/office/officeart/2005/8/layout/hierarchy2"/>
    <dgm:cxn modelId="{DC6FDF47-1223-42DD-B264-35DEC532B475}" type="presParOf" srcId="{FA567B38-043F-468E-8CC1-EEF79038C10D}" destId="{7B2BE18E-E7F6-4303-947F-0A12EC3F44CC}" srcOrd="1" destOrd="0" presId="urn:microsoft.com/office/officeart/2005/8/layout/hierarchy2"/>
    <dgm:cxn modelId="{F9BA62BC-0DE3-4D69-93DE-B0032287CCA1}" type="presParOf" srcId="{7B2BE18E-E7F6-4303-947F-0A12EC3F44CC}" destId="{B58D7BA6-D7BB-42CF-A686-B6F3565D6D55}" srcOrd="0" destOrd="0" presId="urn:microsoft.com/office/officeart/2005/8/layout/hierarchy2"/>
    <dgm:cxn modelId="{AB290BD2-183E-482E-A3EF-465D27DA287F}" type="presParOf" srcId="{B58D7BA6-D7BB-42CF-A686-B6F3565D6D55}" destId="{3B84AF0C-007A-4BC6-929E-E9B5CBCF4575}" srcOrd="0" destOrd="0" presId="urn:microsoft.com/office/officeart/2005/8/layout/hierarchy2"/>
    <dgm:cxn modelId="{EC1E55AA-B9D8-477B-BA9E-A9FF8833C506}" type="presParOf" srcId="{7B2BE18E-E7F6-4303-947F-0A12EC3F44CC}" destId="{8F8BCC6D-69BA-486A-B4BA-1BAFD25ED7CA}" srcOrd="1" destOrd="0" presId="urn:microsoft.com/office/officeart/2005/8/layout/hierarchy2"/>
    <dgm:cxn modelId="{29E2FC77-4235-4AFF-A134-FC89118B98F7}" type="presParOf" srcId="{8F8BCC6D-69BA-486A-B4BA-1BAFD25ED7CA}" destId="{9F2C2456-CB7F-42B9-A1AE-114B3822F401}" srcOrd="0" destOrd="0" presId="urn:microsoft.com/office/officeart/2005/8/layout/hierarchy2"/>
    <dgm:cxn modelId="{5AEC06C1-D1F2-4F62-8D24-163A6B491FCB}" type="presParOf" srcId="{8F8BCC6D-69BA-486A-B4BA-1BAFD25ED7CA}" destId="{B69ED1C4-D40A-4DEE-A7AC-D26CCC3E57F1}" srcOrd="1" destOrd="0" presId="urn:microsoft.com/office/officeart/2005/8/layout/hierarchy2"/>
    <dgm:cxn modelId="{2D17CC7C-6C23-4046-B524-3BCEFA8EA728}" type="presParOf" srcId="{B69ED1C4-D40A-4DEE-A7AC-D26CCC3E57F1}" destId="{C3EEAFFD-BF06-4F76-8B85-2B353A1F7AA7}" srcOrd="0" destOrd="0" presId="urn:microsoft.com/office/officeart/2005/8/layout/hierarchy2"/>
    <dgm:cxn modelId="{3D2D6969-7F1E-4FED-BF0A-AEF4EFE7804D}" type="presParOf" srcId="{C3EEAFFD-BF06-4F76-8B85-2B353A1F7AA7}" destId="{BC81C9B6-7A83-475C-8386-C96AD873E480}" srcOrd="0" destOrd="0" presId="urn:microsoft.com/office/officeart/2005/8/layout/hierarchy2"/>
    <dgm:cxn modelId="{0C2E42F2-3751-49BD-8EF0-372C6F6E5F14}" type="presParOf" srcId="{B69ED1C4-D40A-4DEE-A7AC-D26CCC3E57F1}" destId="{106F3CAB-5612-44E5-B9FB-F3DC72AA3B8F}" srcOrd="1" destOrd="0" presId="urn:microsoft.com/office/officeart/2005/8/layout/hierarchy2"/>
    <dgm:cxn modelId="{1F4248B9-7901-48D3-BFD8-9D45ED6005E4}" type="presParOf" srcId="{106F3CAB-5612-44E5-B9FB-F3DC72AA3B8F}" destId="{196F467E-4CEB-4999-8C51-669154D41F6D}" srcOrd="0" destOrd="0" presId="urn:microsoft.com/office/officeart/2005/8/layout/hierarchy2"/>
    <dgm:cxn modelId="{ACC1D159-16BA-429A-A09E-4B6723272783}" type="presParOf" srcId="{106F3CAB-5612-44E5-B9FB-F3DC72AA3B8F}" destId="{03E5AE84-261C-4140-95CD-21E4892AE894}" srcOrd="1" destOrd="0" presId="urn:microsoft.com/office/officeart/2005/8/layout/hierarchy2"/>
    <dgm:cxn modelId="{464F2ED6-5C29-455D-8319-6297BD5C9354}" type="presParOf" srcId="{4BF9059B-1A9A-4C22-81DB-44B690A03D71}" destId="{4E07578F-AAA9-469F-94E4-476D40BF08D4}" srcOrd="4" destOrd="0" presId="urn:microsoft.com/office/officeart/2005/8/layout/hierarchy2"/>
    <dgm:cxn modelId="{1145233B-C05F-4A52-A1B6-3263DD1E15C8}" type="presParOf" srcId="{4E07578F-AAA9-469F-94E4-476D40BF08D4}" destId="{4D90BCBA-0595-4AD9-8B53-127C50B3BDE8}" srcOrd="0" destOrd="0" presId="urn:microsoft.com/office/officeart/2005/8/layout/hierarchy2"/>
    <dgm:cxn modelId="{3F321EE5-27AE-4DF2-A67F-BA71960D0694}" type="presParOf" srcId="{4BF9059B-1A9A-4C22-81DB-44B690A03D71}" destId="{23DFDEE2-6937-47F5-B2F2-6DDAC37A002B}" srcOrd="5" destOrd="0" presId="urn:microsoft.com/office/officeart/2005/8/layout/hierarchy2"/>
    <dgm:cxn modelId="{1F1CB7C4-BA94-4E6D-965C-7CFB83F7B17C}" type="presParOf" srcId="{23DFDEE2-6937-47F5-B2F2-6DDAC37A002B}" destId="{33A890B6-88DC-4C2C-A0F2-6CBFE85F0B80}" srcOrd="0" destOrd="0" presId="urn:microsoft.com/office/officeart/2005/8/layout/hierarchy2"/>
    <dgm:cxn modelId="{05BE5F76-463D-4AAF-BE05-D1309A74FA45}" type="presParOf" srcId="{23DFDEE2-6937-47F5-B2F2-6DDAC37A002B}" destId="{B5C56EBE-CA20-4BB7-827E-B5D6B301D8E6}" srcOrd="1" destOrd="0" presId="urn:microsoft.com/office/officeart/2005/8/layout/hierarchy2"/>
    <dgm:cxn modelId="{050AAAC0-F484-4570-9CF2-1B76BFC92DBB}" type="presParOf" srcId="{B5C56EBE-CA20-4BB7-827E-B5D6B301D8E6}" destId="{C26E63FC-AE4B-456F-B879-6B38541FEE4D}" srcOrd="0" destOrd="0" presId="urn:microsoft.com/office/officeart/2005/8/layout/hierarchy2"/>
    <dgm:cxn modelId="{747D803E-BAD2-4558-9A59-2ACDA88BC6D9}" type="presParOf" srcId="{C26E63FC-AE4B-456F-B879-6B38541FEE4D}" destId="{036D9DBA-2221-40C9-A5CB-1B26EDE64FA6}" srcOrd="0" destOrd="0" presId="urn:microsoft.com/office/officeart/2005/8/layout/hierarchy2"/>
    <dgm:cxn modelId="{55E5DEC9-350C-4B65-9FE0-4194105C94F1}" type="presParOf" srcId="{B5C56EBE-CA20-4BB7-827E-B5D6B301D8E6}" destId="{6D8C282F-2768-4B9E-8F51-74B9F51219F0}" srcOrd="1" destOrd="0" presId="urn:microsoft.com/office/officeart/2005/8/layout/hierarchy2"/>
    <dgm:cxn modelId="{D1824896-35AC-49CB-95E5-02745EEAB3EB}" type="presParOf" srcId="{6D8C282F-2768-4B9E-8F51-74B9F51219F0}" destId="{07E6ACEA-A55D-4727-84D8-5F56E3977EE4}" srcOrd="0" destOrd="0" presId="urn:microsoft.com/office/officeart/2005/8/layout/hierarchy2"/>
    <dgm:cxn modelId="{56A3549B-7AA1-4AF0-AF6E-766DAF5F209F}" type="presParOf" srcId="{6D8C282F-2768-4B9E-8F51-74B9F51219F0}" destId="{A8C505BB-357C-4A34-BA62-B5DA305D2063}" srcOrd="1" destOrd="0" presId="urn:microsoft.com/office/officeart/2005/8/layout/hierarchy2"/>
    <dgm:cxn modelId="{ED44BFFB-BF2F-4FC1-8724-CA281F24B082}" type="presParOf" srcId="{A8C505BB-357C-4A34-BA62-B5DA305D2063}" destId="{EB1EADA2-37CF-4FD3-8CE1-5BC3BF690EAA}" srcOrd="0" destOrd="0" presId="urn:microsoft.com/office/officeart/2005/8/layout/hierarchy2"/>
    <dgm:cxn modelId="{C81076BA-B7DD-43CE-BC37-C8AA8A9FCD92}" type="presParOf" srcId="{EB1EADA2-37CF-4FD3-8CE1-5BC3BF690EAA}" destId="{12B655CF-D890-46DB-8ADE-8D789A3A5C6B}" srcOrd="0" destOrd="0" presId="urn:microsoft.com/office/officeart/2005/8/layout/hierarchy2"/>
    <dgm:cxn modelId="{DECEDBD4-17E3-4C70-97F0-21F78E139378}" type="presParOf" srcId="{A8C505BB-357C-4A34-BA62-B5DA305D2063}" destId="{C1E8392A-156D-41B1-BCB4-F38FEDD60AF5}" srcOrd="1" destOrd="0" presId="urn:microsoft.com/office/officeart/2005/8/layout/hierarchy2"/>
    <dgm:cxn modelId="{D8E0C145-A61E-4B42-89F8-C4E59A96B837}" type="presParOf" srcId="{C1E8392A-156D-41B1-BCB4-F38FEDD60AF5}" destId="{AEAD347F-1239-4959-A60E-139608F9B061}" srcOrd="0" destOrd="0" presId="urn:microsoft.com/office/officeart/2005/8/layout/hierarchy2"/>
    <dgm:cxn modelId="{E0FF92D3-7B4D-44E0-B5A6-890E4E012B97}" type="presParOf" srcId="{C1E8392A-156D-41B1-BCB4-F38FEDD60AF5}" destId="{D73C1F2F-5FD2-4646-975D-EAFC7E71F2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539C29F-B119-4D8C-BE5D-827D1EB0EC5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FCB262AC-D6FF-4597-B991-EC657B2EE69E}">
      <dgm:prSet phldrT="[文字]" custT="1"/>
      <dgm:spPr/>
      <dgm:t>
        <a:bodyPr/>
        <a:lstStyle/>
        <a:p>
          <a:r>
            <a:rPr lang="zh-TW" altLang="en-US" sz="3200" dirty="0" smtClean="0"/>
            <a:t>勢有不可得</a:t>
          </a:r>
          <a:endParaRPr lang="zh-TW" altLang="en-US" sz="3200" dirty="0"/>
        </a:p>
      </dgm:t>
    </dgm:pt>
    <dgm:pt modelId="{16B518A9-2AA1-480B-8D5E-1BE674DC40D1}" type="parTrans" cxnId="{6002AD3F-87D0-4888-97D4-901448D984D1}">
      <dgm:prSet/>
      <dgm:spPr/>
      <dgm:t>
        <a:bodyPr/>
        <a:lstStyle/>
        <a:p>
          <a:endParaRPr lang="zh-TW" altLang="en-US"/>
        </a:p>
      </dgm:t>
    </dgm:pt>
    <dgm:pt modelId="{249D0AA8-12F0-4FB8-8616-0896F39590E9}" type="sibTrans" cxnId="{6002AD3F-87D0-4888-97D4-901448D984D1}">
      <dgm:prSet/>
      <dgm:spPr/>
      <dgm:t>
        <a:bodyPr/>
        <a:lstStyle/>
        <a:p>
          <a:endParaRPr lang="zh-TW" altLang="en-US"/>
        </a:p>
      </dgm:t>
    </dgm:pt>
    <dgm:pt modelId="{43DE0051-7474-4F48-A6E8-CDD810DE60C7}">
      <dgm:prSet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烏獲輕千鈞而重其身</a:t>
          </a:r>
          <a:endParaRPr lang="zh-TW" altLang="en-US" sz="2800" dirty="0"/>
        </a:p>
      </dgm:t>
    </dgm:pt>
    <dgm:pt modelId="{1ECD2C4E-84AB-4AF1-A667-EA0CB69FC8F5}" type="parTrans" cxnId="{6F8095A1-C719-4321-B6C7-E0ED993F108D}">
      <dgm:prSet/>
      <dgm:spPr/>
      <dgm:t>
        <a:bodyPr/>
        <a:lstStyle/>
        <a:p>
          <a:endParaRPr lang="zh-TW" altLang="en-US"/>
        </a:p>
      </dgm:t>
    </dgm:pt>
    <dgm:pt modelId="{D0472BF6-C139-4E9B-93CB-C0C8D67EC11C}" type="sibTrans" cxnId="{6F8095A1-C719-4321-B6C7-E0ED993F108D}">
      <dgm:prSet/>
      <dgm:spPr/>
      <dgm:t>
        <a:bodyPr/>
        <a:lstStyle/>
        <a:p>
          <a:endParaRPr lang="zh-TW" altLang="en-US"/>
        </a:p>
      </dgm:t>
    </dgm:pt>
    <dgm:pt modelId="{67B49E94-CF04-44AD-9961-CC9BA5E47725}">
      <dgm:prSet phldrT="[文字]" custT="1"/>
      <dgm:spPr/>
      <dgm:t>
        <a:bodyPr/>
        <a:lstStyle/>
        <a:p>
          <a:r>
            <a:rPr lang="zh-TW" altLang="en-US" sz="3200" dirty="0" smtClean="0"/>
            <a:t>事有不可成</a:t>
          </a:r>
          <a:endParaRPr lang="zh-TW" altLang="en-US" sz="3200" dirty="0"/>
        </a:p>
      </dgm:t>
    </dgm:pt>
    <dgm:pt modelId="{87FB186F-ECD1-440B-B110-239CC7426420}" type="parTrans" cxnId="{D0F99A0D-1AFA-4A68-B0EB-5756D0E03A9F}">
      <dgm:prSet/>
      <dgm:spPr/>
      <dgm:t>
        <a:bodyPr/>
        <a:lstStyle/>
        <a:p>
          <a:endParaRPr lang="zh-TW" altLang="en-US"/>
        </a:p>
      </dgm:t>
    </dgm:pt>
    <dgm:pt modelId="{124DBC30-7B62-4427-BADB-0E05283B8112}" type="sibTrans" cxnId="{D0F99A0D-1AFA-4A68-B0EB-5756D0E03A9F}">
      <dgm:prSet/>
      <dgm:spPr/>
      <dgm:t>
        <a:bodyPr/>
        <a:lstStyle/>
        <a:p>
          <a:endParaRPr lang="zh-TW" altLang="en-US"/>
        </a:p>
      </dgm:t>
    </dgm:pt>
    <dgm:pt modelId="{515FAB1D-DFA2-47B3-B164-F098345378F0}">
      <dgm:prSet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離婁易百步而難眉睫</a:t>
          </a:r>
          <a:endParaRPr lang="zh-TW" altLang="en-US" sz="2800" dirty="0"/>
        </a:p>
      </dgm:t>
    </dgm:pt>
    <dgm:pt modelId="{E77961D5-763D-403B-93C8-D4E5F4448948}" type="parTrans" cxnId="{7092FB22-842F-4C2F-A4B0-00198DFAAAE5}">
      <dgm:prSet/>
      <dgm:spPr/>
      <dgm:t>
        <a:bodyPr/>
        <a:lstStyle/>
        <a:p>
          <a:endParaRPr lang="zh-TW" altLang="en-US"/>
        </a:p>
      </dgm:t>
    </dgm:pt>
    <dgm:pt modelId="{CAE530DD-B67E-41D6-AE2B-95A8F633E01B}" type="sibTrans" cxnId="{7092FB22-842F-4C2F-A4B0-00198DFAAAE5}">
      <dgm:prSet/>
      <dgm:spPr/>
      <dgm:t>
        <a:bodyPr/>
        <a:lstStyle/>
        <a:p>
          <a:endParaRPr lang="zh-TW" altLang="en-US"/>
        </a:p>
      </dgm:t>
    </dgm:pt>
    <dgm:pt modelId="{E745AB8A-54AD-470E-B7AD-1C91EEC867B9}">
      <dgm:prSet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非其身重於千鈞也</a:t>
          </a:r>
          <a:endParaRPr lang="zh-TW" altLang="en-US" sz="2800" dirty="0"/>
        </a:p>
      </dgm:t>
    </dgm:pt>
    <dgm:pt modelId="{EC5D3B17-1DE1-40BB-AF0D-9A20712C10AC}" type="parTrans" cxnId="{F1F496DA-AC7F-405A-B077-E66F91648230}">
      <dgm:prSet/>
      <dgm:spPr/>
      <dgm:t>
        <a:bodyPr/>
        <a:lstStyle/>
        <a:p>
          <a:endParaRPr lang="zh-TW" altLang="en-US"/>
        </a:p>
      </dgm:t>
    </dgm:pt>
    <dgm:pt modelId="{815987CD-D88A-4A4C-BCF6-B83D0AE1E134}" type="sibTrans" cxnId="{F1F496DA-AC7F-405A-B077-E66F91648230}">
      <dgm:prSet/>
      <dgm:spPr/>
      <dgm:t>
        <a:bodyPr/>
        <a:lstStyle/>
        <a:p>
          <a:endParaRPr lang="zh-TW" altLang="en-US"/>
        </a:p>
      </dgm:t>
    </dgm:pt>
    <dgm:pt modelId="{89EEB1DF-8800-4ADB-B251-E291731BFCF3}">
      <dgm:prSet custT="1"/>
      <dgm:spPr/>
      <dgm:t>
        <a:bodyPr/>
        <a:lstStyle/>
        <a:p>
          <a:r>
            <a:rPr lang="zh-TW" altLang="en-US" sz="3200" dirty="0" smtClean="0"/>
            <a:t>勢不便也</a:t>
          </a:r>
          <a:endParaRPr lang="zh-TW" altLang="en-US" sz="3200" dirty="0"/>
        </a:p>
      </dgm:t>
    </dgm:pt>
    <dgm:pt modelId="{ABCC8571-8534-4AD8-AA78-FA91998C5AC6}" type="parTrans" cxnId="{74764F23-C9BA-4BB0-8895-B58542C4FB5A}">
      <dgm:prSet/>
      <dgm:spPr/>
      <dgm:t>
        <a:bodyPr/>
        <a:lstStyle/>
        <a:p>
          <a:endParaRPr lang="zh-TW" altLang="en-US"/>
        </a:p>
      </dgm:t>
    </dgm:pt>
    <dgm:pt modelId="{6B727A6B-B2D8-430D-9412-2BF4F94099B1}" type="sibTrans" cxnId="{74764F23-C9BA-4BB0-8895-B58542C4FB5A}">
      <dgm:prSet/>
      <dgm:spPr/>
      <dgm:t>
        <a:bodyPr/>
        <a:lstStyle/>
        <a:p>
          <a:endParaRPr lang="zh-TW" altLang="en-US"/>
        </a:p>
      </dgm:t>
    </dgm:pt>
    <dgm:pt modelId="{AE28BC80-24EE-4E4D-B4CF-3F1E4D0BE042}">
      <dgm:prSet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非百步近而眉睫遠也</a:t>
          </a:r>
          <a:endParaRPr lang="zh-TW" altLang="en-US" sz="2800" dirty="0"/>
        </a:p>
      </dgm:t>
    </dgm:pt>
    <dgm:pt modelId="{D733257B-3386-4CA0-85FA-5D96C2D6D2C1}" type="parTrans" cxnId="{1B3D334B-52D3-4B4A-A8FC-0D3A936F726E}">
      <dgm:prSet/>
      <dgm:spPr/>
      <dgm:t>
        <a:bodyPr/>
        <a:lstStyle/>
        <a:p>
          <a:endParaRPr lang="zh-TW" altLang="en-US"/>
        </a:p>
      </dgm:t>
    </dgm:pt>
    <dgm:pt modelId="{6ACBC7D2-CE35-40A7-883C-A258DFF48903}" type="sibTrans" cxnId="{1B3D334B-52D3-4B4A-A8FC-0D3A936F726E}">
      <dgm:prSet/>
      <dgm:spPr/>
      <dgm:t>
        <a:bodyPr/>
        <a:lstStyle/>
        <a:p>
          <a:endParaRPr lang="zh-TW" altLang="en-US"/>
        </a:p>
      </dgm:t>
    </dgm:pt>
    <dgm:pt modelId="{B54A2200-3F9A-4871-8010-C559D85112E7}">
      <dgm:prSet custT="1"/>
      <dgm:spPr/>
      <dgm:t>
        <a:bodyPr/>
        <a:lstStyle/>
        <a:p>
          <a:r>
            <a:rPr lang="zh-TW" altLang="en-US" sz="3200" dirty="0" smtClean="0"/>
            <a:t>道不可也</a:t>
          </a:r>
          <a:endParaRPr lang="zh-TW" altLang="en-US" sz="3200" dirty="0"/>
        </a:p>
      </dgm:t>
    </dgm:pt>
    <dgm:pt modelId="{4A7B5B18-66AF-4247-87D2-7CAC5FB7044B}" type="parTrans" cxnId="{6EE87874-EBAD-4856-A466-D1E2729A8BCD}">
      <dgm:prSet/>
      <dgm:spPr/>
      <dgm:t>
        <a:bodyPr/>
        <a:lstStyle/>
        <a:p>
          <a:endParaRPr lang="zh-TW" altLang="en-US"/>
        </a:p>
      </dgm:t>
    </dgm:pt>
    <dgm:pt modelId="{AB7C7F42-A530-42A7-ADEF-B8C1FA4A641C}" type="sibTrans" cxnId="{6EE87874-EBAD-4856-A466-D1E2729A8BCD}">
      <dgm:prSet/>
      <dgm:spPr/>
      <dgm:t>
        <a:bodyPr/>
        <a:lstStyle/>
        <a:p>
          <a:endParaRPr lang="zh-TW" altLang="en-US"/>
        </a:p>
      </dgm:t>
    </dgm:pt>
    <dgm:pt modelId="{3AFAEFD4-D368-46B2-BE2D-941B02639A5B}" type="pres">
      <dgm:prSet presAssocID="{F539C29F-B119-4D8C-BE5D-827D1EB0EC5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EB990AD-87B8-4AE5-89FF-68559477D95A}" type="pres">
      <dgm:prSet presAssocID="{FCB262AC-D6FF-4597-B991-EC657B2EE69E}" presName="root1" presStyleCnt="0"/>
      <dgm:spPr/>
    </dgm:pt>
    <dgm:pt modelId="{EA520E11-C856-418C-BEEE-8031E8F20ACA}" type="pres">
      <dgm:prSet presAssocID="{FCB262AC-D6FF-4597-B991-EC657B2EE69E}" presName="LevelOneTextNode" presStyleLbl="node0" presStyleIdx="0" presStyleCnt="2" custScaleX="1128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995870-FE1E-4E11-9B25-2DDB6E654A4E}" type="pres">
      <dgm:prSet presAssocID="{FCB262AC-D6FF-4597-B991-EC657B2EE69E}" presName="level2hierChild" presStyleCnt="0"/>
      <dgm:spPr/>
    </dgm:pt>
    <dgm:pt modelId="{BA9763B7-90C8-4EB5-BADA-C284F6C554B7}" type="pres">
      <dgm:prSet presAssocID="{1ECD2C4E-84AB-4AF1-A667-EA0CB69FC8F5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FBAC158-DC55-44A1-B9FF-568065372530}" type="pres">
      <dgm:prSet presAssocID="{1ECD2C4E-84AB-4AF1-A667-EA0CB69FC8F5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F06E5B55-BA87-4F3D-A697-24F373769CD6}" type="pres">
      <dgm:prSet presAssocID="{43DE0051-7474-4F48-A6E8-CDD810DE60C7}" presName="root2" presStyleCnt="0"/>
      <dgm:spPr/>
    </dgm:pt>
    <dgm:pt modelId="{0F27F34F-C2B3-4212-8FE1-E0E0270B7AC1}" type="pres">
      <dgm:prSet presAssocID="{43DE0051-7474-4F48-A6E8-CDD810DE60C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33D904-FA05-4671-AB35-4A24574CB8D4}" type="pres">
      <dgm:prSet presAssocID="{43DE0051-7474-4F48-A6E8-CDD810DE60C7}" presName="level3hierChild" presStyleCnt="0"/>
      <dgm:spPr/>
    </dgm:pt>
    <dgm:pt modelId="{B8CEF7D3-8174-4A94-9EBF-0341BE674D2C}" type="pres">
      <dgm:prSet presAssocID="{EC5D3B17-1DE1-40BB-AF0D-9A20712C10AC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C530FC4-7890-4D1C-8843-5782B9228DA5}" type="pres">
      <dgm:prSet presAssocID="{EC5D3B17-1DE1-40BB-AF0D-9A20712C10AC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857985BE-D579-408F-8C8A-5CCD53DAF2FD}" type="pres">
      <dgm:prSet presAssocID="{E745AB8A-54AD-470E-B7AD-1C91EEC867B9}" presName="root2" presStyleCnt="0"/>
      <dgm:spPr/>
    </dgm:pt>
    <dgm:pt modelId="{5AD7A68C-2BD4-4836-A1E6-E335DC40AA18}" type="pres">
      <dgm:prSet presAssocID="{E745AB8A-54AD-470E-B7AD-1C91EEC867B9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0ACFE3B-2087-490E-A5C4-358665C8B22A}" type="pres">
      <dgm:prSet presAssocID="{E745AB8A-54AD-470E-B7AD-1C91EEC867B9}" presName="level3hierChild" presStyleCnt="0"/>
      <dgm:spPr/>
    </dgm:pt>
    <dgm:pt modelId="{2DBFAD1D-9D4A-4538-B13F-E77281537E09}" type="pres">
      <dgm:prSet presAssocID="{ABCC8571-8534-4AD8-AA78-FA91998C5AC6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68B6804-927B-4C6C-B9E2-FB94574B3FE1}" type="pres">
      <dgm:prSet presAssocID="{ABCC8571-8534-4AD8-AA78-FA91998C5AC6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BCFB94D9-CF40-4231-ACDD-DCDEBA8E7FC5}" type="pres">
      <dgm:prSet presAssocID="{89EEB1DF-8800-4ADB-B251-E291731BFCF3}" presName="root2" presStyleCnt="0"/>
      <dgm:spPr/>
    </dgm:pt>
    <dgm:pt modelId="{04F4F17B-E0FC-4DF6-BAAA-286C38E845DD}" type="pres">
      <dgm:prSet presAssocID="{89EEB1DF-8800-4ADB-B251-E291731BFCF3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1621D8-CCD2-4199-BEC0-C56926B13012}" type="pres">
      <dgm:prSet presAssocID="{89EEB1DF-8800-4ADB-B251-E291731BFCF3}" presName="level3hierChild" presStyleCnt="0"/>
      <dgm:spPr/>
    </dgm:pt>
    <dgm:pt modelId="{017E8C95-F7B1-4FC9-98BF-0DD87F5A28B7}" type="pres">
      <dgm:prSet presAssocID="{67B49E94-CF04-44AD-9961-CC9BA5E47725}" presName="root1" presStyleCnt="0"/>
      <dgm:spPr/>
    </dgm:pt>
    <dgm:pt modelId="{908EF380-85AA-441A-85D8-27A9D55401E1}" type="pres">
      <dgm:prSet presAssocID="{67B49E94-CF04-44AD-9961-CC9BA5E47725}" presName="LevelOneTextNode" presStyleLbl="node0" presStyleIdx="1" presStyleCnt="2" custScaleX="1128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9C68C5-7331-4571-9629-78E38AB99911}" type="pres">
      <dgm:prSet presAssocID="{67B49E94-CF04-44AD-9961-CC9BA5E47725}" presName="level2hierChild" presStyleCnt="0"/>
      <dgm:spPr/>
    </dgm:pt>
    <dgm:pt modelId="{BB4840C1-A5D2-4639-B0C3-687C13C3BA3A}" type="pres">
      <dgm:prSet presAssocID="{E77961D5-763D-403B-93C8-D4E5F444894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782A9EF-D650-4534-8290-011763A6047D}" type="pres">
      <dgm:prSet presAssocID="{E77961D5-763D-403B-93C8-D4E5F444894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FD78C4AB-E875-4ABE-AA0B-A1AEABFB61A2}" type="pres">
      <dgm:prSet presAssocID="{515FAB1D-DFA2-47B3-B164-F098345378F0}" presName="root2" presStyleCnt="0"/>
      <dgm:spPr/>
    </dgm:pt>
    <dgm:pt modelId="{37A6E3B1-E121-4A27-9D4A-1955E032357B}" type="pres">
      <dgm:prSet presAssocID="{515FAB1D-DFA2-47B3-B164-F098345378F0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821A69-829C-41FA-9561-3F38D05AC5A6}" type="pres">
      <dgm:prSet presAssocID="{515FAB1D-DFA2-47B3-B164-F098345378F0}" presName="level3hierChild" presStyleCnt="0"/>
      <dgm:spPr/>
    </dgm:pt>
    <dgm:pt modelId="{86BF05ED-B129-4367-87D4-CC7ACA9426A1}" type="pres">
      <dgm:prSet presAssocID="{D733257B-3386-4CA0-85FA-5D96C2D6D2C1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0E398E9A-1EB5-43D3-8053-255469485FA6}" type="pres">
      <dgm:prSet presAssocID="{D733257B-3386-4CA0-85FA-5D96C2D6D2C1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CB0DF5A-DFEF-4765-B439-209962F09D04}" type="pres">
      <dgm:prSet presAssocID="{AE28BC80-24EE-4E4D-B4CF-3F1E4D0BE042}" presName="root2" presStyleCnt="0"/>
      <dgm:spPr/>
    </dgm:pt>
    <dgm:pt modelId="{192FFB85-6632-49CF-8EED-38AA3F842297}" type="pres">
      <dgm:prSet presAssocID="{AE28BC80-24EE-4E4D-B4CF-3F1E4D0BE042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240BBBD-1125-471E-A418-87E175F35311}" type="pres">
      <dgm:prSet presAssocID="{AE28BC80-24EE-4E4D-B4CF-3F1E4D0BE042}" presName="level3hierChild" presStyleCnt="0"/>
      <dgm:spPr/>
    </dgm:pt>
    <dgm:pt modelId="{E993840E-A48D-4F7A-A759-FC1DDC5B91C3}" type="pres">
      <dgm:prSet presAssocID="{4A7B5B18-66AF-4247-87D2-7CAC5FB7044B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402B9F86-F03A-4F6D-94AE-7848FB1B2713}" type="pres">
      <dgm:prSet presAssocID="{4A7B5B18-66AF-4247-87D2-7CAC5FB7044B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3DD6F33E-951F-452E-AD79-E3E36896B881}" type="pres">
      <dgm:prSet presAssocID="{B54A2200-3F9A-4871-8010-C559D85112E7}" presName="root2" presStyleCnt="0"/>
      <dgm:spPr/>
    </dgm:pt>
    <dgm:pt modelId="{8132F2E4-6685-4AAD-9088-A1D67A8BA280}" type="pres">
      <dgm:prSet presAssocID="{B54A2200-3F9A-4871-8010-C559D85112E7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9CF40E-A9F7-4C3A-8EC3-496FAEC5B0F5}" type="pres">
      <dgm:prSet presAssocID="{B54A2200-3F9A-4871-8010-C559D85112E7}" presName="level3hierChild" presStyleCnt="0"/>
      <dgm:spPr/>
    </dgm:pt>
  </dgm:ptLst>
  <dgm:cxnLst>
    <dgm:cxn modelId="{C292FAA6-B417-4414-B7C6-1F9AD0A15FEB}" type="presOf" srcId="{E77961D5-763D-403B-93C8-D4E5F4448948}" destId="{BB4840C1-A5D2-4639-B0C3-687C13C3BA3A}" srcOrd="0" destOrd="0" presId="urn:microsoft.com/office/officeart/2005/8/layout/hierarchy2"/>
    <dgm:cxn modelId="{74764F23-C9BA-4BB0-8895-B58542C4FB5A}" srcId="{E745AB8A-54AD-470E-B7AD-1C91EEC867B9}" destId="{89EEB1DF-8800-4ADB-B251-E291731BFCF3}" srcOrd="0" destOrd="0" parTransId="{ABCC8571-8534-4AD8-AA78-FA91998C5AC6}" sibTransId="{6B727A6B-B2D8-430D-9412-2BF4F94099B1}"/>
    <dgm:cxn modelId="{6F8095A1-C719-4321-B6C7-E0ED993F108D}" srcId="{FCB262AC-D6FF-4597-B991-EC657B2EE69E}" destId="{43DE0051-7474-4F48-A6E8-CDD810DE60C7}" srcOrd="0" destOrd="0" parTransId="{1ECD2C4E-84AB-4AF1-A667-EA0CB69FC8F5}" sibTransId="{D0472BF6-C139-4E9B-93CB-C0C8D67EC11C}"/>
    <dgm:cxn modelId="{F1F496DA-AC7F-405A-B077-E66F91648230}" srcId="{43DE0051-7474-4F48-A6E8-CDD810DE60C7}" destId="{E745AB8A-54AD-470E-B7AD-1C91EEC867B9}" srcOrd="0" destOrd="0" parTransId="{EC5D3B17-1DE1-40BB-AF0D-9A20712C10AC}" sibTransId="{815987CD-D88A-4A4C-BCF6-B83D0AE1E134}"/>
    <dgm:cxn modelId="{7092FB22-842F-4C2F-A4B0-00198DFAAAE5}" srcId="{67B49E94-CF04-44AD-9961-CC9BA5E47725}" destId="{515FAB1D-DFA2-47B3-B164-F098345378F0}" srcOrd="0" destOrd="0" parTransId="{E77961D5-763D-403B-93C8-D4E5F4448948}" sibTransId="{CAE530DD-B67E-41D6-AE2B-95A8F633E01B}"/>
    <dgm:cxn modelId="{B709D512-172D-4702-ABD3-96E3569BD92C}" type="presOf" srcId="{B54A2200-3F9A-4871-8010-C559D85112E7}" destId="{8132F2E4-6685-4AAD-9088-A1D67A8BA280}" srcOrd="0" destOrd="0" presId="urn:microsoft.com/office/officeart/2005/8/layout/hierarchy2"/>
    <dgm:cxn modelId="{44248675-E79F-43A9-9C49-C544B389B9D0}" type="presOf" srcId="{EC5D3B17-1DE1-40BB-AF0D-9A20712C10AC}" destId="{B8CEF7D3-8174-4A94-9EBF-0341BE674D2C}" srcOrd="0" destOrd="0" presId="urn:microsoft.com/office/officeart/2005/8/layout/hierarchy2"/>
    <dgm:cxn modelId="{A7943BB4-ACB2-4489-921C-97E8A88B4D65}" type="presOf" srcId="{D733257B-3386-4CA0-85FA-5D96C2D6D2C1}" destId="{86BF05ED-B129-4367-87D4-CC7ACA9426A1}" srcOrd="0" destOrd="0" presId="urn:microsoft.com/office/officeart/2005/8/layout/hierarchy2"/>
    <dgm:cxn modelId="{D0F99A0D-1AFA-4A68-B0EB-5756D0E03A9F}" srcId="{F539C29F-B119-4D8C-BE5D-827D1EB0EC5D}" destId="{67B49E94-CF04-44AD-9961-CC9BA5E47725}" srcOrd="1" destOrd="0" parTransId="{87FB186F-ECD1-440B-B110-239CC7426420}" sibTransId="{124DBC30-7B62-4427-BADB-0E05283B8112}"/>
    <dgm:cxn modelId="{1B3D334B-52D3-4B4A-A8FC-0D3A936F726E}" srcId="{515FAB1D-DFA2-47B3-B164-F098345378F0}" destId="{AE28BC80-24EE-4E4D-B4CF-3F1E4D0BE042}" srcOrd="0" destOrd="0" parTransId="{D733257B-3386-4CA0-85FA-5D96C2D6D2C1}" sibTransId="{6ACBC7D2-CE35-40A7-883C-A258DFF48903}"/>
    <dgm:cxn modelId="{C7AE6BD1-C7D7-476A-96F7-00321CA56A29}" type="presOf" srcId="{F539C29F-B119-4D8C-BE5D-827D1EB0EC5D}" destId="{3AFAEFD4-D368-46B2-BE2D-941B02639A5B}" srcOrd="0" destOrd="0" presId="urn:microsoft.com/office/officeart/2005/8/layout/hierarchy2"/>
    <dgm:cxn modelId="{EBCE7348-333D-4AF6-85B0-E14C1F566F26}" type="presOf" srcId="{E77961D5-763D-403B-93C8-D4E5F4448948}" destId="{5782A9EF-D650-4534-8290-011763A6047D}" srcOrd="1" destOrd="0" presId="urn:microsoft.com/office/officeart/2005/8/layout/hierarchy2"/>
    <dgm:cxn modelId="{26B8C5E7-FA4C-46C9-A621-F1F31EC4887B}" type="presOf" srcId="{ABCC8571-8534-4AD8-AA78-FA91998C5AC6}" destId="{2DBFAD1D-9D4A-4538-B13F-E77281537E09}" srcOrd="0" destOrd="0" presId="urn:microsoft.com/office/officeart/2005/8/layout/hierarchy2"/>
    <dgm:cxn modelId="{36A1068F-CD61-4814-9512-B16712419A29}" type="presOf" srcId="{4A7B5B18-66AF-4247-87D2-7CAC5FB7044B}" destId="{402B9F86-F03A-4F6D-94AE-7848FB1B2713}" srcOrd="1" destOrd="0" presId="urn:microsoft.com/office/officeart/2005/8/layout/hierarchy2"/>
    <dgm:cxn modelId="{6002AD3F-87D0-4888-97D4-901448D984D1}" srcId="{F539C29F-B119-4D8C-BE5D-827D1EB0EC5D}" destId="{FCB262AC-D6FF-4597-B991-EC657B2EE69E}" srcOrd="0" destOrd="0" parTransId="{16B518A9-2AA1-480B-8D5E-1BE674DC40D1}" sibTransId="{249D0AA8-12F0-4FB8-8616-0896F39590E9}"/>
    <dgm:cxn modelId="{8EF29DF4-700F-4B7B-BF6F-EA5CD2C58945}" type="presOf" srcId="{FCB262AC-D6FF-4597-B991-EC657B2EE69E}" destId="{EA520E11-C856-418C-BEEE-8031E8F20ACA}" srcOrd="0" destOrd="0" presId="urn:microsoft.com/office/officeart/2005/8/layout/hierarchy2"/>
    <dgm:cxn modelId="{76152C97-DE08-497B-9EA4-5633A59E313F}" type="presOf" srcId="{43DE0051-7474-4F48-A6E8-CDD810DE60C7}" destId="{0F27F34F-C2B3-4212-8FE1-E0E0270B7AC1}" srcOrd="0" destOrd="0" presId="urn:microsoft.com/office/officeart/2005/8/layout/hierarchy2"/>
    <dgm:cxn modelId="{E762A727-D0C3-4E65-B6CA-33F474FECBCF}" type="presOf" srcId="{EC5D3B17-1DE1-40BB-AF0D-9A20712C10AC}" destId="{8C530FC4-7890-4D1C-8843-5782B9228DA5}" srcOrd="1" destOrd="0" presId="urn:microsoft.com/office/officeart/2005/8/layout/hierarchy2"/>
    <dgm:cxn modelId="{6012AF61-C107-4ECC-8163-37F7B72D4FE3}" type="presOf" srcId="{ABCC8571-8534-4AD8-AA78-FA91998C5AC6}" destId="{268B6804-927B-4C6C-B9E2-FB94574B3FE1}" srcOrd="1" destOrd="0" presId="urn:microsoft.com/office/officeart/2005/8/layout/hierarchy2"/>
    <dgm:cxn modelId="{5F022431-761C-4117-B820-276A2A93017F}" type="presOf" srcId="{67B49E94-CF04-44AD-9961-CC9BA5E47725}" destId="{908EF380-85AA-441A-85D8-27A9D55401E1}" srcOrd="0" destOrd="0" presId="urn:microsoft.com/office/officeart/2005/8/layout/hierarchy2"/>
    <dgm:cxn modelId="{18313EA1-3065-4933-8CE6-B0D525B2C069}" type="presOf" srcId="{AE28BC80-24EE-4E4D-B4CF-3F1E4D0BE042}" destId="{192FFB85-6632-49CF-8EED-38AA3F842297}" srcOrd="0" destOrd="0" presId="urn:microsoft.com/office/officeart/2005/8/layout/hierarchy2"/>
    <dgm:cxn modelId="{ED2F727D-D540-4AEB-97E9-5BBAB063CA13}" type="presOf" srcId="{E745AB8A-54AD-470E-B7AD-1C91EEC867B9}" destId="{5AD7A68C-2BD4-4836-A1E6-E335DC40AA18}" srcOrd="0" destOrd="0" presId="urn:microsoft.com/office/officeart/2005/8/layout/hierarchy2"/>
    <dgm:cxn modelId="{E10D110E-D671-4FCB-AB51-90EED2C0AA74}" type="presOf" srcId="{89EEB1DF-8800-4ADB-B251-E291731BFCF3}" destId="{04F4F17B-E0FC-4DF6-BAAA-286C38E845DD}" srcOrd="0" destOrd="0" presId="urn:microsoft.com/office/officeart/2005/8/layout/hierarchy2"/>
    <dgm:cxn modelId="{80D1E2A4-0B42-4BDB-90AE-C5D31FF36E62}" type="presOf" srcId="{515FAB1D-DFA2-47B3-B164-F098345378F0}" destId="{37A6E3B1-E121-4A27-9D4A-1955E032357B}" srcOrd="0" destOrd="0" presId="urn:microsoft.com/office/officeart/2005/8/layout/hierarchy2"/>
    <dgm:cxn modelId="{549BA360-FE3A-4F35-87ED-D0A524346F69}" type="presOf" srcId="{D733257B-3386-4CA0-85FA-5D96C2D6D2C1}" destId="{0E398E9A-1EB5-43D3-8053-255469485FA6}" srcOrd="1" destOrd="0" presId="urn:microsoft.com/office/officeart/2005/8/layout/hierarchy2"/>
    <dgm:cxn modelId="{BD1D4915-B70E-4DA1-B403-7D2DCBB4DEAB}" type="presOf" srcId="{1ECD2C4E-84AB-4AF1-A667-EA0CB69FC8F5}" destId="{BA9763B7-90C8-4EB5-BADA-C284F6C554B7}" srcOrd="0" destOrd="0" presId="urn:microsoft.com/office/officeart/2005/8/layout/hierarchy2"/>
    <dgm:cxn modelId="{45E62A54-D5AA-4BC9-82E0-A3AC0A609782}" type="presOf" srcId="{4A7B5B18-66AF-4247-87D2-7CAC5FB7044B}" destId="{E993840E-A48D-4F7A-A759-FC1DDC5B91C3}" srcOrd="0" destOrd="0" presId="urn:microsoft.com/office/officeart/2005/8/layout/hierarchy2"/>
    <dgm:cxn modelId="{10074C79-2100-4F10-9966-7765119D1A5B}" type="presOf" srcId="{1ECD2C4E-84AB-4AF1-A667-EA0CB69FC8F5}" destId="{DFBAC158-DC55-44A1-B9FF-568065372530}" srcOrd="1" destOrd="0" presId="urn:microsoft.com/office/officeart/2005/8/layout/hierarchy2"/>
    <dgm:cxn modelId="{6EE87874-EBAD-4856-A466-D1E2729A8BCD}" srcId="{AE28BC80-24EE-4E4D-B4CF-3F1E4D0BE042}" destId="{B54A2200-3F9A-4871-8010-C559D85112E7}" srcOrd="0" destOrd="0" parTransId="{4A7B5B18-66AF-4247-87D2-7CAC5FB7044B}" sibTransId="{AB7C7F42-A530-42A7-ADEF-B8C1FA4A641C}"/>
    <dgm:cxn modelId="{7FE9E82C-690B-481B-B760-C50024A4F693}" type="presParOf" srcId="{3AFAEFD4-D368-46B2-BE2D-941B02639A5B}" destId="{3EB990AD-87B8-4AE5-89FF-68559477D95A}" srcOrd="0" destOrd="0" presId="urn:microsoft.com/office/officeart/2005/8/layout/hierarchy2"/>
    <dgm:cxn modelId="{3C3E1B67-2BD5-4411-A5DF-EE90278F553D}" type="presParOf" srcId="{3EB990AD-87B8-4AE5-89FF-68559477D95A}" destId="{EA520E11-C856-418C-BEEE-8031E8F20ACA}" srcOrd="0" destOrd="0" presId="urn:microsoft.com/office/officeart/2005/8/layout/hierarchy2"/>
    <dgm:cxn modelId="{251E5B45-66E0-4154-8799-D1928B06FD25}" type="presParOf" srcId="{3EB990AD-87B8-4AE5-89FF-68559477D95A}" destId="{04995870-FE1E-4E11-9B25-2DDB6E654A4E}" srcOrd="1" destOrd="0" presId="urn:microsoft.com/office/officeart/2005/8/layout/hierarchy2"/>
    <dgm:cxn modelId="{D7FE53AB-280C-47F6-A8E8-27ABE7B28DE3}" type="presParOf" srcId="{04995870-FE1E-4E11-9B25-2DDB6E654A4E}" destId="{BA9763B7-90C8-4EB5-BADA-C284F6C554B7}" srcOrd="0" destOrd="0" presId="urn:microsoft.com/office/officeart/2005/8/layout/hierarchy2"/>
    <dgm:cxn modelId="{D13E5F1F-15CB-4ECD-85EB-9B7B5981029F}" type="presParOf" srcId="{BA9763B7-90C8-4EB5-BADA-C284F6C554B7}" destId="{DFBAC158-DC55-44A1-B9FF-568065372530}" srcOrd="0" destOrd="0" presId="urn:microsoft.com/office/officeart/2005/8/layout/hierarchy2"/>
    <dgm:cxn modelId="{0CBEE3E6-E4F6-4805-B6B2-EB73D1BD1B15}" type="presParOf" srcId="{04995870-FE1E-4E11-9B25-2DDB6E654A4E}" destId="{F06E5B55-BA87-4F3D-A697-24F373769CD6}" srcOrd="1" destOrd="0" presId="urn:microsoft.com/office/officeart/2005/8/layout/hierarchy2"/>
    <dgm:cxn modelId="{6AA59249-CC8F-4290-9D0D-B3C0839FB7F0}" type="presParOf" srcId="{F06E5B55-BA87-4F3D-A697-24F373769CD6}" destId="{0F27F34F-C2B3-4212-8FE1-E0E0270B7AC1}" srcOrd="0" destOrd="0" presId="urn:microsoft.com/office/officeart/2005/8/layout/hierarchy2"/>
    <dgm:cxn modelId="{36E31676-C41E-45BE-9668-4D995757BB1D}" type="presParOf" srcId="{F06E5B55-BA87-4F3D-A697-24F373769CD6}" destId="{B533D904-FA05-4671-AB35-4A24574CB8D4}" srcOrd="1" destOrd="0" presId="urn:microsoft.com/office/officeart/2005/8/layout/hierarchy2"/>
    <dgm:cxn modelId="{4AD412C2-3CE6-4B53-97DB-41A1F77A8915}" type="presParOf" srcId="{B533D904-FA05-4671-AB35-4A24574CB8D4}" destId="{B8CEF7D3-8174-4A94-9EBF-0341BE674D2C}" srcOrd="0" destOrd="0" presId="urn:microsoft.com/office/officeart/2005/8/layout/hierarchy2"/>
    <dgm:cxn modelId="{28B7DD2E-E329-4FD4-95C2-DD86F50EB182}" type="presParOf" srcId="{B8CEF7D3-8174-4A94-9EBF-0341BE674D2C}" destId="{8C530FC4-7890-4D1C-8843-5782B9228DA5}" srcOrd="0" destOrd="0" presId="urn:microsoft.com/office/officeart/2005/8/layout/hierarchy2"/>
    <dgm:cxn modelId="{E283B000-5A19-4A5D-A6A5-731D12AF8160}" type="presParOf" srcId="{B533D904-FA05-4671-AB35-4A24574CB8D4}" destId="{857985BE-D579-408F-8C8A-5CCD53DAF2FD}" srcOrd="1" destOrd="0" presId="urn:microsoft.com/office/officeart/2005/8/layout/hierarchy2"/>
    <dgm:cxn modelId="{AC650884-EEDE-4EEA-98A7-4FB748D5D3BA}" type="presParOf" srcId="{857985BE-D579-408F-8C8A-5CCD53DAF2FD}" destId="{5AD7A68C-2BD4-4836-A1E6-E335DC40AA18}" srcOrd="0" destOrd="0" presId="urn:microsoft.com/office/officeart/2005/8/layout/hierarchy2"/>
    <dgm:cxn modelId="{5E534947-7A7B-49E2-80E0-0FFE562E9C91}" type="presParOf" srcId="{857985BE-D579-408F-8C8A-5CCD53DAF2FD}" destId="{B0ACFE3B-2087-490E-A5C4-358665C8B22A}" srcOrd="1" destOrd="0" presId="urn:microsoft.com/office/officeart/2005/8/layout/hierarchy2"/>
    <dgm:cxn modelId="{1D161B0B-3E24-4617-A9C8-E44752F8B5B0}" type="presParOf" srcId="{B0ACFE3B-2087-490E-A5C4-358665C8B22A}" destId="{2DBFAD1D-9D4A-4538-B13F-E77281537E09}" srcOrd="0" destOrd="0" presId="urn:microsoft.com/office/officeart/2005/8/layout/hierarchy2"/>
    <dgm:cxn modelId="{E07CCE23-E624-4C5C-9296-18CF09F2E62E}" type="presParOf" srcId="{2DBFAD1D-9D4A-4538-B13F-E77281537E09}" destId="{268B6804-927B-4C6C-B9E2-FB94574B3FE1}" srcOrd="0" destOrd="0" presId="urn:microsoft.com/office/officeart/2005/8/layout/hierarchy2"/>
    <dgm:cxn modelId="{767C23A5-933F-4480-B8AF-90E75519D929}" type="presParOf" srcId="{B0ACFE3B-2087-490E-A5C4-358665C8B22A}" destId="{BCFB94D9-CF40-4231-ACDD-DCDEBA8E7FC5}" srcOrd="1" destOrd="0" presId="urn:microsoft.com/office/officeart/2005/8/layout/hierarchy2"/>
    <dgm:cxn modelId="{DBA9466A-1B89-4788-AE46-B2A32043CE56}" type="presParOf" srcId="{BCFB94D9-CF40-4231-ACDD-DCDEBA8E7FC5}" destId="{04F4F17B-E0FC-4DF6-BAAA-286C38E845DD}" srcOrd="0" destOrd="0" presId="urn:microsoft.com/office/officeart/2005/8/layout/hierarchy2"/>
    <dgm:cxn modelId="{6265B2C4-33EE-4FB6-B48E-AEEC8FA0F31F}" type="presParOf" srcId="{BCFB94D9-CF40-4231-ACDD-DCDEBA8E7FC5}" destId="{261621D8-CCD2-4199-BEC0-C56926B13012}" srcOrd="1" destOrd="0" presId="urn:microsoft.com/office/officeart/2005/8/layout/hierarchy2"/>
    <dgm:cxn modelId="{DEBD6043-FD20-42A1-8393-E6BF945A6522}" type="presParOf" srcId="{3AFAEFD4-D368-46B2-BE2D-941B02639A5B}" destId="{017E8C95-F7B1-4FC9-98BF-0DD87F5A28B7}" srcOrd="1" destOrd="0" presId="urn:microsoft.com/office/officeart/2005/8/layout/hierarchy2"/>
    <dgm:cxn modelId="{153E8F74-1F98-4FDF-80FD-90C9F5E1170A}" type="presParOf" srcId="{017E8C95-F7B1-4FC9-98BF-0DD87F5A28B7}" destId="{908EF380-85AA-441A-85D8-27A9D55401E1}" srcOrd="0" destOrd="0" presId="urn:microsoft.com/office/officeart/2005/8/layout/hierarchy2"/>
    <dgm:cxn modelId="{E5A168E3-D61C-4C85-A838-E2E06018508C}" type="presParOf" srcId="{017E8C95-F7B1-4FC9-98BF-0DD87F5A28B7}" destId="{289C68C5-7331-4571-9629-78E38AB99911}" srcOrd="1" destOrd="0" presId="urn:microsoft.com/office/officeart/2005/8/layout/hierarchy2"/>
    <dgm:cxn modelId="{2608D818-78E8-4C81-8A48-73204B270612}" type="presParOf" srcId="{289C68C5-7331-4571-9629-78E38AB99911}" destId="{BB4840C1-A5D2-4639-B0C3-687C13C3BA3A}" srcOrd="0" destOrd="0" presId="urn:microsoft.com/office/officeart/2005/8/layout/hierarchy2"/>
    <dgm:cxn modelId="{3E93F88E-25D9-4526-866A-2667742C5EC3}" type="presParOf" srcId="{BB4840C1-A5D2-4639-B0C3-687C13C3BA3A}" destId="{5782A9EF-D650-4534-8290-011763A6047D}" srcOrd="0" destOrd="0" presId="urn:microsoft.com/office/officeart/2005/8/layout/hierarchy2"/>
    <dgm:cxn modelId="{7829C623-8A66-47C1-A305-3FC8A181DED5}" type="presParOf" srcId="{289C68C5-7331-4571-9629-78E38AB99911}" destId="{FD78C4AB-E875-4ABE-AA0B-A1AEABFB61A2}" srcOrd="1" destOrd="0" presId="urn:microsoft.com/office/officeart/2005/8/layout/hierarchy2"/>
    <dgm:cxn modelId="{D4B3326A-FF72-4D10-8B5D-9D6F8BDD5DDB}" type="presParOf" srcId="{FD78C4AB-E875-4ABE-AA0B-A1AEABFB61A2}" destId="{37A6E3B1-E121-4A27-9D4A-1955E032357B}" srcOrd="0" destOrd="0" presId="urn:microsoft.com/office/officeart/2005/8/layout/hierarchy2"/>
    <dgm:cxn modelId="{50B94831-21A2-4DCE-990C-2A6826E33954}" type="presParOf" srcId="{FD78C4AB-E875-4ABE-AA0B-A1AEABFB61A2}" destId="{E1821A69-829C-41FA-9561-3F38D05AC5A6}" srcOrd="1" destOrd="0" presId="urn:microsoft.com/office/officeart/2005/8/layout/hierarchy2"/>
    <dgm:cxn modelId="{1A668379-0C74-4946-9011-1E85945A13AE}" type="presParOf" srcId="{E1821A69-829C-41FA-9561-3F38D05AC5A6}" destId="{86BF05ED-B129-4367-87D4-CC7ACA9426A1}" srcOrd="0" destOrd="0" presId="urn:microsoft.com/office/officeart/2005/8/layout/hierarchy2"/>
    <dgm:cxn modelId="{04988046-CEF1-414F-AB4B-FAC0E16C3500}" type="presParOf" srcId="{86BF05ED-B129-4367-87D4-CC7ACA9426A1}" destId="{0E398E9A-1EB5-43D3-8053-255469485FA6}" srcOrd="0" destOrd="0" presId="urn:microsoft.com/office/officeart/2005/8/layout/hierarchy2"/>
    <dgm:cxn modelId="{97B277F5-ED39-48DA-89E8-29F42176B0D9}" type="presParOf" srcId="{E1821A69-829C-41FA-9561-3F38D05AC5A6}" destId="{CCB0DF5A-DFEF-4765-B439-209962F09D04}" srcOrd="1" destOrd="0" presId="urn:microsoft.com/office/officeart/2005/8/layout/hierarchy2"/>
    <dgm:cxn modelId="{A281D124-F385-4BF4-984D-20EE370AC306}" type="presParOf" srcId="{CCB0DF5A-DFEF-4765-B439-209962F09D04}" destId="{192FFB85-6632-49CF-8EED-38AA3F842297}" srcOrd="0" destOrd="0" presId="urn:microsoft.com/office/officeart/2005/8/layout/hierarchy2"/>
    <dgm:cxn modelId="{4A85E959-E0F4-42EC-ABF6-AD707603E91A}" type="presParOf" srcId="{CCB0DF5A-DFEF-4765-B439-209962F09D04}" destId="{A240BBBD-1125-471E-A418-87E175F35311}" srcOrd="1" destOrd="0" presId="urn:microsoft.com/office/officeart/2005/8/layout/hierarchy2"/>
    <dgm:cxn modelId="{8896A3D3-E651-464C-BAA3-DB04048AA403}" type="presParOf" srcId="{A240BBBD-1125-471E-A418-87E175F35311}" destId="{E993840E-A48D-4F7A-A759-FC1DDC5B91C3}" srcOrd="0" destOrd="0" presId="urn:microsoft.com/office/officeart/2005/8/layout/hierarchy2"/>
    <dgm:cxn modelId="{AB620993-189B-42D9-9766-614983F29811}" type="presParOf" srcId="{E993840E-A48D-4F7A-A759-FC1DDC5B91C3}" destId="{402B9F86-F03A-4F6D-94AE-7848FB1B2713}" srcOrd="0" destOrd="0" presId="urn:microsoft.com/office/officeart/2005/8/layout/hierarchy2"/>
    <dgm:cxn modelId="{7A3182E7-827D-46A9-9FDF-7C56FFF0DB12}" type="presParOf" srcId="{A240BBBD-1125-471E-A418-87E175F35311}" destId="{3DD6F33E-951F-452E-AD79-E3E36896B881}" srcOrd="1" destOrd="0" presId="urn:microsoft.com/office/officeart/2005/8/layout/hierarchy2"/>
    <dgm:cxn modelId="{70F9C070-E0F3-41A8-B118-522482D44AAB}" type="presParOf" srcId="{3DD6F33E-951F-452E-AD79-E3E36896B881}" destId="{8132F2E4-6685-4AAD-9088-A1D67A8BA280}" srcOrd="0" destOrd="0" presId="urn:microsoft.com/office/officeart/2005/8/layout/hierarchy2"/>
    <dgm:cxn modelId="{7BC1A2B9-1B90-4340-8D6A-93D2DA9877FE}" type="presParOf" srcId="{3DD6F33E-951F-452E-AD79-E3E36896B881}" destId="{239CF40E-A9F7-4C3A-8EC3-496FAEC5B0F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39AC78A-1C27-4701-A3CF-7CC0C58D165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1D12858-994F-44D0-8CA5-A1B9F135E254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4400" dirty="0" smtClean="0">
              <a:solidFill>
                <a:srgbClr val="FF0000"/>
              </a:solidFill>
            </a:rPr>
            <a:t>明主</a:t>
          </a:r>
          <a:endParaRPr lang="zh-TW" altLang="en-US" sz="4400" dirty="0">
            <a:solidFill>
              <a:srgbClr val="FF0000"/>
            </a:solidFill>
          </a:endParaRPr>
        </a:p>
      </dgm:t>
    </dgm:pt>
    <dgm:pt modelId="{30C995FC-FBC0-4BF1-8376-79767F982AF1}" type="parTrans" cxnId="{739C7AD4-1599-46C8-B7B3-ED991C1A776F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EDCB5DE3-982B-4B04-8577-1A4203D6B530}" type="sibTrans" cxnId="{739C7AD4-1599-46C8-B7B3-ED991C1A776F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2164ED19-3B48-44EC-A928-039ED130B4DB}">
      <dgm:prSet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不窮烏獲以其不能自舉</a:t>
          </a:r>
          <a:endParaRPr lang="zh-TW" altLang="en-US" sz="3200" dirty="0"/>
        </a:p>
      </dgm:t>
    </dgm:pt>
    <dgm:pt modelId="{AFD8BD01-F135-4E88-89A0-16209CF61103}" type="parTrans" cxnId="{48FF79AE-95E0-4F99-A2F3-07BCC23988E0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A61D7446-C006-4CF8-92C0-8899704E5D8B}" type="sibTrans" cxnId="{48FF79AE-95E0-4F99-A2F3-07BCC23988E0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7FE71E88-C7B9-4103-BBAF-D9E36389F996}">
      <dgm:prSet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不困離婁以其不能自見</a:t>
          </a:r>
          <a:endParaRPr lang="zh-TW" altLang="en-US" sz="3200" dirty="0"/>
        </a:p>
      </dgm:t>
    </dgm:pt>
    <dgm:pt modelId="{5518329D-6877-4DA1-B589-A0DF64703953}" type="parTrans" cxnId="{6102513B-C355-421D-A8A4-515BC6E84552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B63773C3-0B04-4E53-8395-7ED0BE3BF246}" type="sibTrans" cxnId="{6102513B-C355-421D-A8A4-515BC6E84552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921FAB5B-F08D-4AE9-B14E-613700E7CC82}">
      <dgm:prSet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>
              <a:solidFill>
                <a:srgbClr val="FF0000"/>
              </a:solidFill>
            </a:rPr>
            <a:t>因可勢　求易道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01B91418-BAA5-49F4-BD29-104FBD4A59BB}" type="parTrans" cxnId="{D16C0D59-8D24-453B-9022-738F0829AEC7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143FB0DC-D174-4185-861B-BF0D6E5FAC49}" type="sibTrans" cxnId="{D16C0D59-8D24-453B-9022-738F0829AEC7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D1295022-AEB8-43A1-95B6-EA5B02B364F2}">
      <dgm:prSet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故用力寡而功名立</a:t>
          </a:r>
          <a:endParaRPr lang="zh-TW" altLang="en-US" sz="3200" dirty="0"/>
        </a:p>
      </dgm:t>
    </dgm:pt>
    <dgm:pt modelId="{597791DE-06E1-4183-B159-7B57C1A17960}" type="parTrans" cxnId="{B2BCBE25-AB63-4999-B346-E4FB51B8042B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1A5D8D02-0031-49C4-9C09-F8EB476F12EE}" type="sibTrans" cxnId="{B2BCBE25-AB63-4999-B346-E4FB51B8042B}">
      <dgm:prSet/>
      <dgm:spPr/>
      <dgm:t>
        <a:bodyPr/>
        <a:lstStyle/>
        <a:p>
          <a:pPr>
            <a:lnSpc>
              <a:spcPts val="4800"/>
            </a:lnSpc>
          </a:pPr>
          <a:endParaRPr lang="zh-TW" altLang="en-US"/>
        </a:p>
      </dgm:t>
    </dgm:pt>
    <dgm:pt modelId="{669BCF91-2FE4-42D3-9824-EEFAC4D210FC}" type="pres">
      <dgm:prSet presAssocID="{C39AC78A-1C27-4701-A3CF-7CC0C58D165F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E69DBD46-24E5-495E-BC8A-F8D6B00353DE}" type="pres">
      <dgm:prSet presAssocID="{31D12858-994F-44D0-8CA5-A1B9F135E254}" presName="thickLine" presStyleLbl="alignNode1" presStyleIdx="0" presStyleCnt="1"/>
      <dgm:spPr/>
    </dgm:pt>
    <dgm:pt modelId="{05EE0DA7-FC8F-43F1-A834-A59B7F6C91D0}" type="pres">
      <dgm:prSet presAssocID="{31D12858-994F-44D0-8CA5-A1B9F135E254}" presName="horz1" presStyleCnt="0"/>
      <dgm:spPr/>
    </dgm:pt>
    <dgm:pt modelId="{0FF0AC8C-756C-4867-AF40-B5023A2E1000}" type="pres">
      <dgm:prSet presAssocID="{31D12858-994F-44D0-8CA5-A1B9F135E254}" presName="tx1" presStyleLbl="revTx" presStyleIdx="0" presStyleCnt="5"/>
      <dgm:spPr/>
      <dgm:t>
        <a:bodyPr/>
        <a:lstStyle/>
        <a:p>
          <a:endParaRPr lang="zh-TW" altLang="en-US"/>
        </a:p>
      </dgm:t>
    </dgm:pt>
    <dgm:pt modelId="{247EFD67-BB11-4007-A093-05FA9AF7A102}" type="pres">
      <dgm:prSet presAssocID="{31D12858-994F-44D0-8CA5-A1B9F135E254}" presName="vert1" presStyleCnt="0"/>
      <dgm:spPr/>
    </dgm:pt>
    <dgm:pt modelId="{9CD9F117-A132-42C8-8BEB-36F702094DF7}" type="pres">
      <dgm:prSet presAssocID="{2164ED19-3B48-44EC-A928-039ED130B4DB}" presName="vertSpace2a" presStyleCnt="0"/>
      <dgm:spPr/>
    </dgm:pt>
    <dgm:pt modelId="{DAAC93DB-1474-4232-A774-4BA43DB8FF49}" type="pres">
      <dgm:prSet presAssocID="{2164ED19-3B48-44EC-A928-039ED130B4DB}" presName="horz2" presStyleCnt="0"/>
      <dgm:spPr/>
    </dgm:pt>
    <dgm:pt modelId="{F06D08FE-4669-40DF-B5F6-C5F4B71D70A6}" type="pres">
      <dgm:prSet presAssocID="{2164ED19-3B48-44EC-A928-039ED130B4DB}" presName="horzSpace2" presStyleCnt="0"/>
      <dgm:spPr/>
    </dgm:pt>
    <dgm:pt modelId="{D8C5FD6A-9F5D-40A5-873D-40DDBE348379}" type="pres">
      <dgm:prSet presAssocID="{2164ED19-3B48-44EC-A928-039ED130B4DB}" presName="tx2" presStyleLbl="revTx" presStyleIdx="1" presStyleCnt="5"/>
      <dgm:spPr/>
      <dgm:t>
        <a:bodyPr/>
        <a:lstStyle/>
        <a:p>
          <a:endParaRPr lang="zh-TW" altLang="en-US"/>
        </a:p>
      </dgm:t>
    </dgm:pt>
    <dgm:pt modelId="{64A484E1-0015-4FDA-90BD-7DA63AF5377B}" type="pres">
      <dgm:prSet presAssocID="{2164ED19-3B48-44EC-A928-039ED130B4DB}" presName="vert2" presStyleCnt="0"/>
      <dgm:spPr/>
    </dgm:pt>
    <dgm:pt modelId="{7E8FBF7E-E44D-476F-B178-86D20124655C}" type="pres">
      <dgm:prSet presAssocID="{2164ED19-3B48-44EC-A928-039ED130B4DB}" presName="thinLine2b" presStyleLbl="callout" presStyleIdx="0" presStyleCnt="4"/>
      <dgm:spPr/>
    </dgm:pt>
    <dgm:pt modelId="{CF910609-220B-4CC4-AD5D-C7BEAB482C94}" type="pres">
      <dgm:prSet presAssocID="{2164ED19-3B48-44EC-A928-039ED130B4DB}" presName="vertSpace2b" presStyleCnt="0"/>
      <dgm:spPr/>
    </dgm:pt>
    <dgm:pt modelId="{401FDC16-9141-44E1-8B73-38F3ABF4D4EA}" type="pres">
      <dgm:prSet presAssocID="{7FE71E88-C7B9-4103-BBAF-D9E36389F996}" presName="horz2" presStyleCnt="0"/>
      <dgm:spPr/>
    </dgm:pt>
    <dgm:pt modelId="{485830BA-3C0C-498D-9693-CECC2DA22E20}" type="pres">
      <dgm:prSet presAssocID="{7FE71E88-C7B9-4103-BBAF-D9E36389F996}" presName="horzSpace2" presStyleCnt="0"/>
      <dgm:spPr/>
    </dgm:pt>
    <dgm:pt modelId="{755AE69C-3BB0-45BD-8085-6C78B917AE48}" type="pres">
      <dgm:prSet presAssocID="{7FE71E88-C7B9-4103-BBAF-D9E36389F996}" presName="tx2" presStyleLbl="revTx" presStyleIdx="2" presStyleCnt="5"/>
      <dgm:spPr/>
      <dgm:t>
        <a:bodyPr/>
        <a:lstStyle/>
        <a:p>
          <a:endParaRPr lang="zh-TW" altLang="en-US"/>
        </a:p>
      </dgm:t>
    </dgm:pt>
    <dgm:pt modelId="{6048A5E4-E4CD-4D23-B476-751460A43B00}" type="pres">
      <dgm:prSet presAssocID="{7FE71E88-C7B9-4103-BBAF-D9E36389F996}" presName="vert2" presStyleCnt="0"/>
      <dgm:spPr/>
    </dgm:pt>
    <dgm:pt modelId="{F29BA7F1-0DCA-4F6C-A47E-5FCB24AC250F}" type="pres">
      <dgm:prSet presAssocID="{7FE71E88-C7B9-4103-BBAF-D9E36389F996}" presName="thinLine2b" presStyleLbl="callout" presStyleIdx="1" presStyleCnt="4"/>
      <dgm:spPr/>
    </dgm:pt>
    <dgm:pt modelId="{09B4ADB4-2844-4B31-A2C1-11A80B36A9A8}" type="pres">
      <dgm:prSet presAssocID="{7FE71E88-C7B9-4103-BBAF-D9E36389F996}" presName="vertSpace2b" presStyleCnt="0"/>
      <dgm:spPr/>
    </dgm:pt>
    <dgm:pt modelId="{4150D9A4-8257-4A3A-B21A-7308CCB78BA8}" type="pres">
      <dgm:prSet presAssocID="{921FAB5B-F08D-4AE9-B14E-613700E7CC82}" presName="horz2" presStyleCnt="0"/>
      <dgm:spPr/>
    </dgm:pt>
    <dgm:pt modelId="{37B8C212-6F09-46BF-9CA9-AE8CD963DCD7}" type="pres">
      <dgm:prSet presAssocID="{921FAB5B-F08D-4AE9-B14E-613700E7CC82}" presName="horzSpace2" presStyleCnt="0"/>
      <dgm:spPr/>
    </dgm:pt>
    <dgm:pt modelId="{CEDE55EC-A97C-4998-90CD-E8D5215E2B48}" type="pres">
      <dgm:prSet presAssocID="{921FAB5B-F08D-4AE9-B14E-613700E7CC82}" presName="tx2" presStyleLbl="revTx" presStyleIdx="3" presStyleCnt="5"/>
      <dgm:spPr/>
      <dgm:t>
        <a:bodyPr/>
        <a:lstStyle/>
        <a:p>
          <a:endParaRPr lang="zh-TW" altLang="en-US"/>
        </a:p>
      </dgm:t>
    </dgm:pt>
    <dgm:pt modelId="{857A3FB8-724E-492E-BBEC-40ECF7EA72D1}" type="pres">
      <dgm:prSet presAssocID="{921FAB5B-F08D-4AE9-B14E-613700E7CC82}" presName="vert2" presStyleCnt="0"/>
      <dgm:spPr/>
    </dgm:pt>
    <dgm:pt modelId="{D98EDC6D-825C-4BA3-BC32-760D5450472F}" type="pres">
      <dgm:prSet presAssocID="{921FAB5B-F08D-4AE9-B14E-613700E7CC82}" presName="thinLine2b" presStyleLbl="callout" presStyleIdx="2" presStyleCnt="4"/>
      <dgm:spPr/>
    </dgm:pt>
    <dgm:pt modelId="{CF175120-639E-427F-9418-8B0A71E66E02}" type="pres">
      <dgm:prSet presAssocID="{921FAB5B-F08D-4AE9-B14E-613700E7CC82}" presName="vertSpace2b" presStyleCnt="0"/>
      <dgm:spPr/>
    </dgm:pt>
    <dgm:pt modelId="{60FE4DF2-152F-4AD5-945E-9FAAF7C867BA}" type="pres">
      <dgm:prSet presAssocID="{D1295022-AEB8-43A1-95B6-EA5B02B364F2}" presName="horz2" presStyleCnt="0"/>
      <dgm:spPr/>
    </dgm:pt>
    <dgm:pt modelId="{3491C3D8-7CEE-47A5-8A55-9FFDF173673D}" type="pres">
      <dgm:prSet presAssocID="{D1295022-AEB8-43A1-95B6-EA5B02B364F2}" presName="horzSpace2" presStyleCnt="0"/>
      <dgm:spPr/>
    </dgm:pt>
    <dgm:pt modelId="{AAA7A697-6DD2-4982-881B-922DB083033B}" type="pres">
      <dgm:prSet presAssocID="{D1295022-AEB8-43A1-95B6-EA5B02B364F2}" presName="tx2" presStyleLbl="revTx" presStyleIdx="4" presStyleCnt="5"/>
      <dgm:spPr/>
      <dgm:t>
        <a:bodyPr/>
        <a:lstStyle/>
        <a:p>
          <a:endParaRPr lang="zh-TW" altLang="en-US"/>
        </a:p>
      </dgm:t>
    </dgm:pt>
    <dgm:pt modelId="{95EA719E-3E5F-4AE1-8872-E6EA214C360F}" type="pres">
      <dgm:prSet presAssocID="{D1295022-AEB8-43A1-95B6-EA5B02B364F2}" presName="vert2" presStyleCnt="0"/>
      <dgm:spPr/>
    </dgm:pt>
    <dgm:pt modelId="{1785281D-9831-463A-8D96-6A457FFB15EE}" type="pres">
      <dgm:prSet presAssocID="{D1295022-AEB8-43A1-95B6-EA5B02B364F2}" presName="thinLine2b" presStyleLbl="callout" presStyleIdx="3" presStyleCnt="4"/>
      <dgm:spPr/>
    </dgm:pt>
    <dgm:pt modelId="{EAEE2EF4-907D-48A3-BB83-35DC1C4FE0BB}" type="pres">
      <dgm:prSet presAssocID="{D1295022-AEB8-43A1-95B6-EA5B02B364F2}" presName="vertSpace2b" presStyleCnt="0"/>
      <dgm:spPr/>
    </dgm:pt>
  </dgm:ptLst>
  <dgm:cxnLst>
    <dgm:cxn modelId="{6102513B-C355-421D-A8A4-515BC6E84552}" srcId="{31D12858-994F-44D0-8CA5-A1B9F135E254}" destId="{7FE71E88-C7B9-4103-BBAF-D9E36389F996}" srcOrd="1" destOrd="0" parTransId="{5518329D-6877-4DA1-B589-A0DF64703953}" sibTransId="{B63773C3-0B04-4E53-8395-7ED0BE3BF246}"/>
    <dgm:cxn modelId="{48FF79AE-95E0-4F99-A2F3-07BCC23988E0}" srcId="{31D12858-994F-44D0-8CA5-A1B9F135E254}" destId="{2164ED19-3B48-44EC-A928-039ED130B4DB}" srcOrd="0" destOrd="0" parTransId="{AFD8BD01-F135-4E88-89A0-16209CF61103}" sibTransId="{A61D7446-C006-4CF8-92C0-8899704E5D8B}"/>
    <dgm:cxn modelId="{739C7AD4-1599-46C8-B7B3-ED991C1A776F}" srcId="{C39AC78A-1C27-4701-A3CF-7CC0C58D165F}" destId="{31D12858-994F-44D0-8CA5-A1B9F135E254}" srcOrd="0" destOrd="0" parTransId="{30C995FC-FBC0-4BF1-8376-79767F982AF1}" sibTransId="{EDCB5DE3-982B-4B04-8577-1A4203D6B530}"/>
    <dgm:cxn modelId="{9780913B-61B7-42DF-A431-522A7117CE73}" type="presOf" srcId="{31D12858-994F-44D0-8CA5-A1B9F135E254}" destId="{0FF0AC8C-756C-4867-AF40-B5023A2E1000}" srcOrd="0" destOrd="0" presId="urn:microsoft.com/office/officeart/2008/layout/LinedList"/>
    <dgm:cxn modelId="{D16C0D59-8D24-453B-9022-738F0829AEC7}" srcId="{31D12858-994F-44D0-8CA5-A1B9F135E254}" destId="{921FAB5B-F08D-4AE9-B14E-613700E7CC82}" srcOrd="2" destOrd="0" parTransId="{01B91418-BAA5-49F4-BD29-104FBD4A59BB}" sibTransId="{143FB0DC-D174-4185-861B-BF0D6E5FAC49}"/>
    <dgm:cxn modelId="{5189FFE7-BD9D-45A8-988F-5F839EB4481F}" type="presOf" srcId="{7FE71E88-C7B9-4103-BBAF-D9E36389F996}" destId="{755AE69C-3BB0-45BD-8085-6C78B917AE48}" srcOrd="0" destOrd="0" presId="urn:microsoft.com/office/officeart/2008/layout/LinedList"/>
    <dgm:cxn modelId="{C5E45D7E-399F-4578-B8EA-5E9EEEEF4241}" type="presOf" srcId="{921FAB5B-F08D-4AE9-B14E-613700E7CC82}" destId="{CEDE55EC-A97C-4998-90CD-E8D5215E2B48}" srcOrd="0" destOrd="0" presId="urn:microsoft.com/office/officeart/2008/layout/LinedList"/>
    <dgm:cxn modelId="{7D84FE9C-F10C-4F86-87FD-479B8AEA9294}" type="presOf" srcId="{C39AC78A-1C27-4701-A3CF-7CC0C58D165F}" destId="{669BCF91-2FE4-42D3-9824-EEFAC4D210FC}" srcOrd="0" destOrd="0" presId="urn:microsoft.com/office/officeart/2008/layout/LinedList"/>
    <dgm:cxn modelId="{95DEE048-B213-400B-9C81-C67F83D0A674}" type="presOf" srcId="{2164ED19-3B48-44EC-A928-039ED130B4DB}" destId="{D8C5FD6A-9F5D-40A5-873D-40DDBE348379}" srcOrd="0" destOrd="0" presId="urn:microsoft.com/office/officeart/2008/layout/LinedList"/>
    <dgm:cxn modelId="{B7AB5B95-D11E-44CA-89E6-58784FA4C7C1}" type="presOf" srcId="{D1295022-AEB8-43A1-95B6-EA5B02B364F2}" destId="{AAA7A697-6DD2-4982-881B-922DB083033B}" srcOrd="0" destOrd="0" presId="urn:microsoft.com/office/officeart/2008/layout/LinedList"/>
    <dgm:cxn modelId="{B2BCBE25-AB63-4999-B346-E4FB51B8042B}" srcId="{31D12858-994F-44D0-8CA5-A1B9F135E254}" destId="{D1295022-AEB8-43A1-95B6-EA5B02B364F2}" srcOrd="3" destOrd="0" parTransId="{597791DE-06E1-4183-B159-7B57C1A17960}" sibTransId="{1A5D8D02-0031-49C4-9C09-F8EB476F12EE}"/>
    <dgm:cxn modelId="{EE20C80D-178B-4513-8CFB-40AC881E016F}" type="presParOf" srcId="{669BCF91-2FE4-42D3-9824-EEFAC4D210FC}" destId="{E69DBD46-24E5-495E-BC8A-F8D6B00353DE}" srcOrd="0" destOrd="0" presId="urn:microsoft.com/office/officeart/2008/layout/LinedList"/>
    <dgm:cxn modelId="{806D48A7-6AFF-4976-B177-AA1EFA7EF074}" type="presParOf" srcId="{669BCF91-2FE4-42D3-9824-EEFAC4D210FC}" destId="{05EE0DA7-FC8F-43F1-A834-A59B7F6C91D0}" srcOrd="1" destOrd="0" presId="urn:microsoft.com/office/officeart/2008/layout/LinedList"/>
    <dgm:cxn modelId="{1ACA6478-CEC9-4B58-859D-4B4B272F4514}" type="presParOf" srcId="{05EE0DA7-FC8F-43F1-A834-A59B7F6C91D0}" destId="{0FF0AC8C-756C-4867-AF40-B5023A2E1000}" srcOrd="0" destOrd="0" presId="urn:microsoft.com/office/officeart/2008/layout/LinedList"/>
    <dgm:cxn modelId="{60F1C757-B29A-4999-BC15-C6E2D90154D0}" type="presParOf" srcId="{05EE0DA7-FC8F-43F1-A834-A59B7F6C91D0}" destId="{247EFD67-BB11-4007-A093-05FA9AF7A102}" srcOrd="1" destOrd="0" presId="urn:microsoft.com/office/officeart/2008/layout/LinedList"/>
    <dgm:cxn modelId="{DE741F38-C7FD-4519-8873-D1509F907208}" type="presParOf" srcId="{247EFD67-BB11-4007-A093-05FA9AF7A102}" destId="{9CD9F117-A132-42C8-8BEB-36F702094DF7}" srcOrd="0" destOrd="0" presId="urn:microsoft.com/office/officeart/2008/layout/LinedList"/>
    <dgm:cxn modelId="{62FF1F52-58E9-4B8C-84FD-B58057D0801E}" type="presParOf" srcId="{247EFD67-BB11-4007-A093-05FA9AF7A102}" destId="{DAAC93DB-1474-4232-A774-4BA43DB8FF49}" srcOrd="1" destOrd="0" presId="urn:microsoft.com/office/officeart/2008/layout/LinedList"/>
    <dgm:cxn modelId="{D04DEF67-1B8E-4CEA-ACCC-AB1095BFF0E9}" type="presParOf" srcId="{DAAC93DB-1474-4232-A774-4BA43DB8FF49}" destId="{F06D08FE-4669-40DF-B5F6-C5F4B71D70A6}" srcOrd="0" destOrd="0" presId="urn:microsoft.com/office/officeart/2008/layout/LinedList"/>
    <dgm:cxn modelId="{E6213E45-74B9-4AEB-88A9-E03264FA1BFC}" type="presParOf" srcId="{DAAC93DB-1474-4232-A774-4BA43DB8FF49}" destId="{D8C5FD6A-9F5D-40A5-873D-40DDBE348379}" srcOrd="1" destOrd="0" presId="urn:microsoft.com/office/officeart/2008/layout/LinedList"/>
    <dgm:cxn modelId="{BAFF28CC-B1C6-4918-9DCE-9E04BE031C22}" type="presParOf" srcId="{DAAC93DB-1474-4232-A774-4BA43DB8FF49}" destId="{64A484E1-0015-4FDA-90BD-7DA63AF5377B}" srcOrd="2" destOrd="0" presId="urn:microsoft.com/office/officeart/2008/layout/LinedList"/>
    <dgm:cxn modelId="{A3878921-DB7A-465B-B91E-044CBD7D2A5A}" type="presParOf" srcId="{247EFD67-BB11-4007-A093-05FA9AF7A102}" destId="{7E8FBF7E-E44D-476F-B178-86D20124655C}" srcOrd="2" destOrd="0" presId="urn:microsoft.com/office/officeart/2008/layout/LinedList"/>
    <dgm:cxn modelId="{695BD321-1A78-4458-B1E7-525378AFABC7}" type="presParOf" srcId="{247EFD67-BB11-4007-A093-05FA9AF7A102}" destId="{CF910609-220B-4CC4-AD5D-C7BEAB482C94}" srcOrd="3" destOrd="0" presId="urn:microsoft.com/office/officeart/2008/layout/LinedList"/>
    <dgm:cxn modelId="{A069BA6F-6B27-4B81-A936-3AB762FFA6B2}" type="presParOf" srcId="{247EFD67-BB11-4007-A093-05FA9AF7A102}" destId="{401FDC16-9141-44E1-8B73-38F3ABF4D4EA}" srcOrd="4" destOrd="0" presId="urn:microsoft.com/office/officeart/2008/layout/LinedList"/>
    <dgm:cxn modelId="{DADD0DA2-82AC-4BAA-977A-507314672DF3}" type="presParOf" srcId="{401FDC16-9141-44E1-8B73-38F3ABF4D4EA}" destId="{485830BA-3C0C-498D-9693-CECC2DA22E20}" srcOrd="0" destOrd="0" presId="urn:microsoft.com/office/officeart/2008/layout/LinedList"/>
    <dgm:cxn modelId="{420660C7-3430-4820-8449-842F4863102D}" type="presParOf" srcId="{401FDC16-9141-44E1-8B73-38F3ABF4D4EA}" destId="{755AE69C-3BB0-45BD-8085-6C78B917AE48}" srcOrd="1" destOrd="0" presId="urn:microsoft.com/office/officeart/2008/layout/LinedList"/>
    <dgm:cxn modelId="{7816E5A6-158A-4D20-8EBA-EC367ADF7083}" type="presParOf" srcId="{401FDC16-9141-44E1-8B73-38F3ABF4D4EA}" destId="{6048A5E4-E4CD-4D23-B476-751460A43B00}" srcOrd="2" destOrd="0" presId="urn:microsoft.com/office/officeart/2008/layout/LinedList"/>
    <dgm:cxn modelId="{6692125A-94C7-40CB-BC91-D9B7910BDADB}" type="presParOf" srcId="{247EFD67-BB11-4007-A093-05FA9AF7A102}" destId="{F29BA7F1-0DCA-4F6C-A47E-5FCB24AC250F}" srcOrd="5" destOrd="0" presId="urn:microsoft.com/office/officeart/2008/layout/LinedList"/>
    <dgm:cxn modelId="{B53D6543-10E6-41CF-A61B-BBEA2A964E78}" type="presParOf" srcId="{247EFD67-BB11-4007-A093-05FA9AF7A102}" destId="{09B4ADB4-2844-4B31-A2C1-11A80B36A9A8}" srcOrd="6" destOrd="0" presId="urn:microsoft.com/office/officeart/2008/layout/LinedList"/>
    <dgm:cxn modelId="{AD6C13C4-04FB-4E7F-97FD-60F2E113B383}" type="presParOf" srcId="{247EFD67-BB11-4007-A093-05FA9AF7A102}" destId="{4150D9A4-8257-4A3A-B21A-7308CCB78BA8}" srcOrd="7" destOrd="0" presId="urn:microsoft.com/office/officeart/2008/layout/LinedList"/>
    <dgm:cxn modelId="{8981908F-BED5-4CDB-95D5-21546E272398}" type="presParOf" srcId="{4150D9A4-8257-4A3A-B21A-7308CCB78BA8}" destId="{37B8C212-6F09-46BF-9CA9-AE8CD963DCD7}" srcOrd="0" destOrd="0" presId="urn:microsoft.com/office/officeart/2008/layout/LinedList"/>
    <dgm:cxn modelId="{23D4D65B-EBF5-4735-8F15-FFB81463DA26}" type="presParOf" srcId="{4150D9A4-8257-4A3A-B21A-7308CCB78BA8}" destId="{CEDE55EC-A97C-4998-90CD-E8D5215E2B48}" srcOrd="1" destOrd="0" presId="urn:microsoft.com/office/officeart/2008/layout/LinedList"/>
    <dgm:cxn modelId="{205DB755-4DC1-40B9-A680-32C3074EE08F}" type="presParOf" srcId="{4150D9A4-8257-4A3A-B21A-7308CCB78BA8}" destId="{857A3FB8-724E-492E-BBEC-40ECF7EA72D1}" srcOrd="2" destOrd="0" presId="urn:microsoft.com/office/officeart/2008/layout/LinedList"/>
    <dgm:cxn modelId="{3D9FBDF7-C35F-4EFB-B165-28D8E3FA7B6A}" type="presParOf" srcId="{247EFD67-BB11-4007-A093-05FA9AF7A102}" destId="{D98EDC6D-825C-4BA3-BC32-760D5450472F}" srcOrd="8" destOrd="0" presId="urn:microsoft.com/office/officeart/2008/layout/LinedList"/>
    <dgm:cxn modelId="{6DB12305-14C1-45A7-9079-2813B05AC4B6}" type="presParOf" srcId="{247EFD67-BB11-4007-A093-05FA9AF7A102}" destId="{CF175120-639E-427F-9418-8B0A71E66E02}" srcOrd="9" destOrd="0" presId="urn:microsoft.com/office/officeart/2008/layout/LinedList"/>
    <dgm:cxn modelId="{06A4F371-3AD8-4225-9BBA-BA27DBDEA0CD}" type="presParOf" srcId="{247EFD67-BB11-4007-A093-05FA9AF7A102}" destId="{60FE4DF2-152F-4AD5-945E-9FAAF7C867BA}" srcOrd="10" destOrd="0" presId="urn:microsoft.com/office/officeart/2008/layout/LinedList"/>
    <dgm:cxn modelId="{DD21D15A-643F-4E59-B2CD-0CF41D10FC32}" type="presParOf" srcId="{60FE4DF2-152F-4AD5-945E-9FAAF7C867BA}" destId="{3491C3D8-7CEE-47A5-8A55-9FFDF173673D}" srcOrd="0" destOrd="0" presId="urn:microsoft.com/office/officeart/2008/layout/LinedList"/>
    <dgm:cxn modelId="{713C4B8A-7D74-4294-9490-7C7C3F16CA95}" type="presParOf" srcId="{60FE4DF2-152F-4AD5-945E-9FAAF7C867BA}" destId="{AAA7A697-6DD2-4982-881B-922DB083033B}" srcOrd="1" destOrd="0" presId="urn:microsoft.com/office/officeart/2008/layout/LinedList"/>
    <dgm:cxn modelId="{E587B35B-93BC-4A76-85A2-B7C1E90EDCFB}" type="presParOf" srcId="{60FE4DF2-152F-4AD5-945E-9FAAF7C867BA}" destId="{95EA719E-3E5F-4AE1-8872-E6EA214C360F}" srcOrd="2" destOrd="0" presId="urn:microsoft.com/office/officeart/2008/layout/LinedList"/>
    <dgm:cxn modelId="{AEC759FD-A22B-4FF6-B712-32A21536F1A3}" type="presParOf" srcId="{247EFD67-BB11-4007-A093-05FA9AF7A102}" destId="{1785281D-9831-463A-8D96-6A457FFB15EE}" srcOrd="11" destOrd="0" presId="urn:microsoft.com/office/officeart/2008/layout/LinedList"/>
    <dgm:cxn modelId="{0F2313B3-2B2D-4624-975D-84EF772708DA}" type="presParOf" srcId="{247EFD67-BB11-4007-A093-05FA9AF7A102}" destId="{EAEE2EF4-907D-48A3-BB83-35DC1C4FE0BB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C03CB4A-BA9C-42BC-855A-F48CB88BAD70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9EFBCE30-466D-4A3E-851C-17D8867B16A3}">
      <dgm:prSet phldrT="[文字]" custT="1"/>
      <dgm:spPr/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75A690E7-0E03-4586-97AF-77EF28322423}" type="parTrans" cxnId="{FC5CBFAD-2B48-4F84-9450-3C0064FA7523}">
      <dgm:prSet/>
      <dgm:spPr/>
      <dgm:t>
        <a:bodyPr/>
        <a:lstStyle/>
        <a:p>
          <a:endParaRPr lang="zh-TW" altLang="en-US"/>
        </a:p>
      </dgm:t>
    </dgm:pt>
    <dgm:pt modelId="{2F1BCF81-D45F-45A4-9AFC-F1779721A366}" type="sibTrans" cxnId="{FC5CBFAD-2B48-4F84-9450-3C0064FA7523}">
      <dgm:prSet/>
      <dgm:spPr/>
      <dgm:t>
        <a:bodyPr/>
        <a:lstStyle/>
        <a:p>
          <a:endParaRPr lang="zh-TW" altLang="en-US"/>
        </a:p>
      </dgm:t>
    </dgm:pt>
    <dgm:pt modelId="{3B91CFCB-8BA8-4D40-B979-72DFB4C6DF8C}">
      <dgm:prSet custT="1"/>
      <dgm:spPr/>
      <dgm:t>
        <a:bodyPr/>
        <a:lstStyle/>
        <a:p>
          <a:r>
            <a:rPr lang="zh-TW" altLang="en-US" sz="3200" dirty="0" smtClean="0"/>
            <a:t>衰國</a:t>
          </a:r>
          <a:endParaRPr lang="zh-TW" altLang="en-US" sz="3200" dirty="0"/>
        </a:p>
      </dgm:t>
    </dgm:pt>
    <dgm:pt modelId="{87774453-FCEC-45EC-B1F9-01CC62B76ED9}" type="parTrans" cxnId="{93116F5B-5A26-4F9E-BDD5-9BF4716525AC}">
      <dgm:prSet/>
      <dgm:spPr/>
      <dgm:t>
        <a:bodyPr/>
        <a:lstStyle/>
        <a:p>
          <a:endParaRPr lang="zh-TW" altLang="en-US"/>
        </a:p>
      </dgm:t>
    </dgm:pt>
    <dgm:pt modelId="{53A5022A-29A3-4996-9719-A6FA6DD1A367}" type="sibTrans" cxnId="{93116F5B-5A26-4F9E-BDD5-9BF4716525AC}">
      <dgm:prSet/>
      <dgm:spPr/>
      <dgm:t>
        <a:bodyPr/>
        <a:lstStyle/>
        <a:p>
          <a:endParaRPr lang="zh-TW" altLang="en-US"/>
        </a:p>
      </dgm:t>
    </dgm:pt>
    <dgm:pt modelId="{C268A0E2-C169-42A1-9EC0-5A52157CA633}">
      <dgm:prSet custT="1"/>
      <dgm:spPr/>
      <dgm:t>
        <a:bodyPr/>
        <a:lstStyle/>
        <a:p>
          <a:r>
            <a:rPr lang="zh-TW" altLang="en-US" sz="3200" dirty="0" smtClean="0"/>
            <a:t>弱國</a:t>
          </a:r>
          <a:endParaRPr lang="zh-TW" altLang="en-US" sz="3200" dirty="0"/>
        </a:p>
      </dgm:t>
    </dgm:pt>
    <dgm:pt modelId="{A07021D5-EC17-49FF-9D2D-1FEA8A594AF8}" type="parTrans" cxnId="{EAF4A1C1-F9F6-4A65-986F-F83D4DA7EEF4}">
      <dgm:prSet/>
      <dgm:spPr/>
      <dgm:t>
        <a:bodyPr/>
        <a:lstStyle/>
        <a:p>
          <a:endParaRPr lang="zh-TW" altLang="en-US"/>
        </a:p>
      </dgm:t>
    </dgm:pt>
    <dgm:pt modelId="{B9592267-C11B-47C9-A9A9-D1482EB1BEB4}" type="sibTrans" cxnId="{EAF4A1C1-F9F6-4A65-986F-F83D4DA7EEF4}">
      <dgm:prSet/>
      <dgm:spPr/>
      <dgm:t>
        <a:bodyPr/>
        <a:lstStyle/>
        <a:p>
          <a:endParaRPr lang="zh-TW" altLang="en-US"/>
        </a:p>
      </dgm:t>
    </dgm:pt>
    <dgm:pt modelId="{C1CCDF46-758B-4658-BCFC-581699B67A61}">
      <dgm:prSet custT="1"/>
      <dgm:spPr/>
      <dgm:t>
        <a:bodyPr/>
        <a:lstStyle/>
        <a:p>
          <a:r>
            <a:rPr lang="zh-TW" altLang="en-US" sz="3200" dirty="0" smtClean="0"/>
            <a:t>乖國</a:t>
          </a:r>
          <a:endParaRPr lang="zh-TW" altLang="en-US" sz="3200" dirty="0"/>
        </a:p>
      </dgm:t>
    </dgm:pt>
    <dgm:pt modelId="{25FB4F23-65B4-4074-92A8-803AB1745181}" type="parTrans" cxnId="{9400BF67-F2ED-4105-830B-EC55D01793BB}">
      <dgm:prSet/>
      <dgm:spPr/>
      <dgm:t>
        <a:bodyPr/>
        <a:lstStyle/>
        <a:p>
          <a:endParaRPr lang="zh-TW" altLang="en-US"/>
        </a:p>
      </dgm:t>
    </dgm:pt>
    <dgm:pt modelId="{D548B38F-04D7-46B9-A458-C9048D3DADF7}" type="sibTrans" cxnId="{9400BF67-F2ED-4105-830B-EC55D01793BB}">
      <dgm:prSet/>
      <dgm:spPr/>
      <dgm:t>
        <a:bodyPr/>
        <a:lstStyle/>
        <a:p>
          <a:endParaRPr lang="zh-TW" altLang="en-US"/>
        </a:p>
      </dgm:t>
    </dgm:pt>
    <dgm:pt modelId="{B9AACD06-ABA9-44EC-8B85-82FF9588A20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亂國</a:t>
          </a:r>
          <a:endParaRPr lang="zh-TW" altLang="en-US" sz="3200" dirty="0"/>
        </a:p>
      </dgm:t>
    </dgm:pt>
    <dgm:pt modelId="{CE437284-D78A-4E58-B18B-82D58FD8D87E}" type="parTrans" cxnId="{95AA4266-35E3-4C51-9931-BB66F343D865}">
      <dgm:prSet/>
      <dgm:spPr/>
      <dgm:t>
        <a:bodyPr/>
        <a:lstStyle/>
        <a:p>
          <a:endParaRPr lang="zh-TW" altLang="en-US"/>
        </a:p>
      </dgm:t>
    </dgm:pt>
    <dgm:pt modelId="{D34B6FAD-0406-46CC-A93A-FC155D3FB0CA}" type="sibTrans" cxnId="{95AA4266-35E3-4C51-9931-BB66F343D865}">
      <dgm:prSet/>
      <dgm:spPr/>
      <dgm:t>
        <a:bodyPr/>
        <a:lstStyle/>
        <a:p>
          <a:endParaRPr lang="zh-TW" altLang="en-US"/>
        </a:p>
      </dgm:t>
    </dgm:pt>
    <dgm:pt modelId="{EF36BF0D-545A-40FC-8F12-2A2C558DF599}">
      <dgm:prSet phldrT="[文字]" custT="1"/>
      <dgm:spPr/>
      <dgm:t>
        <a:bodyPr/>
        <a:lstStyle/>
        <a:p>
          <a:r>
            <a:rPr lang="zh-TW" altLang="en-US" sz="3200" dirty="0" smtClean="0"/>
            <a:t>親和</a:t>
          </a:r>
          <a:endParaRPr lang="zh-TW" altLang="en-US" sz="3200" dirty="0"/>
        </a:p>
      </dgm:t>
    </dgm:pt>
    <dgm:pt modelId="{2B0852CA-462D-4FD0-BC37-4BA31915D255}" type="parTrans" cxnId="{0C712598-0905-42C9-84A0-D644C8B90CD1}">
      <dgm:prSet/>
      <dgm:spPr/>
      <dgm:t>
        <a:bodyPr/>
        <a:lstStyle/>
        <a:p>
          <a:endParaRPr lang="zh-TW" altLang="en-US"/>
        </a:p>
      </dgm:t>
    </dgm:pt>
    <dgm:pt modelId="{1A23C4C6-3EC9-45B6-83DB-CE9AA73AC9F2}" type="sibTrans" cxnId="{0C712598-0905-42C9-84A0-D644C8B90CD1}">
      <dgm:prSet/>
      <dgm:spPr/>
      <dgm:t>
        <a:bodyPr/>
        <a:lstStyle/>
        <a:p>
          <a:endParaRPr lang="zh-TW" altLang="en-US"/>
        </a:p>
      </dgm:t>
    </dgm:pt>
    <dgm:pt modelId="{618404FD-1027-4B35-A51E-7EFD6D7E4420}">
      <dgm:prSet custT="1"/>
      <dgm:spPr/>
      <dgm:t>
        <a:bodyPr/>
        <a:lstStyle/>
        <a:p>
          <a:r>
            <a:rPr lang="zh-TW" altLang="en-US" sz="3200" dirty="0" smtClean="0"/>
            <a:t>輕怨</a:t>
          </a:r>
          <a:endParaRPr lang="zh-TW" altLang="en-US" sz="3200" dirty="0"/>
        </a:p>
      </dgm:t>
    </dgm:pt>
    <dgm:pt modelId="{841077D4-87DC-45D5-9891-AFDEBFAFD770}" type="parTrans" cxnId="{F0C2E261-F98F-41C6-A222-1A8FB727DFE3}">
      <dgm:prSet/>
      <dgm:spPr/>
      <dgm:t>
        <a:bodyPr/>
        <a:lstStyle/>
        <a:p>
          <a:endParaRPr lang="zh-TW" altLang="en-US"/>
        </a:p>
      </dgm:t>
    </dgm:pt>
    <dgm:pt modelId="{FAD6EB7E-33CB-4EF8-97DA-8E5C392F69E4}" type="sibTrans" cxnId="{F0C2E261-F98F-41C6-A222-1A8FB727DFE3}">
      <dgm:prSet/>
      <dgm:spPr/>
      <dgm:t>
        <a:bodyPr/>
        <a:lstStyle/>
        <a:p>
          <a:endParaRPr lang="zh-TW" altLang="en-US"/>
        </a:p>
      </dgm:t>
    </dgm:pt>
    <dgm:pt modelId="{2DF26E8D-AF12-40F6-886E-7AB821B800A7}">
      <dgm:prSet custT="1"/>
      <dgm:spPr/>
      <dgm:t>
        <a:bodyPr/>
        <a:lstStyle/>
        <a:p>
          <a:r>
            <a:rPr lang="zh-TW" altLang="en-US" sz="3200" dirty="0" smtClean="0"/>
            <a:t>放盪</a:t>
          </a:r>
          <a:endParaRPr lang="zh-TW" altLang="en-US" sz="3200" dirty="0"/>
        </a:p>
      </dgm:t>
    </dgm:pt>
    <dgm:pt modelId="{23928984-E4B9-438B-A047-7821C5219314}" type="parTrans" cxnId="{7F5FB9F7-E531-44EE-B005-EAC71E42AFA7}">
      <dgm:prSet/>
      <dgm:spPr/>
      <dgm:t>
        <a:bodyPr/>
        <a:lstStyle/>
        <a:p>
          <a:endParaRPr lang="zh-TW" altLang="en-US"/>
        </a:p>
      </dgm:t>
    </dgm:pt>
    <dgm:pt modelId="{FCCBFF10-A346-4640-A438-A42545C442A6}" type="sibTrans" cxnId="{7F5FB9F7-E531-44EE-B005-EAC71E42AFA7}">
      <dgm:prSet/>
      <dgm:spPr/>
      <dgm:t>
        <a:bodyPr/>
        <a:lstStyle/>
        <a:p>
          <a:endParaRPr lang="zh-TW" altLang="en-US"/>
        </a:p>
      </dgm:t>
    </dgm:pt>
    <dgm:pt modelId="{8DA43E51-E8FD-4240-9A13-0CAEA7FE272C}">
      <dgm:prSet custT="1"/>
      <dgm:spPr/>
      <dgm:t>
        <a:bodyPr/>
        <a:lstStyle/>
        <a:p>
          <a:r>
            <a:rPr lang="zh-TW" altLang="en-US" sz="3200" dirty="0" smtClean="0"/>
            <a:t>紛爭</a:t>
          </a:r>
          <a:endParaRPr lang="zh-TW" altLang="en-US" sz="3200" dirty="0"/>
        </a:p>
      </dgm:t>
    </dgm:pt>
    <dgm:pt modelId="{9F6AD85C-D802-43B0-A3C8-513636B3141B}" type="parTrans" cxnId="{0414064E-85BB-4E94-932F-EBBDC0E316BB}">
      <dgm:prSet/>
      <dgm:spPr/>
      <dgm:t>
        <a:bodyPr/>
        <a:lstStyle/>
        <a:p>
          <a:endParaRPr lang="zh-TW" altLang="en-US"/>
        </a:p>
      </dgm:t>
    </dgm:pt>
    <dgm:pt modelId="{9177A0B6-DBA3-4180-B74F-C542D2848EFC}" type="sibTrans" cxnId="{0414064E-85BB-4E94-932F-EBBDC0E316BB}">
      <dgm:prSet/>
      <dgm:spPr/>
      <dgm:t>
        <a:bodyPr/>
        <a:lstStyle/>
        <a:p>
          <a:endParaRPr lang="zh-TW" altLang="en-US"/>
        </a:p>
      </dgm:t>
    </dgm:pt>
    <dgm:pt modelId="{CF7FC79C-8C10-49AB-BA76-741A3AF092C2}">
      <dgm:prSet custT="1"/>
      <dgm:spPr>
        <a:noFill/>
      </dgm:spPr>
      <dgm:t>
        <a:bodyPr/>
        <a:lstStyle/>
        <a:p>
          <a:r>
            <a:rPr lang="zh-TW" altLang="en-US" sz="3200" dirty="0" smtClean="0"/>
            <a:t>貪變</a:t>
          </a:r>
          <a:endParaRPr lang="zh-TW" altLang="en-US" sz="3200" dirty="0"/>
        </a:p>
      </dgm:t>
    </dgm:pt>
    <dgm:pt modelId="{81EB5C77-09AB-4944-8B61-2684D5DA7B50}" type="parTrans" cxnId="{7E5F1A30-6D01-4107-9F01-8D4863B8F571}">
      <dgm:prSet/>
      <dgm:spPr/>
      <dgm:t>
        <a:bodyPr/>
        <a:lstStyle/>
        <a:p>
          <a:endParaRPr lang="zh-TW" altLang="en-US"/>
        </a:p>
      </dgm:t>
    </dgm:pt>
    <dgm:pt modelId="{82033FB6-2328-47A6-9F8E-6A847D727BD1}" type="sibTrans" cxnId="{7E5F1A30-6D01-4107-9F01-8D4863B8F571}">
      <dgm:prSet/>
      <dgm:spPr/>
      <dgm:t>
        <a:bodyPr/>
        <a:lstStyle/>
        <a:p>
          <a:endParaRPr lang="zh-TW" altLang="en-US"/>
        </a:p>
      </dgm:t>
    </dgm:pt>
    <dgm:pt modelId="{8B92397B-0672-48FB-A75F-F8F5990D7D08}" type="pres">
      <dgm:prSet presAssocID="{9C03CB4A-BA9C-42BC-855A-F48CB88BAD70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0C86E7C8-4163-4D03-BA9F-A6B357991CEA}" type="pres">
      <dgm:prSet presAssocID="{9EFBCE30-466D-4A3E-851C-17D8867B16A3}" presName="composite" presStyleCnt="0"/>
      <dgm:spPr/>
    </dgm:pt>
    <dgm:pt modelId="{62CBF14D-7C3D-492F-A6AD-181B079519B5}" type="pres">
      <dgm:prSet presAssocID="{9EFBCE30-466D-4A3E-851C-17D8867B16A3}" presName="bentUpArrow1" presStyleLbl="alignImgPlace1" presStyleIdx="0" presStyleCnt="4"/>
      <dgm:spPr/>
    </dgm:pt>
    <dgm:pt modelId="{79325458-E4C5-40E2-BB15-A5439DDADDF9}" type="pres">
      <dgm:prSet presAssocID="{9EFBCE30-466D-4A3E-851C-17D8867B16A3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94B265C-97D9-4056-8309-C80A7C14D69F}" type="pres">
      <dgm:prSet presAssocID="{9EFBCE30-466D-4A3E-851C-17D8867B16A3}" presName="ChildText" presStyleLbl="revTx" presStyleIdx="0" presStyleCnt="5" custScaleX="1361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09F1A5-76D5-48D3-B32D-BFF408FB1249}" type="pres">
      <dgm:prSet presAssocID="{2F1BCF81-D45F-45A4-9AFC-F1779721A366}" presName="sibTrans" presStyleCnt="0"/>
      <dgm:spPr/>
    </dgm:pt>
    <dgm:pt modelId="{2AD56754-23AF-4DD8-A9CB-D14EF97AA9EA}" type="pres">
      <dgm:prSet presAssocID="{3B91CFCB-8BA8-4D40-B979-72DFB4C6DF8C}" presName="composite" presStyleCnt="0"/>
      <dgm:spPr/>
    </dgm:pt>
    <dgm:pt modelId="{9AC243C5-E2DE-41D3-B363-474C335A54BF}" type="pres">
      <dgm:prSet presAssocID="{3B91CFCB-8BA8-4D40-B979-72DFB4C6DF8C}" presName="bentUpArrow1" presStyleLbl="alignImgPlace1" presStyleIdx="1" presStyleCnt="4"/>
      <dgm:spPr/>
    </dgm:pt>
    <dgm:pt modelId="{C7EE8117-806F-43CD-99DD-235EBF26407A}" type="pres">
      <dgm:prSet presAssocID="{3B91CFCB-8BA8-4D40-B979-72DFB4C6DF8C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38B6A6-D98B-4645-AEDE-C53415C1CF56}" type="pres">
      <dgm:prSet presAssocID="{3B91CFCB-8BA8-4D40-B979-72DFB4C6DF8C}" presName="ChildText" presStyleLbl="revTx" presStyleIdx="1" presStyleCnt="5" custScaleX="1356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756323-1C29-4ACE-8830-DBEB06FB6D17}" type="pres">
      <dgm:prSet presAssocID="{53A5022A-29A3-4996-9719-A6FA6DD1A367}" presName="sibTrans" presStyleCnt="0"/>
      <dgm:spPr/>
    </dgm:pt>
    <dgm:pt modelId="{AEBDBBC7-8A6E-4FCB-A8B8-FE7FB05581E3}" type="pres">
      <dgm:prSet presAssocID="{C268A0E2-C169-42A1-9EC0-5A52157CA633}" presName="composite" presStyleCnt="0"/>
      <dgm:spPr/>
    </dgm:pt>
    <dgm:pt modelId="{936CBA47-7E0B-41CD-BFE7-0B08DC7B47C5}" type="pres">
      <dgm:prSet presAssocID="{C268A0E2-C169-42A1-9EC0-5A52157CA633}" presName="bentUpArrow1" presStyleLbl="alignImgPlace1" presStyleIdx="2" presStyleCnt="4"/>
      <dgm:spPr/>
    </dgm:pt>
    <dgm:pt modelId="{9E61342E-00E9-474F-816B-F24552977E36}" type="pres">
      <dgm:prSet presAssocID="{C268A0E2-C169-42A1-9EC0-5A52157CA633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1DF5EF-FFD2-4514-91DE-CBB7CC69593C}" type="pres">
      <dgm:prSet presAssocID="{C268A0E2-C169-42A1-9EC0-5A52157CA633}" presName="ChildText" presStyleLbl="revTx" presStyleIdx="2" presStyleCnt="5" custScaleX="15530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99E738-8C9A-49D4-89A1-AF46027017AE}" type="pres">
      <dgm:prSet presAssocID="{B9592267-C11B-47C9-A9A9-D1482EB1BEB4}" presName="sibTrans" presStyleCnt="0"/>
      <dgm:spPr/>
    </dgm:pt>
    <dgm:pt modelId="{4F89183D-9077-4942-9810-E809E5D60F9A}" type="pres">
      <dgm:prSet presAssocID="{C1CCDF46-758B-4658-BCFC-581699B67A61}" presName="composite" presStyleCnt="0"/>
      <dgm:spPr/>
    </dgm:pt>
    <dgm:pt modelId="{4D997344-FC5B-4D7A-B546-0B6C963B2E97}" type="pres">
      <dgm:prSet presAssocID="{C1CCDF46-758B-4658-BCFC-581699B67A61}" presName="bentUpArrow1" presStyleLbl="alignImgPlace1" presStyleIdx="3" presStyleCnt="4"/>
      <dgm:spPr/>
    </dgm:pt>
    <dgm:pt modelId="{095D8700-33AD-461F-9F88-EFCDA372E501}" type="pres">
      <dgm:prSet presAssocID="{C1CCDF46-758B-4658-BCFC-581699B67A61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159EB0-295A-44D0-BA85-25D72663D3D1}" type="pres">
      <dgm:prSet presAssocID="{C1CCDF46-758B-4658-BCFC-581699B67A61}" presName="ChildText" presStyleLbl="revTx" presStyleIdx="3" presStyleCnt="5" custScaleX="13450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15801B-6A24-48C7-A723-BDA7BAA0F213}" type="pres">
      <dgm:prSet presAssocID="{D548B38F-04D7-46B9-A458-C9048D3DADF7}" presName="sibTrans" presStyleCnt="0"/>
      <dgm:spPr/>
    </dgm:pt>
    <dgm:pt modelId="{E3F6198E-99DA-4E36-8A0E-BB8457CC3194}" type="pres">
      <dgm:prSet presAssocID="{B9AACD06-ABA9-44EC-8B85-82FF9588A201}" presName="composite" presStyleCnt="0"/>
      <dgm:spPr/>
    </dgm:pt>
    <dgm:pt modelId="{0B4FFE9F-3089-4287-86BF-CD732BA0A302}" type="pres">
      <dgm:prSet presAssocID="{B9AACD06-ABA9-44EC-8B85-82FF9588A201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5A86CDD-71AC-4B3D-9A6F-FAABD2AB0022}" type="pres">
      <dgm:prSet presAssocID="{B9AACD06-ABA9-44EC-8B85-82FF9588A201}" presName="FinalChildText" presStyleLbl="revTx" presStyleIdx="4" presStyleCnt="5" custScaleX="14934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31F0CC6-4CFD-41D0-A88C-0F5BB47636FD}" type="presOf" srcId="{3B91CFCB-8BA8-4D40-B979-72DFB4C6DF8C}" destId="{C7EE8117-806F-43CD-99DD-235EBF26407A}" srcOrd="0" destOrd="0" presId="urn:microsoft.com/office/officeart/2005/8/layout/StepDownProcess"/>
    <dgm:cxn modelId="{9400BF67-F2ED-4105-830B-EC55D01793BB}" srcId="{9C03CB4A-BA9C-42BC-855A-F48CB88BAD70}" destId="{C1CCDF46-758B-4658-BCFC-581699B67A61}" srcOrd="3" destOrd="0" parTransId="{25FB4F23-65B4-4074-92A8-803AB1745181}" sibTransId="{D548B38F-04D7-46B9-A458-C9048D3DADF7}"/>
    <dgm:cxn modelId="{0C712598-0905-42C9-84A0-D644C8B90CD1}" srcId="{9EFBCE30-466D-4A3E-851C-17D8867B16A3}" destId="{EF36BF0D-545A-40FC-8F12-2A2C558DF599}" srcOrd="0" destOrd="0" parTransId="{2B0852CA-462D-4FD0-BC37-4BA31915D255}" sibTransId="{1A23C4C6-3EC9-45B6-83DB-CE9AA73AC9F2}"/>
    <dgm:cxn modelId="{7F5FB9F7-E531-44EE-B005-EAC71E42AFA7}" srcId="{C268A0E2-C169-42A1-9EC0-5A52157CA633}" destId="{2DF26E8D-AF12-40F6-886E-7AB821B800A7}" srcOrd="0" destOrd="0" parTransId="{23928984-E4B9-438B-A047-7821C5219314}" sibTransId="{FCCBFF10-A346-4640-A438-A42545C442A6}"/>
    <dgm:cxn modelId="{AD62A615-5BB9-430F-8C1D-3424BF5D0963}" type="presOf" srcId="{B9AACD06-ABA9-44EC-8B85-82FF9588A201}" destId="{0B4FFE9F-3089-4287-86BF-CD732BA0A302}" srcOrd="0" destOrd="0" presId="urn:microsoft.com/office/officeart/2005/8/layout/StepDownProcess"/>
    <dgm:cxn modelId="{93116F5B-5A26-4F9E-BDD5-9BF4716525AC}" srcId="{9C03CB4A-BA9C-42BC-855A-F48CB88BAD70}" destId="{3B91CFCB-8BA8-4D40-B979-72DFB4C6DF8C}" srcOrd="1" destOrd="0" parTransId="{87774453-FCEC-45EC-B1F9-01CC62B76ED9}" sibTransId="{53A5022A-29A3-4996-9719-A6FA6DD1A367}"/>
    <dgm:cxn modelId="{95AA4266-35E3-4C51-9931-BB66F343D865}" srcId="{9C03CB4A-BA9C-42BC-855A-F48CB88BAD70}" destId="{B9AACD06-ABA9-44EC-8B85-82FF9588A201}" srcOrd="4" destOrd="0" parTransId="{CE437284-D78A-4E58-B18B-82D58FD8D87E}" sibTransId="{D34B6FAD-0406-46CC-A93A-FC155D3FB0CA}"/>
    <dgm:cxn modelId="{7E5F1A30-6D01-4107-9F01-8D4863B8F571}" srcId="{B9AACD06-ABA9-44EC-8B85-82FF9588A201}" destId="{CF7FC79C-8C10-49AB-BA76-741A3AF092C2}" srcOrd="0" destOrd="0" parTransId="{81EB5C77-09AB-4944-8B61-2684D5DA7B50}" sibTransId="{82033FB6-2328-47A6-9F8E-6A847D727BD1}"/>
    <dgm:cxn modelId="{921C36E5-F476-4DAD-AB8D-8672A787E684}" type="presOf" srcId="{9C03CB4A-BA9C-42BC-855A-F48CB88BAD70}" destId="{8B92397B-0672-48FB-A75F-F8F5990D7D08}" srcOrd="0" destOrd="0" presId="urn:microsoft.com/office/officeart/2005/8/layout/StepDownProcess"/>
    <dgm:cxn modelId="{F0C2E261-F98F-41C6-A222-1A8FB727DFE3}" srcId="{3B91CFCB-8BA8-4D40-B979-72DFB4C6DF8C}" destId="{618404FD-1027-4B35-A51E-7EFD6D7E4420}" srcOrd="0" destOrd="0" parTransId="{841077D4-87DC-45D5-9891-AFDEBFAFD770}" sibTransId="{FAD6EB7E-33CB-4EF8-97DA-8E5C392F69E4}"/>
    <dgm:cxn modelId="{457157BE-5C87-4F9D-B239-253FDA968143}" type="presOf" srcId="{EF36BF0D-545A-40FC-8F12-2A2C558DF599}" destId="{B94B265C-97D9-4056-8309-C80A7C14D69F}" srcOrd="0" destOrd="0" presId="urn:microsoft.com/office/officeart/2005/8/layout/StepDownProcess"/>
    <dgm:cxn modelId="{E1E8EFE1-53F4-4AF7-A209-727F59FD5194}" type="presOf" srcId="{C1CCDF46-758B-4658-BCFC-581699B67A61}" destId="{095D8700-33AD-461F-9F88-EFCDA372E501}" srcOrd="0" destOrd="0" presId="urn:microsoft.com/office/officeart/2005/8/layout/StepDownProcess"/>
    <dgm:cxn modelId="{8756A0C3-8A02-49F2-B96A-3F2CF3ED949D}" type="presOf" srcId="{9EFBCE30-466D-4A3E-851C-17D8867B16A3}" destId="{79325458-E4C5-40E2-BB15-A5439DDADDF9}" srcOrd="0" destOrd="0" presId="urn:microsoft.com/office/officeart/2005/8/layout/StepDownProcess"/>
    <dgm:cxn modelId="{3F4A4296-8EAF-42FE-9F1A-BA911E2DC98F}" type="presOf" srcId="{8DA43E51-E8FD-4240-9A13-0CAEA7FE272C}" destId="{58159EB0-295A-44D0-BA85-25D72663D3D1}" srcOrd="0" destOrd="0" presId="urn:microsoft.com/office/officeart/2005/8/layout/StepDownProcess"/>
    <dgm:cxn modelId="{EAF4A1C1-F9F6-4A65-986F-F83D4DA7EEF4}" srcId="{9C03CB4A-BA9C-42BC-855A-F48CB88BAD70}" destId="{C268A0E2-C169-42A1-9EC0-5A52157CA633}" srcOrd="2" destOrd="0" parTransId="{A07021D5-EC17-49FF-9D2D-1FEA8A594AF8}" sibTransId="{B9592267-C11B-47C9-A9A9-D1482EB1BEB4}"/>
    <dgm:cxn modelId="{4C42FE96-65EB-4EDD-A479-1A6D15FC8399}" type="presOf" srcId="{2DF26E8D-AF12-40F6-886E-7AB821B800A7}" destId="{5A1DF5EF-FFD2-4514-91DE-CBB7CC69593C}" srcOrd="0" destOrd="0" presId="urn:microsoft.com/office/officeart/2005/8/layout/StepDownProcess"/>
    <dgm:cxn modelId="{0414064E-85BB-4E94-932F-EBBDC0E316BB}" srcId="{C1CCDF46-758B-4658-BCFC-581699B67A61}" destId="{8DA43E51-E8FD-4240-9A13-0CAEA7FE272C}" srcOrd="0" destOrd="0" parTransId="{9F6AD85C-D802-43B0-A3C8-513636B3141B}" sibTransId="{9177A0B6-DBA3-4180-B74F-C542D2848EFC}"/>
    <dgm:cxn modelId="{FC5CBFAD-2B48-4F84-9450-3C0064FA7523}" srcId="{9C03CB4A-BA9C-42BC-855A-F48CB88BAD70}" destId="{9EFBCE30-466D-4A3E-851C-17D8867B16A3}" srcOrd="0" destOrd="0" parTransId="{75A690E7-0E03-4586-97AF-77EF28322423}" sibTransId="{2F1BCF81-D45F-45A4-9AFC-F1779721A366}"/>
    <dgm:cxn modelId="{F13D6F9C-36A8-42FB-87DF-9904F18BA077}" type="presOf" srcId="{CF7FC79C-8C10-49AB-BA76-741A3AF092C2}" destId="{45A86CDD-71AC-4B3D-9A6F-FAABD2AB0022}" srcOrd="0" destOrd="0" presId="urn:microsoft.com/office/officeart/2005/8/layout/StepDownProcess"/>
    <dgm:cxn modelId="{0D958F62-4B46-4BBB-B0EA-B836174F2617}" type="presOf" srcId="{C268A0E2-C169-42A1-9EC0-5A52157CA633}" destId="{9E61342E-00E9-474F-816B-F24552977E36}" srcOrd="0" destOrd="0" presId="urn:microsoft.com/office/officeart/2005/8/layout/StepDownProcess"/>
    <dgm:cxn modelId="{2AAEF7C1-A8A0-458B-85E9-697CCA13BCEF}" type="presOf" srcId="{618404FD-1027-4B35-A51E-7EFD6D7E4420}" destId="{1A38B6A6-D98B-4645-AEDE-C53415C1CF56}" srcOrd="0" destOrd="0" presId="urn:microsoft.com/office/officeart/2005/8/layout/StepDownProcess"/>
    <dgm:cxn modelId="{A89367F5-952B-43B3-BEFF-46F3A7F6B2FB}" type="presParOf" srcId="{8B92397B-0672-48FB-A75F-F8F5990D7D08}" destId="{0C86E7C8-4163-4D03-BA9F-A6B357991CEA}" srcOrd="0" destOrd="0" presId="urn:microsoft.com/office/officeart/2005/8/layout/StepDownProcess"/>
    <dgm:cxn modelId="{AA493E45-82D8-41B3-BA6B-A5D57ECF0603}" type="presParOf" srcId="{0C86E7C8-4163-4D03-BA9F-A6B357991CEA}" destId="{62CBF14D-7C3D-492F-A6AD-181B079519B5}" srcOrd="0" destOrd="0" presId="urn:microsoft.com/office/officeart/2005/8/layout/StepDownProcess"/>
    <dgm:cxn modelId="{77254156-1CA2-464D-839A-B173B19DFAB7}" type="presParOf" srcId="{0C86E7C8-4163-4D03-BA9F-A6B357991CEA}" destId="{79325458-E4C5-40E2-BB15-A5439DDADDF9}" srcOrd="1" destOrd="0" presId="urn:microsoft.com/office/officeart/2005/8/layout/StepDownProcess"/>
    <dgm:cxn modelId="{CFE3CC54-4D3B-49D9-8C64-6CC571FC2FC0}" type="presParOf" srcId="{0C86E7C8-4163-4D03-BA9F-A6B357991CEA}" destId="{B94B265C-97D9-4056-8309-C80A7C14D69F}" srcOrd="2" destOrd="0" presId="urn:microsoft.com/office/officeart/2005/8/layout/StepDownProcess"/>
    <dgm:cxn modelId="{61B58C03-2437-4D57-95B3-2D9A6995DC72}" type="presParOf" srcId="{8B92397B-0672-48FB-A75F-F8F5990D7D08}" destId="{F709F1A5-76D5-48D3-B32D-BFF408FB1249}" srcOrd="1" destOrd="0" presId="urn:microsoft.com/office/officeart/2005/8/layout/StepDownProcess"/>
    <dgm:cxn modelId="{EBC9A771-3D66-43D4-81B2-0B738AC77CED}" type="presParOf" srcId="{8B92397B-0672-48FB-A75F-F8F5990D7D08}" destId="{2AD56754-23AF-4DD8-A9CB-D14EF97AA9EA}" srcOrd="2" destOrd="0" presId="urn:microsoft.com/office/officeart/2005/8/layout/StepDownProcess"/>
    <dgm:cxn modelId="{153C93BD-51BE-48C8-8210-0053A7241224}" type="presParOf" srcId="{2AD56754-23AF-4DD8-A9CB-D14EF97AA9EA}" destId="{9AC243C5-E2DE-41D3-B363-474C335A54BF}" srcOrd="0" destOrd="0" presId="urn:microsoft.com/office/officeart/2005/8/layout/StepDownProcess"/>
    <dgm:cxn modelId="{FB964715-CC56-4CD6-B549-618D6CDF4530}" type="presParOf" srcId="{2AD56754-23AF-4DD8-A9CB-D14EF97AA9EA}" destId="{C7EE8117-806F-43CD-99DD-235EBF26407A}" srcOrd="1" destOrd="0" presId="urn:microsoft.com/office/officeart/2005/8/layout/StepDownProcess"/>
    <dgm:cxn modelId="{850569E0-8FA4-4522-ABD1-8910192BCEC6}" type="presParOf" srcId="{2AD56754-23AF-4DD8-A9CB-D14EF97AA9EA}" destId="{1A38B6A6-D98B-4645-AEDE-C53415C1CF56}" srcOrd="2" destOrd="0" presId="urn:microsoft.com/office/officeart/2005/8/layout/StepDownProcess"/>
    <dgm:cxn modelId="{EAFE3325-F7BB-4B90-BE2C-5157386551EB}" type="presParOf" srcId="{8B92397B-0672-48FB-A75F-F8F5990D7D08}" destId="{E2756323-1C29-4ACE-8830-DBEB06FB6D17}" srcOrd="3" destOrd="0" presId="urn:microsoft.com/office/officeart/2005/8/layout/StepDownProcess"/>
    <dgm:cxn modelId="{4282C81C-F741-4183-A4EC-57F9A579E246}" type="presParOf" srcId="{8B92397B-0672-48FB-A75F-F8F5990D7D08}" destId="{AEBDBBC7-8A6E-4FCB-A8B8-FE7FB05581E3}" srcOrd="4" destOrd="0" presId="urn:microsoft.com/office/officeart/2005/8/layout/StepDownProcess"/>
    <dgm:cxn modelId="{E3AA7541-FFD7-4CEE-9424-544644531352}" type="presParOf" srcId="{AEBDBBC7-8A6E-4FCB-A8B8-FE7FB05581E3}" destId="{936CBA47-7E0B-41CD-BFE7-0B08DC7B47C5}" srcOrd="0" destOrd="0" presId="urn:microsoft.com/office/officeart/2005/8/layout/StepDownProcess"/>
    <dgm:cxn modelId="{78EB513F-AE23-43A9-8F67-DD2C492DE9F8}" type="presParOf" srcId="{AEBDBBC7-8A6E-4FCB-A8B8-FE7FB05581E3}" destId="{9E61342E-00E9-474F-816B-F24552977E36}" srcOrd="1" destOrd="0" presId="urn:microsoft.com/office/officeart/2005/8/layout/StepDownProcess"/>
    <dgm:cxn modelId="{2964643C-7558-4844-9E38-BF789279E8E1}" type="presParOf" srcId="{AEBDBBC7-8A6E-4FCB-A8B8-FE7FB05581E3}" destId="{5A1DF5EF-FFD2-4514-91DE-CBB7CC69593C}" srcOrd="2" destOrd="0" presId="urn:microsoft.com/office/officeart/2005/8/layout/StepDownProcess"/>
    <dgm:cxn modelId="{0A20864A-E186-448B-A009-A5EFD98531EC}" type="presParOf" srcId="{8B92397B-0672-48FB-A75F-F8F5990D7D08}" destId="{5799E738-8C9A-49D4-89A1-AF46027017AE}" srcOrd="5" destOrd="0" presId="urn:microsoft.com/office/officeart/2005/8/layout/StepDownProcess"/>
    <dgm:cxn modelId="{5B26B45A-6A71-4C46-8B6F-8855837A4AA7}" type="presParOf" srcId="{8B92397B-0672-48FB-A75F-F8F5990D7D08}" destId="{4F89183D-9077-4942-9810-E809E5D60F9A}" srcOrd="6" destOrd="0" presId="urn:microsoft.com/office/officeart/2005/8/layout/StepDownProcess"/>
    <dgm:cxn modelId="{D2DCCA23-3AB2-464D-9A4C-8FC2C408070F}" type="presParOf" srcId="{4F89183D-9077-4942-9810-E809E5D60F9A}" destId="{4D997344-FC5B-4D7A-B546-0B6C963B2E97}" srcOrd="0" destOrd="0" presId="urn:microsoft.com/office/officeart/2005/8/layout/StepDownProcess"/>
    <dgm:cxn modelId="{343C24E8-9E7F-4956-B697-056EF4DB35D6}" type="presParOf" srcId="{4F89183D-9077-4942-9810-E809E5D60F9A}" destId="{095D8700-33AD-461F-9F88-EFCDA372E501}" srcOrd="1" destOrd="0" presId="urn:microsoft.com/office/officeart/2005/8/layout/StepDownProcess"/>
    <dgm:cxn modelId="{10D6433E-3C55-458A-834C-85888F3FD788}" type="presParOf" srcId="{4F89183D-9077-4942-9810-E809E5D60F9A}" destId="{58159EB0-295A-44D0-BA85-25D72663D3D1}" srcOrd="2" destOrd="0" presId="urn:microsoft.com/office/officeart/2005/8/layout/StepDownProcess"/>
    <dgm:cxn modelId="{C1B006D2-F845-476F-B9EB-9F7DB071CC9D}" type="presParOf" srcId="{8B92397B-0672-48FB-A75F-F8F5990D7D08}" destId="{9615801B-6A24-48C7-A723-BDA7BAA0F213}" srcOrd="7" destOrd="0" presId="urn:microsoft.com/office/officeart/2005/8/layout/StepDownProcess"/>
    <dgm:cxn modelId="{FC6F3EAD-C10E-4CF8-976D-374F4FF46F71}" type="presParOf" srcId="{8B92397B-0672-48FB-A75F-F8F5990D7D08}" destId="{E3F6198E-99DA-4E36-8A0E-BB8457CC3194}" srcOrd="8" destOrd="0" presId="urn:microsoft.com/office/officeart/2005/8/layout/StepDownProcess"/>
    <dgm:cxn modelId="{AF145C00-E907-4F6D-A38B-652962FD2C37}" type="presParOf" srcId="{E3F6198E-99DA-4E36-8A0E-BB8457CC3194}" destId="{0B4FFE9F-3089-4287-86BF-CD732BA0A302}" srcOrd="0" destOrd="0" presId="urn:microsoft.com/office/officeart/2005/8/layout/StepDownProcess"/>
    <dgm:cxn modelId="{02238BB4-4AF9-4494-922A-88A8BE74B758}" type="presParOf" srcId="{E3F6198E-99DA-4E36-8A0E-BB8457CC3194}" destId="{45A86CDD-71AC-4B3D-9A6F-FAABD2AB0022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C03CB4A-BA9C-42BC-855A-F48CB88BAD70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EFBCE30-466D-4A3E-851C-17D8867B16A3}">
      <dgm:prSet phldrT="[文字]" custT="1"/>
      <dgm:spPr/>
      <dgm:t>
        <a:bodyPr/>
        <a:lstStyle/>
        <a:p>
          <a:r>
            <a:rPr lang="zh-TW" altLang="en-US" sz="3200" dirty="0" smtClean="0"/>
            <a:t>荒國</a:t>
          </a:r>
          <a:endParaRPr lang="zh-TW" altLang="en-US" sz="3200" dirty="0"/>
        </a:p>
      </dgm:t>
    </dgm:pt>
    <dgm:pt modelId="{75A690E7-0E03-4586-97AF-77EF28322423}" type="parTrans" cxnId="{FC5CBFAD-2B48-4F84-9450-3C0064FA7523}">
      <dgm:prSet/>
      <dgm:spPr/>
      <dgm:t>
        <a:bodyPr/>
        <a:lstStyle/>
        <a:p>
          <a:endParaRPr lang="zh-TW" altLang="en-US"/>
        </a:p>
      </dgm:t>
    </dgm:pt>
    <dgm:pt modelId="{2F1BCF81-D45F-45A4-9AFC-F1779721A366}" type="sibTrans" cxnId="{FC5CBFAD-2B48-4F84-9450-3C0064FA7523}">
      <dgm:prSet/>
      <dgm:spPr/>
      <dgm:t>
        <a:bodyPr/>
        <a:lstStyle/>
        <a:p>
          <a:endParaRPr lang="zh-TW" altLang="en-US"/>
        </a:p>
      </dgm:t>
    </dgm:pt>
    <dgm:pt modelId="{3B91CFCB-8BA8-4D40-B979-72DFB4C6DF8C}">
      <dgm:prSet custT="1"/>
      <dgm:spPr/>
      <dgm:t>
        <a:bodyPr/>
        <a:lstStyle/>
        <a:p>
          <a:r>
            <a:rPr lang="zh-TW" altLang="en-US" sz="3200" dirty="0" smtClean="0"/>
            <a:t>叛國</a:t>
          </a:r>
          <a:endParaRPr lang="zh-TW" altLang="en-US" sz="3200" dirty="0"/>
        </a:p>
      </dgm:t>
    </dgm:pt>
    <dgm:pt modelId="{87774453-FCEC-45EC-B1F9-01CC62B76ED9}" type="parTrans" cxnId="{93116F5B-5A26-4F9E-BDD5-9BF4716525AC}">
      <dgm:prSet/>
      <dgm:spPr/>
      <dgm:t>
        <a:bodyPr/>
        <a:lstStyle/>
        <a:p>
          <a:endParaRPr lang="zh-TW" altLang="en-US"/>
        </a:p>
      </dgm:t>
    </dgm:pt>
    <dgm:pt modelId="{53A5022A-29A3-4996-9719-A6FA6DD1A367}" type="sibTrans" cxnId="{93116F5B-5A26-4F9E-BDD5-9BF4716525AC}">
      <dgm:prSet/>
      <dgm:spPr/>
      <dgm:t>
        <a:bodyPr/>
        <a:lstStyle/>
        <a:p>
          <a:endParaRPr lang="zh-TW" altLang="en-US"/>
        </a:p>
      </dgm:t>
    </dgm:pt>
    <dgm:pt modelId="{C268A0E2-C169-42A1-9EC0-5A52157CA633}">
      <dgm:prSet custT="1"/>
      <dgm:spPr/>
      <dgm:t>
        <a:bodyPr/>
        <a:lstStyle/>
        <a:p>
          <a:r>
            <a:rPr lang="zh-TW" altLang="en-US" sz="3200" dirty="0" smtClean="0"/>
            <a:t>危國</a:t>
          </a:r>
          <a:endParaRPr lang="zh-TW" altLang="en-US" sz="3200" dirty="0"/>
        </a:p>
      </dgm:t>
    </dgm:pt>
    <dgm:pt modelId="{A07021D5-EC17-49FF-9D2D-1FEA8A594AF8}" type="parTrans" cxnId="{EAF4A1C1-F9F6-4A65-986F-F83D4DA7EEF4}">
      <dgm:prSet/>
      <dgm:spPr/>
      <dgm:t>
        <a:bodyPr/>
        <a:lstStyle/>
        <a:p>
          <a:endParaRPr lang="zh-TW" altLang="en-US"/>
        </a:p>
      </dgm:t>
    </dgm:pt>
    <dgm:pt modelId="{B9592267-C11B-47C9-A9A9-D1482EB1BEB4}" type="sibTrans" cxnId="{EAF4A1C1-F9F6-4A65-986F-F83D4DA7EEF4}">
      <dgm:prSet/>
      <dgm:spPr/>
      <dgm:t>
        <a:bodyPr/>
        <a:lstStyle/>
        <a:p>
          <a:endParaRPr lang="zh-TW" altLang="en-US"/>
        </a:p>
      </dgm:t>
    </dgm:pt>
    <dgm:pt modelId="{C1CCDF46-758B-4658-BCFC-581699B67A61}">
      <dgm:prSet custT="1"/>
      <dgm:spPr>
        <a:solidFill>
          <a:schemeClr val="accent6"/>
        </a:solidFill>
      </dgm:spPr>
      <dgm:t>
        <a:bodyPr/>
        <a:lstStyle/>
        <a:p>
          <a:r>
            <a:rPr lang="zh-TW" altLang="en-US" sz="3200" dirty="0" smtClean="0"/>
            <a:t>亡國</a:t>
          </a:r>
          <a:endParaRPr lang="zh-TW" altLang="en-US" sz="3200" dirty="0"/>
        </a:p>
      </dgm:t>
    </dgm:pt>
    <dgm:pt modelId="{25FB4F23-65B4-4074-92A8-803AB1745181}" type="parTrans" cxnId="{9400BF67-F2ED-4105-830B-EC55D01793BB}">
      <dgm:prSet/>
      <dgm:spPr/>
      <dgm:t>
        <a:bodyPr/>
        <a:lstStyle/>
        <a:p>
          <a:endParaRPr lang="zh-TW" altLang="en-US"/>
        </a:p>
      </dgm:t>
    </dgm:pt>
    <dgm:pt modelId="{D548B38F-04D7-46B9-A458-C9048D3DADF7}" type="sibTrans" cxnId="{9400BF67-F2ED-4105-830B-EC55D01793BB}">
      <dgm:prSet/>
      <dgm:spPr/>
      <dgm:t>
        <a:bodyPr/>
        <a:lstStyle/>
        <a:p>
          <a:endParaRPr lang="zh-TW" altLang="en-US"/>
        </a:p>
      </dgm:t>
    </dgm:pt>
    <dgm:pt modelId="{EE8ED6D4-6489-4BD3-87A6-C9D2071C4B58}">
      <dgm:prSet phldrT="[文字]" custT="1"/>
      <dgm:spPr/>
      <dgm:t>
        <a:bodyPr/>
        <a:lstStyle/>
        <a:p>
          <a:r>
            <a:rPr lang="zh-TW" altLang="en-US" sz="3200" dirty="0" smtClean="0"/>
            <a:t>浮誇</a:t>
          </a:r>
          <a:endParaRPr lang="zh-TW" altLang="en-US" sz="3200" dirty="0"/>
        </a:p>
      </dgm:t>
    </dgm:pt>
    <dgm:pt modelId="{C3AD46B9-D578-4A0E-89BE-BE1CE10F1AD3}" type="parTrans" cxnId="{92546A5E-95CD-4159-80CC-97649E4B598D}">
      <dgm:prSet/>
      <dgm:spPr/>
      <dgm:t>
        <a:bodyPr/>
        <a:lstStyle/>
        <a:p>
          <a:endParaRPr lang="zh-TW" altLang="en-US"/>
        </a:p>
      </dgm:t>
    </dgm:pt>
    <dgm:pt modelId="{220E7DD6-8256-4B89-A31B-4DDBCA10E207}" type="sibTrans" cxnId="{92546A5E-95CD-4159-80CC-97649E4B598D}">
      <dgm:prSet/>
      <dgm:spPr/>
      <dgm:t>
        <a:bodyPr/>
        <a:lstStyle/>
        <a:p>
          <a:endParaRPr lang="zh-TW" altLang="en-US"/>
        </a:p>
      </dgm:t>
    </dgm:pt>
    <dgm:pt modelId="{5228B222-FD28-4F71-9967-C23EAA56439B}">
      <dgm:prSet custT="1"/>
      <dgm:spPr/>
      <dgm:t>
        <a:bodyPr/>
        <a:lstStyle/>
        <a:p>
          <a:r>
            <a:rPr lang="zh-TW" altLang="en-US" sz="3200" dirty="0" smtClean="0"/>
            <a:t>苛私</a:t>
          </a:r>
          <a:endParaRPr lang="zh-TW" altLang="en-US" sz="3200" dirty="0"/>
        </a:p>
      </dgm:t>
    </dgm:pt>
    <dgm:pt modelId="{37D48E54-C117-4438-B359-3EBC9A342FFD}" type="parTrans" cxnId="{532D70F9-98C3-4670-B98B-66B6D7EA677F}">
      <dgm:prSet/>
      <dgm:spPr/>
      <dgm:t>
        <a:bodyPr/>
        <a:lstStyle/>
        <a:p>
          <a:endParaRPr lang="zh-TW" altLang="en-US"/>
        </a:p>
      </dgm:t>
    </dgm:pt>
    <dgm:pt modelId="{53C59909-4B9C-4243-94B2-21FF2505BBBA}" type="sibTrans" cxnId="{532D70F9-98C3-4670-B98B-66B6D7EA677F}">
      <dgm:prSet/>
      <dgm:spPr/>
      <dgm:t>
        <a:bodyPr/>
        <a:lstStyle/>
        <a:p>
          <a:endParaRPr lang="zh-TW" altLang="en-US"/>
        </a:p>
      </dgm:t>
    </dgm:pt>
    <dgm:pt modelId="{60B4F958-90C5-43FC-93BA-ABDF368BB1DC}">
      <dgm:prSet custT="1"/>
      <dgm:spPr/>
      <dgm:t>
        <a:bodyPr/>
        <a:lstStyle/>
        <a:p>
          <a:r>
            <a:rPr lang="zh-TW" altLang="en-US" sz="3200" dirty="0" smtClean="0"/>
            <a:t>疏忌</a:t>
          </a:r>
          <a:endParaRPr lang="zh-TW" altLang="en-US" sz="3200" dirty="0"/>
        </a:p>
      </dgm:t>
    </dgm:pt>
    <dgm:pt modelId="{3F19612A-557B-4975-B31E-DD22C2BCB2FF}" type="parTrans" cxnId="{3A058DBC-C50F-42AA-A9AA-6E60281C2B0D}">
      <dgm:prSet/>
      <dgm:spPr/>
      <dgm:t>
        <a:bodyPr/>
        <a:lstStyle/>
        <a:p>
          <a:endParaRPr lang="zh-TW" altLang="en-US"/>
        </a:p>
      </dgm:t>
    </dgm:pt>
    <dgm:pt modelId="{200788E7-C9ED-42C2-A97C-BA6921E8B536}" type="sibTrans" cxnId="{3A058DBC-C50F-42AA-A9AA-6E60281C2B0D}">
      <dgm:prSet/>
      <dgm:spPr/>
      <dgm:t>
        <a:bodyPr/>
        <a:lstStyle/>
        <a:p>
          <a:endParaRPr lang="zh-TW" altLang="en-US"/>
        </a:p>
      </dgm:t>
    </dgm:pt>
    <dgm:pt modelId="{939F6D0B-7DEF-4582-96BD-D12AF65DC422}">
      <dgm:prSet custT="1"/>
      <dgm:spPr>
        <a:noFill/>
      </dgm:spPr>
      <dgm:t>
        <a:bodyPr/>
        <a:lstStyle/>
        <a:p>
          <a:r>
            <a:rPr lang="zh-TW" altLang="en-US" sz="3200" dirty="0" smtClean="0"/>
            <a:t>悖離</a:t>
          </a:r>
          <a:endParaRPr lang="zh-TW" altLang="en-US" sz="3200" dirty="0"/>
        </a:p>
      </dgm:t>
    </dgm:pt>
    <dgm:pt modelId="{F0EB3CAA-ED7B-4A35-8AA8-46EA42CF284D}" type="parTrans" cxnId="{56521625-D01C-4385-860F-BDE0D3CF35E1}">
      <dgm:prSet/>
      <dgm:spPr/>
      <dgm:t>
        <a:bodyPr/>
        <a:lstStyle/>
        <a:p>
          <a:endParaRPr lang="zh-TW" altLang="en-US"/>
        </a:p>
      </dgm:t>
    </dgm:pt>
    <dgm:pt modelId="{0D6497F7-A8F2-473A-B434-2C3B69EBDE57}" type="sibTrans" cxnId="{56521625-D01C-4385-860F-BDE0D3CF35E1}">
      <dgm:prSet/>
      <dgm:spPr/>
      <dgm:t>
        <a:bodyPr/>
        <a:lstStyle/>
        <a:p>
          <a:endParaRPr lang="zh-TW" altLang="en-US"/>
        </a:p>
      </dgm:t>
    </dgm:pt>
    <dgm:pt modelId="{8B92397B-0672-48FB-A75F-F8F5990D7D08}" type="pres">
      <dgm:prSet presAssocID="{9C03CB4A-BA9C-42BC-855A-F48CB88BAD70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0C86E7C8-4163-4D03-BA9F-A6B357991CEA}" type="pres">
      <dgm:prSet presAssocID="{9EFBCE30-466D-4A3E-851C-17D8867B16A3}" presName="composite" presStyleCnt="0"/>
      <dgm:spPr/>
    </dgm:pt>
    <dgm:pt modelId="{62CBF14D-7C3D-492F-A6AD-181B079519B5}" type="pres">
      <dgm:prSet presAssocID="{9EFBCE30-466D-4A3E-851C-17D8867B16A3}" presName="bentUpArrow1" presStyleLbl="alignImgPlace1" presStyleIdx="0" presStyleCnt="3"/>
      <dgm:spPr/>
    </dgm:pt>
    <dgm:pt modelId="{79325458-E4C5-40E2-BB15-A5439DDADDF9}" type="pres">
      <dgm:prSet presAssocID="{9EFBCE30-466D-4A3E-851C-17D8867B16A3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94B265C-97D9-4056-8309-C80A7C14D69F}" type="pres">
      <dgm:prSet presAssocID="{9EFBCE30-466D-4A3E-851C-17D8867B16A3}" presName="ChildText" presStyleLbl="revTx" presStyleIdx="0" presStyleCnt="4" custScaleX="13991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09F1A5-76D5-48D3-B32D-BFF408FB1249}" type="pres">
      <dgm:prSet presAssocID="{2F1BCF81-D45F-45A4-9AFC-F1779721A366}" presName="sibTrans" presStyleCnt="0"/>
      <dgm:spPr/>
    </dgm:pt>
    <dgm:pt modelId="{2AD56754-23AF-4DD8-A9CB-D14EF97AA9EA}" type="pres">
      <dgm:prSet presAssocID="{3B91CFCB-8BA8-4D40-B979-72DFB4C6DF8C}" presName="composite" presStyleCnt="0"/>
      <dgm:spPr/>
    </dgm:pt>
    <dgm:pt modelId="{9AC243C5-E2DE-41D3-B363-474C335A54BF}" type="pres">
      <dgm:prSet presAssocID="{3B91CFCB-8BA8-4D40-B979-72DFB4C6DF8C}" presName="bentUpArrow1" presStyleLbl="alignImgPlace1" presStyleIdx="1" presStyleCnt="3"/>
      <dgm:spPr/>
    </dgm:pt>
    <dgm:pt modelId="{C7EE8117-806F-43CD-99DD-235EBF26407A}" type="pres">
      <dgm:prSet presAssocID="{3B91CFCB-8BA8-4D40-B979-72DFB4C6DF8C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38B6A6-D98B-4645-AEDE-C53415C1CF56}" type="pres">
      <dgm:prSet presAssocID="{3B91CFCB-8BA8-4D40-B979-72DFB4C6DF8C}" presName="ChildText" presStyleLbl="revTx" presStyleIdx="1" presStyleCnt="4" custScaleX="13265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756323-1C29-4ACE-8830-DBEB06FB6D17}" type="pres">
      <dgm:prSet presAssocID="{53A5022A-29A3-4996-9719-A6FA6DD1A367}" presName="sibTrans" presStyleCnt="0"/>
      <dgm:spPr/>
    </dgm:pt>
    <dgm:pt modelId="{AEBDBBC7-8A6E-4FCB-A8B8-FE7FB05581E3}" type="pres">
      <dgm:prSet presAssocID="{C268A0E2-C169-42A1-9EC0-5A52157CA633}" presName="composite" presStyleCnt="0"/>
      <dgm:spPr/>
    </dgm:pt>
    <dgm:pt modelId="{936CBA47-7E0B-41CD-BFE7-0B08DC7B47C5}" type="pres">
      <dgm:prSet presAssocID="{C268A0E2-C169-42A1-9EC0-5A52157CA633}" presName="bentUpArrow1" presStyleLbl="alignImgPlace1" presStyleIdx="2" presStyleCnt="3"/>
      <dgm:spPr/>
    </dgm:pt>
    <dgm:pt modelId="{9E61342E-00E9-474F-816B-F24552977E36}" type="pres">
      <dgm:prSet presAssocID="{C268A0E2-C169-42A1-9EC0-5A52157CA633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1DF5EF-FFD2-4514-91DE-CBB7CC69593C}" type="pres">
      <dgm:prSet presAssocID="{C268A0E2-C169-42A1-9EC0-5A52157CA633}" presName="ChildText" presStyleLbl="revTx" presStyleIdx="2" presStyleCnt="4" custScaleX="13260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99E738-8C9A-49D4-89A1-AF46027017AE}" type="pres">
      <dgm:prSet presAssocID="{B9592267-C11B-47C9-A9A9-D1482EB1BEB4}" presName="sibTrans" presStyleCnt="0"/>
      <dgm:spPr/>
    </dgm:pt>
    <dgm:pt modelId="{4F89183D-9077-4942-9810-E809E5D60F9A}" type="pres">
      <dgm:prSet presAssocID="{C1CCDF46-758B-4658-BCFC-581699B67A61}" presName="composite" presStyleCnt="0"/>
      <dgm:spPr/>
    </dgm:pt>
    <dgm:pt modelId="{095D8700-33AD-461F-9F88-EFCDA372E501}" type="pres">
      <dgm:prSet presAssocID="{C1CCDF46-758B-4658-BCFC-581699B67A61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D9491B7-91C1-42FF-9297-6C1ECCF6F7B1}" type="pres">
      <dgm:prSet presAssocID="{C1CCDF46-758B-4658-BCFC-581699B67A61}" presName="FinalChildText" presStyleLbl="revTx" presStyleIdx="3" presStyleCnt="4" custScaleX="14377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D958F62-4B46-4BBB-B0EA-B836174F2617}" type="presOf" srcId="{C268A0E2-C169-42A1-9EC0-5A52157CA633}" destId="{9E61342E-00E9-474F-816B-F24552977E36}" srcOrd="0" destOrd="0" presId="urn:microsoft.com/office/officeart/2005/8/layout/StepDownProcess"/>
    <dgm:cxn modelId="{EAF4A1C1-F9F6-4A65-986F-F83D4DA7EEF4}" srcId="{9C03CB4A-BA9C-42BC-855A-F48CB88BAD70}" destId="{C268A0E2-C169-42A1-9EC0-5A52157CA633}" srcOrd="2" destOrd="0" parTransId="{A07021D5-EC17-49FF-9D2D-1FEA8A594AF8}" sibTransId="{B9592267-C11B-47C9-A9A9-D1482EB1BEB4}"/>
    <dgm:cxn modelId="{60D0AECD-7632-46D1-8D69-C33BA3451E90}" type="presOf" srcId="{60B4F958-90C5-43FC-93BA-ABDF368BB1DC}" destId="{5A1DF5EF-FFD2-4514-91DE-CBB7CC69593C}" srcOrd="0" destOrd="0" presId="urn:microsoft.com/office/officeart/2005/8/layout/StepDownProcess"/>
    <dgm:cxn modelId="{93116F5B-5A26-4F9E-BDD5-9BF4716525AC}" srcId="{9C03CB4A-BA9C-42BC-855A-F48CB88BAD70}" destId="{3B91CFCB-8BA8-4D40-B979-72DFB4C6DF8C}" srcOrd="1" destOrd="0" parTransId="{87774453-FCEC-45EC-B1F9-01CC62B76ED9}" sibTransId="{53A5022A-29A3-4996-9719-A6FA6DD1A367}"/>
    <dgm:cxn modelId="{921C36E5-F476-4DAD-AB8D-8672A787E684}" type="presOf" srcId="{9C03CB4A-BA9C-42BC-855A-F48CB88BAD70}" destId="{8B92397B-0672-48FB-A75F-F8F5990D7D08}" srcOrd="0" destOrd="0" presId="urn:microsoft.com/office/officeart/2005/8/layout/StepDownProcess"/>
    <dgm:cxn modelId="{B1E45702-2805-4CE5-960C-615C709DB799}" type="presOf" srcId="{5228B222-FD28-4F71-9967-C23EAA56439B}" destId="{1A38B6A6-D98B-4645-AEDE-C53415C1CF56}" srcOrd="0" destOrd="0" presId="urn:microsoft.com/office/officeart/2005/8/layout/StepDownProcess"/>
    <dgm:cxn modelId="{532D70F9-98C3-4670-B98B-66B6D7EA677F}" srcId="{3B91CFCB-8BA8-4D40-B979-72DFB4C6DF8C}" destId="{5228B222-FD28-4F71-9967-C23EAA56439B}" srcOrd="0" destOrd="0" parTransId="{37D48E54-C117-4438-B359-3EBC9A342FFD}" sibTransId="{53C59909-4B9C-4243-94B2-21FF2505BBBA}"/>
    <dgm:cxn modelId="{331F0CC6-4CFD-41D0-A88C-0F5BB47636FD}" type="presOf" srcId="{3B91CFCB-8BA8-4D40-B979-72DFB4C6DF8C}" destId="{C7EE8117-806F-43CD-99DD-235EBF26407A}" srcOrd="0" destOrd="0" presId="urn:microsoft.com/office/officeart/2005/8/layout/StepDownProcess"/>
    <dgm:cxn modelId="{56521625-D01C-4385-860F-BDE0D3CF35E1}" srcId="{C1CCDF46-758B-4658-BCFC-581699B67A61}" destId="{939F6D0B-7DEF-4582-96BD-D12AF65DC422}" srcOrd="0" destOrd="0" parTransId="{F0EB3CAA-ED7B-4A35-8AA8-46EA42CF284D}" sibTransId="{0D6497F7-A8F2-473A-B434-2C3B69EBDE57}"/>
    <dgm:cxn modelId="{3A058DBC-C50F-42AA-A9AA-6E60281C2B0D}" srcId="{C268A0E2-C169-42A1-9EC0-5A52157CA633}" destId="{60B4F958-90C5-43FC-93BA-ABDF368BB1DC}" srcOrd="0" destOrd="0" parTransId="{3F19612A-557B-4975-B31E-DD22C2BCB2FF}" sibTransId="{200788E7-C9ED-42C2-A97C-BA6921E8B536}"/>
    <dgm:cxn modelId="{953E66EB-4E22-4E90-A33D-E927FCA62905}" type="presOf" srcId="{EE8ED6D4-6489-4BD3-87A6-C9D2071C4B58}" destId="{B94B265C-97D9-4056-8309-C80A7C14D69F}" srcOrd="0" destOrd="0" presId="urn:microsoft.com/office/officeart/2005/8/layout/StepDownProcess"/>
    <dgm:cxn modelId="{FC5CBFAD-2B48-4F84-9450-3C0064FA7523}" srcId="{9C03CB4A-BA9C-42BC-855A-F48CB88BAD70}" destId="{9EFBCE30-466D-4A3E-851C-17D8867B16A3}" srcOrd="0" destOrd="0" parTransId="{75A690E7-0E03-4586-97AF-77EF28322423}" sibTransId="{2F1BCF81-D45F-45A4-9AFC-F1779721A366}"/>
    <dgm:cxn modelId="{E1E8EFE1-53F4-4AF7-A209-727F59FD5194}" type="presOf" srcId="{C1CCDF46-758B-4658-BCFC-581699B67A61}" destId="{095D8700-33AD-461F-9F88-EFCDA372E501}" srcOrd="0" destOrd="0" presId="urn:microsoft.com/office/officeart/2005/8/layout/StepDownProcess"/>
    <dgm:cxn modelId="{92546A5E-95CD-4159-80CC-97649E4B598D}" srcId="{9EFBCE30-466D-4A3E-851C-17D8867B16A3}" destId="{EE8ED6D4-6489-4BD3-87A6-C9D2071C4B58}" srcOrd="0" destOrd="0" parTransId="{C3AD46B9-D578-4A0E-89BE-BE1CE10F1AD3}" sibTransId="{220E7DD6-8256-4B89-A31B-4DDBCA10E207}"/>
    <dgm:cxn modelId="{35902A65-7C47-4838-AE4F-D019B6748BA1}" type="presOf" srcId="{939F6D0B-7DEF-4582-96BD-D12AF65DC422}" destId="{4D9491B7-91C1-42FF-9297-6C1ECCF6F7B1}" srcOrd="0" destOrd="0" presId="urn:microsoft.com/office/officeart/2005/8/layout/StepDownProcess"/>
    <dgm:cxn modelId="{8756A0C3-8A02-49F2-B96A-3F2CF3ED949D}" type="presOf" srcId="{9EFBCE30-466D-4A3E-851C-17D8867B16A3}" destId="{79325458-E4C5-40E2-BB15-A5439DDADDF9}" srcOrd="0" destOrd="0" presId="urn:microsoft.com/office/officeart/2005/8/layout/StepDownProcess"/>
    <dgm:cxn modelId="{9400BF67-F2ED-4105-830B-EC55D01793BB}" srcId="{9C03CB4A-BA9C-42BC-855A-F48CB88BAD70}" destId="{C1CCDF46-758B-4658-BCFC-581699B67A61}" srcOrd="3" destOrd="0" parTransId="{25FB4F23-65B4-4074-92A8-803AB1745181}" sibTransId="{D548B38F-04D7-46B9-A458-C9048D3DADF7}"/>
    <dgm:cxn modelId="{A89367F5-952B-43B3-BEFF-46F3A7F6B2FB}" type="presParOf" srcId="{8B92397B-0672-48FB-A75F-F8F5990D7D08}" destId="{0C86E7C8-4163-4D03-BA9F-A6B357991CEA}" srcOrd="0" destOrd="0" presId="urn:microsoft.com/office/officeart/2005/8/layout/StepDownProcess"/>
    <dgm:cxn modelId="{AA493E45-82D8-41B3-BA6B-A5D57ECF0603}" type="presParOf" srcId="{0C86E7C8-4163-4D03-BA9F-A6B357991CEA}" destId="{62CBF14D-7C3D-492F-A6AD-181B079519B5}" srcOrd="0" destOrd="0" presId="urn:microsoft.com/office/officeart/2005/8/layout/StepDownProcess"/>
    <dgm:cxn modelId="{77254156-1CA2-464D-839A-B173B19DFAB7}" type="presParOf" srcId="{0C86E7C8-4163-4D03-BA9F-A6B357991CEA}" destId="{79325458-E4C5-40E2-BB15-A5439DDADDF9}" srcOrd="1" destOrd="0" presId="urn:microsoft.com/office/officeart/2005/8/layout/StepDownProcess"/>
    <dgm:cxn modelId="{CFE3CC54-4D3B-49D9-8C64-6CC571FC2FC0}" type="presParOf" srcId="{0C86E7C8-4163-4D03-BA9F-A6B357991CEA}" destId="{B94B265C-97D9-4056-8309-C80A7C14D69F}" srcOrd="2" destOrd="0" presId="urn:microsoft.com/office/officeart/2005/8/layout/StepDownProcess"/>
    <dgm:cxn modelId="{61B58C03-2437-4D57-95B3-2D9A6995DC72}" type="presParOf" srcId="{8B92397B-0672-48FB-A75F-F8F5990D7D08}" destId="{F709F1A5-76D5-48D3-B32D-BFF408FB1249}" srcOrd="1" destOrd="0" presId="urn:microsoft.com/office/officeart/2005/8/layout/StepDownProcess"/>
    <dgm:cxn modelId="{EBC9A771-3D66-43D4-81B2-0B738AC77CED}" type="presParOf" srcId="{8B92397B-0672-48FB-A75F-F8F5990D7D08}" destId="{2AD56754-23AF-4DD8-A9CB-D14EF97AA9EA}" srcOrd="2" destOrd="0" presId="urn:microsoft.com/office/officeart/2005/8/layout/StepDownProcess"/>
    <dgm:cxn modelId="{153C93BD-51BE-48C8-8210-0053A7241224}" type="presParOf" srcId="{2AD56754-23AF-4DD8-A9CB-D14EF97AA9EA}" destId="{9AC243C5-E2DE-41D3-B363-474C335A54BF}" srcOrd="0" destOrd="0" presId="urn:microsoft.com/office/officeart/2005/8/layout/StepDownProcess"/>
    <dgm:cxn modelId="{FB964715-CC56-4CD6-B549-618D6CDF4530}" type="presParOf" srcId="{2AD56754-23AF-4DD8-A9CB-D14EF97AA9EA}" destId="{C7EE8117-806F-43CD-99DD-235EBF26407A}" srcOrd="1" destOrd="0" presId="urn:microsoft.com/office/officeart/2005/8/layout/StepDownProcess"/>
    <dgm:cxn modelId="{850569E0-8FA4-4522-ABD1-8910192BCEC6}" type="presParOf" srcId="{2AD56754-23AF-4DD8-A9CB-D14EF97AA9EA}" destId="{1A38B6A6-D98B-4645-AEDE-C53415C1CF56}" srcOrd="2" destOrd="0" presId="urn:microsoft.com/office/officeart/2005/8/layout/StepDownProcess"/>
    <dgm:cxn modelId="{EAFE3325-F7BB-4B90-BE2C-5157386551EB}" type="presParOf" srcId="{8B92397B-0672-48FB-A75F-F8F5990D7D08}" destId="{E2756323-1C29-4ACE-8830-DBEB06FB6D17}" srcOrd="3" destOrd="0" presId="urn:microsoft.com/office/officeart/2005/8/layout/StepDownProcess"/>
    <dgm:cxn modelId="{4282C81C-F741-4183-A4EC-57F9A579E246}" type="presParOf" srcId="{8B92397B-0672-48FB-A75F-F8F5990D7D08}" destId="{AEBDBBC7-8A6E-4FCB-A8B8-FE7FB05581E3}" srcOrd="4" destOrd="0" presId="urn:microsoft.com/office/officeart/2005/8/layout/StepDownProcess"/>
    <dgm:cxn modelId="{E3AA7541-FFD7-4CEE-9424-544644531352}" type="presParOf" srcId="{AEBDBBC7-8A6E-4FCB-A8B8-FE7FB05581E3}" destId="{936CBA47-7E0B-41CD-BFE7-0B08DC7B47C5}" srcOrd="0" destOrd="0" presId="urn:microsoft.com/office/officeart/2005/8/layout/StepDownProcess"/>
    <dgm:cxn modelId="{78EB513F-AE23-43A9-8F67-DD2C492DE9F8}" type="presParOf" srcId="{AEBDBBC7-8A6E-4FCB-A8B8-FE7FB05581E3}" destId="{9E61342E-00E9-474F-816B-F24552977E36}" srcOrd="1" destOrd="0" presId="urn:microsoft.com/office/officeart/2005/8/layout/StepDownProcess"/>
    <dgm:cxn modelId="{2964643C-7558-4844-9E38-BF789279E8E1}" type="presParOf" srcId="{AEBDBBC7-8A6E-4FCB-A8B8-FE7FB05581E3}" destId="{5A1DF5EF-FFD2-4514-91DE-CBB7CC69593C}" srcOrd="2" destOrd="0" presId="urn:microsoft.com/office/officeart/2005/8/layout/StepDownProcess"/>
    <dgm:cxn modelId="{0A20864A-E186-448B-A009-A5EFD98531EC}" type="presParOf" srcId="{8B92397B-0672-48FB-A75F-F8F5990D7D08}" destId="{5799E738-8C9A-49D4-89A1-AF46027017AE}" srcOrd="5" destOrd="0" presId="urn:microsoft.com/office/officeart/2005/8/layout/StepDownProcess"/>
    <dgm:cxn modelId="{5B26B45A-6A71-4C46-8B6F-8855837A4AA7}" type="presParOf" srcId="{8B92397B-0672-48FB-A75F-F8F5990D7D08}" destId="{4F89183D-9077-4942-9810-E809E5D60F9A}" srcOrd="6" destOrd="0" presId="urn:microsoft.com/office/officeart/2005/8/layout/StepDownProcess"/>
    <dgm:cxn modelId="{343C24E8-9E7F-4956-B697-056EF4DB35D6}" type="presParOf" srcId="{4F89183D-9077-4942-9810-E809E5D60F9A}" destId="{095D8700-33AD-461F-9F88-EFCDA372E501}" srcOrd="0" destOrd="0" presId="urn:microsoft.com/office/officeart/2005/8/layout/StepDownProcess"/>
    <dgm:cxn modelId="{C382E546-4D34-4425-B067-731978EF304D}" type="presParOf" srcId="{4F89183D-9077-4942-9810-E809E5D60F9A}" destId="{4D9491B7-91C1-42FF-9297-6C1ECCF6F7B1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B2121-32C9-44BE-B656-38D920D182DF}">
      <dsp:nvSpPr>
        <dsp:cNvPr id="0" name=""/>
        <dsp:cNvSpPr/>
      </dsp:nvSpPr>
      <dsp:spPr>
        <a:xfrm>
          <a:off x="1660" y="95223"/>
          <a:ext cx="3217075" cy="786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上好德則下修行</a:t>
          </a:r>
          <a:endParaRPr lang="zh-TW" altLang="en-US" sz="3200" kern="1200" dirty="0"/>
        </a:p>
      </dsp:txBody>
      <dsp:txXfrm>
        <a:off x="24705" y="118268"/>
        <a:ext cx="3170985" cy="740713"/>
      </dsp:txXfrm>
    </dsp:sp>
    <dsp:sp modelId="{C6BB64A1-A777-4EDC-82CF-883B75453ABB}">
      <dsp:nvSpPr>
        <dsp:cNvPr id="0" name=""/>
        <dsp:cNvSpPr/>
      </dsp:nvSpPr>
      <dsp:spPr>
        <a:xfrm>
          <a:off x="3218736" y="406271"/>
          <a:ext cx="1496784" cy="164707"/>
        </a:xfrm>
        <a:custGeom>
          <a:avLst/>
          <a:gdLst/>
          <a:ahLst/>
          <a:cxnLst/>
          <a:rect l="0" t="0" r="0" b="0"/>
          <a:pathLst>
            <a:path>
              <a:moveTo>
                <a:pt x="0" y="82353"/>
              </a:moveTo>
              <a:lnTo>
                <a:pt x="1496784" y="82353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29708" y="451205"/>
        <a:ext cx="74839" cy="74839"/>
      </dsp:txXfrm>
    </dsp:sp>
    <dsp:sp modelId="{E037908B-C5DB-4ECC-8A92-6FA783EF292A}">
      <dsp:nvSpPr>
        <dsp:cNvPr id="0" name=""/>
        <dsp:cNvSpPr/>
      </dsp:nvSpPr>
      <dsp:spPr>
        <a:xfrm>
          <a:off x="4715520" y="95223"/>
          <a:ext cx="3217075" cy="786803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修行則仁義興焉</a:t>
          </a:r>
          <a:endParaRPr lang="zh-TW" altLang="en-US" sz="3200" kern="1200" dirty="0"/>
        </a:p>
      </dsp:txBody>
      <dsp:txXfrm>
        <a:off x="4738565" y="118268"/>
        <a:ext cx="3170985" cy="740713"/>
      </dsp:txXfrm>
    </dsp:sp>
    <dsp:sp modelId="{93DE92A3-7D4A-483F-8F5B-5F31489B40A7}">
      <dsp:nvSpPr>
        <dsp:cNvPr id="0" name=""/>
        <dsp:cNvSpPr/>
      </dsp:nvSpPr>
      <dsp:spPr>
        <a:xfrm>
          <a:off x="1660" y="1162673"/>
          <a:ext cx="3217075" cy="786803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上好言則下飾辯</a:t>
          </a:r>
          <a:endParaRPr lang="zh-TW" altLang="en-US" sz="3200" kern="1200" dirty="0"/>
        </a:p>
      </dsp:txBody>
      <dsp:txXfrm>
        <a:off x="24705" y="1185718"/>
        <a:ext cx="3170985" cy="740713"/>
      </dsp:txXfrm>
    </dsp:sp>
    <dsp:sp modelId="{6610F350-DD9F-46B0-9DC0-6BCE4C64AF36}">
      <dsp:nvSpPr>
        <dsp:cNvPr id="0" name=""/>
        <dsp:cNvSpPr/>
      </dsp:nvSpPr>
      <dsp:spPr>
        <a:xfrm>
          <a:off x="3218736" y="1473721"/>
          <a:ext cx="1496784" cy="164707"/>
        </a:xfrm>
        <a:custGeom>
          <a:avLst/>
          <a:gdLst/>
          <a:ahLst/>
          <a:cxnLst/>
          <a:rect l="0" t="0" r="0" b="0"/>
          <a:pathLst>
            <a:path>
              <a:moveTo>
                <a:pt x="0" y="82353"/>
              </a:moveTo>
              <a:lnTo>
                <a:pt x="1496784" y="82353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29708" y="1518655"/>
        <a:ext cx="74839" cy="74839"/>
      </dsp:txXfrm>
    </dsp:sp>
    <dsp:sp modelId="{96820287-02A5-4789-9C89-94A1800F792D}">
      <dsp:nvSpPr>
        <dsp:cNvPr id="0" name=""/>
        <dsp:cNvSpPr/>
      </dsp:nvSpPr>
      <dsp:spPr>
        <a:xfrm>
          <a:off x="4715520" y="1162673"/>
          <a:ext cx="3217075" cy="786803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飾辯則大僞起焉</a:t>
          </a:r>
          <a:endParaRPr lang="zh-TW" altLang="en-US" sz="3200" kern="1200" dirty="0"/>
        </a:p>
      </dsp:txBody>
      <dsp:txXfrm>
        <a:off x="4738565" y="1185718"/>
        <a:ext cx="3170985" cy="740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84FBC-9DA9-4BE1-900C-CE1CDF24CF0F}">
      <dsp:nvSpPr>
        <dsp:cNvPr id="0" name=""/>
        <dsp:cNvSpPr/>
      </dsp:nvSpPr>
      <dsp:spPr>
        <a:xfrm>
          <a:off x="0" y="13131"/>
          <a:ext cx="7340599" cy="504000"/>
        </a:xfrm>
        <a:prstGeom prst="roundRect">
          <a:avLst/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先王知言之易而悦之者衆，故不尚焉</a:t>
          </a:r>
          <a:endParaRPr lang="zh-TW" altLang="en-US" sz="2800" kern="1200" dirty="0"/>
        </a:p>
      </dsp:txBody>
      <dsp:txXfrm>
        <a:off x="24603" y="37734"/>
        <a:ext cx="7291393" cy="454794"/>
      </dsp:txXfrm>
    </dsp:sp>
    <dsp:sp modelId="{052A9984-C531-4D36-9508-24E0F1ED913A}">
      <dsp:nvSpPr>
        <dsp:cNvPr id="0" name=""/>
        <dsp:cNvSpPr/>
      </dsp:nvSpPr>
      <dsp:spPr>
        <a:xfrm>
          <a:off x="0" y="678255"/>
          <a:ext cx="7340599" cy="504000"/>
        </a:xfrm>
        <a:prstGeom prst="roundRect">
          <a:avLst/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不尊賢尚德，舉善以教，而以一言之悦取人</a:t>
          </a:r>
          <a:endParaRPr lang="zh-TW" altLang="en-US" sz="2800" kern="1200" dirty="0"/>
        </a:p>
      </dsp:txBody>
      <dsp:txXfrm>
        <a:off x="24603" y="702858"/>
        <a:ext cx="7291393" cy="454794"/>
      </dsp:txXfrm>
    </dsp:sp>
    <dsp:sp modelId="{CE789EED-0814-4B38-BCEF-8912728C608B}">
      <dsp:nvSpPr>
        <dsp:cNvPr id="0" name=""/>
        <dsp:cNvSpPr/>
      </dsp:nvSpPr>
      <dsp:spPr>
        <a:xfrm>
          <a:off x="0" y="1182255"/>
          <a:ext cx="7340599" cy="789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064" tIns="35560" rIns="199136" bIns="35560" numCol="1" spcCol="1270" anchor="ctr" anchorCtr="0">
          <a:noAutofit/>
        </a:bodyPr>
        <a:lstStyle/>
        <a:p>
          <a:pPr marL="285750" lvl="1" indent="-28575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則天下之棄德飾辯以要其上者不尠矣。</a:t>
          </a:r>
          <a:endParaRPr lang="zh-TW" altLang="en-US" sz="2800" kern="1200" dirty="0"/>
        </a:p>
      </dsp:txBody>
      <dsp:txXfrm>
        <a:off x="0" y="1182255"/>
        <a:ext cx="7340599" cy="789811"/>
      </dsp:txXfrm>
    </dsp:sp>
    <dsp:sp modelId="{2A94F6D8-2DB7-446C-924F-E0E2E79732AE}">
      <dsp:nvSpPr>
        <dsp:cNvPr id="0" name=""/>
        <dsp:cNvSpPr/>
      </dsp:nvSpPr>
      <dsp:spPr>
        <a:xfrm>
          <a:off x="0" y="1972067"/>
          <a:ext cx="7340599" cy="504000"/>
        </a:xfrm>
        <a:prstGeom prst="roundRect">
          <a:avLst/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何者？德難爲而言易飾也。</a:t>
          </a:r>
          <a:endParaRPr lang="zh-TW" altLang="en-US" sz="2800" kern="1200" dirty="0"/>
        </a:p>
      </dsp:txBody>
      <dsp:txXfrm>
        <a:off x="24603" y="1996670"/>
        <a:ext cx="7291393" cy="4547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73B9D2-3C5D-4DC1-9B20-B81065A07E88}">
      <dsp:nvSpPr>
        <dsp:cNvPr id="0" name=""/>
        <dsp:cNvSpPr/>
      </dsp:nvSpPr>
      <dsp:spPr>
        <a:xfrm>
          <a:off x="0" y="1251"/>
          <a:ext cx="5432357" cy="9463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夫貪榮重利，常人之性也</a:t>
          </a:r>
          <a:endParaRPr lang="zh-TW" altLang="en-US" sz="3200" kern="1200" dirty="0"/>
        </a:p>
      </dsp:txBody>
      <dsp:txXfrm>
        <a:off x="46196" y="47447"/>
        <a:ext cx="5339965" cy="853936"/>
      </dsp:txXfrm>
    </dsp:sp>
    <dsp:sp modelId="{46BD1B00-60B4-4805-A698-A2A3E4F8BAAB}">
      <dsp:nvSpPr>
        <dsp:cNvPr id="0" name=""/>
        <dsp:cNvSpPr/>
      </dsp:nvSpPr>
      <dsp:spPr>
        <a:xfrm>
          <a:off x="0" y="947580"/>
          <a:ext cx="5432357" cy="69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477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上之所好，榮利存焉</a:t>
          </a:r>
          <a:endParaRPr lang="zh-TW" altLang="en-US" sz="3200" kern="1200" dirty="0"/>
        </a:p>
      </dsp:txBody>
      <dsp:txXfrm>
        <a:off x="0" y="947580"/>
        <a:ext cx="5432357" cy="697614"/>
      </dsp:txXfrm>
    </dsp:sp>
    <dsp:sp modelId="{655C89B2-EB2F-4547-8255-1DE467F0B944}">
      <dsp:nvSpPr>
        <dsp:cNvPr id="0" name=""/>
        <dsp:cNvSpPr/>
      </dsp:nvSpPr>
      <dsp:spPr>
        <a:xfrm>
          <a:off x="0" y="1645195"/>
          <a:ext cx="5432357" cy="946328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故上好之，下必趣之</a:t>
          </a:r>
          <a:endParaRPr lang="zh-TW" altLang="en-US" sz="3200" kern="1200" dirty="0"/>
        </a:p>
      </dsp:txBody>
      <dsp:txXfrm>
        <a:off x="46196" y="1691391"/>
        <a:ext cx="5339965" cy="853936"/>
      </dsp:txXfrm>
    </dsp:sp>
    <dsp:sp modelId="{4305A1BB-7894-4915-8F70-82AD5FEDF717}">
      <dsp:nvSpPr>
        <dsp:cNvPr id="0" name=""/>
        <dsp:cNvSpPr/>
      </dsp:nvSpPr>
      <dsp:spPr>
        <a:xfrm>
          <a:off x="0" y="2591523"/>
          <a:ext cx="5432357" cy="69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477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趣之不已，雖死不避也</a:t>
          </a:r>
          <a:endParaRPr lang="zh-TW" altLang="en-US" sz="3200" kern="1200" dirty="0"/>
        </a:p>
      </dsp:txBody>
      <dsp:txXfrm>
        <a:off x="0" y="2591523"/>
        <a:ext cx="5432357" cy="6976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73B9D2-3C5D-4DC1-9B20-B81065A07E88}">
      <dsp:nvSpPr>
        <dsp:cNvPr id="0" name=""/>
        <dsp:cNvSpPr/>
      </dsp:nvSpPr>
      <dsp:spPr>
        <a:xfrm>
          <a:off x="0" y="966"/>
          <a:ext cx="8175557" cy="8733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先王知人有好善尚德之性，而又貪榮而重利</a:t>
          </a:r>
          <a:endParaRPr lang="zh-TW" altLang="en-US" sz="3200" kern="1200" dirty="0"/>
        </a:p>
      </dsp:txBody>
      <dsp:txXfrm>
        <a:off x="42635" y="43601"/>
        <a:ext cx="8090287" cy="788116"/>
      </dsp:txXfrm>
    </dsp:sp>
    <dsp:sp modelId="{46BD1B00-60B4-4805-A698-A2A3E4F8BAAB}">
      <dsp:nvSpPr>
        <dsp:cNvPr id="0" name=""/>
        <dsp:cNvSpPr/>
      </dsp:nvSpPr>
      <dsp:spPr>
        <a:xfrm>
          <a:off x="0" y="874352"/>
          <a:ext cx="8175557" cy="643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574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故貴其所尚而抑其所貪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0" y="874352"/>
        <a:ext cx="8175557" cy="643842"/>
      </dsp:txXfrm>
    </dsp:sp>
    <dsp:sp modelId="{EF5B8BC9-EC0C-4839-B8EF-AC342B729303}">
      <dsp:nvSpPr>
        <dsp:cNvPr id="0" name=""/>
        <dsp:cNvSpPr/>
      </dsp:nvSpPr>
      <dsp:spPr>
        <a:xfrm>
          <a:off x="0" y="1518195"/>
          <a:ext cx="8175557" cy="8733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貴其所尚，故禮讓興</a:t>
          </a:r>
          <a:endParaRPr lang="zh-TW" altLang="en-US" sz="3200" kern="1200" dirty="0"/>
        </a:p>
      </dsp:txBody>
      <dsp:txXfrm>
        <a:off x="42635" y="1560830"/>
        <a:ext cx="8090287" cy="788116"/>
      </dsp:txXfrm>
    </dsp:sp>
    <dsp:sp modelId="{D37ECE87-1130-40D4-AD1E-EFBBB5FA1C81}">
      <dsp:nvSpPr>
        <dsp:cNvPr id="0" name=""/>
        <dsp:cNvSpPr/>
      </dsp:nvSpPr>
      <dsp:spPr>
        <a:xfrm>
          <a:off x="0" y="2391582"/>
          <a:ext cx="8175557" cy="643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574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抑其所貪，故廉耻存</a:t>
          </a:r>
          <a:endParaRPr lang="zh-TW" altLang="en-US" sz="3200" kern="1200" dirty="0"/>
        </a:p>
      </dsp:txBody>
      <dsp:txXfrm>
        <a:off x="0" y="2391582"/>
        <a:ext cx="8175557" cy="6438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73B9D2-3C5D-4DC1-9B20-B81065A07E88}">
      <dsp:nvSpPr>
        <dsp:cNvPr id="0" name=""/>
        <dsp:cNvSpPr/>
      </dsp:nvSpPr>
      <dsp:spPr>
        <a:xfrm>
          <a:off x="0" y="25193"/>
          <a:ext cx="8620058" cy="9000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夫榮利者，可抑而不可絶也</a:t>
          </a:r>
          <a:endParaRPr lang="zh-TW" altLang="en-US" sz="3200" kern="1200" dirty="0"/>
        </a:p>
      </dsp:txBody>
      <dsp:txXfrm>
        <a:off x="43935" y="69128"/>
        <a:ext cx="8532188" cy="812134"/>
      </dsp:txXfrm>
    </dsp:sp>
    <dsp:sp modelId="{46BD1B00-60B4-4805-A698-A2A3E4F8BAAB}">
      <dsp:nvSpPr>
        <dsp:cNvPr id="0" name=""/>
        <dsp:cNvSpPr/>
      </dsp:nvSpPr>
      <dsp:spPr>
        <a:xfrm>
          <a:off x="0" y="925197"/>
          <a:ext cx="8620058" cy="91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687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故明爲顯名高位豐禄厚賞，使天下希而慕之；</a:t>
          </a:r>
          <a:endParaRPr lang="zh-TW" altLang="en-US" sz="3200" kern="1200" dirty="0"/>
        </a:p>
      </dsp:txBody>
      <dsp:txXfrm>
        <a:off x="0" y="925197"/>
        <a:ext cx="8620058" cy="910800"/>
      </dsp:txXfrm>
    </dsp:sp>
    <dsp:sp modelId="{269C5E9D-F045-47E1-93C8-598406948CE3}">
      <dsp:nvSpPr>
        <dsp:cNvPr id="0" name=""/>
        <dsp:cNvSpPr/>
      </dsp:nvSpPr>
      <dsp:spPr>
        <a:xfrm>
          <a:off x="0" y="1835997"/>
          <a:ext cx="8620058" cy="9000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不修行崇德，則不得此名</a:t>
          </a:r>
          <a:endParaRPr lang="zh-TW" altLang="en-US" sz="3200" kern="1200" dirty="0"/>
        </a:p>
      </dsp:txBody>
      <dsp:txXfrm>
        <a:off x="43935" y="1879932"/>
        <a:ext cx="8532188" cy="812134"/>
      </dsp:txXfrm>
    </dsp:sp>
    <dsp:sp modelId="{2CFE70C1-A865-4A8D-8523-A1D0F988AD3F}">
      <dsp:nvSpPr>
        <dsp:cNvPr id="0" name=""/>
        <dsp:cNvSpPr/>
      </dsp:nvSpPr>
      <dsp:spPr>
        <a:xfrm>
          <a:off x="0" y="2736001"/>
          <a:ext cx="8620058" cy="91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687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不居此位，不食此禄，不獲此賞；</a:t>
          </a:r>
          <a:endParaRPr lang="zh-TW" altLang="en-US" sz="3200" kern="1200" dirty="0"/>
        </a:p>
      </dsp:txBody>
      <dsp:txXfrm>
        <a:off x="0" y="2736001"/>
        <a:ext cx="8620058" cy="910800"/>
      </dsp:txXfrm>
    </dsp:sp>
    <dsp:sp modelId="{4AF3A791-E109-4FF7-97C6-4D4C76457398}">
      <dsp:nvSpPr>
        <dsp:cNvPr id="0" name=""/>
        <dsp:cNvSpPr/>
      </dsp:nvSpPr>
      <dsp:spPr>
        <a:xfrm>
          <a:off x="0" y="3646801"/>
          <a:ext cx="8620058" cy="9000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此先王立教之大體也</a:t>
          </a:r>
          <a:endParaRPr lang="zh-TW" altLang="en-US" sz="3200" kern="1200" dirty="0"/>
        </a:p>
      </dsp:txBody>
      <dsp:txXfrm>
        <a:off x="43935" y="3690736"/>
        <a:ext cx="8532188" cy="8121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8DD977-8521-450C-BA1A-23F50632F7A8}">
      <dsp:nvSpPr>
        <dsp:cNvPr id="0" name=""/>
        <dsp:cNvSpPr/>
      </dsp:nvSpPr>
      <dsp:spPr>
        <a:xfrm>
          <a:off x="7618210" y="3813592"/>
          <a:ext cx="396404" cy="5188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8202" y="0"/>
              </a:lnTo>
              <a:lnTo>
                <a:pt x="198202" y="518861"/>
              </a:lnTo>
              <a:lnTo>
                <a:pt x="396404" y="51886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800088" y="4056698"/>
        <a:ext cx="32647" cy="32647"/>
      </dsp:txXfrm>
    </dsp:sp>
    <dsp:sp modelId="{D40C9431-981C-4B57-AC91-ECC10D1E253E}">
      <dsp:nvSpPr>
        <dsp:cNvPr id="0" name=""/>
        <dsp:cNvSpPr/>
      </dsp:nvSpPr>
      <dsp:spPr>
        <a:xfrm>
          <a:off x="7618210" y="3294730"/>
          <a:ext cx="396404" cy="518861"/>
        </a:xfrm>
        <a:custGeom>
          <a:avLst/>
          <a:gdLst/>
          <a:ahLst/>
          <a:cxnLst/>
          <a:rect l="0" t="0" r="0" b="0"/>
          <a:pathLst>
            <a:path>
              <a:moveTo>
                <a:pt x="0" y="518861"/>
              </a:moveTo>
              <a:lnTo>
                <a:pt x="198202" y="518861"/>
              </a:lnTo>
              <a:lnTo>
                <a:pt x="198202" y="0"/>
              </a:lnTo>
              <a:lnTo>
                <a:pt x="396404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800088" y="3537837"/>
        <a:ext cx="32647" cy="32647"/>
      </dsp:txXfrm>
    </dsp:sp>
    <dsp:sp modelId="{5D82F8B6-06F1-4265-A332-A360E1621200}">
      <dsp:nvSpPr>
        <dsp:cNvPr id="0" name=""/>
        <dsp:cNvSpPr/>
      </dsp:nvSpPr>
      <dsp:spPr>
        <a:xfrm>
          <a:off x="4862759" y="3767872"/>
          <a:ext cx="3964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40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51052" y="3803682"/>
        <a:ext cx="19820" cy="19820"/>
      </dsp:txXfrm>
    </dsp:sp>
    <dsp:sp modelId="{0D5473BA-1B31-4E34-8F30-9E457758A980}">
      <dsp:nvSpPr>
        <dsp:cNvPr id="0" name=""/>
        <dsp:cNvSpPr/>
      </dsp:nvSpPr>
      <dsp:spPr>
        <a:xfrm>
          <a:off x="2484330" y="3767872"/>
          <a:ext cx="3964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404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72622" y="3803682"/>
        <a:ext cx="19820" cy="19820"/>
      </dsp:txXfrm>
    </dsp:sp>
    <dsp:sp modelId="{7083B02D-DA3A-49EF-B035-783F1BAAC50D}">
      <dsp:nvSpPr>
        <dsp:cNvPr id="0" name=""/>
        <dsp:cNvSpPr/>
      </dsp:nvSpPr>
      <dsp:spPr>
        <a:xfrm>
          <a:off x="839289" y="3035299"/>
          <a:ext cx="396404" cy="7782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8202" y="0"/>
              </a:lnTo>
              <a:lnTo>
                <a:pt x="198202" y="778292"/>
              </a:lnTo>
              <a:lnTo>
                <a:pt x="396404" y="77829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15656" y="3402610"/>
        <a:ext cx="43671" cy="43671"/>
      </dsp:txXfrm>
    </dsp:sp>
    <dsp:sp modelId="{D3EAF970-AAFA-422E-852A-528AC136E18D}">
      <dsp:nvSpPr>
        <dsp:cNvPr id="0" name=""/>
        <dsp:cNvSpPr/>
      </dsp:nvSpPr>
      <dsp:spPr>
        <a:xfrm>
          <a:off x="7618210" y="2211287"/>
          <a:ext cx="3964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40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806502" y="2247097"/>
        <a:ext cx="19820" cy="19820"/>
      </dsp:txXfrm>
    </dsp:sp>
    <dsp:sp modelId="{53AA106B-5B47-453D-9A89-4E035A50B5B7}">
      <dsp:nvSpPr>
        <dsp:cNvPr id="0" name=""/>
        <dsp:cNvSpPr/>
      </dsp:nvSpPr>
      <dsp:spPr>
        <a:xfrm>
          <a:off x="4862759" y="2211287"/>
          <a:ext cx="3964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404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51052" y="2247097"/>
        <a:ext cx="19820" cy="19820"/>
      </dsp:txXfrm>
    </dsp:sp>
    <dsp:sp modelId="{C5A6BCFF-5EA6-4584-90C8-2ED7E082585A}">
      <dsp:nvSpPr>
        <dsp:cNvPr id="0" name=""/>
        <dsp:cNvSpPr/>
      </dsp:nvSpPr>
      <dsp:spPr>
        <a:xfrm>
          <a:off x="2484330" y="2211287"/>
          <a:ext cx="3964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404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72622" y="2247097"/>
        <a:ext cx="19820" cy="19820"/>
      </dsp:txXfrm>
    </dsp:sp>
    <dsp:sp modelId="{BDF16AEF-BC22-41E3-BA21-55570617DB8F}">
      <dsp:nvSpPr>
        <dsp:cNvPr id="0" name=""/>
        <dsp:cNvSpPr/>
      </dsp:nvSpPr>
      <dsp:spPr>
        <a:xfrm>
          <a:off x="839289" y="2257007"/>
          <a:ext cx="396404" cy="778292"/>
        </a:xfrm>
        <a:custGeom>
          <a:avLst/>
          <a:gdLst/>
          <a:ahLst/>
          <a:cxnLst/>
          <a:rect l="0" t="0" r="0" b="0"/>
          <a:pathLst>
            <a:path>
              <a:moveTo>
                <a:pt x="0" y="778292"/>
              </a:moveTo>
              <a:lnTo>
                <a:pt x="198202" y="778292"/>
              </a:lnTo>
              <a:lnTo>
                <a:pt x="198202" y="0"/>
              </a:lnTo>
              <a:lnTo>
                <a:pt x="396404" y="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15656" y="2624318"/>
        <a:ext cx="43671" cy="43671"/>
      </dsp:txXfrm>
    </dsp:sp>
    <dsp:sp modelId="{D93562E1-8188-4255-842B-8C479FA3982F}">
      <dsp:nvSpPr>
        <dsp:cNvPr id="0" name=""/>
        <dsp:cNvSpPr/>
      </dsp:nvSpPr>
      <dsp:spPr>
        <a:xfrm rot="16200000">
          <a:off x="-2500823" y="2621503"/>
          <a:ext cx="5852634" cy="827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夫榮利者可抑而不可絶也</a:t>
          </a:r>
          <a:endParaRPr lang="zh-TW" altLang="en-US" sz="3600" kern="1200" dirty="0"/>
        </a:p>
      </dsp:txBody>
      <dsp:txXfrm>
        <a:off x="-2500823" y="2621503"/>
        <a:ext cx="5852634" cy="827592"/>
      </dsp:txXfrm>
    </dsp:sp>
    <dsp:sp modelId="{D6F6ABD3-1A45-4341-9ED9-4120730EEC71}">
      <dsp:nvSpPr>
        <dsp:cNvPr id="0" name=""/>
        <dsp:cNvSpPr/>
      </dsp:nvSpPr>
      <dsp:spPr>
        <a:xfrm>
          <a:off x="1235694" y="1813680"/>
          <a:ext cx="1248635" cy="8866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榮</a:t>
          </a:r>
          <a:endParaRPr lang="zh-TW" altLang="en-US" sz="3200" kern="1200" dirty="0"/>
        </a:p>
      </dsp:txBody>
      <dsp:txXfrm>
        <a:off x="1235694" y="1813680"/>
        <a:ext cx="1248635" cy="886653"/>
      </dsp:txXfrm>
    </dsp:sp>
    <dsp:sp modelId="{6546E195-C7C2-4BA6-ADB0-A867A7A1FBAA}">
      <dsp:nvSpPr>
        <dsp:cNvPr id="0" name=""/>
        <dsp:cNvSpPr/>
      </dsp:nvSpPr>
      <dsp:spPr>
        <a:xfrm>
          <a:off x="2880735" y="1813680"/>
          <a:ext cx="1982024" cy="8866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顯名高位</a:t>
          </a:r>
          <a:endParaRPr lang="zh-TW" altLang="en-US" sz="3200" kern="1200" dirty="0"/>
        </a:p>
      </dsp:txBody>
      <dsp:txXfrm>
        <a:off x="2880735" y="1813680"/>
        <a:ext cx="1982024" cy="886653"/>
      </dsp:txXfrm>
    </dsp:sp>
    <dsp:sp modelId="{21A1451B-FADA-459D-BD4D-86C8C75068CF}">
      <dsp:nvSpPr>
        <dsp:cNvPr id="0" name=""/>
        <dsp:cNvSpPr/>
      </dsp:nvSpPr>
      <dsp:spPr>
        <a:xfrm>
          <a:off x="5259164" y="1813680"/>
          <a:ext cx="2359045" cy="8866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不修行崇德</a:t>
          </a:r>
          <a:endParaRPr lang="zh-TW" altLang="en-US" sz="3200" kern="1200" dirty="0"/>
        </a:p>
      </dsp:txBody>
      <dsp:txXfrm>
        <a:off x="5259164" y="1813680"/>
        <a:ext cx="2359045" cy="886653"/>
      </dsp:txXfrm>
    </dsp:sp>
    <dsp:sp modelId="{757C2E4C-D9F9-4B19-B04D-16D32993427F}">
      <dsp:nvSpPr>
        <dsp:cNvPr id="0" name=""/>
        <dsp:cNvSpPr/>
      </dsp:nvSpPr>
      <dsp:spPr>
        <a:xfrm>
          <a:off x="8014615" y="1813680"/>
          <a:ext cx="2359045" cy="8866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則不得此名</a:t>
          </a:r>
          <a:endParaRPr lang="zh-TW" altLang="en-US" sz="3200" kern="1200" dirty="0"/>
        </a:p>
      </dsp:txBody>
      <dsp:txXfrm>
        <a:off x="8014615" y="1813680"/>
        <a:ext cx="2359045" cy="886653"/>
      </dsp:txXfrm>
    </dsp:sp>
    <dsp:sp modelId="{0EDD01D5-73CD-47E1-9486-85735A7E6B42}">
      <dsp:nvSpPr>
        <dsp:cNvPr id="0" name=""/>
        <dsp:cNvSpPr/>
      </dsp:nvSpPr>
      <dsp:spPr>
        <a:xfrm>
          <a:off x="1235694" y="3370265"/>
          <a:ext cx="1248635" cy="8866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利</a:t>
          </a:r>
          <a:endParaRPr lang="zh-TW" altLang="en-US" sz="3200" kern="1200" dirty="0"/>
        </a:p>
      </dsp:txBody>
      <dsp:txXfrm>
        <a:off x="1235694" y="3370265"/>
        <a:ext cx="1248635" cy="886653"/>
      </dsp:txXfrm>
    </dsp:sp>
    <dsp:sp modelId="{D460119A-576C-4421-8525-F955A075D6C0}">
      <dsp:nvSpPr>
        <dsp:cNvPr id="0" name=""/>
        <dsp:cNvSpPr/>
      </dsp:nvSpPr>
      <dsp:spPr>
        <a:xfrm>
          <a:off x="2880735" y="3370265"/>
          <a:ext cx="1982024" cy="8866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豐禄厚賞</a:t>
          </a:r>
          <a:endParaRPr lang="zh-TW" altLang="en-US" sz="3200" kern="1200" dirty="0"/>
        </a:p>
      </dsp:txBody>
      <dsp:txXfrm>
        <a:off x="2880735" y="3370265"/>
        <a:ext cx="1982024" cy="886653"/>
      </dsp:txXfrm>
    </dsp:sp>
    <dsp:sp modelId="{FCBABB13-CE0C-4C6E-9396-1DBB10F5011D}">
      <dsp:nvSpPr>
        <dsp:cNvPr id="0" name=""/>
        <dsp:cNvSpPr/>
      </dsp:nvSpPr>
      <dsp:spPr>
        <a:xfrm>
          <a:off x="5259164" y="3370265"/>
          <a:ext cx="2359045" cy="8866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不居此位</a:t>
          </a:r>
          <a:endParaRPr lang="zh-TW" altLang="en-US" sz="3200" kern="1200" dirty="0"/>
        </a:p>
      </dsp:txBody>
      <dsp:txXfrm>
        <a:off x="5259164" y="3370265"/>
        <a:ext cx="2359045" cy="886653"/>
      </dsp:txXfrm>
    </dsp:sp>
    <dsp:sp modelId="{20CA170F-26DA-497C-8659-AC49977CACB5}">
      <dsp:nvSpPr>
        <dsp:cNvPr id="0" name=""/>
        <dsp:cNvSpPr/>
      </dsp:nvSpPr>
      <dsp:spPr>
        <a:xfrm>
          <a:off x="8014615" y="2851403"/>
          <a:ext cx="2359045" cy="8866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不食此禄</a:t>
          </a:r>
        </a:p>
      </dsp:txBody>
      <dsp:txXfrm>
        <a:off x="8014615" y="2851403"/>
        <a:ext cx="2359045" cy="886653"/>
      </dsp:txXfrm>
    </dsp:sp>
    <dsp:sp modelId="{40E34A1E-E008-4983-931F-37A3D16300E3}">
      <dsp:nvSpPr>
        <dsp:cNvPr id="0" name=""/>
        <dsp:cNvSpPr/>
      </dsp:nvSpPr>
      <dsp:spPr>
        <a:xfrm>
          <a:off x="8014615" y="3889126"/>
          <a:ext cx="2359045" cy="8866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不獲此賞</a:t>
          </a:r>
        </a:p>
      </dsp:txBody>
      <dsp:txXfrm>
        <a:off x="8014615" y="3889126"/>
        <a:ext cx="2359045" cy="8866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772AD-7E71-4799-806D-FFB57BAEC9AB}">
      <dsp:nvSpPr>
        <dsp:cNvPr id="0" name=""/>
        <dsp:cNvSpPr/>
      </dsp:nvSpPr>
      <dsp:spPr>
        <a:xfrm>
          <a:off x="3000" y="1845"/>
          <a:ext cx="8121999" cy="10784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君子不貴</a:t>
          </a:r>
          <a:endParaRPr lang="zh-TW" altLang="en-US" sz="4400" kern="1200" dirty="0"/>
        </a:p>
      </dsp:txBody>
      <dsp:txXfrm>
        <a:off x="34588" y="33433"/>
        <a:ext cx="8058823" cy="1015318"/>
      </dsp:txXfrm>
    </dsp:sp>
    <dsp:sp modelId="{411C365F-1158-4D53-9CAF-60B97FD68138}">
      <dsp:nvSpPr>
        <dsp:cNvPr id="0" name=""/>
        <dsp:cNvSpPr/>
      </dsp:nvSpPr>
      <dsp:spPr>
        <a:xfrm>
          <a:off x="4227687" y="1186242"/>
          <a:ext cx="3897312" cy="10784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所悦無常</a:t>
          </a:r>
          <a:endParaRPr lang="zh-TW" altLang="en-US" sz="3600" kern="1200" dirty="0"/>
        </a:p>
      </dsp:txBody>
      <dsp:txXfrm>
        <a:off x="4259275" y="1217830"/>
        <a:ext cx="3834136" cy="1015318"/>
      </dsp:txXfrm>
    </dsp:sp>
    <dsp:sp modelId="{C4C546E2-9120-45B2-A198-8F34E8D469AE}">
      <dsp:nvSpPr>
        <dsp:cNvPr id="0" name=""/>
        <dsp:cNvSpPr/>
      </dsp:nvSpPr>
      <dsp:spPr>
        <a:xfrm>
          <a:off x="4227687" y="2370638"/>
          <a:ext cx="3897312" cy="10784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ts val="432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/>
            <a:t>合所悦而大用</a:t>
          </a:r>
          <a:endParaRPr lang="zh-TW" altLang="en-US" sz="3600" kern="1200" dirty="0"/>
        </a:p>
      </dsp:txBody>
      <dsp:txXfrm>
        <a:off x="4259275" y="2402226"/>
        <a:ext cx="3834136" cy="1015318"/>
      </dsp:txXfrm>
    </dsp:sp>
    <dsp:sp modelId="{A32B266D-95FB-432A-9BDF-BE7D1D1A8361}">
      <dsp:nvSpPr>
        <dsp:cNvPr id="0" name=""/>
        <dsp:cNvSpPr/>
      </dsp:nvSpPr>
      <dsp:spPr>
        <a:xfrm>
          <a:off x="4227687" y="3555034"/>
          <a:ext cx="3897312" cy="10784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言撰之易</a:t>
          </a:r>
          <a:endParaRPr lang="zh-TW" altLang="en-US" sz="3600" kern="1200" dirty="0"/>
        </a:p>
      </dsp:txBody>
      <dsp:txXfrm>
        <a:off x="4259275" y="3586622"/>
        <a:ext cx="3834136" cy="1015318"/>
      </dsp:txXfrm>
    </dsp:sp>
    <dsp:sp modelId="{424B8DDF-EA13-401A-B15D-D37A07124EAF}">
      <dsp:nvSpPr>
        <dsp:cNvPr id="0" name=""/>
        <dsp:cNvSpPr/>
      </dsp:nvSpPr>
      <dsp:spPr>
        <a:xfrm>
          <a:off x="3000" y="1186242"/>
          <a:ext cx="3897312" cy="10784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 smtClean="0"/>
            <a:t>修之不久</a:t>
          </a:r>
          <a:endParaRPr lang="zh-TW" altLang="en-US" sz="3600" kern="1200" dirty="0"/>
        </a:p>
      </dsp:txBody>
      <dsp:txXfrm>
        <a:off x="34588" y="1217830"/>
        <a:ext cx="3834136" cy="1015318"/>
      </dsp:txXfrm>
    </dsp:sp>
    <dsp:sp modelId="{4BF1894A-A606-4B29-96DB-F5EB4F83FDE6}">
      <dsp:nvSpPr>
        <dsp:cNvPr id="0" name=""/>
        <dsp:cNvSpPr/>
      </dsp:nvSpPr>
      <dsp:spPr>
        <a:xfrm>
          <a:off x="3000" y="2370638"/>
          <a:ext cx="3897312" cy="10784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ts val="432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/>
            <a:t>不積其實</a:t>
          </a:r>
          <a:endParaRPr lang="en-US" altLang="zh-TW" sz="3600" kern="1200" dirty="0" smtClean="0"/>
        </a:p>
        <a:p>
          <a:pPr lvl="0" algn="ctr" defTabSz="1600200">
            <a:lnSpc>
              <a:spcPts val="432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/>
            <a:t>不成其名</a:t>
          </a:r>
          <a:endParaRPr lang="zh-TW" altLang="en-US" sz="3600" kern="1200" dirty="0"/>
        </a:p>
      </dsp:txBody>
      <dsp:txXfrm>
        <a:off x="34588" y="2402226"/>
        <a:ext cx="3834136" cy="1015318"/>
      </dsp:txXfrm>
    </dsp:sp>
    <dsp:sp modelId="{F256DF6B-B11A-4E2F-B953-705DF98FAA41}">
      <dsp:nvSpPr>
        <dsp:cNvPr id="0" name=""/>
        <dsp:cNvSpPr/>
      </dsp:nvSpPr>
      <dsp:spPr>
        <a:xfrm>
          <a:off x="3000" y="3555034"/>
          <a:ext cx="3897312" cy="10784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 smtClean="0"/>
            <a:t>德修之難</a:t>
          </a:r>
          <a:endParaRPr lang="zh-TW" altLang="en-US" sz="3600" kern="1200" dirty="0"/>
        </a:p>
      </dsp:txBody>
      <dsp:txXfrm>
        <a:off x="34588" y="3586622"/>
        <a:ext cx="3834136" cy="10153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7FB14-810E-431A-8A1C-B15F4A1F87FE}">
      <dsp:nvSpPr>
        <dsp:cNvPr id="0" name=""/>
        <dsp:cNvSpPr/>
      </dsp:nvSpPr>
      <dsp:spPr>
        <a:xfrm>
          <a:off x="23" y="1191024"/>
          <a:ext cx="1484300" cy="7421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先王</a:t>
          </a:r>
          <a:endParaRPr lang="zh-TW" altLang="en-US" sz="3200" kern="1200" dirty="0"/>
        </a:p>
      </dsp:txBody>
      <dsp:txXfrm>
        <a:off x="21760" y="1212761"/>
        <a:ext cx="1440826" cy="698676"/>
      </dsp:txXfrm>
    </dsp:sp>
    <dsp:sp modelId="{7FB1F479-6A99-48E6-BE5F-B9AD43BBBA41}">
      <dsp:nvSpPr>
        <dsp:cNvPr id="0" name=""/>
        <dsp:cNvSpPr/>
      </dsp:nvSpPr>
      <dsp:spPr>
        <a:xfrm>
          <a:off x="1484323" y="1540720"/>
          <a:ext cx="593720" cy="42758"/>
        </a:xfrm>
        <a:custGeom>
          <a:avLst/>
          <a:gdLst/>
          <a:ahLst/>
          <a:cxnLst/>
          <a:rect l="0" t="0" r="0" b="0"/>
          <a:pathLst>
            <a:path>
              <a:moveTo>
                <a:pt x="0" y="21379"/>
              </a:moveTo>
              <a:lnTo>
                <a:pt x="593720" y="2137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66340" y="1547256"/>
        <a:ext cx="29686" cy="29686"/>
      </dsp:txXfrm>
    </dsp:sp>
    <dsp:sp modelId="{CB601E9F-4211-4A0F-BBC4-E44220FBA09A}">
      <dsp:nvSpPr>
        <dsp:cNvPr id="0" name=""/>
        <dsp:cNvSpPr/>
      </dsp:nvSpPr>
      <dsp:spPr>
        <a:xfrm>
          <a:off x="2078043" y="1191024"/>
          <a:ext cx="1484300" cy="7421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君主</a:t>
          </a:r>
          <a:endParaRPr lang="zh-TW" altLang="en-US" sz="3200" kern="1200" dirty="0"/>
        </a:p>
      </dsp:txBody>
      <dsp:txXfrm>
        <a:off x="2099780" y="1212761"/>
        <a:ext cx="1440826" cy="698676"/>
      </dsp:txXfrm>
    </dsp:sp>
    <dsp:sp modelId="{6892E92C-D7CA-4387-B7CE-CB6C49DE6102}">
      <dsp:nvSpPr>
        <dsp:cNvPr id="0" name=""/>
        <dsp:cNvSpPr/>
      </dsp:nvSpPr>
      <dsp:spPr>
        <a:xfrm rot="19457599">
          <a:off x="3493619" y="1327352"/>
          <a:ext cx="731168" cy="42758"/>
        </a:xfrm>
        <a:custGeom>
          <a:avLst/>
          <a:gdLst/>
          <a:ahLst/>
          <a:cxnLst/>
          <a:rect l="0" t="0" r="0" b="0"/>
          <a:pathLst>
            <a:path>
              <a:moveTo>
                <a:pt x="0" y="21379"/>
              </a:moveTo>
              <a:lnTo>
                <a:pt x="731168" y="2137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40924" y="1330452"/>
        <a:ext cx="36558" cy="36558"/>
      </dsp:txXfrm>
    </dsp:sp>
    <dsp:sp modelId="{DD6D7438-AC90-4734-8E87-42678E27031F}">
      <dsp:nvSpPr>
        <dsp:cNvPr id="0" name=""/>
        <dsp:cNvSpPr/>
      </dsp:nvSpPr>
      <dsp:spPr>
        <a:xfrm>
          <a:off x="4156063" y="764288"/>
          <a:ext cx="1484300" cy="7421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臣下</a:t>
          </a:r>
          <a:endParaRPr lang="zh-TW" altLang="en-US" sz="3200" kern="1200" dirty="0"/>
        </a:p>
      </dsp:txBody>
      <dsp:txXfrm>
        <a:off x="4177800" y="786025"/>
        <a:ext cx="1440826" cy="698676"/>
      </dsp:txXfrm>
    </dsp:sp>
    <dsp:sp modelId="{C93F5327-2C26-415B-B8B9-832298587DAB}">
      <dsp:nvSpPr>
        <dsp:cNvPr id="0" name=""/>
        <dsp:cNvSpPr/>
      </dsp:nvSpPr>
      <dsp:spPr>
        <a:xfrm rot="2142401">
          <a:off x="3493619" y="1754088"/>
          <a:ext cx="731168" cy="42758"/>
        </a:xfrm>
        <a:custGeom>
          <a:avLst/>
          <a:gdLst/>
          <a:ahLst/>
          <a:cxnLst/>
          <a:rect l="0" t="0" r="0" b="0"/>
          <a:pathLst>
            <a:path>
              <a:moveTo>
                <a:pt x="0" y="21379"/>
              </a:moveTo>
              <a:lnTo>
                <a:pt x="731168" y="2137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40924" y="1757188"/>
        <a:ext cx="36558" cy="36558"/>
      </dsp:txXfrm>
    </dsp:sp>
    <dsp:sp modelId="{676CC930-8930-4BF7-92EA-351B7300C352}">
      <dsp:nvSpPr>
        <dsp:cNvPr id="0" name=""/>
        <dsp:cNvSpPr/>
      </dsp:nvSpPr>
      <dsp:spPr>
        <a:xfrm>
          <a:off x="4156063" y="1617761"/>
          <a:ext cx="1484300" cy="7421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百姓</a:t>
          </a:r>
          <a:endParaRPr lang="zh-TW" altLang="en-US" sz="3200" kern="1200" dirty="0"/>
        </a:p>
      </dsp:txBody>
      <dsp:txXfrm>
        <a:off x="4177800" y="1639498"/>
        <a:ext cx="1440826" cy="6986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0CCE1-7173-402A-B7B2-3668219A7786}">
      <dsp:nvSpPr>
        <dsp:cNvPr id="0" name=""/>
        <dsp:cNvSpPr/>
      </dsp:nvSpPr>
      <dsp:spPr>
        <a:xfrm>
          <a:off x="5727" y="1050576"/>
          <a:ext cx="1905530" cy="1147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古之人</a:t>
          </a:r>
          <a:endParaRPr lang="zh-TW" altLang="en-US" sz="3200" kern="1200" dirty="0"/>
        </a:p>
      </dsp:txBody>
      <dsp:txXfrm>
        <a:off x="39332" y="1084181"/>
        <a:ext cx="1838320" cy="1080157"/>
      </dsp:txXfrm>
    </dsp:sp>
    <dsp:sp modelId="{0F1FA690-DB1E-473E-ABD8-3C843957E8BC}">
      <dsp:nvSpPr>
        <dsp:cNvPr id="0" name=""/>
        <dsp:cNvSpPr/>
      </dsp:nvSpPr>
      <dsp:spPr>
        <a:xfrm rot="18851015">
          <a:off x="1780897" y="1295011"/>
          <a:ext cx="860349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860349" y="2076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89563" y="1294268"/>
        <a:ext cx="43017" cy="43017"/>
      </dsp:txXfrm>
    </dsp:sp>
    <dsp:sp modelId="{79CEBE01-0679-4310-9569-DCAC822DC60B}">
      <dsp:nvSpPr>
        <dsp:cNvPr id="0" name=""/>
        <dsp:cNvSpPr/>
      </dsp:nvSpPr>
      <dsp:spPr>
        <a:xfrm>
          <a:off x="2510886" y="341287"/>
          <a:ext cx="1499072" cy="13320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目短於自見</a:t>
          </a:r>
          <a:endParaRPr lang="zh-TW" altLang="en-US" sz="3200" kern="1200" dirty="0"/>
        </a:p>
      </dsp:txBody>
      <dsp:txXfrm>
        <a:off x="2549899" y="380300"/>
        <a:ext cx="1421046" cy="1253989"/>
      </dsp:txXfrm>
    </dsp:sp>
    <dsp:sp modelId="{D6F1C906-ECB2-4A49-B4EB-ACE91D1704AB}">
      <dsp:nvSpPr>
        <dsp:cNvPr id="0" name=""/>
        <dsp:cNvSpPr/>
      </dsp:nvSpPr>
      <dsp:spPr>
        <a:xfrm>
          <a:off x="4009958" y="986529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94782" y="992304"/>
        <a:ext cx="29981" cy="29981"/>
      </dsp:txXfrm>
    </dsp:sp>
    <dsp:sp modelId="{91DD84FE-8519-43AB-99F6-ECF94316A510}">
      <dsp:nvSpPr>
        <dsp:cNvPr id="0" name=""/>
        <dsp:cNvSpPr/>
      </dsp:nvSpPr>
      <dsp:spPr>
        <a:xfrm>
          <a:off x="4609587" y="446544"/>
          <a:ext cx="1499072" cy="11215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故以鏡觀面</a:t>
          </a:r>
          <a:endParaRPr lang="zh-TW" altLang="en-US" sz="3200" kern="1200" dirty="0"/>
        </a:p>
      </dsp:txBody>
      <dsp:txXfrm>
        <a:off x="4642435" y="479392"/>
        <a:ext cx="1433376" cy="1055804"/>
      </dsp:txXfrm>
    </dsp:sp>
    <dsp:sp modelId="{5C887DB9-BADA-4F57-8C94-C39A432E72B2}">
      <dsp:nvSpPr>
        <dsp:cNvPr id="0" name=""/>
        <dsp:cNvSpPr/>
      </dsp:nvSpPr>
      <dsp:spPr>
        <a:xfrm>
          <a:off x="6108659" y="986529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93483" y="992304"/>
        <a:ext cx="29981" cy="29981"/>
      </dsp:txXfrm>
    </dsp:sp>
    <dsp:sp modelId="{849CE4E1-8A0E-496F-ABA2-55C388C4A902}">
      <dsp:nvSpPr>
        <dsp:cNvPr id="0" name=""/>
        <dsp:cNvSpPr/>
      </dsp:nvSpPr>
      <dsp:spPr>
        <a:xfrm>
          <a:off x="6708288" y="446544"/>
          <a:ext cx="1499072" cy="11215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目失鏡</a:t>
          </a:r>
          <a:endParaRPr lang="zh-TW" altLang="en-US" sz="3200" kern="1200" dirty="0"/>
        </a:p>
      </dsp:txBody>
      <dsp:txXfrm>
        <a:off x="6741136" y="479392"/>
        <a:ext cx="1433376" cy="1055804"/>
      </dsp:txXfrm>
    </dsp:sp>
    <dsp:sp modelId="{181B3953-4D69-4FDF-963E-0735029BE7C9}">
      <dsp:nvSpPr>
        <dsp:cNvPr id="0" name=""/>
        <dsp:cNvSpPr/>
      </dsp:nvSpPr>
      <dsp:spPr>
        <a:xfrm>
          <a:off x="8207360" y="986529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92184" y="992304"/>
        <a:ext cx="29981" cy="29981"/>
      </dsp:txXfrm>
    </dsp:sp>
    <dsp:sp modelId="{2945AA8E-BD3F-4088-825C-52BD562A1509}">
      <dsp:nvSpPr>
        <dsp:cNvPr id="0" name=""/>
        <dsp:cNvSpPr/>
      </dsp:nvSpPr>
      <dsp:spPr>
        <a:xfrm>
          <a:off x="8806989" y="446544"/>
          <a:ext cx="1499072" cy="11215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則無以正鬚眉</a:t>
          </a:r>
          <a:endParaRPr lang="zh-TW" altLang="en-US" sz="3200" kern="1200" dirty="0"/>
        </a:p>
      </dsp:txBody>
      <dsp:txXfrm>
        <a:off x="8839837" y="479392"/>
        <a:ext cx="1433376" cy="1055804"/>
      </dsp:txXfrm>
    </dsp:sp>
    <dsp:sp modelId="{90EA8303-48C6-4EA6-8A91-FD41AF584201}">
      <dsp:nvSpPr>
        <dsp:cNvPr id="0" name=""/>
        <dsp:cNvSpPr/>
      </dsp:nvSpPr>
      <dsp:spPr>
        <a:xfrm rot="3017922">
          <a:off x="1741721" y="1964606"/>
          <a:ext cx="938701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938701" y="2076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87604" y="1961904"/>
        <a:ext cx="46935" cy="46935"/>
      </dsp:txXfrm>
    </dsp:sp>
    <dsp:sp modelId="{42AAAE4B-7846-40C8-ABF0-8401D3037EF5}">
      <dsp:nvSpPr>
        <dsp:cNvPr id="0" name=""/>
        <dsp:cNvSpPr/>
      </dsp:nvSpPr>
      <dsp:spPr>
        <a:xfrm>
          <a:off x="2510886" y="1785733"/>
          <a:ext cx="1499072" cy="11215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智短於自知</a:t>
          </a:r>
          <a:endParaRPr lang="zh-TW" altLang="en-US" sz="3200" kern="1200" dirty="0"/>
        </a:p>
      </dsp:txBody>
      <dsp:txXfrm>
        <a:off x="2543734" y="1818581"/>
        <a:ext cx="1433376" cy="1055804"/>
      </dsp:txXfrm>
    </dsp:sp>
    <dsp:sp modelId="{A328CFD8-8DB9-44B8-A20D-5E897E89B853}">
      <dsp:nvSpPr>
        <dsp:cNvPr id="0" name=""/>
        <dsp:cNvSpPr/>
      </dsp:nvSpPr>
      <dsp:spPr>
        <a:xfrm>
          <a:off x="4009958" y="2325717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94782" y="2331492"/>
        <a:ext cx="29981" cy="29981"/>
      </dsp:txXfrm>
    </dsp:sp>
    <dsp:sp modelId="{BA637164-4C41-4D66-8623-568B8133A3FA}">
      <dsp:nvSpPr>
        <dsp:cNvPr id="0" name=""/>
        <dsp:cNvSpPr/>
      </dsp:nvSpPr>
      <dsp:spPr>
        <a:xfrm>
          <a:off x="4609587" y="1785733"/>
          <a:ext cx="1499072" cy="11215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故以道正己</a:t>
          </a:r>
          <a:endParaRPr lang="zh-TW" altLang="en-US" sz="3200" kern="1200" dirty="0"/>
        </a:p>
      </dsp:txBody>
      <dsp:txXfrm>
        <a:off x="4642435" y="1818581"/>
        <a:ext cx="1433376" cy="1055804"/>
      </dsp:txXfrm>
    </dsp:sp>
    <dsp:sp modelId="{9C779819-1581-4A4F-9D92-C70367E1CD80}">
      <dsp:nvSpPr>
        <dsp:cNvPr id="0" name=""/>
        <dsp:cNvSpPr/>
      </dsp:nvSpPr>
      <dsp:spPr>
        <a:xfrm>
          <a:off x="6108659" y="2325717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93483" y="2331492"/>
        <a:ext cx="29981" cy="29981"/>
      </dsp:txXfrm>
    </dsp:sp>
    <dsp:sp modelId="{1880919D-3CFD-47AB-AB23-BED4CC8051B4}">
      <dsp:nvSpPr>
        <dsp:cNvPr id="0" name=""/>
        <dsp:cNvSpPr/>
      </dsp:nvSpPr>
      <dsp:spPr>
        <a:xfrm>
          <a:off x="6708288" y="1785733"/>
          <a:ext cx="1499072" cy="11215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身失道</a:t>
          </a:r>
          <a:endParaRPr lang="zh-TW" altLang="en-US" sz="3200" kern="1200" dirty="0"/>
        </a:p>
      </dsp:txBody>
      <dsp:txXfrm>
        <a:off x="6741136" y="1818581"/>
        <a:ext cx="1433376" cy="1055804"/>
      </dsp:txXfrm>
    </dsp:sp>
    <dsp:sp modelId="{28C3E2D5-8E13-4FB3-BC91-3425B5DC8907}">
      <dsp:nvSpPr>
        <dsp:cNvPr id="0" name=""/>
        <dsp:cNvSpPr/>
      </dsp:nvSpPr>
      <dsp:spPr>
        <a:xfrm>
          <a:off x="8207360" y="2325717"/>
          <a:ext cx="599628" cy="41531"/>
        </a:xfrm>
        <a:custGeom>
          <a:avLst/>
          <a:gdLst/>
          <a:ahLst/>
          <a:cxnLst/>
          <a:rect l="0" t="0" r="0" b="0"/>
          <a:pathLst>
            <a:path>
              <a:moveTo>
                <a:pt x="0" y="20765"/>
              </a:moveTo>
              <a:lnTo>
                <a:pt x="599628" y="2076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492184" y="2331492"/>
        <a:ext cx="29981" cy="29981"/>
      </dsp:txXfrm>
    </dsp:sp>
    <dsp:sp modelId="{400BBBE3-9B75-4EC7-892A-FE33FD2E617D}">
      <dsp:nvSpPr>
        <dsp:cNvPr id="0" name=""/>
        <dsp:cNvSpPr/>
      </dsp:nvSpPr>
      <dsp:spPr>
        <a:xfrm>
          <a:off x="8806989" y="1785733"/>
          <a:ext cx="1499072" cy="11215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則無以知迷惑</a:t>
          </a:r>
          <a:endParaRPr lang="zh-TW" altLang="en-US" sz="3200" kern="1200" dirty="0"/>
        </a:p>
      </dsp:txBody>
      <dsp:txXfrm>
        <a:off x="8839837" y="1818581"/>
        <a:ext cx="1433376" cy="105580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F6753-1105-4E88-A0DD-8D9EC2455593}">
      <dsp:nvSpPr>
        <dsp:cNvPr id="0" name=""/>
        <dsp:cNvSpPr/>
      </dsp:nvSpPr>
      <dsp:spPr>
        <a:xfrm>
          <a:off x="0" y="925"/>
          <a:ext cx="5410522" cy="7174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西門豹之性急</a:t>
          </a:r>
          <a:endParaRPr lang="zh-TW" altLang="en-US" sz="3200" kern="1200" dirty="0"/>
        </a:p>
      </dsp:txBody>
      <dsp:txXfrm>
        <a:off x="35022" y="35947"/>
        <a:ext cx="5340478" cy="647380"/>
      </dsp:txXfrm>
    </dsp:sp>
    <dsp:sp modelId="{14AB183C-5D38-46F3-AD30-FB9ED20E377A}">
      <dsp:nvSpPr>
        <dsp:cNvPr id="0" name=""/>
        <dsp:cNvSpPr/>
      </dsp:nvSpPr>
      <dsp:spPr>
        <a:xfrm>
          <a:off x="0" y="718350"/>
          <a:ext cx="5410522" cy="489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84" tIns="35560" rIns="199136" bIns="35560" numCol="1" spcCol="1270" anchor="t" anchorCtr="0">
          <a:noAutofit/>
        </a:bodyPr>
        <a:lstStyle/>
        <a:p>
          <a:pPr marL="285750" lvl="1" indent="-285750" algn="ctr" defTabSz="12446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故佩韋以緩己</a:t>
          </a:r>
          <a:endParaRPr lang="zh-TW" altLang="en-US" sz="2800" kern="1200" dirty="0"/>
        </a:p>
      </dsp:txBody>
      <dsp:txXfrm>
        <a:off x="0" y="718350"/>
        <a:ext cx="5410522" cy="489583"/>
      </dsp:txXfrm>
    </dsp:sp>
    <dsp:sp modelId="{1A8D562D-A367-4CA6-9EC6-C471BA6ACBC9}">
      <dsp:nvSpPr>
        <dsp:cNvPr id="0" name=""/>
        <dsp:cNvSpPr/>
      </dsp:nvSpPr>
      <dsp:spPr>
        <a:xfrm>
          <a:off x="0" y="1207933"/>
          <a:ext cx="5410522" cy="7174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董閼於之心緩</a:t>
          </a:r>
          <a:endParaRPr lang="zh-TW" altLang="en-US" sz="3200" kern="1200" dirty="0"/>
        </a:p>
      </dsp:txBody>
      <dsp:txXfrm>
        <a:off x="35022" y="1242955"/>
        <a:ext cx="5340478" cy="647380"/>
      </dsp:txXfrm>
    </dsp:sp>
    <dsp:sp modelId="{FB370D8F-03F9-4F17-BD94-8BE497FB3AE9}">
      <dsp:nvSpPr>
        <dsp:cNvPr id="0" name=""/>
        <dsp:cNvSpPr/>
      </dsp:nvSpPr>
      <dsp:spPr>
        <a:xfrm>
          <a:off x="0" y="1925358"/>
          <a:ext cx="5410522" cy="489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84" tIns="35560" rIns="199136" bIns="35560" numCol="1" spcCol="1270" anchor="t" anchorCtr="0">
          <a:noAutofit/>
        </a:bodyPr>
        <a:lstStyle/>
        <a:p>
          <a:pPr marL="285750" lvl="1" indent="-285750" algn="ctr" defTabSz="12446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故佩絃以自急</a:t>
          </a:r>
          <a:endParaRPr lang="zh-TW" altLang="en-US" sz="3200" kern="1200" dirty="0"/>
        </a:p>
      </dsp:txBody>
      <dsp:txXfrm>
        <a:off x="0" y="1925358"/>
        <a:ext cx="5410522" cy="489583"/>
      </dsp:txXfrm>
    </dsp:sp>
    <dsp:sp modelId="{585B5C5F-8A1A-4ACB-8AA5-07C09CC1BFD3}">
      <dsp:nvSpPr>
        <dsp:cNvPr id="0" name=""/>
        <dsp:cNvSpPr/>
      </dsp:nvSpPr>
      <dsp:spPr>
        <a:xfrm>
          <a:off x="0" y="2414941"/>
          <a:ext cx="5410522" cy="7174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故以有餘補不足，以長續短</a:t>
          </a:r>
          <a:endParaRPr lang="zh-TW" altLang="en-US" sz="3200" kern="1200" dirty="0"/>
        </a:p>
      </dsp:txBody>
      <dsp:txXfrm>
        <a:off x="35022" y="2449963"/>
        <a:ext cx="5340478" cy="647380"/>
      </dsp:txXfrm>
    </dsp:sp>
    <dsp:sp modelId="{95A85570-BBD9-4A75-AA30-F5BD2413E9E4}">
      <dsp:nvSpPr>
        <dsp:cNvPr id="0" name=""/>
        <dsp:cNvSpPr/>
      </dsp:nvSpPr>
      <dsp:spPr>
        <a:xfrm>
          <a:off x="0" y="3132366"/>
          <a:ext cx="5410522" cy="489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84" tIns="35560" rIns="199136" bIns="35560" numCol="1" spcCol="1270" anchor="t" anchorCtr="0">
          <a:noAutofit/>
        </a:bodyPr>
        <a:lstStyle/>
        <a:p>
          <a:pPr marL="285750" lvl="1" indent="-285750" algn="ctr" defTabSz="12446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之謂</a:t>
          </a:r>
          <a:r>
            <a:rPr lang="zh-TW" altLang="en-US" sz="2800" kern="1200" dirty="0" smtClean="0">
              <a:solidFill>
                <a:srgbClr val="FF0000"/>
              </a:solidFill>
            </a:rPr>
            <a:t>明主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0" y="3132366"/>
        <a:ext cx="5410522" cy="48958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0F4F2-CD7C-4F7C-B9CF-CB5B1664E812}">
      <dsp:nvSpPr>
        <dsp:cNvPr id="0" name=""/>
        <dsp:cNvSpPr/>
      </dsp:nvSpPr>
      <dsp:spPr>
        <a:xfrm>
          <a:off x="7925" y="1062187"/>
          <a:ext cx="1629358" cy="1920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天下有信數三</a:t>
          </a:r>
          <a:endParaRPr lang="zh-TW" altLang="en-US" sz="3200" kern="1200" dirty="0"/>
        </a:p>
      </dsp:txBody>
      <dsp:txXfrm>
        <a:off x="55647" y="1109909"/>
        <a:ext cx="1533914" cy="1825112"/>
      </dsp:txXfrm>
    </dsp:sp>
    <dsp:sp modelId="{F0DCD813-FA1F-4DFE-BB14-4A7AE6013C63}">
      <dsp:nvSpPr>
        <dsp:cNvPr id="0" name=""/>
        <dsp:cNvSpPr/>
      </dsp:nvSpPr>
      <dsp:spPr>
        <a:xfrm rot="17782497">
          <a:off x="1252703" y="1385403"/>
          <a:ext cx="1383990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1383990" y="170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10099" y="1367903"/>
        <a:ext cx="69199" cy="69199"/>
      </dsp:txXfrm>
    </dsp:sp>
    <dsp:sp modelId="{321C6BE9-F8DD-4304-B1FE-212BA156D113}">
      <dsp:nvSpPr>
        <dsp:cNvPr id="0" name=""/>
        <dsp:cNvSpPr/>
      </dsp:nvSpPr>
      <dsp:spPr>
        <a:xfrm>
          <a:off x="2252113" y="295791"/>
          <a:ext cx="2839757" cy="9734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智有所不能立</a:t>
          </a:r>
          <a:endParaRPr lang="zh-TW" altLang="en-US" sz="3200" kern="1200" dirty="0"/>
        </a:p>
      </dsp:txBody>
      <dsp:txXfrm>
        <a:off x="2280626" y="324304"/>
        <a:ext cx="2782731" cy="916471"/>
      </dsp:txXfrm>
    </dsp:sp>
    <dsp:sp modelId="{8091270C-17CD-4501-A5D8-905A326084DD}">
      <dsp:nvSpPr>
        <dsp:cNvPr id="0" name=""/>
        <dsp:cNvSpPr/>
      </dsp:nvSpPr>
      <dsp:spPr>
        <a:xfrm>
          <a:off x="5091870" y="765440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3914" y="767169"/>
        <a:ext cx="30741" cy="30741"/>
      </dsp:txXfrm>
    </dsp:sp>
    <dsp:sp modelId="{DABC7BAA-0EC5-462D-84A3-38C5016E083C}">
      <dsp:nvSpPr>
        <dsp:cNvPr id="0" name=""/>
        <dsp:cNvSpPr/>
      </dsp:nvSpPr>
      <dsp:spPr>
        <a:xfrm>
          <a:off x="5706699" y="220217"/>
          <a:ext cx="2656246" cy="11246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故雖有堯之智而無衆人之助</a:t>
          </a:r>
          <a:endParaRPr lang="zh-TW" altLang="en-US" sz="3200" kern="1200" dirty="0"/>
        </a:p>
      </dsp:txBody>
      <dsp:txXfrm>
        <a:off x="5739639" y="253157"/>
        <a:ext cx="2590366" cy="1058765"/>
      </dsp:txXfrm>
    </dsp:sp>
    <dsp:sp modelId="{0BB2C230-1E5A-4302-A545-5752334A5ED6}">
      <dsp:nvSpPr>
        <dsp:cNvPr id="0" name=""/>
        <dsp:cNvSpPr/>
      </dsp:nvSpPr>
      <dsp:spPr>
        <a:xfrm>
          <a:off x="8362945" y="765440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654989" y="767169"/>
        <a:ext cx="30741" cy="30741"/>
      </dsp:txXfrm>
    </dsp:sp>
    <dsp:sp modelId="{5B2132A5-EE36-419F-B8AD-D76CCCD0972B}">
      <dsp:nvSpPr>
        <dsp:cNvPr id="0" name=""/>
        <dsp:cNvSpPr/>
      </dsp:nvSpPr>
      <dsp:spPr>
        <a:xfrm>
          <a:off x="8977774" y="295791"/>
          <a:ext cx="1849759" cy="9734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大功不立</a:t>
          </a:r>
          <a:endParaRPr lang="zh-TW" altLang="en-US" sz="3200" kern="1200" dirty="0"/>
        </a:p>
      </dsp:txBody>
      <dsp:txXfrm>
        <a:off x="9006287" y="324304"/>
        <a:ext cx="1792733" cy="916471"/>
      </dsp:txXfrm>
    </dsp:sp>
    <dsp:sp modelId="{832FBF55-C7A5-47B8-930B-0CD9D72E218A}">
      <dsp:nvSpPr>
        <dsp:cNvPr id="0" name=""/>
        <dsp:cNvSpPr/>
      </dsp:nvSpPr>
      <dsp:spPr>
        <a:xfrm>
          <a:off x="1637284" y="2005366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9328" y="2007095"/>
        <a:ext cx="30741" cy="30741"/>
      </dsp:txXfrm>
    </dsp:sp>
    <dsp:sp modelId="{70960BB8-42ED-427F-982B-F6803373D641}">
      <dsp:nvSpPr>
        <dsp:cNvPr id="0" name=""/>
        <dsp:cNvSpPr/>
      </dsp:nvSpPr>
      <dsp:spPr>
        <a:xfrm>
          <a:off x="2252113" y="1535717"/>
          <a:ext cx="2839757" cy="9734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力有所不能攀</a:t>
          </a:r>
          <a:endParaRPr lang="zh-TW" altLang="en-US" sz="3200" kern="1200" dirty="0"/>
        </a:p>
      </dsp:txBody>
      <dsp:txXfrm>
        <a:off x="2280626" y="1564230"/>
        <a:ext cx="2782731" cy="916471"/>
      </dsp:txXfrm>
    </dsp:sp>
    <dsp:sp modelId="{B58D7BA6-D7BB-42CF-A686-B6F3565D6D55}">
      <dsp:nvSpPr>
        <dsp:cNvPr id="0" name=""/>
        <dsp:cNvSpPr/>
      </dsp:nvSpPr>
      <dsp:spPr>
        <a:xfrm>
          <a:off x="5091870" y="2005366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3914" y="2007095"/>
        <a:ext cx="30741" cy="30741"/>
      </dsp:txXfrm>
    </dsp:sp>
    <dsp:sp modelId="{9F2C2456-CB7F-42B9-A1AE-114B3822F401}">
      <dsp:nvSpPr>
        <dsp:cNvPr id="0" name=""/>
        <dsp:cNvSpPr/>
      </dsp:nvSpPr>
      <dsp:spPr>
        <a:xfrm>
          <a:off x="5706699" y="1460143"/>
          <a:ext cx="2656246" cy="11246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有烏獲之勁而不得人助</a:t>
          </a:r>
          <a:endParaRPr lang="zh-TW" altLang="en-US" sz="3200" kern="1200" dirty="0"/>
        </a:p>
      </dsp:txBody>
      <dsp:txXfrm>
        <a:off x="5739639" y="1493083"/>
        <a:ext cx="2590366" cy="1058765"/>
      </dsp:txXfrm>
    </dsp:sp>
    <dsp:sp modelId="{C3EEAFFD-BF06-4F76-8B85-2B353A1F7AA7}">
      <dsp:nvSpPr>
        <dsp:cNvPr id="0" name=""/>
        <dsp:cNvSpPr/>
      </dsp:nvSpPr>
      <dsp:spPr>
        <a:xfrm>
          <a:off x="8362945" y="2005366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654989" y="2007095"/>
        <a:ext cx="30741" cy="30741"/>
      </dsp:txXfrm>
    </dsp:sp>
    <dsp:sp modelId="{196F467E-4CEB-4999-8C51-669154D41F6D}">
      <dsp:nvSpPr>
        <dsp:cNvPr id="0" name=""/>
        <dsp:cNvSpPr/>
      </dsp:nvSpPr>
      <dsp:spPr>
        <a:xfrm>
          <a:off x="8977774" y="1535717"/>
          <a:ext cx="1849759" cy="9734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不能自舉</a:t>
          </a:r>
          <a:endParaRPr lang="zh-TW" altLang="en-US" sz="3200" kern="1200" dirty="0"/>
        </a:p>
      </dsp:txBody>
      <dsp:txXfrm>
        <a:off x="9006287" y="1564230"/>
        <a:ext cx="1792733" cy="916471"/>
      </dsp:txXfrm>
    </dsp:sp>
    <dsp:sp modelId="{4E07578F-AAA9-469F-94E4-476D40BF08D4}">
      <dsp:nvSpPr>
        <dsp:cNvPr id="0" name=""/>
        <dsp:cNvSpPr/>
      </dsp:nvSpPr>
      <dsp:spPr>
        <a:xfrm rot="3817503">
          <a:off x="1252703" y="2625328"/>
          <a:ext cx="1383990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1383990" y="170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10099" y="2607829"/>
        <a:ext cx="69199" cy="69199"/>
      </dsp:txXfrm>
    </dsp:sp>
    <dsp:sp modelId="{33A890B6-88DC-4C2C-A0F2-6CBFE85F0B80}">
      <dsp:nvSpPr>
        <dsp:cNvPr id="0" name=""/>
        <dsp:cNvSpPr/>
      </dsp:nvSpPr>
      <dsp:spPr>
        <a:xfrm>
          <a:off x="2252113" y="2775643"/>
          <a:ext cx="2839757" cy="9734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强有所不能勝</a:t>
          </a:r>
          <a:endParaRPr lang="zh-TW" altLang="en-US" sz="3200" kern="1200" dirty="0"/>
        </a:p>
      </dsp:txBody>
      <dsp:txXfrm>
        <a:off x="2280626" y="2804156"/>
        <a:ext cx="2782731" cy="916471"/>
      </dsp:txXfrm>
    </dsp:sp>
    <dsp:sp modelId="{C26E63FC-AE4B-456F-B879-6B38541FEE4D}">
      <dsp:nvSpPr>
        <dsp:cNvPr id="0" name=""/>
        <dsp:cNvSpPr/>
      </dsp:nvSpPr>
      <dsp:spPr>
        <a:xfrm>
          <a:off x="5091870" y="3245291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3914" y="3247021"/>
        <a:ext cx="30741" cy="30741"/>
      </dsp:txXfrm>
    </dsp:sp>
    <dsp:sp modelId="{07E6ACEA-A55D-4727-84D8-5F56E3977EE4}">
      <dsp:nvSpPr>
        <dsp:cNvPr id="0" name=""/>
        <dsp:cNvSpPr/>
      </dsp:nvSpPr>
      <dsp:spPr>
        <a:xfrm>
          <a:off x="5706699" y="2700069"/>
          <a:ext cx="2656246" cy="11246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有賁育之强而無術法</a:t>
          </a:r>
          <a:endParaRPr lang="zh-TW" altLang="en-US" sz="3200" kern="1200" dirty="0"/>
        </a:p>
      </dsp:txBody>
      <dsp:txXfrm>
        <a:off x="5739639" y="2733009"/>
        <a:ext cx="2590366" cy="1058765"/>
      </dsp:txXfrm>
    </dsp:sp>
    <dsp:sp modelId="{EB1EADA2-37CF-4FD3-8CE1-5BC3BF690EAA}">
      <dsp:nvSpPr>
        <dsp:cNvPr id="0" name=""/>
        <dsp:cNvSpPr/>
      </dsp:nvSpPr>
      <dsp:spPr>
        <a:xfrm>
          <a:off x="8362945" y="3245291"/>
          <a:ext cx="614829" cy="34199"/>
        </a:xfrm>
        <a:custGeom>
          <a:avLst/>
          <a:gdLst/>
          <a:ahLst/>
          <a:cxnLst/>
          <a:rect l="0" t="0" r="0" b="0"/>
          <a:pathLst>
            <a:path>
              <a:moveTo>
                <a:pt x="0" y="17099"/>
              </a:moveTo>
              <a:lnTo>
                <a:pt x="614829" y="170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654989" y="3247021"/>
        <a:ext cx="30741" cy="30741"/>
      </dsp:txXfrm>
    </dsp:sp>
    <dsp:sp modelId="{AEAD347F-1239-4959-A60E-139608F9B061}">
      <dsp:nvSpPr>
        <dsp:cNvPr id="0" name=""/>
        <dsp:cNvSpPr/>
      </dsp:nvSpPr>
      <dsp:spPr>
        <a:xfrm>
          <a:off x="8977774" y="2775643"/>
          <a:ext cx="1849759" cy="9734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不得長勝</a:t>
          </a:r>
          <a:endParaRPr lang="zh-TW" altLang="en-US" sz="3200" kern="1200" dirty="0"/>
        </a:p>
      </dsp:txBody>
      <dsp:txXfrm>
        <a:off x="9006287" y="2804156"/>
        <a:ext cx="1792733" cy="91647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20E11-C856-418C-BEEE-8031E8F20ACA}">
      <dsp:nvSpPr>
        <dsp:cNvPr id="0" name=""/>
        <dsp:cNvSpPr/>
      </dsp:nvSpPr>
      <dsp:spPr>
        <a:xfrm>
          <a:off x="8552" y="323556"/>
          <a:ext cx="2298171" cy="10185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勢有不可得</a:t>
          </a:r>
          <a:endParaRPr lang="zh-TW" altLang="en-US" sz="3200" kern="1200" dirty="0"/>
        </a:p>
      </dsp:txBody>
      <dsp:txXfrm>
        <a:off x="38384" y="353388"/>
        <a:ext cx="2238507" cy="958884"/>
      </dsp:txXfrm>
    </dsp:sp>
    <dsp:sp modelId="{BA9763B7-90C8-4EB5-BADA-C284F6C554B7}">
      <dsp:nvSpPr>
        <dsp:cNvPr id="0" name=""/>
        <dsp:cNvSpPr/>
      </dsp:nvSpPr>
      <dsp:spPr>
        <a:xfrm>
          <a:off x="2306724" y="800518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93772" y="812460"/>
        <a:ext cx="40741" cy="40741"/>
      </dsp:txXfrm>
    </dsp:sp>
    <dsp:sp modelId="{0F27F34F-C2B3-4212-8FE1-E0E0270B7AC1}">
      <dsp:nvSpPr>
        <dsp:cNvPr id="0" name=""/>
        <dsp:cNvSpPr/>
      </dsp:nvSpPr>
      <dsp:spPr>
        <a:xfrm>
          <a:off x="3121563" y="323556"/>
          <a:ext cx="2037097" cy="10185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烏獲輕千鈞而重其身</a:t>
          </a:r>
          <a:endParaRPr lang="zh-TW" altLang="en-US" sz="2800" kern="1200" dirty="0"/>
        </a:p>
      </dsp:txBody>
      <dsp:txXfrm>
        <a:off x="3151395" y="353388"/>
        <a:ext cx="1977433" cy="958884"/>
      </dsp:txXfrm>
    </dsp:sp>
    <dsp:sp modelId="{B8CEF7D3-8174-4A94-9EBF-0341BE674D2C}">
      <dsp:nvSpPr>
        <dsp:cNvPr id="0" name=""/>
        <dsp:cNvSpPr/>
      </dsp:nvSpPr>
      <dsp:spPr>
        <a:xfrm>
          <a:off x="5158660" y="800518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45709" y="812460"/>
        <a:ext cx="40741" cy="40741"/>
      </dsp:txXfrm>
    </dsp:sp>
    <dsp:sp modelId="{5AD7A68C-2BD4-4836-A1E6-E335DC40AA18}">
      <dsp:nvSpPr>
        <dsp:cNvPr id="0" name=""/>
        <dsp:cNvSpPr/>
      </dsp:nvSpPr>
      <dsp:spPr>
        <a:xfrm>
          <a:off x="5973499" y="323556"/>
          <a:ext cx="2037097" cy="10185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非其身重於千鈞也</a:t>
          </a:r>
          <a:endParaRPr lang="zh-TW" altLang="en-US" sz="2800" kern="1200" dirty="0"/>
        </a:p>
      </dsp:txBody>
      <dsp:txXfrm>
        <a:off x="6003331" y="353388"/>
        <a:ext cx="1977433" cy="958884"/>
      </dsp:txXfrm>
    </dsp:sp>
    <dsp:sp modelId="{2DBFAD1D-9D4A-4538-B13F-E77281537E09}">
      <dsp:nvSpPr>
        <dsp:cNvPr id="0" name=""/>
        <dsp:cNvSpPr/>
      </dsp:nvSpPr>
      <dsp:spPr>
        <a:xfrm>
          <a:off x="8010597" y="800518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397645" y="812460"/>
        <a:ext cx="40741" cy="40741"/>
      </dsp:txXfrm>
    </dsp:sp>
    <dsp:sp modelId="{04F4F17B-E0FC-4DF6-BAAA-286C38E845DD}">
      <dsp:nvSpPr>
        <dsp:cNvPr id="0" name=""/>
        <dsp:cNvSpPr/>
      </dsp:nvSpPr>
      <dsp:spPr>
        <a:xfrm>
          <a:off x="8825436" y="323556"/>
          <a:ext cx="2037097" cy="101854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勢不便也</a:t>
          </a:r>
          <a:endParaRPr lang="zh-TW" altLang="en-US" sz="3200" kern="1200" dirty="0"/>
        </a:p>
      </dsp:txBody>
      <dsp:txXfrm>
        <a:off x="8855268" y="353388"/>
        <a:ext cx="1977433" cy="958884"/>
      </dsp:txXfrm>
    </dsp:sp>
    <dsp:sp modelId="{908EF380-85AA-441A-85D8-27A9D55401E1}">
      <dsp:nvSpPr>
        <dsp:cNvPr id="0" name=""/>
        <dsp:cNvSpPr/>
      </dsp:nvSpPr>
      <dsp:spPr>
        <a:xfrm>
          <a:off x="8552" y="1494887"/>
          <a:ext cx="2298171" cy="10185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事有不可成</a:t>
          </a:r>
          <a:endParaRPr lang="zh-TW" altLang="en-US" sz="3200" kern="1200" dirty="0"/>
        </a:p>
      </dsp:txBody>
      <dsp:txXfrm>
        <a:off x="38384" y="1524719"/>
        <a:ext cx="2238507" cy="958884"/>
      </dsp:txXfrm>
    </dsp:sp>
    <dsp:sp modelId="{BB4840C1-A5D2-4639-B0C3-687C13C3BA3A}">
      <dsp:nvSpPr>
        <dsp:cNvPr id="0" name=""/>
        <dsp:cNvSpPr/>
      </dsp:nvSpPr>
      <dsp:spPr>
        <a:xfrm>
          <a:off x="2306724" y="1971849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93772" y="1983791"/>
        <a:ext cx="40741" cy="40741"/>
      </dsp:txXfrm>
    </dsp:sp>
    <dsp:sp modelId="{37A6E3B1-E121-4A27-9D4A-1955E032357B}">
      <dsp:nvSpPr>
        <dsp:cNvPr id="0" name=""/>
        <dsp:cNvSpPr/>
      </dsp:nvSpPr>
      <dsp:spPr>
        <a:xfrm>
          <a:off x="3121563" y="1494887"/>
          <a:ext cx="2037097" cy="10185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離婁易百步而難眉睫</a:t>
          </a:r>
          <a:endParaRPr lang="zh-TW" altLang="en-US" sz="2800" kern="1200" dirty="0"/>
        </a:p>
      </dsp:txBody>
      <dsp:txXfrm>
        <a:off x="3151395" y="1524719"/>
        <a:ext cx="1977433" cy="958884"/>
      </dsp:txXfrm>
    </dsp:sp>
    <dsp:sp modelId="{86BF05ED-B129-4367-87D4-CC7ACA9426A1}">
      <dsp:nvSpPr>
        <dsp:cNvPr id="0" name=""/>
        <dsp:cNvSpPr/>
      </dsp:nvSpPr>
      <dsp:spPr>
        <a:xfrm>
          <a:off x="5158660" y="1971849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45709" y="1983791"/>
        <a:ext cx="40741" cy="40741"/>
      </dsp:txXfrm>
    </dsp:sp>
    <dsp:sp modelId="{192FFB85-6632-49CF-8EED-38AA3F842297}">
      <dsp:nvSpPr>
        <dsp:cNvPr id="0" name=""/>
        <dsp:cNvSpPr/>
      </dsp:nvSpPr>
      <dsp:spPr>
        <a:xfrm>
          <a:off x="5973499" y="1494887"/>
          <a:ext cx="2037097" cy="10185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非百步近而眉睫遠也</a:t>
          </a:r>
          <a:endParaRPr lang="zh-TW" altLang="en-US" sz="2800" kern="1200" dirty="0"/>
        </a:p>
      </dsp:txBody>
      <dsp:txXfrm>
        <a:off x="6003331" y="1524719"/>
        <a:ext cx="1977433" cy="958884"/>
      </dsp:txXfrm>
    </dsp:sp>
    <dsp:sp modelId="{E993840E-A48D-4F7A-A759-FC1DDC5B91C3}">
      <dsp:nvSpPr>
        <dsp:cNvPr id="0" name=""/>
        <dsp:cNvSpPr/>
      </dsp:nvSpPr>
      <dsp:spPr>
        <a:xfrm>
          <a:off x="8010597" y="1971849"/>
          <a:ext cx="814838" cy="64624"/>
        </a:xfrm>
        <a:custGeom>
          <a:avLst/>
          <a:gdLst/>
          <a:ahLst/>
          <a:cxnLst/>
          <a:rect l="0" t="0" r="0" b="0"/>
          <a:pathLst>
            <a:path>
              <a:moveTo>
                <a:pt x="0" y="32312"/>
              </a:moveTo>
              <a:lnTo>
                <a:pt x="814838" y="32312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397645" y="1983791"/>
        <a:ext cx="40741" cy="40741"/>
      </dsp:txXfrm>
    </dsp:sp>
    <dsp:sp modelId="{8132F2E4-6685-4AAD-9088-A1D67A8BA280}">
      <dsp:nvSpPr>
        <dsp:cNvPr id="0" name=""/>
        <dsp:cNvSpPr/>
      </dsp:nvSpPr>
      <dsp:spPr>
        <a:xfrm>
          <a:off x="8825436" y="1494887"/>
          <a:ext cx="2037097" cy="101854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道不可也</a:t>
          </a:r>
          <a:endParaRPr lang="zh-TW" altLang="en-US" sz="3200" kern="1200" dirty="0"/>
        </a:p>
      </dsp:txBody>
      <dsp:txXfrm>
        <a:off x="8855268" y="1524719"/>
        <a:ext cx="1977433" cy="95888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DBD46-24E5-495E-BC8A-F8D6B00353DE}">
      <dsp:nvSpPr>
        <dsp:cNvPr id="0" name=""/>
        <dsp:cNvSpPr/>
      </dsp:nvSpPr>
      <dsp:spPr>
        <a:xfrm>
          <a:off x="0" y="1416"/>
          <a:ext cx="812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0AC8C-756C-4867-AF40-B5023A2E1000}">
      <dsp:nvSpPr>
        <dsp:cNvPr id="0" name=""/>
        <dsp:cNvSpPr/>
      </dsp:nvSpPr>
      <dsp:spPr>
        <a:xfrm>
          <a:off x="0" y="1416"/>
          <a:ext cx="1625600" cy="2897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</a:rPr>
            <a:t>明主</a:t>
          </a:r>
          <a:endParaRPr lang="zh-TW" altLang="en-US" sz="4400" kern="1200" dirty="0">
            <a:solidFill>
              <a:srgbClr val="FF0000"/>
            </a:solidFill>
          </a:endParaRPr>
        </a:p>
      </dsp:txBody>
      <dsp:txXfrm>
        <a:off x="0" y="1416"/>
        <a:ext cx="1625600" cy="2897167"/>
      </dsp:txXfrm>
    </dsp:sp>
    <dsp:sp modelId="{D8C5FD6A-9F5D-40A5-873D-40DDBE348379}">
      <dsp:nvSpPr>
        <dsp:cNvPr id="0" name=""/>
        <dsp:cNvSpPr/>
      </dsp:nvSpPr>
      <dsp:spPr>
        <a:xfrm>
          <a:off x="1747520" y="35473"/>
          <a:ext cx="6380480" cy="681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不窮烏獲以其不能自舉</a:t>
          </a:r>
          <a:endParaRPr lang="zh-TW" altLang="en-US" sz="3200" kern="1200" dirty="0"/>
        </a:p>
      </dsp:txBody>
      <dsp:txXfrm>
        <a:off x="1747520" y="35473"/>
        <a:ext cx="6380480" cy="681145"/>
      </dsp:txXfrm>
    </dsp:sp>
    <dsp:sp modelId="{7E8FBF7E-E44D-476F-B178-86D20124655C}">
      <dsp:nvSpPr>
        <dsp:cNvPr id="0" name=""/>
        <dsp:cNvSpPr/>
      </dsp:nvSpPr>
      <dsp:spPr>
        <a:xfrm>
          <a:off x="1625599" y="716618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5AE69C-3BB0-45BD-8085-6C78B917AE48}">
      <dsp:nvSpPr>
        <dsp:cNvPr id="0" name=""/>
        <dsp:cNvSpPr/>
      </dsp:nvSpPr>
      <dsp:spPr>
        <a:xfrm>
          <a:off x="1747520" y="750676"/>
          <a:ext cx="6380480" cy="681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不困離婁以其不能自見</a:t>
          </a:r>
          <a:endParaRPr lang="zh-TW" altLang="en-US" sz="3200" kern="1200" dirty="0"/>
        </a:p>
      </dsp:txBody>
      <dsp:txXfrm>
        <a:off x="1747520" y="750676"/>
        <a:ext cx="6380480" cy="681145"/>
      </dsp:txXfrm>
    </dsp:sp>
    <dsp:sp modelId="{F29BA7F1-0DCA-4F6C-A47E-5FCB24AC250F}">
      <dsp:nvSpPr>
        <dsp:cNvPr id="0" name=""/>
        <dsp:cNvSpPr/>
      </dsp:nvSpPr>
      <dsp:spPr>
        <a:xfrm>
          <a:off x="1625599" y="1431821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DE55EC-A97C-4998-90CD-E8D5215E2B48}">
      <dsp:nvSpPr>
        <dsp:cNvPr id="0" name=""/>
        <dsp:cNvSpPr/>
      </dsp:nvSpPr>
      <dsp:spPr>
        <a:xfrm>
          <a:off x="1747520" y="1465879"/>
          <a:ext cx="6380480" cy="681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因可勢　求易道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1747520" y="1465879"/>
        <a:ext cx="6380480" cy="681145"/>
      </dsp:txXfrm>
    </dsp:sp>
    <dsp:sp modelId="{D98EDC6D-825C-4BA3-BC32-760D5450472F}">
      <dsp:nvSpPr>
        <dsp:cNvPr id="0" name=""/>
        <dsp:cNvSpPr/>
      </dsp:nvSpPr>
      <dsp:spPr>
        <a:xfrm>
          <a:off x="1625599" y="2147024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A7A697-6DD2-4982-881B-922DB083033B}">
      <dsp:nvSpPr>
        <dsp:cNvPr id="0" name=""/>
        <dsp:cNvSpPr/>
      </dsp:nvSpPr>
      <dsp:spPr>
        <a:xfrm>
          <a:off x="1747520" y="2181082"/>
          <a:ext cx="6380480" cy="681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故用力寡而功名立</a:t>
          </a:r>
          <a:endParaRPr lang="zh-TW" altLang="en-US" sz="3200" kern="1200" dirty="0"/>
        </a:p>
      </dsp:txBody>
      <dsp:txXfrm>
        <a:off x="1747520" y="2181082"/>
        <a:ext cx="6380480" cy="681145"/>
      </dsp:txXfrm>
    </dsp:sp>
    <dsp:sp modelId="{1785281D-9831-463A-8D96-6A457FFB15EE}">
      <dsp:nvSpPr>
        <dsp:cNvPr id="0" name=""/>
        <dsp:cNvSpPr/>
      </dsp:nvSpPr>
      <dsp:spPr>
        <a:xfrm>
          <a:off x="1625599" y="2862227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BF14D-7C3D-492F-A6AD-181B079519B5}">
      <dsp:nvSpPr>
        <dsp:cNvPr id="0" name=""/>
        <dsp:cNvSpPr/>
      </dsp:nvSpPr>
      <dsp:spPr>
        <a:xfrm rot="5400000">
          <a:off x="1295187" y="971444"/>
          <a:ext cx="845434" cy="96249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25458-E4C5-40E2-BB15-A5439DDADDF9}">
      <dsp:nvSpPr>
        <dsp:cNvPr id="0" name=""/>
        <dsp:cNvSpPr/>
      </dsp:nvSpPr>
      <dsp:spPr>
        <a:xfrm>
          <a:off x="1071198" y="34264"/>
          <a:ext cx="1423213" cy="996203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1119837" y="82903"/>
        <a:ext cx="1325935" cy="898925"/>
      </dsp:txXfrm>
    </dsp:sp>
    <dsp:sp modelId="{B94B265C-97D9-4056-8309-C80A7C14D69F}">
      <dsp:nvSpPr>
        <dsp:cNvPr id="0" name=""/>
        <dsp:cNvSpPr/>
      </dsp:nvSpPr>
      <dsp:spPr>
        <a:xfrm>
          <a:off x="2307181" y="129275"/>
          <a:ext cx="1409570" cy="805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親和</a:t>
          </a:r>
          <a:endParaRPr lang="zh-TW" altLang="en-US" sz="3200" kern="1200" dirty="0"/>
        </a:p>
      </dsp:txBody>
      <dsp:txXfrm>
        <a:off x="2307181" y="129275"/>
        <a:ext cx="1409570" cy="805175"/>
      </dsp:txXfrm>
    </dsp:sp>
    <dsp:sp modelId="{9AC243C5-E2DE-41D3-B363-474C335A54BF}">
      <dsp:nvSpPr>
        <dsp:cNvPr id="0" name=""/>
        <dsp:cNvSpPr/>
      </dsp:nvSpPr>
      <dsp:spPr>
        <a:xfrm rot="5400000">
          <a:off x="2565052" y="2090509"/>
          <a:ext cx="845434" cy="96249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257611"/>
            <a:satOff val="10695"/>
            <a:lumOff val="497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EE8117-806F-43CD-99DD-235EBF26407A}">
      <dsp:nvSpPr>
        <dsp:cNvPr id="0" name=""/>
        <dsp:cNvSpPr/>
      </dsp:nvSpPr>
      <dsp:spPr>
        <a:xfrm>
          <a:off x="2341064" y="1153329"/>
          <a:ext cx="1423213" cy="996203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衰國</a:t>
          </a:r>
          <a:endParaRPr lang="zh-TW" altLang="en-US" sz="3200" kern="1200" dirty="0"/>
        </a:p>
      </dsp:txBody>
      <dsp:txXfrm>
        <a:off x="2389703" y="1201968"/>
        <a:ext cx="1325935" cy="898925"/>
      </dsp:txXfrm>
    </dsp:sp>
    <dsp:sp modelId="{1A38B6A6-D98B-4645-AEDE-C53415C1CF56}">
      <dsp:nvSpPr>
        <dsp:cNvPr id="0" name=""/>
        <dsp:cNvSpPr/>
      </dsp:nvSpPr>
      <dsp:spPr>
        <a:xfrm>
          <a:off x="3579779" y="1248339"/>
          <a:ext cx="1404105" cy="805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輕怨</a:t>
          </a:r>
          <a:endParaRPr lang="zh-TW" altLang="en-US" sz="3200" kern="1200" dirty="0"/>
        </a:p>
      </dsp:txBody>
      <dsp:txXfrm>
        <a:off x="3579779" y="1248339"/>
        <a:ext cx="1404105" cy="805175"/>
      </dsp:txXfrm>
    </dsp:sp>
    <dsp:sp modelId="{936CBA47-7E0B-41CD-BFE7-0B08DC7B47C5}">
      <dsp:nvSpPr>
        <dsp:cNvPr id="0" name=""/>
        <dsp:cNvSpPr/>
      </dsp:nvSpPr>
      <dsp:spPr>
        <a:xfrm rot="5400000">
          <a:off x="3834918" y="3209574"/>
          <a:ext cx="845434" cy="96249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515223"/>
            <a:satOff val="21391"/>
            <a:lumOff val="994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1342E-00E9-474F-816B-F24552977E36}">
      <dsp:nvSpPr>
        <dsp:cNvPr id="0" name=""/>
        <dsp:cNvSpPr/>
      </dsp:nvSpPr>
      <dsp:spPr>
        <a:xfrm>
          <a:off x="3610929" y="2272393"/>
          <a:ext cx="1423213" cy="996203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弱國</a:t>
          </a:r>
          <a:endParaRPr lang="zh-TW" altLang="en-US" sz="3200" kern="1200" dirty="0"/>
        </a:p>
      </dsp:txBody>
      <dsp:txXfrm>
        <a:off x="3659568" y="2321032"/>
        <a:ext cx="1325935" cy="898925"/>
      </dsp:txXfrm>
    </dsp:sp>
    <dsp:sp modelId="{5A1DF5EF-FFD2-4514-91DE-CBB7CC69593C}">
      <dsp:nvSpPr>
        <dsp:cNvPr id="0" name=""/>
        <dsp:cNvSpPr/>
      </dsp:nvSpPr>
      <dsp:spPr>
        <a:xfrm>
          <a:off x="4747909" y="2367404"/>
          <a:ext cx="1607577" cy="805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放盪</a:t>
          </a:r>
          <a:endParaRPr lang="zh-TW" altLang="en-US" sz="3200" kern="1200" dirty="0"/>
        </a:p>
      </dsp:txBody>
      <dsp:txXfrm>
        <a:off x="4747909" y="2367404"/>
        <a:ext cx="1607577" cy="805175"/>
      </dsp:txXfrm>
    </dsp:sp>
    <dsp:sp modelId="{4D997344-FC5B-4D7A-B546-0B6C963B2E97}">
      <dsp:nvSpPr>
        <dsp:cNvPr id="0" name=""/>
        <dsp:cNvSpPr/>
      </dsp:nvSpPr>
      <dsp:spPr>
        <a:xfrm rot="5400000">
          <a:off x="5104784" y="4328639"/>
          <a:ext cx="845434" cy="96249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772834"/>
            <a:satOff val="32086"/>
            <a:lumOff val="149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D8700-33AD-461F-9F88-EFCDA372E501}">
      <dsp:nvSpPr>
        <dsp:cNvPr id="0" name=""/>
        <dsp:cNvSpPr/>
      </dsp:nvSpPr>
      <dsp:spPr>
        <a:xfrm>
          <a:off x="4880795" y="3391458"/>
          <a:ext cx="1423213" cy="996203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乖國</a:t>
          </a:r>
          <a:endParaRPr lang="zh-TW" altLang="en-US" sz="3200" kern="1200" dirty="0"/>
        </a:p>
      </dsp:txBody>
      <dsp:txXfrm>
        <a:off x="4929434" y="3440097"/>
        <a:ext cx="1325935" cy="898925"/>
      </dsp:txXfrm>
    </dsp:sp>
    <dsp:sp modelId="{58159EB0-295A-44D0-BA85-25D72663D3D1}">
      <dsp:nvSpPr>
        <dsp:cNvPr id="0" name=""/>
        <dsp:cNvSpPr/>
      </dsp:nvSpPr>
      <dsp:spPr>
        <a:xfrm>
          <a:off x="6125421" y="3486469"/>
          <a:ext cx="1392284" cy="805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紛爭</a:t>
          </a:r>
          <a:endParaRPr lang="zh-TW" altLang="en-US" sz="3200" kern="1200" dirty="0"/>
        </a:p>
      </dsp:txBody>
      <dsp:txXfrm>
        <a:off x="6125421" y="3486469"/>
        <a:ext cx="1392284" cy="805175"/>
      </dsp:txXfrm>
    </dsp:sp>
    <dsp:sp modelId="{0B4FFE9F-3089-4287-86BF-CD732BA0A302}">
      <dsp:nvSpPr>
        <dsp:cNvPr id="0" name=""/>
        <dsp:cNvSpPr/>
      </dsp:nvSpPr>
      <dsp:spPr>
        <a:xfrm>
          <a:off x="6150661" y="4510523"/>
          <a:ext cx="1423213" cy="996203"/>
        </a:xfrm>
        <a:prstGeom prst="roundRect">
          <a:avLst>
            <a:gd name="adj" fmla="val 16670"/>
          </a:avLst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亂國</a:t>
          </a:r>
          <a:endParaRPr lang="zh-TW" altLang="en-US" sz="3200" kern="1200" dirty="0"/>
        </a:p>
      </dsp:txBody>
      <dsp:txXfrm>
        <a:off x="6199300" y="4559162"/>
        <a:ext cx="1325935" cy="898925"/>
      </dsp:txXfrm>
    </dsp:sp>
    <dsp:sp modelId="{45A86CDD-71AC-4B3D-9A6F-FAABD2AB0022}">
      <dsp:nvSpPr>
        <dsp:cNvPr id="0" name=""/>
        <dsp:cNvSpPr/>
      </dsp:nvSpPr>
      <dsp:spPr>
        <a:xfrm>
          <a:off x="7318486" y="4605534"/>
          <a:ext cx="1545884" cy="805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貪變</a:t>
          </a:r>
          <a:endParaRPr lang="zh-TW" altLang="en-US" sz="3200" kern="1200" dirty="0"/>
        </a:p>
      </dsp:txBody>
      <dsp:txXfrm>
        <a:off x="7318486" y="4605534"/>
        <a:ext cx="1545884" cy="80517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BF14D-7C3D-492F-A6AD-181B079519B5}">
      <dsp:nvSpPr>
        <dsp:cNvPr id="0" name=""/>
        <dsp:cNvSpPr/>
      </dsp:nvSpPr>
      <dsp:spPr>
        <a:xfrm rot="5400000">
          <a:off x="1398516" y="1023172"/>
          <a:ext cx="898567" cy="10229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25458-E4C5-40E2-BB15-A5439DDADDF9}">
      <dsp:nvSpPr>
        <dsp:cNvPr id="0" name=""/>
        <dsp:cNvSpPr/>
      </dsp:nvSpPr>
      <dsp:spPr>
        <a:xfrm>
          <a:off x="1160450" y="27092"/>
          <a:ext cx="1512658" cy="1058812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荒國</a:t>
          </a:r>
          <a:endParaRPr lang="zh-TW" altLang="en-US" sz="3200" kern="1200" dirty="0"/>
        </a:p>
      </dsp:txBody>
      <dsp:txXfrm>
        <a:off x="1212146" y="78788"/>
        <a:ext cx="1409266" cy="955420"/>
      </dsp:txXfrm>
    </dsp:sp>
    <dsp:sp modelId="{B94B265C-97D9-4056-8309-C80A7C14D69F}">
      <dsp:nvSpPr>
        <dsp:cNvPr id="0" name=""/>
        <dsp:cNvSpPr/>
      </dsp:nvSpPr>
      <dsp:spPr>
        <a:xfrm>
          <a:off x="2453544" y="128073"/>
          <a:ext cx="1539294" cy="8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浮誇</a:t>
          </a:r>
          <a:endParaRPr lang="zh-TW" altLang="en-US" sz="3200" kern="1200" dirty="0"/>
        </a:p>
      </dsp:txBody>
      <dsp:txXfrm>
        <a:off x="2453544" y="128073"/>
        <a:ext cx="1539294" cy="855778"/>
      </dsp:txXfrm>
    </dsp:sp>
    <dsp:sp modelId="{9AC243C5-E2DE-41D3-B363-474C335A54BF}">
      <dsp:nvSpPr>
        <dsp:cNvPr id="0" name=""/>
        <dsp:cNvSpPr/>
      </dsp:nvSpPr>
      <dsp:spPr>
        <a:xfrm rot="5400000">
          <a:off x="2758062" y="2212567"/>
          <a:ext cx="898567" cy="10229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198053"/>
            <a:satOff val="5967"/>
            <a:lumOff val="717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EE8117-806F-43CD-99DD-235EBF26407A}">
      <dsp:nvSpPr>
        <dsp:cNvPr id="0" name=""/>
        <dsp:cNvSpPr/>
      </dsp:nvSpPr>
      <dsp:spPr>
        <a:xfrm>
          <a:off x="2519996" y="1216487"/>
          <a:ext cx="1512658" cy="1058812"/>
        </a:xfrm>
        <a:prstGeom prst="roundRect">
          <a:avLst>
            <a:gd name="adj" fmla="val 1667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叛國</a:t>
          </a:r>
          <a:endParaRPr lang="zh-TW" altLang="en-US" sz="3200" kern="1200" dirty="0"/>
        </a:p>
      </dsp:txBody>
      <dsp:txXfrm>
        <a:off x="2571692" y="1268183"/>
        <a:ext cx="1409266" cy="955420"/>
      </dsp:txXfrm>
    </dsp:sp>
    <dsp:sp modelId="{1A38B6A6-D98B-4645-AEDE-C53415C1CF56}">
      <dsp:nvSpPr>
        <dsp:cNvPr id="0" name=""/>
        <dsp:cNvSpPr/>
      </dsp:nvSpPr>
      <dsp:spPr>
        <a:xfrm>
          <a:off x="3853009" y="1317469"/>
          <a:ext cx="1459455" cy="8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苛私</a:t>
          </a:r>
          <a:endParaRPr lang="zh-TW" altLang="en-US" sz="3200" kern="1200" dirty="0"/>
        </a:p>
      </dsp:txBody>
      <dsp:txXfrm>
        <a:off x="3853009" y="1317469"/>
        <a:ext cx="1459455" cy="855778"/>
      </dsp:txXfrm>
    </dsp:sp>
    <dsp:sp modelId="{936CBA47-7E0B-41CD-BFE7-0B08DC7B47C5}">
      <dsp:nvSpPr>
        <dsp:cNvPr id="0" name=""/>
        <dsp:cNvSpPr/>
      </dsp:nvSpPr>
      <dsp:spPr>
        <a:xfrm rot="5400000">
          <a:off x="4117608" y="3401962"/>
          <a:ext cx="898567" cy="10229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396105"/>
            <a:satOff val="11934"/>
            <a:lumOff val="1434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1342E-00E9-474F-816B-F24552977E36}">
      <dsp:nvSpPr>
        <dsp:cNvPr id="0" name=""/>
        <dsp:cNvSpPr/>
      </dsp:nvSpPr>
      <dsp:spPr>
        <a:xfrm>
          <a:off x="3879543" y="2405882"/>
          <a:ext cx="1512658" cy="1058812"/>
        </a:xfrm>
        <a:prstGeom prst="roundRect">
          <a:avLst>
            <a:gd name="adj" fmla="val 1667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危國</a:t>
          </a:r>
          <a:endParaRPr lang="zh-TW" altLang="en-US" sz="3200" kern="1200" dirty="0"/>
        </a:p>
      </dsp:txBody>
      <dsp:txXfrm>
        <a:off x="3931239" y="2457578"/>
        <a:ext cx="1409266" cy="955420"/>
      </dsp:txXfrm>
    </dsp:sp>
    <dsp:sp modelId="{5A1DF5EF-FFD2-4514-91DE-CBB7CC69593C}">
      <dsp:nvSpPr>
        <dsp:cNvPr id="0" name=""/>
        <dsp:cNvSpPr/>
      </dsp:nvSpPr>
      <dsp:spPr>
        <a:xfrm>
          <a:off x="5212864" y="2506864"/>
          <a:ext cx="1458839" cy="8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疏忌</a:t>
          </a:r>
          <a:endParaRPr lang="zh-TW" altLang="en-US" sz="3200" kern="1200" dirty="0"/>
        </a:p>
      </dsp:txBody>
      <dsp:txXfrm>
        <a:off x="5212864" y="2506864"/>
        <a:ext cx="1458839" cy="855778"/>
      </dsp:txXfrm>
    </dsp:sp>
    <dsp:sp modelId="{095D8700-33AD-461F-9F88-EFCDA372E501}">
      <dsp:nvSpPr>
        <dsp:cNvPr id="0" name=""/>
        <dsp:cNvSpPr/>
      </dsp:nvSpPr>
      <dsp:spPr>
        <a:xfrm>
          <a:off x="5239089" y="3595277"/>
          <a:ext cx="1512658" cy="1058812"/>
        </a:xfrm>
        <a:prstGeom prst="roundRect">
          <a:avLst>
            <a:gd name="adj" fmla="val 16670"/>
          </a:avLst>
        </a:prstGeom>
        <a:solidFill>
          <a:schemeClr val="accent6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亡國</a:t>
          </a:r>
          <a:endParaRPr lang="zh-TW" altLang="en-US" sz="3200" kern="1200" dirty="0"/>
        </a:p>
      </dsp:txBody>
      <dsp:txXfrm>
        <a:off x="5290785" y="3646973"/>
        <a:ext cx="1409266" cy="955420"/>
      </dsp:txXfrm>
    </dsp:sp>
    <dsp:sp modelId="{4D9491B7-91C1-42FF-9297-6C1ECCF6F7B1}">
      <dsp:nvSpPr>
        <dsp:cNvPr id="0" name=""/>
        <dsp:cNvSpPr/>
      </dsp:nvSpPr>
      <dsp:spPr>
        <a:xfrm>
          <a:off x="6510927" y="3696259"/>
          <a:ext cx="1581804" cy="8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悖離</a:t>
          </a:r>
          <a:endParaRPr lang="zh-TW" altLang="en-US" sz="3200" kern="1200" dirty="0"/>
        </a:p>
      </dsp:txBody>
      <dsp:txXfrm>
        <a:off x="6510927" y="3696259"/>
        <a:ext cx="1581804" cy="8557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2018/10/31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dict.revised.moe.edu.tw/cgi-bin/cbdic/gsweb.cgi?ccd=Q0PHOc&amp;o=e0&amp;sec=sec1&amp;op=v&amp;view=3-6" TargetMode="External"/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9914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66037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6905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尠</a:t>
            </a:r>
            <a:r>
              <a:rPr lang="en-US" altLang="zh-CN" dirty="0" err="1" smtClean="0"/>
              <a:t>xiǎn</a:t>
            </a:r>
            <a:r>
              <a:rPr lang="zh-CN" altLang="en-US" dirty="0" smtClean="0"/>
              <a:t> ㄒㄧㄢˇ　◎ 同“鲜</a:t>
            </a:r>
            <a:r>
              <a:rPr lang="en-US" altLang="zh-CN" dirty="0" smtClean="0"/>
              <a:t>”</a:t>
            </a:r>
            <a:r>
              <a:rPr lang="zh-CN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17242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708070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6760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961195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528474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6729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上好德則下修行，上好言則下飾辯；修行則仁義興焉，飾辯則大僞起焉；此必然之徵也。</a:t>
            </a:r>
          </a:p>
          <a:p>
            <a:r>
              <a:rPr lang="zh-TW" altLang="en-US" dirty="0" smtClean="0"/>
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</a:r>
          </a:p>
          <a:p>
            <a:r>
              <a:rPr lang="zh-TW" altLang="en-US" dirty="0" smtClean="0"/>
              <a:t>夫貪榮重利，常人之性也；上之所好，榮利存焉；故上好之，下必趣之；趣之不已，雖死不避也。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49760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上好德則下修行，上好言則下飾辯；修行則仁義興焉，飾辯則大僞起焉；此必然之徵也。</a:t>
            </a:r>
          </a:p>
          <a:p>
            <a:r>
              <a:rPr lang="zh-TW" altLang="en-US" dirty="0" smtClean="0"/>
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</a:r>
          </a:p>
          <a:p>
            <a:r>
              <a:rPr lang="zh-TW" altLang="en-US" dirty="0" smtClean="0"/>
              <a:t>夫貪榮重利，常人之性也；上之所好，榮利存焉；故上好之，下必趣之；趣之不已，雖死不避也。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26964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上好德則下修行，上好言則下飾辯；修行則仁義興焉，飾辯則大僞起焉；此必然之徵也。</a:t>
            </a:r>
          </a:p>
          <a:p>
            <a:r>
              <a:rPr lang="zh-TW" altLang="en-US" dirty="0" smtClean="0"/>
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5815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夫貪榮重利，常人之性也；上之所好，榮利存焉；故上好之，下必趣之；趣之不已，雖死不避也。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015859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結貴修德→修德成名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863581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85646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488060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8707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235334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246679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1200" dirty="0" smtClean="0"/>
              <a:t>夫榮利者，可抑而不可絶也；故明爲顯名高位、豐禄厚賞，使天下希而慕之。不修行崇德，則不得此名；不居此位，不食此禄，不獲此賞；此先王立教之大體也。</a:t>
            </a:r>
            <a:endParaRPr lang="en-US" altLang="zh-TW" sz="1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60999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言撰之易：言（高談）；撰（闊論）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726093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18053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47934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先王：三王，夏商周（禹、湯、文王）</a:t>
            </a:r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以一言之悦取人：君主</a:t>
            </a:r>
            <a:endParaRPr lang="en-US" altLang="zh-TW" sz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 smtClean="0"/>
              <a:t>天下：臣下、百姓</a:t>
            </a:r>
            <a:endParaRPr lang="en-US" altLang="zh-TW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上：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君主、上位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763905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常人：所有人，包含君主。</a:t>
            </a:r>
            <a:endParaRPr lang="en-US" altLang="zh-TW" dirty="0" smtClean="0"/>
          </a:p>
          <a:p>
            <a:r>
              <a:rPr lang="zh-TW" altLang="en-US" dirty="0" smtClean="0"/>
              <a:t>人、其：臣下、百姓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688786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ts val="4000"/>
              </a:lnSpc>
              <a:spcBef>
                <a:spcPts val="600"/>
              </a:spcBef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天下：臣下、百姓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marR="0" lvl="1" indent="0" algn="l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德修、其：臣下、百姓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marR="0" lvl="1" indent="0" algn="l" defTabSz="914400" rtl="0" eaLnBrk="1" fontAlgn="auto" latinLnBrk="0" hangingPunct="1">
              <a:lnSpc>
                <a:spcPts val="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言撰：臣下、百姓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所悅、大用：君主、上位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zh-TW" altLang="en-US" sz="3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君子：後世之學為君子者</a:t>
            </a:r>
            <a:endParaRPr lang="en-US" altLang="zh-TW" sz="30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521368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秘密警察</a:t>
            </a:r>
            <a:r>
              <a:rPr lang="zh-TW" altLang="en-US" dirty="0" smtClean="0"/>
              <a:t>亦稱政治警察，現代中國大陸稱為</a:t>
            </a:r>
            <a:r>
              <a:rPr lang="zh-TW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特工</a:t>
            </a:r>
            <a:r>
              <a:rPr lang="zh-TW" altLang="en-US" dirty="0" smtClean="0"/>
              <a:t>，在台灣稱為</a:t>
            </a:r>
            <a:r>
              <a:rPr lang="zh-TW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特務</a:t>
            </a:r>
            <a:r>
              <a:rPr lang="zh-TW" altLang="en-US" dirty="0" smtClean="0"/>
              <a:t>。是情報機構的一種。人員通常以秘密的方式執勤，針對國內威脅，以保障獨裁者或國家安全為目標的警察。秘密警察的基本目標不是維持法律，而是以特殊目的維持某地區秩序、安全或思想審查。秘密警察有時候會被用作政治迫害的工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693478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958583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佩韋：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韋，熟皮。因其性柔韌，性情急躁的人佩在身上，用以自戒。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 smtClean="0"/>
              <a:t>閼（閼）</a:t>
            </a:r>
            <a:r>
              <a:rPr lang="en-US" altLang="zh-CN" dirty="0" smtClean="0"/>
              <a:t>è </a:t>
            </a:r>
            <a:r>
              <a:rPr lang="zh-CN" altLang="en-US" dirty="0" smtClean="0"/>
              <a:t>　ㄜˋ　◎ 壅塞：～塞。～積。～絕（遏止，禁絕）。</a:t>
            </a:r>
            <a:endParaRPr lang="en-US" altLang="zh-CN" dirty="0" smtClean="0"/>
          </a:p>
          <a:p>
            <a:r>
              <a:rPr lang="zh-TW" altLang="en-US" dirty="0" smtClean="0"/>
              <a:t>董阏於：一作董安於，春秋末晋人，趙簡子家臣。 </a:t>
            </a:r>
            <a:r>
              <a:rPr lang="en-US" altLang="zh-TW" dirty="0" smtClean="0"/>
              <a:t>ꨆ </a:t>
            </a:r>
            <a:r>
              <a:rPr lang="zh-TW" altLang="en-US" dirty="0" smtClean="0"/>
              <a:t>佩絃：佩帶弓弦。弓弦常緊繃，故性緩者佩以自警。 </a:t>
            </a:r>
            <a:endParaRPr lang="en-US" altLang="zh-TW" dirty="0" smtClean="0"/>
          </a:p>
          <a:p>
            <a:r>
              <a:rPr lang="zh-TW" altLang="en-US" b="1" dirty="0" smtClean="0"/>
              <a:t>信數：必然之理。（定理）</a:t>
            </a:r>
            <a:endParaRPr lang="en-US" altLang="zh-TW" b="1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49666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烏獲：戰國時秦之力士。一説可能爲更古之力士。後爲力士的泛稱。</a:t>
            </a:r>
            <a:endParaRPr lang="en-US" altLang="zh-TW" dirty="0" smtClean="0"/>
          </a:p>
          <a:p>
            <a:r>
              <a:rPr lang="zh-TW" altLang="en-US" dirty="0" smtClean="0"/>
              <a:t>賁：孟贲，戰國時衛國人。勇士。另一説爲齊國人。</a:t>
            </a:r>
          </a:p>
          <a:p>
            <a:r>
              <a:rPr lang="zh-TW" altLang="en-US" dirty="0" smtClean="0"/>
              <a:t>育：即夏育，周時著名勇士，後作爲勇士的代稱。</a:t>
            </a:r>
          </a:p>
          <a:p>
            <a:r>
              <a:rPr lang="zh-TW" altLang="en-US" dirty="0" smtClean="0"/>
              <a:t>千鈞：三十斤爲一鈞，千鈞即三萬斤。</a:t>
            </a:r>
            <a:endParaRPr lang="en-US" altLang="zh-TW" dirty="0" smtClean="0"/>
          </a:p>
          <a:p>
            <a:r>
              <a:rPr lang="zh-TW" altLang="en-US" dirty="0" smtClean="0"/>
              <a:t>勢：權勢、威勢、</a:t>
            </a:r>
            <a:r>
              <a:rPr lang="zh-TW" altLang="en-US" b="1" dirty="0" smtClean="0"/>
              <a:t>姿勢</a:t>
            </a:r>
            <a:r>
              <a:rPr lang="zh-TW" altLang="en-US" dirty="0" smtClean="0"/>
              <a:t>、形勢。</a:t>
            </a:r>
            <a:endParaRPr lang="en-US" altLang="zh-TW" dirty="0" smtClean="0"/>
          </a:p>
          <a:p>
            <a:r>
              <a:rPr lang="zh-TW" altLang="en-US" dirty="0" smtClean="0"/>
              <a:t>離婁：黄帝时期</a:t>
            </a:r>
            <a:r>
              <a:rPr lang="zh-TW" altLang="en-US" b="1" dirty="0" smtClean="0"/>
              <a:t>視力</a:t>
            </a:r>
            <a:r>
              <a:rPr lang="zh-TW" altLang="en-US" dirty="0" smtClean="0"/>
              <a:t>特强的人。</a:t>
            </a:r>
            <a:endParaRPr lang="en-US" altLang="zh-TW" dirty="0" smtClean="0"/>
          </a:p>
          <a:p>
            <a:r>
              <a:rPr lang="zh-TW" altLang="en-US" dirty="0" smtClean="0"/>
              <a:t>道不可也：是</a:t>
            </a:r>
            <a:r>
              <a:rPr lang="zh-TW" altLang="en-US" b="1" dirty="0" smtClean="0"/>
              <a:t>自然規律</a:t>
            </a:r>
            <a:r>
              <a:rPr lang="zh-TW" altLang="en-US" dirty="0" smtClean="0"/>
              <a:t>不許可。</a:t>
            </a:r>
            <a:endParaRPr lang="en-US" altLang="zh-TW" dirty="0" smtClean="0"/>
          </a:p>
          <a:p>
            <a:r>
              <a:rPr lang="zh-TW" altLang="en-US" sz="1200" u="sng" dirty="0" smtClean="0"/>
              <a:t>不窮烏獲、不困離婁：窮、困皆有「刁難」之意。</a:t>
            </a:r>
            <a:endParaRPr lang="en-US" altLang="zh-TW" sz="1200" u="sng" dirty="0" smtClean="0"/>
          </a:p>
          <a:p>
            <a:r>
              <a:rPr lang="zh-TW" altLang="en-US" sz="1200" dirty="0" smtClean="0"/>
              <a:t>因可勢：憑藉可用之</a:t>
            </a:r>
            <a:r>
              <a:rPr lang="zh-TW" altLang="en-US" sz="1200" b="1" dirty="0" smtClean="0"/>
              <a:t>形勢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341453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32187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540995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200" b="1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勢有不得</a:t>
            </a:r>
            <a:r>
              <a:rPr lang="zh-TW" altLang="en-US" sz="1200" b="1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道有不可</a:t>
            </a:r>
            <a:r>
              <a:rPr lang="zh-TW" altLang="en-US" sz="1200" b="0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，前後互補。</a:t>
            </a: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427461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zh-TW" altLang="zh-TW" sz="1200" b="1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勢有不得</a:t>
            </a:r>
            <a:r>
              <a:rPr lang="zh-TW" altLang="en-US" sz="1200" b="1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道有不可</a:t>
            </a:r>
            <a:r>
              <a:rPr lang="zh-TW" altLang="en-US" sz="1200" b="0" i="0" u="none" strike="noStrike" kern="1200" dirty="0" smtClean="0">
                <a:solidFill>
                  <a:srgbClr val="00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，前後互補。</a:t>
            </a: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pPr algn="l"/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292964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090195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146443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519958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故明主不窮烏獲以其不能自舉，不困離婁以其不能自見；因可勢求易道，故用力寡而功名立。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464896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772729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力謂大力，強位術精。如：視聽力強、嗅覺敏、技巧高明。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348159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1200" dirty="0" smtClean="0"/>
              <a:t>故雖有堯之智而無衆人之助，大功不立；有烏獲之勁而不得人助，不能自舉；有賁育之强而無術法，不得長勝；故勢有不可得，事有不可成。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故烏獲輕千鈞而重其身，非其身重於千鈞也，勢不便也。離婁易百步而</a:t>
            </a:r>
            <a:r>
              <a:rPr lang="zh-TW" altLang="en-US" sz="1200" smtClean="0"/>
              <a:t>難眉睫；非</a:t>
            </a:r>
            <a:r>
              <a:rPr lang="zh-TW" altLang="en-US" sz="1200" dirty="0" smtClean="0"/>
              <a:t>百步近而眉睫遠也，道不可也。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故明主不窮烏獲以其不能自舉；不困離婁以其不能自見；因可勢求易道，故用力寡而功名立。</a:t>
            </a:r>
            <a:endParaRPr lang="zh-TW" altLang="en-US" sz="11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690641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君好</a:t>
            </a:r>
            <a:r>
              <a:rPr lang="en-US" altLang="zh-TW" dirty="0" smtClean="0"/>
              <a:t>[</a:t>
            </a:r>
            <a:r>
              <a:rPr lang="zh-TW" altLang="en-US" b="1" dirty="0" smtClean="0"/>
              <a:t>謙</a:t>
            </a:r>
            <a:r>
              <a:rPr lang="en-US" altLang="zh-TW" b="1" dirty="0" smtClean="0"/>
              <a:t>]</a:t>
            </a:r>
            <a:r>
              <a:rPr lang="zh-TW" altLang="en-US" b="1" dirty="0" smtClean="0"/>
              <a:t>，今版作</a:t>
            </a:r>
            <a:r>
              <a:rPr lang="en-US" altLang="zh-TW" b="1" dirty="0" smtClean="0"/>
              <a:t>[</a:t>
            </a:r>
            <a:r>
              <a:rPr lang="zh-TW" altLang="en-US" dirty="0" smtClean="0"/>
              <a:t>讓</a:t>
            </a:r>
            <a:r>
              <a:rPr lang="en-US" altLang="zh-TW" dirty="0" smtClean="0"/>
              <a:t>]</a:t>
            </a:r>
            <a:r>
              <a:rPr lang="zh-TW" altLang="en-US" dirty="0" smtClean="0"/>
              <a:t>，責也。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61637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29149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dirty="0" smtClean="0"/>
              <a:t>禮教和（善良）風俗不相一致，官職和爵位不被敬重；</a:t>
            </a:r>
            <a:endParaRPr lang="en-US" altLang="zh-TW" sz="1200" b="0" dirty="0" smtClean="0"/>
          </a:p>
          <a:p>
            <a:r>
              <a:rPr lang="zh-TW" altLang="en-US" sz="1200" b="1" dirty="0" smtClean="0"/>
              <a:t>今版「咨度」作「讒嫉」。</a:t>
            </a:r>
            <a:endParaRPr lang="en-US" altLang="zh-TW" sz="1200" b="1" dirty="0" smtClean="0"/>
          </a:p>
          <a:p>
            <a:r>
              <a:rPr lang="zh-TW" altLang="en-US" b="1" dirty="0" smtClean="0"/>
              <a:t>君好</a:t>
            </a:r>
            <a:r>
              <a:rPr lang="en-US" altLang="zh-TW" b="1" dirty="0" smtClean="0"/>
              <a:t>[</a:t>
            </a:r>
            <a:r>
              <a:rPr lang="zh-TW" altLang="en-US" b="1" dirty="0" smtClean="0"/>
              <a:t>謙</a:t>
            </a:r>
            <a:r>
              <a:rPr lang="en-US" altLang="zh-TW" b="1" dirty="0" smtClean="0"/>
              <a:t>]</a:t>
            </a:r>
            <a:r>
              <a:rPr lang="zh-TW" altLang="en-US" b="1" dirty="0" smtClean="0"/>
              <a:t>，今版作</a:t>
            </a:r>
            <a:r>
              <a:rPr lang="en-US" altLang="zh-TW" b="1" dirty="0" smtClean="0"/>
              <a:t>[</a:t>
            </a:r>
            <a:r>
              <a:rPr lang="zh-TW" altLang="en-US" b="1" dirty="0" smtClean="0"/>
              <a:t>讓</a:t>
            </a:r>
            <a:r>
              <a:rPr lang="en-US" altLang="zh-TW" b="1" dirty="0" smtClean="0"/>
              <a:t>]</a:t>
            </a:r>
            <a:r>
              <a:rPr lang="zh-TW" altLang="en-US" b="1" dirty="0" smtClean="0"/>
              <a:t>，責也。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譯註未註明版本差異，但於白話直譯為「喜歡</a:t>
            </a:r>
            <a:r>
              <a:rPr lang="zh-TW" altLang="en-US" b="1" dirty="0" smtClean="0"/>
              <a:t>責備</a:t>
            </a:r>
            <a:r>
              <a:rPr lang="zh-TW" altLang="en-US" dirty="0" smtClean="0"/>
              <a:t>」。</a:t>
            </a:r>
            <a:r>
              <a:rPr lang="en-US" altLang="zh-TW" dirty="0" smtClean="0"/>
              <a:t>)</a:t>
            </a: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8917898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zh-TW" altLang="en-US" b="1" dirty="0" smtClean="0"/>
              <a:t>乖：乖離、乖戾（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橫暴</a:t>
            </a:r>
            <a:r>
              <a:rPr lang="zh-TW" altLang="en-US" b="1" dirty="0" smtClean="0"/>
              <a:t>）、乖違。</a:t>
            </a:r>
            <a:endParaRPr lang="en-US" altLang="zh-TW" b="1" dirty="0" smtClean="0"/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侈論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指誇大而不切實際的言論。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侈言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誇大之辭。</a:t>
            </a:r>
            <a:endParaRPr lang="en-US" altLang="zh-TW" b="1" dirty="0" smtClean="0"/>
          </a:p>
          <a:p>
            <a:r>
              <a:rPr lang="zh-TW" altLang="en-US" b="1" dirty="0" smtClean="0"/>
              <a:t>以誇大其辭爲博識，以 驕傲自詡爲高才，以誇誇空談爲通達，</a:t>
            </a:r>
            <a:r>
              <a:rPr lang="zh-TW" altLang="en-US" dirty="0" smtClean="0"/>
              <a:t>以遵守禮儀爲煩勞，以遵紀守法爲固執，這是荒 國之風。</a:t>
            </a:r>
            <a:endParaRPr lang="en-US" altLang="zh-TW" dirty="0" smtClean="0"/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伉：</a:t>
            </a:r>
            <a:r>
              <a:rPr lang="zh-CN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驕縱，傲慢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b="1" dirty="0" smtClean="0"/>
              <a:t>濫：</a:t>
            </a:r>
            <a:r>
              <a:rPr lang="zh-CN" altLang="en-US" b="1" dirty="0" smtClean="0"/>
              <a:t>浮泛不合實際</a:t>
            </a:r>
            <a:r>
              <a:rPr lang="zh-TW" altLang="en-US" b="1" dirty="0" smtClean="0"/>
              <a:t>。</a:t>
            </a:r>
            <a:r>
              <a:rPr lang="zh-CN" altLang="en-US" b="0" dirty="0" smtClean="0"/>
              <a:t>陳詞～調。～竽充數</a:t>
            </a:r>
            <a:r>
              <a:rPr lang="zh-TW" altLang="en-US" b="0" dirty="0" smtClean="0"/>
              <a:t>。</a:t>
            </a:r>
            <a:endParaRPr lang="en-US" altLang="zh-TW" b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b="0" dirty="0" smtClean="0"/>
              <a:t>劬：音渠，勞苦。</a:t>
            </a:r>
            <a:endParaRPr lang="en-US" altLang="zh-TW" b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b="0" dirty="0" smtClean="0"/>
              <a:t>荒：</a:t>
            </a:r>
            <a:r>
              <a:rPr lang="zh-TW" altLang="en-US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荒謬</a:t>
            </a:r>
            <a:r>
              <a:rPr lang="zh-TW" altLang="en-US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、荒誕、荒唐、荒廢、荒涼。</a:t>
            </a:r>
            <a:endParaRPr lang="zh-TW" altLang="en-US" b="0" dirty="0" smtClean="0"/>
          </a:p>
          <a:p>
            <a:r>
              <a:rPr lang="zh-TW" altLang="en-US" b="0" dirty="0" smtClean="0"/>
              <a:t>以苛刻爲明察，以逐利爲公務（</a:t>
            </a:r>
            <a:r>
              <a:rPr lang="zh-TW" altLang="en-US" b="1" dirty="0" smtClean="0"/>
              <a:t>假公濟私</a:t>
            </a:r>
            <a:r>
              <a:rPr lang="zh-TW" altLang="en-US" b="0" dirty="0" smtClean="0"/>
              <a:t>）；以宰割下屬爲本事，以巴結上司爲忠臣，這是 叛國之風。</a:t>
            </a:r>
            <a:endParaRPr lang="en-US" altLang="zh-TW" b="0" dirty="0" smtClean="0"/>
          </a:p>
          <a:p>
            <a:r>
              <a:rPr lang="zh-TW" altLang="en-US" b="1" dirty="0" smtClean="0"/>
              <a:t>訪：問。</a:t>
            </a:r>
            <a:endParaRPr lang="en-US" altLang="zh-TW" b="1" dirty="0" smtClean="0"/>
          </a:p>
          <a:p>
            <a:r>
              <a:rPr lang="zh-TW" altLang="en-US" b="0" dirty="0" smtClean="0"/>
              <a:t>婦言：此為</a:t>
            </a:r>
            <a:r>
              <a:rPr lang="zh-TW" altLang="en-US" b="1" dirty="0" smtClean="0"/>
              <a:t>無德</a:t>
            </a:r>
            <a:r>
              <a:rPr lang="zh-TW" altLang="en-US" b="0" dirty="0" smtClean="0"/>
              <a:t>者；若太姒、太妊有德者，其言當用。他如貞婦、潔婦。</a:t>
            </a:r>
            <a:endParaRPr lang="en-US" altLang="zh-TW" b="0" dirty="0" smtClean="0"/>
          </a:p>
          <a:p>
            <a:r>
              <a:rPr lang="zh-TW" altLang="en-US" b="0" dirty="0" smtClean="0"/>
              <a:t>私政：</a:t>
            </a:r>
            <a:r>
              <a:rPr lang="zh-CN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家政。與國政相對。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左傳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僖公二十四年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 鄭伯與孔將鉏 、 石甲父 、 侯宣多省視官具於氾 ，</a:t>
            </a:r>
            <a:r>
              <a:rPr lang="zh-CN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而後聽其私政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，禮也。” 杜預 注：“得先君後己之禮。”</a:t>
            </a:r>
            <a:endParaRPr lang="en-US" altLang="zh-TW" b="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622290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868975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（諮度作讒嫉）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643540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841276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3406806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136821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1980730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9165988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2358105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2381648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7494729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19496957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48892090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7668661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2441517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381733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2765200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32622454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3631137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37647331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996781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2496806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5588492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72647050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4271427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6477727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30305750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820235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endParaRPr lang="en-US" altLang="zh-TW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29585168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子曰：「道之以政，齊之以刑，民免而無恥；道之以德，齊之以禮，有恥且格。」 （為政）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5661382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5600"/>
              </a:lnSpc>
            </a:pPr>
            <a:r>
              <a:rPr lang="zh-TW" altLang="en-US" sz="1200" dirty="0" smtClean="0">
                <a:solidFill>
                  <a:srgbClr val="FF0000"/>
                </a:solidFill>
              </a:rPr>
              <a:t>親</a:t>
            </a:r>
            <a:r>
              <a:rPr lang="zh-TW" altLang="zh-TW" sz="1200" dirty="0" smtClean="0">
                <a:solidFill>
                  <a:srgbClr val="FF0000"/>
                </a:solidFill>
              </a:rPr>
              <a:t>和國治</a:t>
            </a:r>
            <a:r>
              <a:rPr lang="zh-TW" altLang="en-US" sz="1200" dirty="0" smtClean="0">
                <a:solidFill>
                  <a:srgbClr val="FF0000"/>
                </a:solidFill>
              </a:rPr>
              <a:t>、輕</a:t>
            </a:r>
            <a:r>
              <a:rPr lang="zh-TW" altLang="zh-TW" sz="1200" dirty="0" smtClean="0">
                <a:solidFill>
                  <a:srgbClr val="FF0000"/>
                </a:solidFill>
              </a:rPr>
              <a:t>怨國衰</a:t>
            </a:r>
            <a:r>
              <a:rPr lang="zh-TW" altLang="en-US" sz="1200" dirty="0" smtClean="0">
                <a:solidFill>
                  <a:srgbClr val="FF0000"/>
                </a:solidFill>
              </a:rPr>
              <a:t>、放盪</a:t>
            </a:r>
            <a:r>
              <a:rPr lang="zh-TW" altLang="zh-TW" sz="1200" dirty="0" smtClean="0">
                <a:solidFill>
                  <a:srgbClr val="FF0000"/>
                </a:solidFill>
              </a:rPr>
              <a:t>國弱</a:t>
            </a:r>
            <a:r>
              <a:rPr lang="zh-TW" altLang="en-US" sz="1200" dirty="0" smtClean="0">
                <a:solidFill>
                  <a:srgbClr val="FF0000"/>
                </a:solidFill>
              </a:rPr>
              <a:t>、紛</a:t>
            </a:r>
            <a:r>
              <a:rPr lang="zh-TW" altLang="zh-TW" sz="1200" dirty="0" smtClean="0">
                <a:solidFill>
                  <a:srgbClr val="FF0000"/>
                </a:solidFill>
              </a:rPr>
              <a:t>爭國乖</a:t>
            </a:r>
            <a:r>
              <a:rPr lang="zh-TW" altLang="en-US" sz="1200" dirty="0" smtClean="0">
                <a:solidFill>
                  <a:srgbClr val="FF0000"/>
                </a:solidFill>
              </a:rPr>
              <a:t>、貪變</a:t>
            </a:r>
            <a:r>
              <a:rPr lang="zh-TW" altLang="zh-TW" sz="1200" dirty="0" smtClean="0">
                <a:solidFill>
                  <a:srgbClr val="FF0000"/>
                </a:solidFill>
              </a:rPr>
              <a:t>國亂</a:t>
            </a:r>
            <a:r>
              <a:rPr lang="zh-TW" altLang="en-US" sz="1200" dirty="0" smtClean="0">
                <a:solidFill>
                  <a:srgbClr val="FF0000"/>
                </a:solidFill>
              </a:rPr>
              <a:t>、</a:t>
            </a:r>
            <a:r>
              <a:rPr lang="zh-TW" altLang="zh-TW" sz="1200" dirty="0" smtClean="0">
                <a:solidFill>
                  <a:srgbClr val="FF0000"/>
                </a:solidFill>
              </a:rPr>
              <a:t>浮</a:t>
            </a:r>
            <a:r>
              <a:rPr lang="zh-TW" altLang="en-US" sz="1200" dirty="0" smtClean="0">
                <a:solidFill>
                  <a:srgbClr val="FF0000"/>
                </a:solidFill>
              </a:rPr>
              <a:t>誇</a:t>
            </a:r>
            <a:r>
              <a:rPr lang="zh-TW" altLang="zh-TW" sz="1200" dirty="0" smtClean="0">
                <a:solidFill>
                  <a:srgbClr val="FF0000"/>
                </a:solidFill>
              </a:rPr>
              <a:t>國荒</a:t>
            </a:r>
            <a:r>
              <a:rPr lang="zh-TW" altLang="en-US" sz="1200" dirty="0" smtClean="0">
                <a:solidFill>
                  <a:srgbClr val="FF0000"/>
                </a:solidFill>
              </a:rPr>
              <a:t>、</a:t>
            </a:r>
            <a:r>
              <a:rPr lang="zh-TW" altLang="zh-TW" sz="1200" dirty="0" smtClean="0">
                <a:solidFill>
                  <a:srgbClr val="FF0000"/>
                </a:solidFill>
              </a:rPr>
              <a:t>苛</a:t>
            </a:r>
            <a:r>
              <a:rPr lang="zh-TW" altLang="en-US" sz="1200" dirty="0" smtClean="0">
                <a:solidFill>
                  <a:srgbClr val="FF0000"/>
                </a:solidFill>
              </a:rPr>
              <a:t>私</a:t>
            </a:r>
            <a:r>
              <a:rPr lang="zh-TW" altLang="zh-TW" sz="1200" dirty="0" smtClean="0">
                <a:solidFill>
                  <a:srgbClr val="FF0000"/>
                </a:solidFill>
              </a:rPr>
              <a:t>國叛</a:t>
            </a:r>
            <a:r>
              <a:rPr lang="zh-TW" altLang="en-US" sz="1200" dirty="0" smtClean="0">
                <a:solidFill>
                  <a:srgbClr val="FF0000"/>
                </a:solidFill>
              </a:rPr>
              <a:t>、</a:t>
            </a:r>
            <a:r>
              <a:rPr lang="zh-TW" altLang="zh-TW" sz="1200" dirty="0" smtClean="0">
                <a:solidFill>
                  <a:srgbClr val="FF0000"/>
                </a:solidFill>
              </a:rPr>
              <a:t>疏</a:t>
            </a:r>
            <a:r>
              <a:rPr lang="zh-TW" altLang="en-US" sz="1200" dirty="0" smtClean="0">
                <a:solidFill>
                  <a:srgbClr val="FF0000"/>
                </a:solidFill>
              </a:rPr>
              <a:t>忌</a:t>
            </a:r>
            <a:r>
              <a:rPr lang="zh-TW" altLang="zh-TW" sz="1200" dirty="0" smtClean="0">
                <a:solidFill>
                  <a:srgbClr val="FF0000"/>
                </a:solidFill>
              </a:rPr>
              <a:t>國危</a:t>
            </a:r>
            <a:r>
              <a:rPr lang="zh-TW" altLang="en-US" sz="1200" dirty="0" smtClean="0">
                <a:solidFill>
                  <a:srgbClr val="FF0000"/>
                </a:solidFill>
              </a:rPr>
              <a:t>、悖</a:t>
            </a:r>
            <a:r>
              <a:rPr lang="zh-TW" altLang="zh-TW" sz="1200" dirty="0" smtClean="0">
                <a:solidFill>
                  <a:srgbClr val="FF0000"/>
                </a:solidFill>
              </a:rPr>
              <a:t>離國亡</a:t>
            </a:r>
            <a:r>
              <a:rPr lang="zh-TW" altLang="en-US" sz="1200" dirty="0" smtClean="0">
                <a:solidFill>
                  <a:srgbClr val="FF0000"/>
                </a:solidFill>
              </a:rPr>
              <a:t>。</a:t>
            </a:r>
            <a:endParaRPr lang="zh-TW" altLang="zh-TW" sz="1200" dirty="0" smtClean="0">
              <a:solidFill>
                <a:srgbClr val="FF0000"/>
              </a:solidFill>
            </a:endParaRPr>
          </a:p>
          <a:p>
            <a:endParaRPr lang="zh-TW" altLang="zh-TW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87949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3.xml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12" Type="http://schemas.microsoft.com/office/2007/relationships/diagramDrawing" Target="../diagrams/drawing13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11" Type="http://schemas.openxmlformats.org/officeDocument/2006/relationships/diagramColors" Target="../diagrams/colors13.xml"/><Relationship Id="rId5" Type="http://schemas.openxmlformats.org/officeDocument/2006/relationships/diagramQuickStyle" Target="../diagrams/quickStyle12.xml"/><Relationship Id="rId10" Type="http://schemas.openxmlformats.org/officeDocument/2006/relationships/diagramQuickStyle" Target="../diagrams/quickStyle13.xml"/><Relationship Id="rId4" Type="http://schemas.openxmlformats.org/officeDocument/2006/relationships/diagramLayout" Target="../diagrams/layout12.xml"/><Relationship Id="rId9" Type="http://schemas.openxmlformats.org/officeDocument/2006/relationships/diagramLayout" Target="../diagrams/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5.xml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12" Type="http://schemas.microsoft.com/office/2007/relationships/diagramDrawing" Target="../diagrams/drawing15.xml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11" Type="http://schemas.openxmlformats.org/officeDocument/2006/relationships/diagramColors" Target="../diagrams/colors15.xml"/><Relationship Id="rId5" Type="http://schemas.openxmlformats.org/officeDocument/2006/relationships/diagramQuickStyle" Target="../diagrams/quickStyle14.xml"/><Relationship Id="rId10" Type="http://schemas.openxmlformats.org/officeDocument/2006/relationships/diagramQuickStyle" Target="../diagrams/quickStyle15.xml"/><Relationship Id="rId4" Type="http://schemas.openxmlformats.org/officeDocument/2006/relationships/diagramLayout" Target="../diagrams/layout14.xml"/><Relationship Id="rId9" Type="http://schemas.openxmlformats.org/officeDocument/2006/relationships/diagramLayout" Target="../diagrams/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敬慎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「敬慎」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69985"/>
            <a:ext cx="8915400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管子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：國有四維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3651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：六守三寶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第七冊頁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3594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中論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：治道務本（譯註第十冊頁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5118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</a:rPr>
              <a:t>傅子</a:t>
            </a:r>
            <a:r>
              <a:rPr lang="en-US" altLang="zh-TW" sz="3200" dirty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：貴德抑</a:t>
            </a:r>
            <a:r>
              <a:rPr lang="zh-TW" altLang="en-US" sz="3200" dirty="0">
                <a:solidFill>
                  <a:schemeClr val="tx1"/>
                </a:solidFill>
              </a:rPr>
              <a:t>言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5471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韓子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：信</a:t>
            </a:r>
            <a:r>
              <a:rPr lang="zh-TW" altLang="en-US" sz="3200" dirty="0">
                <a:solidFill>
                  <a:schemeClr val="tx1"/>
                </a:solidFill>
              </a:rPr>
              <a:t>數</a:t>
            </a:r>
            <a:r>
              <a:rPr lang="zh-TW" altLang="en-US" sz="3200" dirty="0" smtClean="0">
                <a:solidFill>
                  <a:schemeClr val="tx1"/>
                </a:solidFill>
              </a:rPr>
              <a:t>有三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4519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r>
              <a:rPr lang="en-US" altLang="zh-TW" sz="3200" dirty="0">
                <a:solidFill>
                  <a:schemeClr val="tx1"/>
                </a:solidFill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</a:rPr>
              <a:t>申鑑</a:t>
            </a:r>
            <a:r>
              <a:rPr lang="en-US" altLang="zh-TW" sz="3200" dirty="0">
                <a:solidFill>
                  <a:schemeClr val="tx1"/>
                </a:solidFill>
              </a:rPr>
              <a:t>》</a:t>
            </a:r>
            <a:r>
              <a:rPr lang="zh-TW" altLang="en-US" sz="3200" dirty="0">
                <a:solidFill>
                  <a:schemeClr val="tx1"/>
                </a:solidFill>
              </a:rPr>
              <a:t>：國有九風（</a:t>
            </a:r>
            <a:r>
              <a:rPr lang="zh-TW" altLang="en-US" sz="3200" dirty="0">
                <a:solidFill>
                  <a:schemeClr val="tx1"/>
                </a:solidFill>
              </a:rPr>
              <a:t>譯註第十冊頁</a:t>
            </a:r>
            <a:r>
              <a:rPr lang="en-US" altLang="zh-TW" sz="3200" dirty="0">
                <a:solidFill>
                  <a:schemeClr val="tx1"/>
                </a:solidFill>
              </a:rPr>
              <a:t>5092</a:t>
            </a:r>
            <a:r>
              <a:rPr lang="zh-TW" altLang="en-US" sz="3200" dirty="0">
                <a:solidFill>
                  <a:schemeClr val="tx1"/>
                </a:solidFill>
              </a:rPr>
              <a:t>）</a:t>
            </a:r>
            <a:endParaRPr lang="en-US" altLang="zh-TW" sz="3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zh-TW" altLang="en-US" sz="32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47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傅子．戒言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1485900"/>
            <a:ext cx="10071100" cy="44253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上好德則</a:t>
            </a:r>
            <a:r>
              <a:rPr lang="zh-TW" altLang="en-US" sz="3200" dirty="0"/>
              <a:t>下</a:t>
            </a:r>
            <a:r>
              <a:rPr lang="zh-TW" altLang="en-US" sz="3200" dirty="0" smtClean="0"/>
              <a:t>修行。</a:t>
            </a:r>
            <a:r>
              <a:rPr lang="zh-TW" altLang="en-US" sz="3200" dirty="0"/>
              <a:t>上好</a:t>
            </a:r>
            <a:r>
              <a:rPr lang="zh-TW" altLang="en-US" sz="3200" dirty="0" smtClean="0"/>
              <a:t>言則</a:t>
            </a:r>
            <a:r>
              <a:rPr lang="zh-TW" altLang="en-US" sz="3200" dirty="0"/>
              <a:t>下飾</a:t>
            </a:r>
            <a:r>
              <a:rPr lang="zh-TW" altLang="en-US" sz="3200" dirty="0" smtClean="0"/>
              <a:t>辯。</a:t>
            </a:r>
            <a:r>
              <a:rPr lang="zh-TW" altLang="en-US" sz="3200" dirty="0"/>
              <a:t>修行則仁義興焉。飾辯則</a:t>
            </a:r>
            <a:r>
              <a:rPr lang="zh-TW" altLang="en-US" sz="3200" dirty="0" smtClean="0"/>
              <a:t>大僞</a:t>
            </a:r>
            <a:r>
              <a:rPr lang="zh-TW" altLang="en-US" sz="3200" dirty="0"/>
              <a:t>起焉。此必然之徵也。德者。難成而難見者也。言者。易撰而易悦者也。</a:t>
            </a:r>
            <a:r>
              <a:rPr lang="zh-TW" altLang="en-US" sz="3200" dirty="0" smtClean="0"/>
              <a:t>先王</a:t>
            </a:r>
            <a:r>
              <a:rPr lang="zh-TW" altLang="en-US" sz="3200" dirty="0"/>
              <a:t>知言之易而悦之者衆。故不尚焉。不尊賢尚德。舉善以教。而以一言之悦</a:t>
            </a:r>
            <a:r>
              <a:rPr lang="zh-TW" altLang="en-US" sz="3200" dirty="0" smtClean="0"/>
              <a:t>取人</a:t>
            </a:r>
            <a:r>
              <a:rPr lang="zh-TW" altLang="en-US" sz="3200" dirty="0"/>
              <a:t>。則天下</a:t>
            </a:r>
            <a:r>
              <a:rPr lang="zh-TW" altLang="en-US" sz="3200" dirty="0" smtClean="0"/>
              <a:t>之棄德</a:t>
            </a:r>
            <a:r>
              <a:rPr lang="zh-TW" altLang="en-US" sz="3200" dirty="0"/>
              <a:t>飾辯以要其上者不</a:t>
            </a:r>
            <a:r>
              <a:rPr lang="zh-TW" altLang="en-US" sz="3200" dirty="0" smtClean="0"/>
              <a:t>尠矣</a:t>
            </a:r>
            <a:r>
              <a:rPr lang="zh-TW" altLang="en-US" sz="3200" dirty="0"/>
              <a:t>。何者。德難爲而言易飾也。夫貪</a:t>
            </a:r>
            <a:r>
              <a:rPr lang="zh-TW" altLang="en-US" sz="3200" dirty="0" smtClean="0"/>
              <a:t>榮重利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常人之</a:t>
            </a:r>
            <a:r>
              <a:rPr lang="zh-TW" altLang="en-US" sz="3200" dirty="0"/>
              <a:t>性也。上之所好。榮利存焉。故上好之。下必</a:t>
            </a:r>
            <a:r>
              <a:rPr lang="zh-TW" altLang="en-US" sz="3200" dirty="0" smtClean="0"/>
              <a:t>趣之</a:t>
            </a:r>
            <a:r>
              <a:rPr lang="zh-TW" altLang="en-US" sz="3200" dirty="0"/>
              <a:t>。趣之不已。 雖死不避也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6166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47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傅子．戒言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1485900"/>
            <a:ext cx="10071100" cy="44253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先</a:t>
            </a:r>
            <a:r>
              <a:rPr lang="zh-TW" altLang="en-US" sz="3200" dirty="0"/>
              <a:t>王知人有好善尚德之性。而又貪榮而重利。故貴其所尚。而抑</a:t>
            </a:r>
            <a:r>
              <a:rPr lang="zh-TW" altLang="en-US" sz="3200" dirty="0" smtClean="0"/>
              <a:t>其所</a:t>
            </a:r>
            <a:r>
              <a:rPr lang="zh-TW" altLang="en-US" sz="3200" dirty="0"/>
              <a:t>貪。</a:t>
            </a:r>
            <a:r>
              <a:rPr lang="zh-TW" altLang="en-US" sz="3200" dirty="0" smtClean="0"/>
              <a:t>貴其</a:t>
            </a:r>
            <a:r>
              <a:rPr lang="zh-TW" altLang="en-US" sz="3200" dirty="0"/>
              <a:t>所尚。故禮讓興。抑其所貪。故廉耻存。夫榮利者。可</a:t>
            </a:r>
            <a:r>
              <a:rPr lang="zh-TW" altLang="en-US" sz="3200" dirty="0" smtClean="0"/>
              <a:t>抑而</a:t>
            </a:r>
            <a:r>
              <a:rPr lang="zh-TW" altLang="en-US" sz="3200" dirty="0"/>
              <a:t>不可絶 也。故明爲顯名高位豐禄厚賞。使天下希而慕之。不修行崇德。則不得此名。</a:t>
            </a:r>
            <a:r>
              <a:rPr lang="zh-TW" altLang="en-US" sz="3200" dirty="0" smtClean="0"/>
              <a:t>不居</a:t>
            </a:r>
            <a:r>
              <a:rPr lang="zh-TW" altLang="en-US" sz="3200" dirty="0"/>
              <a:t>此位。不食此禄。不獲此賞。此先王立教之大體也。夫德修之難。不積其實</a:t>
            </a:r>
            <a:r>
              <a:rPr lang="zh-TW" altLang="en-US" sz="3200" dirty="0" smtClean="0"/>
              <a:t>。不成</a:t>
            </a:r>
            <a:r>
              <a:rPr lang="zh-TW" altLang="en-US" sz="3200" dirty="0"/>
              <a:t>其名。夫言撰之易。</a:t>
            </a:r>
            <a:r>
              <a:rPr lang="zh-TW" altLang="en-US" sz="3200" dirty="0" smtClean="0"/>
              <a:t>合所</a:t>
            </a:r>
            <a:r>
              <a:rPr lang="zh-TW" altLang="en-US" sz="3200" dirty="0"/>
              <a:t>悦而大用。修之不久。所悦</a:t>
            </a:r>
            <a:r>
              <a:rPr lang="zh-TW" altLang="en-US" sz="3200" dirty="0" smtClean="0"/>
              <a:t>無常。</a:t>
            </a:r>
            <a:r>
              <a:rPr lang="zh-TW" altLang="en-US" sz="3200" dirty="0"/>
              <a:t>故君子不</a:t>
            </a:r>
            <a:r>
              <a:rPr lang="zh-TW" altLang="en-US" sz="3200" dirty="0" smtClean="0"/>
              <a:t>貴也。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5471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3773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7958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47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傅子．戒言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1485900"/>
            <a:ext cx="10071100" cy="44253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上好德則</a:t>
            </a:r>
            <a:r>
              <a:rPr lang="zh-TW" altLang="en-US" sz="3200" dirty="0"/>
              <a:t>下</a:t>
            </a:r>
            <a:r>
              <a:rPr lang="zh-TW" altLang="en-US" sz="3200" dirty="0" smtClean="0"/>
              <a:t>修行，上好言則</a:t>
            </a:r>
            <a:r>
              <a:rPr lang="zh-TW" altLang="en-US" sz="3200" dirty="0"/>
              <a:t>下飾</a:t>
            </a:r>
            <a:r>
              <a:rPr lang="zh-TW" altLang="en-US" sz="3200" dirty="0" smtClean="0"/>
              <a:t>辯；修行</a:t>
            </a:r>
            <a:r>
              <a:rPr lang="zh-TW" altLang="en-US" sz="3200" dirty="0"/>
              <a:t>則仁義興</a:t>
            </a:r>
            <a:r>
              <a:rPr lang="zh-TW" altLang="en-US" sz="3200" dirty="0" smtClean="0"/>
              <a:t>焉，飾</a:t>
            </a:r>
            <a:r>
              <a:rPr lang="zh-TW" altLang="en-US" sz="3200" dirty="0"/>
              <a:t>辯則</a:t>
            </a:r>
            <a:r>
              <a:rPr lang="zh-TW" altLang="en-US" sz="3200" dirty="0" smtClean="0"/>
              <a:t>大僞</a:t>
            </a:r>
            <a:r>
              <a:rPr lang="zh-TW" altLang="en-US" sz="3200" dirty="0"/>
              <a:t>起</a:t>
            </a:r>
            <a:r>
              <a:rPr lang="zh-TW" altLang="en-US" sz="3200" dirty="0" smtClean="0"/>
              <a:t>焉；此</a:t>
            </a:r>
            <a:r>
              <a:rPr lang="zh-TW" altLang="en-US" sz="3200" dirty="0"/>
              <a:t>必然之徵也。德</a:t>
            </a:r>
            <a:r>
              <a:rPr lang="zh-TW" altLang="en-US" sz="3200" dirty="0" smtClean="0"/>
              <a:t>者，難</a:t>
            </a:r>
            <a:r>
              <a:rPr lang="zh-TW" altLang="en-US" sz="3200" dirty="0"/>
              <a:t>成而難見者</a:t>
            </a:r>
            <a:r>
              <a:rPr lang="zh-TW" altLang="en-US" sz="3200" dirty="0" smtClean="0"/>
              <a:t>也；言者，易</a:t>
            </a:r>
            <a:r>
              <a:rPr lang="zh-TW" altLang="en-US" sz="3200" dirty="0"/>
              <a:t>撰而易悦者也。</a:t>
            </a:r>
            <a:r>
              <a:rPr lang="zh-TW" altLang="en-US" sz="3200" dirty="0" smtClean="0"/>
              <a:t>先王</a:t>
            </a:r>
            <a:r>
              <a:rPr lang="zh-TW" altLang="en-US" sz="3200" dirty="0"/>
              <a:t>知言之易而悦之者</a:t>
            </a:r>
            <a:r>
              <a:rPr lang="zh-TW" altLang="en-US" sz="3200" dirty="0" smtClean="0"/>
              <a:t>衆，故</a:t>
            </a:r>
            <a:r>
              <a:rPr lang="zh-TW" altLang="en-US" sz="3200" dirty="0"/>
              <a:t>不尚焉。不尊賢尚</a:t>
            </a:r>
            <a:r>
              <a:rPr lang="zh-TW" altLang="en-US" sz="3200" dirty="0" smtClean="0"/>
              <a:t>德，舉</a:t>
            </a:r>
            <a:r>
              <a:rPr lang="zh-TW" altLang="en-US" sz="3200" dirty="0"/>
              <a:t>善以</a:t>
            </a:r>
            <a:r>
              <a:rPr lang="zh-TW" altLang="en-US" sz="3200" dirty="0" smtClean="0"/>
              <a:t>教，而</a:t>
            </a:r>
            <a:r>
              <a:rPr lang="zh-TW" altLang="en-US" sz="3200" dirty="0"/>
              <a:t>以一言之悦</a:t>
            </a:r>
            <a:r>
              <a:rPr lang="zh-TW" altLang="en-US" sz="3200" dirty="0" smtClean="0"/>
              <a:t>取人，則</a:t>
            </a:r>
            <a:r>
              <a:rPr lang="zh-TW" altLang="en-US" sz="3200" dirty="0"/>
              <a:t>天下</a:t>
            </a:r>
            <a:r>
              <a:rPr lang="zh-TW" altLang="en-US" sz="3200" dirty="0" smtClean="0"/>
              <a:t>之棄德</a:t>
            </a:r>
            <a:r>
              <a:rPr lang="zh-TW" altLang="en-US" sz="3200" dirty="0"/>
              <a:t>飾辯以要其上者不</a:t>
            </a:r>
            <a:r>
              <a:rPr lang="zh-TW" altLang="en-US" sz="3200" dirty="0" smtClean="0"/>
              <a:t>尠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鮮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何者？德</a:t>
            </a:r>
            <a:r>
              <a:rPr lang="zh-TW" altLang="en-US" sz="3200" dirty="0"/>
              <a:t>難爲而言易飾也。夫貪榮重利，常人之性</a:t>
            </a:r>
            <a:r>
              <a:rPr lang="zh-TW" altLang="en-US" sz="3200" dirty="0" smtClean="0"/>
              <a:t>也；上</a:t>
            </a:r>
            <a:r>
              <a:rPr lang="zh-TW" altLang="en-US" sz="3200" dirty="0"/>
              <a:t>之所好，榮利存焉；故上好之，下必</a:t>
            </a:r>
            <a:r>
              <a:rPr lang="zh-TW" altLang="en-US" sz="3200" dirty="0" smtClean="0"/>
              <a:t>趣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；趣之不已，雖死不避也。</a:t>
            </a:r>
          </a:p>
        </p:txBody>
      </p:sp>
    </p:spTree>
    <p:extLst>
      <p:ext uri="{BB962C8B-B14F-4D97-AF65-F5344CB8AC3E}">
        <p14:creationId xmlns:p14="http://schemas.microsoft.com/office/powerpoint/2010/main" val="157372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1640" y="784860"/>
            <a:ext cx="10071100" cy="56057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先</a:t>
            </a:r>
            <a:r>
              <a:rPr lang="zh-TW" altLang="en-US" sz="3200" dirty="0"/>
              <a:t>王知人有好善尚德之</a:t>
            </a:r>
            <a:r>
              <a:rPr lang="zh-TW" altLang="en-US" sz="3200" dirty="0" smtClean="0"/>
              <a:t>性，而</a:t>
            </a:r>
            <a:r>
              <a:rPr lang="zh-TW" altLang="en-US" sz="3200" dirty="0"/>
              <a:t>又貪榮而</a:t>
            </a:r>
            <a:r>
              <a:rPr lang="zh-TW" altLang="en-US" sz="3200" dirty="0" smtClean="0"/>
              <a:t>重利，故</a:t>
            </a:r>
            <a:r>
              <a:rPr lang="zh-TW" altLang="en-US" sz="3200" dirty="0"/>
              <a:t>貴其所</a:t>
            </a:r>
            <a:r>
              <a:rPr lang="zh-TW" altLang="en-US" sz="3200" dirty="0" smtClean="0"/>
              <a:t>尚而</a:t>
            </a:r>
            <a:r>
              <a:rPr lang="zh-TW" altLang="en-US" sz="3200" dirty="0"/>
              <a:t>抑</a:t>
            </a:r>
            <a:r>
              <a:rPr lang="zh-TW" altLang="en-US" sz="3200" dirty="0" smtClean="0"/>
              <a:t>其所</a:t>
            </a:r>
            <a:r>
              <a:rPr lang="zh-TW" altLang="en-US" sz="3200" dirty="0"/>
              <a:t>貪。</a:t>
            </a:r>
            <a:r>
              <a:rPr lang="zh-TW" altLang="en-US" sz="3200" dirty="0" smtClean="0"/>
              <a:t>貴其</a:t>
            </a:r>
            <a:r>
              <a:rPr lang="zh-TW" altLang="en-US" sz="3200" dirty="0"/>
              <a:t>所</a:t>
            </a:r>
            <a:r>
              <a:rPr lang="zh-TW" altLang="en-US" sz="3200" dirty="0" smtClean="0"/>
              <a:t>尚，故</a:t>
            </a:r>
            <a:r>
              <a:rPr lang="zh-TW" altLang="en-US" sz="3200" dirty="0"/>
              <a:t>禮讓</a:t>
            </a:r>
            <a:r>
              <a:rPr lang="zh-TW" altLang="en-US" sz="3200" dirty="0" smtClean="0"/>
              <a:t>興；抑</a:t>
            </a:r>
            <a:r>
              <a:rPr lang="zh-TW" altLang="en-US" sz="3200" dirty="0"/>
              <a:t>其所</a:t>
            </a:r>
            <a:r>
              <a:rPr lang="zh-TW" altLang="en-US" sz="3200" dirty="0" smtClean="0"/>
              <a:t>貪，故</a:t>
            </a:r>
            <a:r>
              <a:rPr lang="zh-TW" altLang="en-US" sz="3200" dirty="0"/>
              <a:t>廉耻存。夫榮利者，</a:t>
            </a:r>
            <a:r>
              <a:rPr lang="zh-TW" altLang="en-US" sz="3200" dirty="0">
                <a:solidFill>
                  <a:srgbClr val="FF0000"/>
                </a:solidFill>
              </a:rPr>
              <a:t>可抑而不可絶</a:t>
            </a:r>
            <a:r>
              <a:rPr lang="zh-TW" altLang="en-US" sz="3200" dirty="0" smtClean="0"/>
              <a:t>也；故</a:t>
            </a:r>
            <a:r>
              <a:rPr lang="zh-TW" altLang="en-US" sz="3200" dirty="0"/>
              <a:t>明爲顯名高位、豐禄厚賞，使天下希而慕之。不修行崇德，則不得此名；不居此位，不食此禄，不獲此賞；此先王立教之大體也。夫德修之難，不積其實，不成其名；夫言撰之易，合所悦而大用；修之不久，所悦</a:t>
            </a:r>
            <a:r>
              <a:rPr lang="zh-TW" altLang="en-US" sz="3200" dirty="0" smtClean="0"/>
              <a:t>無常，故</a:t>
            </a:r>
            <a:r>
              <a:rPr lang="zh-TW" altLang="en-US" sz="3200" dirty="0"/>
              <a:t>君子不貴也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5471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4249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379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792480"/>
            <a:ext cx="10071100" cy="511874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上好德則</a:t>
            </a:r>
            <a:r>
              <a:rPr lang="zh-TW" altLang="en-US" sz="3200" dirty="0"/>
              <a:t>下</a:t>
            </a:r>
            <a:r>
              <a:rPr lang="zh-TW" altLang="en-US" sz="3200" dirty="0" smtClean="0"/>
              <a:t>修行，上好言則</a:t>
            </a:r>
            <a:r>
              <a:rPr lang="zh-TW" altLang="en-US" sz="3200" dirty="0"/>
              <a:t>下飾</a:t>
            </a:r>
            <a:r>
              <a:rPr lang="zh-TW" altLang="en-US" sz="3200" dirty="0" smtClean="0"/>
              <a:t>辯；修行</a:t>
            </a:r>
            <a:r>
              <a:rPr lang="zh-TW" altLang="en-US" sz="3200" dirty="0"/>
              <a:t>則仁義興</a:t>
            </a:r>
            <a:r>
              <a:rPr lang="zh-TW" altLang="en-US" sz="3200" dirty="0" smtClean="0"/>
              <a:t>焉，飾</a:t>
            </a:r>
            <a:r>
              <a:rPr lang="zh-TW" altLang="en-US" sz="3200" dirty="0"/>
              <a:t>辯則</a:t>
            </a:r>
            <a:r>
              <a:rPr lang="zh-TW" altLang="en-US" sz="3200" dirty="0" smtClean="0"/>
              <a:t>大僞</a:t>
            </a:r>
            <a:r>
              <a:rPr lang="zh-TW" altLang="en-US" sz="3200" dirty="0"/>
              <a:t>起</a:t>
            </a:r>
            <a:r>
              <a:rPr lang="zh-TW" altLang="en-US" sz="3200" dirty="0" smtClean="0"/>
              <a:t>焉；此</a:t>
            </a:r>
            <a:r>
              <a:rPr lang="zh-TW" altLang="en-US" sz="3200" dirty="0"/>
              <a:t>必然之徵也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德者，難</a:t>
            </a:r>
            <a:r>
              <a:rPr lang="zh-TW" altLang="en-US" sz="3200" dirty="0"/>
              <a:t>成而難見者</a:t>
            </a:r>
            <a:r>
              <a:rPr lang="zh-TW" altLang="en-US" sz="3200" dirty="0" smtClean="0"/>
              <a:t>也；言者，易</a:t>
            </a:r>
            <a:r>
              <a:rPr lang="zh-TW" altLang="en-US" sz="3200" dirty="0"/>
              <a:t>撰而易悦者也。</a:t>
            </a:r>
            <a:r>
              <a:rPr lang="zh-TW" altLang="en-US" sz="3200" dirty="0" smtClean="0"/>
              <a:t>先王</a:t>
            </a:r>
            <a:r>
              <a:rPr lang="zh-TW" altLang="en-US" sz="3200" dirty="0"/>
              <a:t>知言之易而悦之者</a:t>
            </a:r>
            <a:r>
              <a:rPr lang="zh-TW" altLang="en-US" sz="3200" dirty="0" smtClean="0"/>
              <a:t>衆，故</a:t>
            </a:r>
            <a:r>
              <a:rPr lang="zh-TW" altLang="en-US" sz="3200" dirty="0"/>
              <a:t>不尚焉。不尊賢尚</a:t>
            </a:r>
            <a:r>
              <a:rPr lang="zh-TW" altLang="en-US" sz="3200" dirty="0" smtClean="0"/>
              <a:t>德，舉</a:t>
            </a:r>
            <a:r>
              <a:rPr lang="zh-TW" altLang="en-US" sz="3200" dirty="0"/>
              <a:t>善以</a:t>
            </a:r>
            <a:r>
              <a:rPr lang="zh-TW" altLang="en-US" sz="3200" dirty="0" smtClean="0"/>
              <a:t>教，而</a:t>
            </a:r>
            <a:r>
              <a:rPr lang="zh-TW" altLang="en-US" sz="3200" dirty="0"/>
              <a:t>以一言之悦</a:t>
            </a:r>
            <a:r>
              <a:rPr lang="zh-TW" altLang="en-US" sz="3200" dirty="0" smtClean="0"/>
              <a:t>取人，則</a:t>
            </a:r>
            <a:r>
              <a:rPr lang="zh-TW" altLang="en-US" sz="3200" dirty="0"/>
              <a:t>天下</a:t>
            </a:r>
            <a:r>
              <a:rPr lang="zh-TW" altLang="en-US" sz="3200" dirty="0" smtClean="0"/>
              <a:t>之棄德</a:t>
            </a:r>
            <a:r>
              <a:rPr lang="zh-TW" altLang="en-US" sz="3200" dirty="0"/>
              <a:t>飾辯以要其上者不</a:t>
            </a:r>
            <a:r>
              <a:rPr lang="zh-TW" altLang="en-US" sz="3200" dirty="0" smtClean="0"/>
              <a:t>尠矣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何者？德</a:t>
            </a:r>
            <a:r>
              <a:rPr lang="zh-TW" altLang="en-US" sz="3200" dirty="0"/>
              <a:t>難爲而言易飾也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貪榮重利，常人之性</a:t>
            </a:r>
            <a:r>
              <a:rPr lang="zh-TW" altLang="en-US" sz="3200" dirty="0" smtClean="0"/>
              <a:t>也；上</a:t>
            </a:r>
            <a:r>
              <a:rPr lang="zh-TW" altLang="en-US" sz="3200" dirty="0"/>
              <a:t>之所好，榮利存焉；故上好之，下必趣之；趣之不已，雖死不避也。</a:t>
            </a:r>
          </a:p>
        </p:txBody>
      </p:sp>
    </p:spTree>
    <p:extLst>
      <p:ext uri="{BB962C8B-B14F-4D97-AF65-F5344CB8AC3E}">
        <p14:creationId xmlns:p14="http://schemas.microsoft.com/office/powerpoint/2010/main" val="340194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5115" y="447842"/>
            <a:ext cx="10071100" cy="51746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先</a:t>
            </a:r>
            <a:r>
              <a:rPr lang="zh-TW" altLang="en-US" sz="3200" dirty="0"/>
              <a:t>王知人有好善尚德之</a:t>
            </a:r>
            <a:r>
              <a:rPr lang="zh-TW" altLang="en-US" sz="3200" dirty="0" smtClean="0"/>
              <a:t>性，而</a:t>
            </a:r>
            <a:r>
              <a:rPr lang="zh-TW" altLang="en-US" sz="3200" dirty="0"/>
              <a:t>又貪榮而</a:t>
            </a:r>
            <a:r>
              <a:rPr lang="zh-TW" altLang="en-US" sz="3200" dirty="0" smtClean="0"/>
              <a:t>重利，故</a:t>
            </a:r>
            <a:r>
              <a:rPr lang="zh-TW" altLang="en-US" sz="3200" dirty="0"/>
              <a:t>貴其所</a:t>
            </a:r>
            <a:r>
              <a:rPr lang="zh-TW" altLang="en-US" sz="3200" dirty="0" smtClean="0"/>
              <a:t>尚而</a:t>
            </a:r>
            <a:r>
              <a:rPr lang="zh-TW" altLang="en-US" sz="3200" dirty="0"/>
              <a:t>抑</a:t>
            </a:r>
            <a:r>
              <a:rPr lang="zh-TW" altLang="en-US" sz="3200" dirty="0" smtClean="0"/>
              <a:t>其所</a:t>
            </a:r>
            <a:r>
              <a:rPr lang="zh-TW" altLang="en-US" sz="3200" dirty="0"/>
              <a:t>貪。</a:t>
            </a:r>
            <a:r>
              <a:rPr lang="zh-TW" altLang="en-US" sz="3200" dirty="0" smtClean="0"/>
              <a:t>貴其</a:t>
            </a:r>
            <a:r>
              <a:rPr lang="zh-TW" altLang="en-US" sz="3200" dirty="0"/>
              <a:t>所</a:t>
            </a:r>
            <a:r>
              <a:rPr lang="zh-TW" altLang="en-US" sz="3200" dirty="0" smtClean="0"/>
              <a:t>尚，故</a:t>
            </a:r>
            <a:r>
              <a:rPr lang="zh-TW" altLang="en-US" sz="3200" dirty="0"/>
              <a:t>禮讓</a:t>
            </a:r>
            <a:r>
              <a:rPr lang="zh-TW" altLang="en-US" sz="3200" dirty="0" smtClean="0"/>
              <a:t>興；抑</a:t>
            </a:r>
            <a:r>
              <a:rPr lang="zh-TW" altLang="en-US" sz="3200" dirty="0"/>
              <a:t>其所</a:t>
            </a:r>
            <a:r>
              <a:rPr lang="zh-TW" altLang="en-US" sz="3200" dirty="0" smtClean="0"/>
              <a:t>貪，故</a:t>
            </a:r>
            <a:r>
              <a:rPr lang="zh-TW" altLang="en-US" sz="3200" dirty="0"/>
              <a:t>廉耻存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榮利</a:t>
            </a:r>
            <a:r>
              <a:rPr lang="zh-TW" altLang="en-US" sz="3200" dirty="0" smtClean="0"/>
              <a:t>者，可抑而</a:t>
            </a:r>
            <a:r>
              <a:rPr lang="zh-TW" altLang="en-US" sz="3200" dirty="0"/>
              <a:t>不可</a:t>
            </a:r>
            <a:r>
              <a:rPr lang="zh-TW" altLang="en-US" sz="3200" dirty="0" smtClean="0"/>
              <a:t>絶也；故</a:t>
            </a:r>
            <a:r>
              <a:rPr lang="zh-TW" altLang="en-US" sz="3200" dirty="0"/>
              <a:t>明爲顯名</a:t>
            </a:r>
            <a:r>
              <a:rPr lang="zh-TW" altLang="en-US" sz="3200" dirty="0" smtClean="0"/>
              <a:t>高位、豐</a:t>
            </a:r>
            <a:r>
              <a:rPr lang="zh-TW" altLang="en-US" sz="3200" dirty="0"/>
              <a:t>禄厚賞，使天下希而慕之。不修行崇德，則不得此名；不居此位，不食此禄，不獲此賞；此先王立教之大體也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德修之</a:t>
            </a:r>
            <a:r>
              <a:rPr lang="zh-TW" altLang="en-US" sz="3200" dirty="0" smtClean="0"/>
              <a:t>難，不</a:t>
            </a:r>
            <a:r>
              <a:rPr lang="zh-TW" altLang="en-US" sz="3200" dirty="0"/>
              <a:t>積</a:t>
            </a:r>
            <a:r>
              <a:rPr lang="zh-TW" altLang="en-US" sz="3200" dirty="0" smtClean="0"/>
              <a:t>其實，不成</a:t>
            </a:r>
            <a:r>
              <a:rPr lang="zh-TW" altLang="en-US" sz="3200" dirty="0"/>
              <a:t>其</a:t>
            </a:r>
            <a:r>
              <a:rPr lang="zh-TW" altLang="en-US" sz="3200" dirty="0" smtClean="0"/>
              <a:t>名；夫</a:t>
            </a:r>
            <a:r>
              <a:rPr lang="zh-TW" altLang="en-US" sz="3200" dirty="0"/>
              <a:t>言撰之</a:t>
            </a:r>
            <a:r>
              <a:rPr lang="zh-TW" altLang="en-US" sz="3200" dirty="0" smtClean="0"/>
              <a:t>易，合所</a:t>
            </a:r>
            <a:r>
              <a:rPr lang="zh-TW" altLang="en-US" sz="3200" dirty="0"/>
              <a:t>悦而大</a:t>
            </a:r>
            <a:r>
              <a:rPr lang="zh-TW" altLang="en-US" sz="3200" dirty="0" smtClean="0"/>
              <a:t>用；修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不久，所</a:t>
            </a:r>
            <a:r>
              <a:rPr lang="zh-TW" altLang="en-US" sz="3200" dirty="0"/>
              <a:t>悦</a:t>
            </a:r>
            <a:r>
              <a:rPr lang="zh-TW" altLang="en-US" sz="3200" dirty="0" smtClean="0"/>
              <a:t>無常，故</a:t>
            </a:r>
            <a:r>
              <a:rPr lang="zh-TW" altLang="en-US" sz="3200" dirty="0"/>
              <a:t>君子不</a:t>
            </a:r>
            <a:r>
              <a:rPr lang="zh-TW" altLang="en-US" sz="3200" dirty="0" smtClean="0"/>
              <a:t>貴也。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5755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2487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006027"/>
              </p:ext>
            </p:extLst>
          </p:nvPr>
        </p:nvGraphicFramePr>
        <p:xfrm>
          <a:off x="1803399" y="1551008"/>
          <a:ext cx="10109927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上好德則下修行，上好言則下飾辯；修行則仁義興焉，飾辯則大僞起焉；此必然之徵也。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543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14085"/>
              </p:ext>
            </p:extLst>
          </p:nvPr>
        </p:nvGraphicFramePr>
        <p:xfrm>
          <a:off x="1803399" y="1551008"/>
          <a:ext cx="10109927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好德修行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上好德則下修行，上好言則下飾辯；修行則仁義興焉，飾辯則大僞起焉；此必然之徵也。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312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399" y="1551008"/>
          <a:ext cx="10109927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351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好德修行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上好德則下修行，上好言則下飾辯；修行則仁義興焉，飾辯則大僞起焉；此必然之徵也。</a:t>
                      </a: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德難言易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德者，難成而難見者也；言者，易撰而易悦者也。先王知言之易而悦之者衆，故不尚焉。不尊賢尚德，舉善以教，而以一言之悦取人，則天下之棄德飾辯以要其上者不尠矣！何者？德難爲而言易飾也。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306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670287"/>
              </p:ext>
            </p:extLst>
          </p:nvPr>
        </p:nvGraphicFramePr>
        <p:xfrm>
          <a:off x="1803399" y="698501"/>
          <a:ext cx="10109927" cy="5111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39369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899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夫貪榮重利，常人之性也；上之所好，榮利存焉；故上好之，下必趣之；趣之不已，雖死不避也。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5512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先王知人有好善尚德之性，而又貪榮而重利，故貴其所尚而抑其所貪。貴其所尚，故禮讓興；抑其所貪，故廉耻存。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876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675277"/>
              </p:ext>
            </p:extLst>
          </p:nvPr>
        </p:nvGraphicFramePr>
        <p:xfrm>
          <a:off x="1803399" y="698501"/>
          <a:ext cx="10109927" cy="5111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39369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899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上好下趨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夫貪榮重利，常人之性也；上之所好，榮利存焉；故上好之，下必趣之；趣之不已，雖死不避也。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5512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先王知人有好善尚德之性，而又貪榮而重利，故貴其所尚而抑其所貪。貴其所尚，故禮讓興；抑其所貪，故廉耻存。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3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792383"/>
              </p:ext>
            </p:extLst>
          </p:nvPr>
        </p:nvGraphicFramePr>
        <p:xfrm>
          <a:off x="1803399" y="698501"/>
          <a:ext cx="10109927" cy="5111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39369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899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上好下趨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夫貪榮重利，常人之性也；上之所好，榮利存焉；故上好之，下必趣之；趣之不已，雖死不避也。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5512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貴德抑貪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先王知人有好善尚德之性，而又貪榮而重利，故貴其所尚而抑其所貪。貴其所尚，故禮讓興；抑其所貪，故廉耻存。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75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937301"/>
              </p:ext>
            </p:extLst>
          </p:nvPr>
        </p:nvGraphicFramePr>
        <p:xfrm>
          <a:off x="1803399" y="700108"/>
          <a:ext cx="10109927" cy="537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5559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夫榮利者，可抑而不可絶也。</a:t>
                      </a:r>
                      <a:r>
                        <a:rPr lang="zh-TW" altLang="en-US" sz="3200" dirty="0" smtClean="0"/>
                        <a:t>故明爲顯名高位、豐禄厚賞，使天下希而慕之。不修行崇德，則不得此名；不居此位，不食此禄，不獲此賞；此先王立教之大體也。</a:t>
                      </a: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夫德修之難，不積其實，不成其名；夫言撰之易，合所悦而大用；修之不久，所悦無常，故君子不貴也。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8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783999"/>
              </p:ext>
            </p:extLst>
          </p:nvPr>
        </p:nvGraphicFramePr>
        <p:xfrm>
          <a:off x="1803399" y="700108"/>
          <a:ext cx="10109927" cy="537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5559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立教大體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夫榮利者，可抑而不可絶也。</a:t>
                      </a:r>
                      <a:r>
                        <a:rPr lang="zh-TW" altLang="en-US" sz="3200" dirty="0" smtClean="0"/>
                        <a:t>故明爲顯名高位、豐禄厚賞，使天下希而慕之。不修行崇德，則不得此名；不居此位，不食此禄，不獲此賞；此先王立教之大體也。</a:t>
                      </a: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夫德修之難，不積其實，不成其名；夫言撰之易，合所悦而大用；修之不久，所悦無常，故君子不貴也。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16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8230636"/>
              </p:ext>
            </p:extLst>
          </p:nvPr>
        </p:nvGraphicFramePr>
        <p:xfrm>
          <a:off x="1803399" y="700108"/>
          <a:ext cx="10109927" cy="537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5559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6200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立教大體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夫榮利者，可抑而不可絶也。</a:t>
                      </a:r>
                      <a:r>
                        <a:rPr lang="zh-TW" altLang="en-US" sz="3200" dirty="0" smtClean="0"/>
                        <a:t>故明爲顯名高位、豐禄厚賞，使天下希而慕之。不修行崇德，則不得此名；不居此位，不食此禄，不獲此賞；此先王立教之大體也。</a:t>
                      </a:r>
                      <a:endParaRPr lang="zh-TW" altLang="en-US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220715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君子貴德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夫德修之難，不積其實，不成其名；夫言撰之易，合所悦而大用；修之不久，所悦無常，故君子不貴也。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73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試將各段綱目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連綴成為本文摘要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2404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8831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4050057833"/>
              </p:ext>
            </p:extLst>
          </p:nvPr>
        </p:nvGraphicFramePr>
        <p:xfrm>
          <a:off x="2606742" y="1181100"/>
          <a:ext cx="7934257" cy="2044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直線圖說文字 2 2"/>
          <p:cNvSpPr/>
          <p:nvPr/>
        </p:nvSpPr>
        <p:spPr>
          <a:xfrm>
            <a:off x="4567270" y="469900"/>
            <a:ext cx="4013200" cy="596900"/>
          </a:xfrm>
          <a:prstGeom prst="borderCallout2">
            <a:avLst>
              <a:gd name="adj1" fmla="val 42560"/>
              <a:gd name="adj2" fmla="val -1055"/>
              <a:gd name="adj3" fmla="val 42560"/>
              <a:gd name="adj4" fmla="val -16983"/>
              <a:gd name="adj5" fmla="val 134610"/>
              <a:gd name="adj6" fmla="val -17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/>
              <a:t>德者，難成而難見者</a:t>
            </a:r>
            <a:r>
              <a:rPr lang="zh-TW" altLang="en-US" sz="2800" dirty="0" smtClean="0"/>
              <a:t>也</a:t>
            </a:r>
            <a:endParaRPr lang="zh-TW" altLang="en-US" sz="2800" dirty="0"/>
          </a:p>
        </p:txBody>
      </p:sp>
      <p:sp>
        <p:nvSpPr>
          <p:cNvPr id="6" name="直線圖說文字 2 5"/>
          <p:cNvSpPr/>
          <p:nvPr/>
        </p:nvSpPr>
        <p:spPr>
          <a:xfrm>
            <a:off x="4527515" y="3365500"/>
            <a:ext cx="4013200" cy="596900"/>
          </a:xfrm>
          <a:prstGeom prst="borderCallout2">
            <a:avLst>
              <a:gd name="adj1" fmla="val 42560"/>
              <a:gd name="adj2" fmla="val -1055"/>
              <a:gd name="adj3" fmla="val 42560"/>
              <a:gd name="adj4" fmla="val -16983"/>
              <a:gd name="adj5" fmla="val -36658"/>
              <a:gd name="adj6" fmla="val -171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/>
              <a:t>言者，易撰而易悦者也</a:t>
            </a:r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1391018934"/>
              </p:ext>
            </p:extLst>
          </p:nvPr>
        </p:nvGraphicFramePr>
        <p:xfrm>
          <a:off x="2908300" y="4102100"/>
          <a:ext cx="7340599" cy="248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83587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F9B2121-32C9-44BE-B656-38D920D18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EF9B2121-32C9-44BE-B656-38D920D18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3DE92A3-7D4A-483F-8F5B-5F31489B40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93DE92A3-7D4A-483F-8F5B-5F31489B40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6BB64A1-A777-4EDC-82CF-883B75453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C6BB64A1-A777-4EDC-82CF-883B75453A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37908B-C5DB-4ECC-8A92-6FA783EF29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E037908B-C5DB-4ECC-8A92-6FA783EF29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610F350-DD9F-46B0-9DC0-6BCE4C64A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graphicEl>
                                              <a:dgm id="{6610F350-DD9F-46B0-9DC0-6BCE4C64AF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6820287-02A5-4789-9C89-94A1800F79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96820287-02A5-4789-9C89-94A1800F79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B84FBC-9DA9-4BE1-900C-CE1CDF24CF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73B84FBC-9DA9-4BE1-900C-CE1CDF24CF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2A9984-C531-4D36-9508-24E0F1ED91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052A9984-C531-4D36-9508-24E0F1ED91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789EED-0814-4B38-BCEF-8912728C6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graphicEl>
                                              <a:dgm id="{CE789EED-0814-4B38-BCEF-8912728C6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94F6D8-2DB7-446C-924F-E0E2E7973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graphicEl>
                                              <a:dgm id="{2A94F6D8-2DB7-446C-924F-E0E2E79732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lvlOne"/>
        </p:bldSub>
      </p:bldGraphic>
      <p:bldP spid="3" grpId="0" animBg="1"/>
      <p:bldP spid="6" grpId="0" animBg="1"/>
      <p:bldGraphic spid="5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2327723743"/>
              </p:ext>
            </p:extLst>
          </p:nvPr>
        </p:nvGraphicFramePr>
        <p:xfrm>
          <a:off x="3825943" y="443411"/>
          <a:ext cx="5432357" cy="3290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3661005676"/>
              </p:ext>
            </p:extLst>
          </p:nvPr>
        </p:nvGraphicFramePr>
        <p:xfrm>
          <a:off x="2454342" y="3733801"/>
          <a:ext cx="8175557" cy="3036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07199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5C89B2-EB2F-4547-8255-1DE467F0B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655C89B2-EB2F-4547-8255-1DE467F0B9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05A1BB-7894-4915-8F70-82AD5FEDF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4305A1BB-7894-4915-8F70-82AD5FEDF7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F5B8BC9-EC0C-4839-B8EF-AC342B729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graphicEl>
                                              <a:dgm id="{EF5B8BC9-EC0C-4839-B8EF-AC342B7293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37ECE87-1130-40D4-AD1E-EFBBB5FA1C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graphicEl>
                                              <a:dgm id="{D37ECE87-1130-40D4-AD1E-EFBBB5FA1C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  <p:bldGraphic spid="3" grpId="0" uiExpand="1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4056035616"/>
              </p:ext>
            </p:extLst>
          </p:nvPr>
        </p:nvGraphicFramePr>
        <p:xfrm>
          <a:off x="2263842" y="1155700"/>
          <a:ext cx="8620058" cy="4571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147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D73B9D2-3C5D-4DC1-9B20-B81065A07E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6BD1B00-60B4-4805-A698-A2A3E4F8BA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9C5E9D-F045-47E1-93C8-598406948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269C5E9D-F045-47E1-93C8-598406948C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FE70C1-A865-4A8D-8523-A1D0F988A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2CFE70C1-A865-4A8D-8523-A1D0F988AD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F3A791-E109-4FF7-97C6-4D4C764573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4AF3A791-E109-4FF7-97C6-4D4C764573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32435885"/>
              </p:ext>
            </p:extLst>
          </p:nvPr>
        </p:nvGraphicFramePr>
        <p:xfrm>
          <a:off x="1539942" y="444500"/>
          <a:ext cx="10385358" cy="607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3494762" y="219031"/>
            <a:ext cx="7716032" cy="18158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>
                <a:solidFill>
                  <a:srgbClr val="FF0000"/>
                </a:solidFill>
              </a:rPr>
              <a:t>夫榮利者，可抑而不可絶也</a:t>
            </a:r>
            <a:r>
              <a:rPr lang="zh-TW" altLang="en-US" sz="2800" dirty="0" smtClean="0">
                <a:solidFill>
                  <a:srgbClr val="FF0000"/>
                </a:solidFill>
              </a:rPr>
              <a:t>；</a:t>
            </a:r>
            <a:endParaRPr lang="en-US" altLang="zh-TW" sz="2800" dirty="0" smtClean="0">
              <a:solidFill>
                <a:srgbClr val="FF0000"/>
              </a:solidFill>
            </a:endParaRPr>
          </a:p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故</a:t>
            </a:r>
            <a:r>
              <a:rPr lang="zh-TW" altLang="en-US" sz="2800" dirty="0">
                <a:solidFill>
                  <a:srgbClr val="FF0000"/>
                </a:solidFill>
              </a:rPr>
              <a:t>明爲顯名高位、豐禄厚賞，使天下希而慕之。不修行崇德，則不得此名</a:t>
            </a:r>
            <a:r>
              <a:rPr lang="zh-TW" altLang="en-US" sz="2800" dirty="0" smtClean="0">
                <a:solidFill>
                  <a:srgbClr val="FF0000"/>
                </a:solidFill>
              </a:rPr>
              <a:t>；</a:t>
            </a:r>
            <a:endParaRPr lang="en-US" altLang="zh-TW" sz="2800" dirty="0" smtClean="0">
              <a:solidFill>
                <a:srgbClr val="FF0000"/>
              </a:solidFill>
            </a:endParaRPr>
          </a:p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不</a:t>
            </a:r>
            <a:r>
              <a:rPr lang="zh-TW" altLang="en-US" sz="2800" dirty="0">
                <a:solidFill>
                  <a:srgbClr val="FF0000"/>
                </a:solidFill>
              </a:rPr>
              <a:t>居此位</a:t>
            </a:r>
            <a:r>
              <a:rPr lang="zh-TW" altLang="en-US" sz="2800" dirty="0" smtClean="0">
                <a:solidFill>
                  <a:srgbClr val="FF0000"/>
                </a:solidFill>
              </a:rPr>
              <a:t>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 smtClean="0">
                <a:solidFill>
                  <a:srgbClr val="FF0000"/>
                </a:solidFill>
              </a:rPr>
              <a:t>不</a:t>
            </a:r>
            <a:r>
              <a:rPr lang="zh-TW" altLang="en-US" sz="2800" dirty="0">
                <a:solidFill>
                  <a:srgbClr val="FF0000"/>
                </a:solidFill>
              </a:rPr>
              <a:t>食此禄，不獲此賞</a:t>
            </a:r>
            <a:r>
              <a:rPr lang="zh-TW" altLang="en-US" sz="2800" dirty="0" smtClean="0">
                <a:solidFill>
                  <a:srgbClr val="FF0000"/>
                </a:solidFill>
              </a:rPr>
              <a:t>；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5386192" y="5930325"/>
            <a:ext cx="3933172" cy="58477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此先王立教之大體</a:t>
            </a:r>
            <a:r>
              <a:rPr lang="zh-TW" altLang="en-US" sz="3200" dirty="0" smtClean="0">
                <a:solidFill>
                  <a:srgbClr val="FF0000"/>
                </a:solidFill>
              </a:rPr>
              <a:t>也</a:t>
            </a:r>
            <a:endParaRPr lang="en-US" altLang="zh-TW" sz="32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4061610" y="3218190"/>
            <a:ext cx="2916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使天下希而慕之</a:t>
            </a:r>
            <a:endParaRPr lang="zh-TW" altLang="en-US" sz="2800" dirty="0"/>
          </a:p>
        </p:txBody>
      </p:sp>
      <p:sp>
        <p:nvSpPr>
          <p:cNvPr id="6" name="右大括弧 5"/>
          <p:cNvSpPr/>
          <p:nvPr/>
        </p:nvSpPr>
        <p:spPr>
          <a:xfrm rot="5400000">
            <a:off x="7082068" y="943476"/>
            <a:ext cx="541420" cy="9133974"/>
          </a:xfrm>
          <a:prstGeom prst="rightBrace">
            <a:avLst>
              <a:gd name="adj1" fmla="val 114232"/>
              <a:gd name="adj2" fmla="val 50000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5739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3562E1-8188-4255-842B-8C479FA39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93562E1-8188-4255-842B-8C479FA398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F16AEF-BC22-41E3-BA21-55570617DB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BDF16AEF-BC22-41E3-BA21-55570617DB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F6ABD3-1A45-4341-9ED9-4120730EEC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D6F6ABD3-1A45-4341-9ED9-4120730EEC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83B02D-DA3A-49EF-B035-783F1BAAC5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7083B02D-DA3A-49EF-B035-783F1BAAC5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DD01D5-73CD-47E1-9486-85735A7E6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EDD01D5-73CD-47E1-9486-85735A7E6B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A6BCFF-5EA6-4584-90C8-2ED7E08258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C5A6BCFF-5EA6-4584-90C8-2ED7E08258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46E195-C7C2-4BA6-ADB0-A867A7A1F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6546E195-C7C2-4BA6-ADB0-A867A7A1FB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5473BA-1B31-4E34-8F30-9E457758A9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0D5473BA-1B31-4E34-8F30-9E457758A9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60119A-576C-4421-8525-F955A075D6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D460119A-576C-4421-8525-F955A075D6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AA106B-5B47-453D-9A89-4E035A50B5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53AA106B-5B47-453D-9A89-4E035A50B5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A1451B-FADA-459D-BD4D-86C8C750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21A1451B-FADA-459D-BD4D-86C8C75068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82F8B6-06F1-4265-A332-A360E1621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5D82F8B6-06F1-4265-A332-A360E16212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BABB13-CE0C-4C6E-9396-1DBB10F50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FCBABB13-CE0C-4C6E-9396-1DBB10F50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EAF970-AAFA-422E-852A-528AC136E1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D3EAF970-AAFA-422E-852A-528AC136E1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C2E4C-D9F9-4B19-B04D-16D3299342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757C2E4C-D9F9-4B19-B04D-16D3299342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C9431-981C-4B57-AC91-ECC10D1E2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D40C9431-981C-4B57-AC91-ECC10D1E2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CA170F-26DA-497C-8659-AC49977CA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20CA170F-26DA-497C-8659-AC49977CAC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8DD977-8521-450C-BA1A-23F50632F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928DD977-8521-450C-BA1A-23F50632F7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E34A1E-E008-4983-931F-37A3D16300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graphicEl>
                                              <a:dgm id="{40E34A1E-E008-4983-931F-37A3D16300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3" grpId="0" animBg="1"/>
      <p:bldP spid="5" grpId="0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4117477043"/>
              </p:ext>
            </p:extLst>
          </p:nvPr>
        </p:nvGraphicFramePr>
        <p:xfrm>
          <a:off x="2520515" y="336805"/>
          <a:ext cx="8128000" cy="4635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3701441" y="5204156"/>
            <a:ext cx="5766148" cy="120032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2400" dirty="0">
                <a:solidFill>
                  <a:srgbClr val="FF0000"/>
                </a:solidFill>
              </a:rPr>
              <a:t>夫德修之難，不積其實，不成其名</a:t>
            </a:r>
            <a:r>
              <a:rPr lang="zh-TW" altLang="en-US" sz="2400" dirty="0" smtClean="0">
                <a:solidFill>
                  <a:srgbClr val="FF0000"/>
                </a:solidFill>
              </a:rPr>
              <a:t>；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r>
              <a:rPr lang="zh-TW" altLang="en-US" sz="2400" dirty="0" smtClean="0">
                <a:solidFill>
                  <a:srgbClr val="FF0000"/>
                </a:solidFill>
              </a:rPr>
              <a:t>夫</a:t>
            </a:r>
            <a:r>
              <a:rPr lang="zh-TW" altLang="en-US" sz="2400" dirty="0">
                <a:solidFill>
                  <a:srgbClr val="FF0000"/>
                </a:solidFill>
              </a:rPr>
              <a:t>言撰之易，合所悦而大用</a:t>
            </a:r>
            <a:r>
              <a:rPr lang="zh-TW" altLang="en-US" sz="2400" dirty="0" smtClean="0">
                <a:solidFill>
                  <a:srgbClr val="FF0000"/>
                </a:solidFill>
              </a:rPr>
              <a:t>；</a:t>
            </a:r>
            <a:endParaRPr lang="en-US" altLang="zh-TW" sz="2400" dirty="0" smtClean="0">
              <a:solidFill>
                <a:srgbClr val="FF0000"/>
              </a:solidFill>
            </a:endParaRPr>
          </a:p>
          <a:p>
            <a:r>
              <a:rPr lang="zh-TW" altLang="en-US" sz="2400" dirty="0" smtClean="0">
                <a:solidFill>
                  <a:srgbClr val="FF0000"/>
                </a:solidFill>
              </a:rPr>
              <a:t>修</a:t>
            </a:r>
            <a:r>
              <a:rPr lang="zh-TW" altLang="en-US" sz="2400" dirty="0">
                <a:solidFill>
                  <a:srgbClr val="FF0000"/>
                </a:solidFill>
              </a:rPr>
              <a:t>之不久，所悦</a:t>
            </a:r>
            <a:r>
              <a:rPr lang="zh-TW" altLang="en-US" sz="2400" dirty="0" smtClean="0">
                <a:solidFill>
                  <a:srgbClr val="FF0000"/>
                </a:solidFill>
              </a:rPr>
              <a:t>無常，故</a:t>
            </a:r>
            <a:r>
              <a:rPr lang="zh-TW" altLang="en-US" sz="2400" dirty="0">
                <a:solidFill>
                  <a:srgbClr val="FF0000"/>
                </a:solidFill>
              </a:rPr>
              <a:t>君子不貴也</a:t>
            </a:r>
            <a:r>
              <a:rPr lang="zh-TW" altLang="en-US" sz="2400" dirty="0" smtClean="0">
                <a:solidFill>
                  <a:srgbClr val="FF0000"/>
                </a:solidFill>
              </a:rPr>
              <a:t>。</a:t>
            </a:r>
            <a:endParaRPr lang="zh-TW" alt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77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56DF6B-B11A-4E2F-B953-705DF98FAA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F256DF6B-B11A-4E2F-B953-705DF98FAA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2B266D-95FB-432A-9BDF-BE7D1D1A83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A32B266D-95FB-432A-9BDF-BE7D1D1A83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F1894A-A606-4B29-96DB-F5EB4F83FD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4BF1894A-A606-4B29-96DB-F5EB4F83FD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C546E2-9120-45B2-A198-8F34E8D469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C4C546E2-9120-45B2-A198-8F34E8D469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24B8DDF-EA13-401A-B15D-D37A07124E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424B8DDF-EA13-401A-B15D-D37A07124E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11C365F-1158-4D53-9CAF-60B97FD681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411C365F-1158-4D53-9CAF-60B97FD681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2772AD-7E71-4799-806D-FFB57BAEC9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332772AD-7E71-4799-806D-FFB57BAEC9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lvlOne" rev="1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本文所涉及「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」者多處，請一一釐清其身份指涉，以更深入探索文章意旨。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8358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814192"/>
            <a:ext cx="10071100" cy="509703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上</a:t>
            </a:r>
            <a:r>
              <a:rPr lang="zh-TW" altLang="en-US" sz="3200" dirty="0" smtClean="0"/>
              <a:t>好德則</a:t>
            </a:r>
            <a:r>
              <a:rPr lang="zh-TW" altLang="en-US" sz="3200" dirty="0">
                <a:solidFill>
                  <a:srgbClr val="FF0000"/>
                </a:solidFill>
              </a:rPr>
              <a:t>下</a:t>
            </a:r>
            <a:r>
              <a:rPr lang="zh-TW" altLang="en-US" sz="3200" dirty="0" smtClean="0"/>
              <a:t>修行，</a:t>
            </a:r>
            <a:r>
              <a:rPr lang="zh-TW" altLang="en-US" sz="3200" dirty="0" smtClean="0">
                <a:solidFill>
                  <a:srgbClr val="FF0000"/>
                </a:solidFill>
              </a:rPr>
              <a:t>上</a:t>
            </a:r>
            <a:r>
              <a:rPr lang="zh-TW" altLang="en-US" sz="3200" dirty="0" smtClean="0"/>
              <a:t>好言則</a:t>
            </a:r>
            <a:r>
              <a:rPr lang="zh-TW" altLang="en-US" sz="3200" dirty="0">
                <a:solidFill>
                  <a:srgbClr val="FF0000"/>
                </a:solidFill>
              </a:rPr>
              <a:t>下</a:t>
            </a:r>
            <a:r>
              <a:rPr lang="zh-TW" altLang="en-US" sz="3200" dirty="0"/>
              <a:t>飾</a:t>
            </a:r>
            <a:r>
              <a:rPr lang="zh-TW" altLang="en-US" sz="3200" dirty="0" smtClean="0"/>
              <a:t>辯。</a:t>
            </a:r>
            <a:r>
              <a:rPr lang="zh-TW" altLang="en-US" sz="3200" dirty="0"/>
              <a:t>修行則仁義興</a:t>
            </a:r>
            <a:r>
              <a:rPr lang="zh-TW" altLang="en-US" sz="3200" dirty="0" smtClean="0"/>
              <a:t>焉，飾</a:t>
            </a:r>
            <a:r>
              <a:rPr lang="zh-TW" altLang="en-US" sz="3200" dirty="0"/>
              <a:t>辯則</a:t>
            </a:r>
            <a:r>
              <a:rPr lang="zh-TW" altLang="en-US" sz="3200" dirty="0" smtClean="0"/>
              <a:t>大僞</a:t>
            </a:r>
            <a:r>
              <a:rPr lang="zh-TW" altLang="en-US" sz="3200" dirty="0"/>
              <a:t>起</a:t>
            </a:r>
            <a:r>
              <a:rPr lang="zh-TW" altLang="en-US" sz="3200" dirty="0" smtClean="0"/>
              <a:t>焉，此</a:t>
            </a:r>
            <a:r>
              <a:rPr lang="zh-TW" altLang="en-US" sz="3200" dirty="0"/>
              <a:t>必然之徵也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</a:p>
          <a:p>
            <a:pPr lvl="2">
              <a:lnSpc>
                <a:spcPts val="48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君主、上位者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下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8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臣下、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百姓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  <a:p>
            <a:pPr lvl="1">
              <a:lnSpc>
                <a:spcPts val="4800"/>
              </a:lnSpc>
            </a:pP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0546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88770" y="320040"/>
            <a:ext cx="10285730" cy="611505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/>
              <a:t>德者，難</a:t>
            </a:r>
            <a:r>
              <a:rPr lang="zh-TW" altLang="en-US" sz="3200" dirty="0">
                <a:solidFill>
                  <a:srgbClr val="FF0000"/>
                </a:solidFill>
              </a:rPr>
              <a:t>成</a:t>
            </a:r>
            <a:r>
              <a:rPr lang="zh-TW" altLang="en-US" sz="3200" dirty="0"/>
              <a:t>而難</a:t>
            </a:r>
            <a:r>
              <a:rPr lang="zh-TW" altLang="en-US" sz="3200" dirty="0">
                <a:solidFill>
                  <a:srgbClr val="FF0000"/>
                </a:solidFill>
              </a:rPr>
              <a:t>見</a:t>
            </a:r>
            <a:r>
              <a:rPr lang="zh-TW" altLang="en-US" sz="3200" dirty="0"/>
              <a:t>者</a:t>
            </a:r>
            <a:r>
              <a:rPr lang="zh-TW" altLang="en-US" sz="3200" dirty="0" smtClean="0"/>
              <a:t>也；言者，易</a:t>
            </a:r>
            <a:r>
              <a:rPr lang="zh-TW" altLang="en-US" sz="3200" dirty="0">
                <a:solidFill>
                  <a:srgbClr val="FF0000"/>
                </a:solidFill>
              </a:rPr>
              <a:t>撰</a:t>
            </a:r>
            <a:r>
              <a:rPr lang="zh-TW" altLang="en-US" sz="3200" dirty="0"/>
              <a:t>而易</a:t>
            </a:r>
            <a:r>
              <a:rPr lang="zh-TW" altLang="en-US" sz="3200" dirty="0">
                <a:solidFill>
                  <a:srgbClr val="FF0000"/>
                </a:solidFill>
              </a:rPr>
              <a:t>悦</a:t>
            </a:r>
            <a:r>
              <a:rPr lang="zh-TW" altLang="en-US" sz="3200" dirty="0"/>
              <a:t>者也。</a:t>
            </a:r>
            <a:r>
              <a:rPr lang="zh-TW" altLang="en-US" sz="3200" dirty="0">
                <a:solidFill>
                  <a:srgbClr val="FF0000"/>
                </a:solidFill>
              </a:rPr>
              <a:t>先王</a:t>
            </a:r>
            <a:r>
              <a:rPr lang="zh-TW" altLang="en-US" sz="3200" dirty="0"/>
              <a:t>知言之易而悦之者</a:t>
            </a:r>
            <a:r>
              <a:rPr lang="zh-TW" altLang="en-US" sz="3200" dirty="0">
                <a:solidFill>
                  <a:srgbClr val="FF0000"/>
                </a:solidFill>
              </a:rPr>
              <a:t>衆</a:t>
            </a:r>
            <a:r>
              <a:rPr lang="zh-TW" altLang="en-US" sz="3200" dirty="0" smtClean="0"/>
              <a:t>，故</a:t>
            </a:r>
            <a:r>
              <a:rPr lang="zh-TW" altLang="en-US" sz="3200" dirty="0"/>
              <a:t>不尚焉。不尊賢尚</a:t>
            </a:r>
            <a:r>
              <a:rPr lang="zh-TW" altLang="en-US" sz="3200" dirty="0" smtClean="0"/>
              <a:t>德，舉</a:t>
            </a:r>
            <a:r>
              <a:rPr lang="zh-TW" altLang="en-US" sz="3200" dirty="0"/>
              <a:t>善以</a:t>
            </a:r>
            <a:r>
              <a:rPr lang="zh-TW" altLang="en-US" sz="3200" dirty="0" smtClean="0"/>
              <a:t>教，而</a:t>
            </a:r>
            <a:r>
              <a:rPr lang="zh-TW" altLang="en-US" sz="3200" dirty="0">
                <a:solidFill>
                  <a:srgbClr val="FF0000"/>
                </a:solidFill>
              </a:rPr>
              <a:t>以一言之悦</a:t>
            </a:r>
            <a:r>
              <a:rPr lang="zh-TW" altLang="en-US" sz="3200" dirty="0" smtClean="0">
                <a:solidFill>
                  <a:srgbClr val="FF0000"/>
                </a:solidFill>
              </a:rPr>
              <a:t>取</a:t>
            </a:r>
            <a:r>
              <a:rPr lang="zh-TW" altLang="en-US" sz="3200" dirty="0">
                <a:solidFill>
                  <a:srgbClr val="FF0000"/>
                </a:solidFill>
              </a:rPr>
              <a:t>人</a:t>
            </a:r>
            <a:r>
              <a:rPr lang="zh-TW" altLang="en-US" sz="3200" dirty="0" smtClean="0"/>
              <a:t>，則</a:t>
            </a:r>
            <a:r>
              <a:rPr lang="zh-TW" altLang="en-US" sz="3200" dirty="0">
                <a:solidFill>
                  <a:srgbClr val="FF0000"/>
                </a:solidFill>
              </a:rPr>
              <a:t>天下</a:t>
            </a:r>
            <a:r>
              <a:rPr lang="zh-TW" altLang="en-US" sz="3200" dirty="0" smtClean="0"/>
              <a:t>之棄德</a:t>
            </a:r>
            <a:r>
              <a:rPr lang="zh-TW" altLang="en-US" sz="3200" dirty="0"/>
              <a:t>飾辯以要其</a:t>
            </a:r>
            <a:r>
              <a:rPr lang="zh-TW" altLang="en-US" sz="3200" dirty="0">
                <a:solidFill>
                  <a:srgbClr val="FF0000"/>
                </a:solidFill>
              </a:rPr>
              <a:t>上</a:t>
            </a:r>
            <a:r>
              <a:rPr lang="zh-TW" altLang="en-US" sz="3200" dirty="0"/>
              <a:t>者不</a:t>
            </a:r>
            <a:r>
              <a:rPr lang="zh-TW" altLang="en-US" sz="3200" dirty="0" smtClean="0"/>
              <a:t>尠矣</a:t>
            </a:r>
            <a:r>
              <a:rPr lang="zh-TW" altLang="en-US" sz="3200" dirty="0"/>
              <a:t>。何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？</a:t>
            </a:r>
            <a:r>
              <a:rPr lang="zh-TW" altLang="en-US" sz="3200" dirty="0" smtClean="0"/>
              <a:t>德</a:t>
            </a:r>
            <a:r>
              <a:rPr lang="zh-TW" altLang="en-US" sz="3200" dirty="0"/>
              <a:t>難爲而言易飾也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36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成、撰？　見、悅？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3600"/>
              </a:lnSpc>
            </a:pP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成、撰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：臣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下、百姓；見、悅：所有人，包含上者。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600"/>
              </a:lnSpc>
              <a:spcBef>
                <a:spcPts val="0"/>
              </a:spcBef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先王？　眾？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3600"/>
              </a:lnSpc>
              <a:spcBef>
                <a:spcPts val="0"/>
              </a:spcBef>
            </a:pP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先王：三王，夏商周（禹、湯、文王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）。眾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君臣上下。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600"/>
              </a:lnSpc>
              <a:spcBef>
                <a:spcPts val="0"/>
              </a:spcBef>
            </a:pP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以一言之悦取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人：？　天下：？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3600"/>
              </a:lnSpc>
              <a:spcBef>
                <a:spcPts val="0"/>
              </a:spcBef>
            </a:pPr>
            <a:r>
              <a:rPr lang="zh-CN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以一言之悦取人：</a:t>
            </a:r>
            <a:r>
              <a:rPr lang="zh-CN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君主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、上位； </a:t>
            </a:r>
            <a:r>
              <a:rPr lang="zh-CN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</a:t>
            </a:r>
            <a:r>
              <a:rPr lang="zh-CN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：臣下、百姓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600"/>
              </a:lnSpc>
              <a:spcBef>
                <a:spcPts val="0"/>
              </a:spcBef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上：君主、上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位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5130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445770"/>
            <a:ext cx="10071100" cy="6320790"/>
          </a:xfrm>
        </p:spPr>
        <p:txBody>
          <a:bodyPr>
            <a:noAutofit/>
          </a:bodyPr>
          <a:lstStyle/>
          <a:p>
            <a:pPr>
              <a:lnSpc>
                <a:spcPts val="4000"/>
              </a:lnSpc>
              <a:spcBef>
                <a:spcPts val="0"/>
              </a:spcBef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貪</a:t>
            </a:r>
            <a:r>
              <a:rPr lang="zh-TW" altLang="en-US" sz="3200" dirty="0" smtClean="0"/>
              <a:t>榮重利，</a:t>
            </a:r>
            <a:r>
              <a:rPr lang="zh-TW" altLang="en-US" sz="3200" dirty="0">
                <a:solidFill>
                  <a:srgbClr val="FF0000"/>
                </a:solidFill>
              </a:rPr>
              <a:t>常人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性</a:t>
            </a:r>
            <a:r>
              <a:rPr lang="zh-TW" altLang="en-US" sz="3200" dirty="0" smtClean="0"/>
              <a:t>也。上</a:t>
            </a:r>
            <a:r>
              <a:rPr lang="zh-TW" altLang="en-US" sz="3200" dirty="0"/>
              <a:t>之所</a:t>
            </a:r>
            <a:r>
              <a:rPr lang="zh-TW" altLang="en-US" sz="3200" dirty="0" smtClean="0"/>
              <a:t>好，榮</a:t>
            </a:r>
            <a:r>
              <a:rPr lang="zh-TW" altLang="en-US" sz="3200" dirty="0"/>
              <a:t>利存</a:t>
            </a:r>
            <a:r>
              <a:rPr lang="zh-TW" altLang="en-US" sz="3200" dirty="0" smtClean="0"/>
              <a:t>焉；故</a:t>
            </a:r>
            <a:r>
              <a:rPr lang="zh-TW" altLang="en-US" sz="3200" dirty="0"/>
              <a:t>上好</a:t>
            </a:r>
            <a:r>
              <a:rPr lang="zh-TW" altLang="en-US" sz="3200" dirty="0" smtClean="0"/>
              <a:t>之，下</a:t>
            </a:r>
            <a:r>
              <a:rPr lang="zh-TW" altLang="en-US" sz="3200" dirty="0"/>
              <a:t>必</a:t>
            </a:r>
            <a:r>
              <a:rPr lang="zh-TW" altLang="en-US" sz="3200" dirty="0" smtClean="0"/>
              <a:t>趣之；趣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不已，雖</a:t>
            </a:r>
            <a:r>
              <a:rPr lang="zh-TW" altLang="en-US" sz="3200" dirty="0"/>
              <a:t>死不避也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常人？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800"/>
              </a:lnSpc>
            </a:pP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所有人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，包含君主。</a:t>
            </a:r>
            <a:endParaRPr lang="en-US" altLang="zh-TW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先王</a:t>
            </a:r>
            <a:r>
              <a:rPr lang="zh-TW" altLang="en-US" sz="3000" dirty="0"/>
              <a:t>知</a:t>
            </a:r>
            <a:r>
              <a:rPr lang="zh-TW" altLang="en-US" sz="3000" dirty="0">
                <a:solidFill>
                  <a:srgbClr val="FF0000"/>
                </a:solidFill>
              </a:rPr>
              <a:t>人</a:t>
            </a:r>
            <a:r>
              <a:rPr lang="zh-TW" altLang="en-US" sz="3000" dirty="0"/>
              <a:t>有好善尚德之性，而又貪榮而重利，故貴</a:t>
            </a:r>
            <a:r>
              <a:rPr lang="zh-TW" altLang="en-US" sz="3000" dirty="0">
                <a:solidFill>
                  <a:srgbClr val="FF0000"/>
                </a:solidFill>
              </a:rPr>
              <a:t>其</a:t>
            </a:r>
            <a:r>
              <a:rPr lang="zh-TW" altLang="en-US" sz="3000" dirty="0"/>
              <a:t>所尚而抑</a:t>
            </a:r>
            <a:r>
              <a:rPr lang="zh-TW" altLang="en-US" sz="3000" dirty="0">
                <a:solidFill>
                  <a:srgbClr val="FF0000"/>
                </a:solidFill>
              </a:rPr>
              <a:t>其</a:t>
            </a:r>
            <a:r>
              <a:rPr lang="zh-TW" altLang="en-US" sz="3000" dirty="0"/>
              <a:t>所貪。貴</a:t>
            </a:r>
            <a:r>
              <a:rPr lang="zh-TW" altLang="en-US" sz="3000" dirty="0">
                <a:solidFill>
                  <a:srgbClr val="FF0000"/>
                </a:solidFill>
              </a:rPr>
              <a:t>其</a:t>
            </a:r>
            <a:r>
              <a:rPr lang="zh-TW" altLang="en-US" sz="3000" dirty="0"/>
              <a:t>所尚，故禮讓興；抑</a:t>
            </a:r>
            <a:r>
              <a:rPr lang="zh-TW" altLang="en-US" sz="3000" dirty="0">
                <a:solidFill>
                  <a:srgbClr val="FF0000"/>
                </a:solidFill>
              </a:rPr>
              <a:t>其</a:t>
            </a:r>
            <a:r>
              <a:rPr lang="zh-TW" altLang="en-US" sz="3000" dirty="0"/>
              <a:t>所貪，故廉耻存。</a:t>
            </a:r>
            <a:endParaRPr lang="en-US" altLang="zh-TW" sz="3000" dirty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人？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其？</a:t>
            </a:r>
            <a:endParaRPr lang="en-US" altLang="zh-TW" sz="3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800"/>
              </a:lnSpc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人、其：臣下、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百姓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798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6250" y="468630"/>
            <a:ext cx="10071100" cy="546545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榮利</a:t>
            </a:r>
            <a:r>
              <a:rPr lang="zh-TW" altLang="en-US" sz="3200" dirty="0" smtClean="0"/>
              <a:t>者，可抑而</a:t>
            </a:r>
            <a:r>
              <a:rPr lang="zh-TW" altLang="en-US" sz="3200" dirty="0"/>
              <a:t>不可</a:t>
            </a:r>
            <a:r>
              <a:rPr lang="zh-TW" altLang="en-US" sz="3200" dirty="0" smtClean="0"/>
              <a:t>絶也</a:t>
            </a:r>
            <a:r>
              <a:rPr lang="zh-TW" altLang="en-US" sz="3200" dirty="0"/>
              <a:t>。故明爲顯名</a:t>
            </a:r>
            <a:r>
              <a:rPr lang="zh-TW" altLang="en-US" sz="3200" dirty="0" smtClean="0"/>
              <a:t>高位、豐</a:t>
            </a:r>
            <a:r>
              <a:rPr lang="zh-TW" altLang="en-US" sz="3200" dirty="0"/>
              <a:t>禄厚賞，使</a:t>
            </a:r>
            <a:r>
              <a:rPr lang="zh-TW" altLang="en-US" sz="3200" dirty="0">
                <a:solidFill>
                  <a:srgbClr val="FF0000"/>
                </a:solidFill>
              </a:rPr>
              <a:t>天下</a:t>
            </a:r>
            <a:r>
              <a:rPr lang="zh-TW" altLang="en-US" sz="3200" dirty="0"/>
              <a:t>希而慕之。不修行崇德，則不得此名；不居此位，不食此禄，不獲此賞；此先王立教之大體也。夫</a:t>
            </a:r>
            <a:r>
              <a:rPr lang="zh-TW" altLang="en-US" sz="3200" dirty="0">
                <a:solidFill>
                  <a:srgbClr val="FF0000"/>
                </a:solidFill>
              </a:rPr>
              <a:t>德修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難，不</a:t>
            </a:r>
            <a:r>
              <a:rPr lang="zh-TW" altLang="en-US" sz="3200" dirty="0"/>
              <a:t>積</a:t>
            </a:r>
            <a:r>
              <a:rPr lang="zh-TW" altLang="en-US" sz="3200" dirty="0" smtClean="0">
                <a:solidFill>
                  <a:srgbClr val="FF0000"/>
                </a:solidFill>
              </a:rPr>
              <a:t>其</a:t>
            </a:r>
            <a:r>
              <a:rPr lang="zh-TW" altLang="en-US" sz="3200" dirty="0" smtClean="0"/>
              <a:t>實，不成</a:t>
            </a:r>
            <a:r>
              <a:rPr lang="zh-TW" altLang="en-US" sz="3200" dirty="0">
                <a:solidFill>
                  <a:srgbClr val="FF0000"/>
                </a:solidFill>
              </a:rPr>
              <a:t>其</a:t>
            </a:r>
            <a:r>
              <a:rPr lang="zh-TW" altLang="en-US" sz="3200" dirty="0" smtClean="0"/>
              <a:t>名；夫</a:t>
            </a:r>
            <a:r>
              <a:rPr lang="zh-TW" altLang="en-US" sz="3200" dirty="0">
                <a:solidFill>
                  <a:srgbClr val="FF0000"/>
                </a:solidFill>
              </a:rPr>
              <a:t>言撰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易，合</a:t>
            </a:r>
            <a:r>
              <a:rPr lang="zh-TW" altLang="en-US" sz="3200" dirty="0">
                <a:solidFill>
                  <a:srgbClr val="FF0000"/>
                </a:solidFill>
              </a:rPr>
              <a:t>所悦</a:t>
            </a:r>
            <a:r>
              <a:rPr lang="zh-TW" altLang="en-US" sz="3200" dirty="0"/>
              <a:t>而</a:t>
            </a:r>
            <a:r>
              <a:rPr lang="zh-TW" altLang="en-US" sz="3200" dirty="0">
                <a:solidFill>
                  <a:srgbClr val="FF0000"/>
                </a:solidFill>
              </a:rPr>
              <a:t>大</a:t>
            </a:r>
            <a:r>
              <a:rPr lang="zh-TW" altLang="en-US" sz="3200" dirty="0" smtClean="0">
                <a:solidFill>
                  <a:srgbClr val="FF0000"/>
                </a:solidFill>
              </a:rPr>
              <a:t>用</a:t>
            </a:r>
            <a:r>
              <a:rPr lang="zh-TW" altLang="en-US" sz="3200" dirty="0" smtClean="0"/>
              <a:t>；</a:t>
            </a:r>
            <a:r>
              <a:rPr lang="zh-TW" altLang="en-US" sz="3200" dirty="0">
                <a:solidFill>
                  <a:srgbClr val="FF0000"/>
                </a:solidFill>
              </a:rPr>
              <a:t>修之</a:t>
            </a:r>
            <a:r>
              <a:rPr lang="zh-TW" altLang="en-US" sz="3200" dirty="0" smtClean="0"/>
              <a:t>不久，</a:t>
            </a:r>
            <a:r>
              <a:rPr lang="zh-TW" altLang="en-US" sz="3200" dirty="0">
                <a:solidFill>
                  <a:srgbClr val="FF0000"/>
                </a:solidFill>
              </a:rPr>
              <a:t>所悦</a:t>
            </a:r>
            <a:r>
              <a:rPr lang="zh-TW" altLang="en-US" sz="3200" dirty="0" smtClean="0"/>
              <a:t>無常，</a:t>
            </a:r>
            <a:r>
              <a:rPr lang="zh-TW" altLang="en-US" sz="3200" u="sng" dirty="0" smtClean="0"/>
              <a:t>故</a:t>
            </a:r>
            <a:r>
              <a:rPr lang="zh-TW" altLang="en-US" sz="3200" u="sng" dirty="0">
                <a:solidFill>
                  <a:srgbClr val="FF0000"/>
                </a:solidFill>
              </a:rPr>
              <a:t>君子</a:t>
            </a:r>
            <a:r>
              <a:rPr lang="zh-TW" altLang="en-US" sz="3200" u="sng" dirty="0"/>
              <a:t>不</a:t>
            </a:r>
            <a:r>
              <a:rPr lang="zh-TW" altLang="en-US" sz="3200" u="sng" dirty="0" smtClean="0"/>
              <a:t>貴也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3200"/>
              </a:lnSpc>
              <a:spcBef>
                <a:spcPts val="600"/>
              </a:spcBef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天下：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臣下、百姓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2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德修、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其：臣下、百姓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2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言撰、修之：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臣下、百姓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3200"/>
              </a:lnSpc>
            </a:pP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所悅、大用：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君主、上位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君子</a:t>
            </a:r>
            <a:r>
              <a:rPr lang="zh-TW" altLang="en-US" sz="3200" dirty="0" smtClean="0">
                <a:solidFill>
                  <a:schemeClr val="tx1"/>
                </a:solidFill>
              </a:rPr>
              <a:t>不貴也</a:t>
            </a:r>
            <a:r>
              <a:rPr lang="zh-TW" altLang="en-US" sz="3200" dirty="0" smtClean="0">
                <a:solidFill>
                  <a:srgbClr val="FF0000"/>
                </a:solidFill>
              </a:rPr>
              <a:t>？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4" name="橢圓 3"/>
          <p:cNvSpPr/>
          <p:nvPr/>
        </p:nvSpPr>
        <p:spPr>
          <a:xfrm>
            <a:off x="7520940" y="3664380"/>
            <a:ext cx="2880000" cy="288000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後世之學為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</a:t>
            </a:r>
          </a:p>
        </p:txBody>
      </p:sp>
    </p:spTree>
    <p:extLst>
      <p:ext uri="{BB962C8B-B14F-4D97-AF65-F5344CB8AC3E}">
        <p14:creationId xmlns:p14="http://schemas.microsoft.com/office/powerpoint/2010/main" val="75931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7585791" cy="1280890"/>
          </a:xfrm>
          <a:ln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zh-TW" altLang="en-US" sz="4400" dirty="0">
                <a:solidFill>
                  <a:srgbClr val="FF0000"/>
                </a:solidFill>
              </a:rPr>
              <a:t>人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054983"/>
              </p:ext>
            </p:extLst>
          </p:nvPr>
        </p:nvGraphicFramePr>
        <p:xfrm>
          <a:off x="2592925" y="1550670"/>
          <a:ext cx="5640387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橢圓 4"/>
          <p:cNvSpPr/>
          <p:nvPr/>
        </p:nvSpPr>
        <p:spPr>
          <a:xfrm>
            <a:off x="8709660" y="2212770"/>
            <a:ext cx="1800000" cy="18000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>
                <a:solidFill>
                  <a:srgbClr val="FF0000"/>
                </a:solidFill>
              </a:rPr>
              <a:t>學</a:t>
            </a:r>
            <a:r>
              <a:rPr lang="zh-TW" altLang="en-US" sz="4000" dirty="0">
                <a:solidFill>
                  <a:srgbClr val="FF0000"/>
                </a:solidFill>
              </a:rPr>
              <a:t>為</a:t>
            </a:r>
            <a:r>
              <a:rPr lang="zh-TW" altLang="en-US" sz="4000" dirty="0" smtClean="0">
                <a:solidFill>
                  <a:srgbClr val="FF0000"/>
                </a:solidFill>
              </a:rPr>
              <a:t>君子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95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15592"/>
          </a:xfrm>
        </p:spPr>
        <p:txBody>
          <a:bodyPr/>
          <a:lstStyle/>
          <a:p>
            <a:r>
              <a:rPr lang="en-US" altLang="zh-TW" dirty="0" smtClean="0"/>
              <a:t>【</a:t>
            </a:r>
            <a:r>
              <a:rPr lang="zh-TW" altLang="en-US" dirty="0" smtClean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韓子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8287" y="1520456"/>
            <a:ext cx="9771321" cy="4390766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戰國</a:t>
            </a:r>
            <a:r>
              <a:rPr lang="zh-TW" altLang="en-US" sz="3200" dirty="0"/>
              <a:t>韓非著，又稱</a:t>
            </a:r>
            <a:r>
              <a:rPr lang="en-US" altLang="zh-TW" sz="3200" dirty="0"/>
              <a:t>《</a:t>
            </a:r>
            <a:r>
              <a:rPr lang="zh-TW" altLang="en-US" sz="3200" dirty="0"/>
              <a:t>韓非子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。韓非雖師從荀子，但思想與荀子並不相同。他「喜刑名法術之學」，綜合商鞅的「</a:t>
            </a:r>
            <a:r>
              <a:rPr lang="zh-TW" altLang="en-US" sz="3200" dirty="0" smtClean="0">
                <a:solidFill>
                  <a:srgbClr val="FF0000"/>
                </a:solidFill>
              </a:rPr>
              <a:t>法</a:t>
            </a:r>
            <a:r>
              <a:rPr lang="zh-TW" altLang="en-US" sz="3200" dirty="0" smtClean="0"/>
              <a:t>」治、申不害的「</a:t>
            </a:r>
            <a:r>
              <a:rPr lang="zh-TW" altLang="en-US" sz="3200" dirty="0">
                <a:solidFill>
                  <a:srgbClr val="FF0000"/>
                </a:solidFill>
              </a:rPr>
              <a:t>術</a:t>
            </a:r>
            <a:r>
              <a:rPr lang="zh-TW" altLang="en-US" sz="3200" dirty="0" smtClean="0"/>
              <a:t>」治、慎到的 「</a:t>
            </a:r>
            <a:r>
              <a:rPr lang="zh-TW" altLang="en-US" sz="3200" dirty="0">
                <a:solidFill>
                  <a:srgbClr val="FF0000"/>
                </a:solidFill>
              </a:rPr>
              <a:t>勢</a:t>
            </a:r>
            <a:r>
              <a:rPr lang="zh-TW" altLang="en-US" sz="3200" dirty="0" smtClean="0"/>
              <a:t>」治，提出以「法」爲中心，法、術、勢三者合一的君主統治術，強調加強中央集權</a:t>
            </a:r>
            <a:r>
              <a:rPr lang="zh-TW" altLang="en-US" sz="3200" dirty="0"/>
              <a:t>，對後世影響很大，成爲法家思想的集大成者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8412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467360"/>
            <a:ext cx="8911687" cy="1437640"/>
          </a:xfrm>
        </p:spPr>
        <p:txBody>
          <a:bodyPr>
            <a:no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戰國</a:t>
            </a:r>
            <a:r>
              <a:rPr lang="zh-TW" altLang="en-US" sz="4000" dirty="0">
                <a:solidFill>
                  <a:srgbClr val="FF0000"/>
                </a:solidFill>
              </a:rPr>
              <a:t>中期法家的派別</a:t>
            </a:r>
            <a:br>
              <a:rPr lang="zh-TW" altLang="en-US" sz="4000" dirty="0">
                <a:solidFill>
                  <a:srgbClr val="FF0000"/>
                </a:solidFill>
              </a:rPr>
            </a:b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56081" y="1320799"/>
            <a:ext cx="10353040" cy="5239657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重法派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商鞅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為代表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法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是政府所定臣民共守的法令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主張規定法條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以嚴刑重賞為手段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促使臣民徹底實行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重術派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申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不害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為代表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術是祕密的統治技巧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駕馭臣下的手段。國君須以權謀操縱臣下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暗別忠奸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君以莫測的賞罰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使臣下悚懼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不敢為非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重勢派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慎到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為代表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勢者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威勢之意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此派特別強調勢位於君主之重要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認為君主需有威勢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君主只要掌握政府的權威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即可號令人民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而人民莫敢不從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7838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20186" y="1382233"/>
            <a:ext cx="9867014" cy="5124893"/>
          </a:xfrm>
        </p:spPr>
        <p:txBody>
          <a:bodyPr>
            <a:noAutofit/>
          </a:bodyPr>
          <a:lstStyle/>
          <a:p>
            <a:pPr marL="0" indent="0">
              <a:lnSpc>
                <a:spcPts val="4200"/>
              </a:lnSpc>
              <a:buNone/>
            </a:pPr>
            <a:r>
              <a:rPr lang="zh-TW" altLang="en-US" sz="2800" dirty="0" smtClean="0"/>
              <a:t>韓非</a:t>
            </a:r>
            <a:r>
              <a:rPr lang="zh-TW" altLang="en-US" sz="2800" dirty="0"/>
              <a:t>（</a:t>
            </a:r>
            <a:r>
              <a:rPr lang="zh-TW" altLang="en-US" sz="2800" dirty="0" smtClean="0"/>
              <a:t>約西元前</a:t>
            </a:r>
            <a:r>
              <a:rPr lang="en-US" altLang="zh-TW" sz="2800" dirty="0" smtClean="0"/>
              <a:t>280</a:t>
            </a:r>
            <a:r>
              <a:rPr lang="zh-TW" altLang="en-US" sz="2800" dirty="0" smtClean="0"/>
              <a:t>年</a:t>
            </a:r>
            <a:r>
              <a:rPr lang="en-US" altLang="zh-TW" sz="2800" dirty="0" smtClean="0"/>
              <a:t>—</a:t>
            </a:r>
            <a:r>
              <a:rPr lang="zh-TW" altLang="en-US" sz="2800" dirty="0" smtClean="0"/>
              <a:t>前</a:t>
            </a:r>
            <a:r>
              <a:rPr lang="en-US" altLang="zh-TW" sz="2800" dirty="0" smtClean="0"/>
              <a:t>233</a:t>
            </a:r>
            <a:r>
              <a:rPr lang="zh-TW" altLang="en-US" sz="2800" dirty="0" smtClean="0"/>
              <a:t>年</a:t>
            </a:r>
            <a:r>
              <a:rPr lang="zh-TW" altLang="en-US" sz="2800" dirty="0"/>
              <a:t>），戰國末期韓國人，爲</a:t>
            </a:r>
            <a:r>
              <a:rPr lang="zh-TW" altLang="en-US" sz="2800" dirty="0" smtClean="0"/>
              <a:t>韓國</a:t>
            </a:r>
            <a:r>
              <a:rPr lang="zh-TW" altLang="en-US" sz="2800" dirty="0"/>
              <a:t>公子（即國君之子）。與李斯同師荀子，李斯自認不如。口吃善文，議論透闢。</a:t>
            </a:r>
            <a:r>
              <a:rPr lang="zh-TW" altLang="en-US" sz="2800" dirty="0" smtClean="0"/>
              <a:t>目睹韓國日衰，曾多次上書韓王，希望變法圖強，但未被採用。於是寫下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孤憤</a:t>
            </a:r>
            <a:r>
              <a:rPr lang="en-US" altLang="zh-TW" sz="2800" dirty="0"/>
              <a:t>》《</a:t>
            </a:r>
            <a:r>
              <a:rPr lang="zh-TW" altLang="en-US" sz="2800" dirty="0"/>
              <a:t>五蠹</a:t>
            </a:r>
            <a:r>
              <a:rPr lang="en-US" altLang="zh-TW" sz="2800" dirty="0"/>
              <a:t>》 </a:t>
            </a:r>
            <a:r>
              <a:rPr lang="en-US" altLang="zh-TW" sz="2800" dirty="0" smtClean="0"/>
              <a:t>《</a:t>
            </a:r>
            <a:r>
              <a:rPr lang="zh-TW" altLang="en-US" sz="2800" dirty="0" smtClean="0"/>
              <a:t>內外儲</a:t>
            </a:r>
            <a:r>
              <a:rPr lang="en-US" altLang="zh-TW" sz="2800" dirty="0" smtClean="0"/>
              <a:t>》《</a:t>
            </a:r>
            <a:r>
              <a:rPr lang="zh-TW" altLang="en-US" sz="2800" dirty="0"/>
              <a:t>説林</a:t>
            </a:r>
            <a:r>
              <a:rPr lang="en-US" altLang="zh-TW" sz="2800" dirty="0"/>
              <a:t>》《</a:t>
            </a:r>
            <a:r>
              <a:rPr lang="zh-TW" altLang="en-US" sz="2800" dirty="0"/>
              <a:t>説難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等十餘萬言，闡述他的法治思想。後使秦，秦王推崇其書，卻不重用其人。李斯恐其代己，勸秦王以過法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苛刑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 smtClean="0"/>
              <a:t>誅之，得秦王首肯。 韓非入獄，李斯使人送去毒藥，迫他自殺。後秦王悔，令赦免韓非，然而爲時已晚。事見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·</a:t>
            </a:r>
            <a:r>
              <a:rPr lang="zh-TW" altLang="en-US" sz="2800" dirty="0"/>
              <a:t>老子韓非列傳</a:t>
            </a:r>
            <a:r>
              <a:rPr lang="en-US" altLang="zh-TW" sz="2800" dirty="0"/>
              <a:t>》</a:t>
            </a:r>
            <a:r>
              <a:rPr lang="zh-TW" altLang="en-US" sz="28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80611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韓子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1284789"/>
            <a:ext cx="9999903" cy="5208607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古之人目短於自見。故以鏡觀面。智短於自知。故以道正己。目</a:t>
            </a:r>
            <a:r>
              <a:rPr lang="zh-TW" altLang="en-US" sz="3600" dirty="0" smtClean="0"/>
              <a:t>失鏡</a:t>
            </a:r>
            <a:r>
              <a:rPr lang="zh-TW" altLang="en-US" sz="3600" dirty="0"/>
              <a:t>則 無以正</a:t>
            </a:r>
            <a:r>
              <a:rPr lang="zh-TW" altLang="en-US" sz="3600" dirty="0" smtClean="0"/>
              <a:t>鬚眉</a:t>
            </a:r>
            <a:r>
              <a:rPr lang="zh-TW" altLang="en-US" sz="3600" dirty="0"/>
              <a:t>。身失道。則無以知迷惑。</a:t>
            </a:r>
            <a:r>
              <a:rPr lang="zh-TW" altLang="en-US" sz="3600" dirty="0" smtClean="0"/>
              <a:t>西門豹之</a:t>
            </a:r>
            <a:r>
              <a:rPr lang="zh-TW" altLang="en-US" sz="3600" dirty="0"/>
              <a:t>性急。故佩</a:t>
            </a:r>
            <a:r>
              <a:rPr lang="zh-TW" altLang="en-US" sz="3600" dirty="0" smtClean="0"/>
              <a:t>韋以</a:t>
            </a:r>
            <a:r>
              <a:rPr lang="zh-TW" altLang="en-US" sz="3600" dirty="0"/>
              <a:t>緩己。董</a:t>
            </a:r>
            <a:r>
              <a:rPr lang="zh-TW" altLang="en-US" sz="3600" dirty="0" smtClean="0"/>
              <a:t>閼於之</a:t>
            </a:r>
            <a:r>
              <a:rPr lang="zh-TW" altLang="en-US" sz="3600" dirty="0"/>
              <a:t>心緩。故佩</a:t>
            </a:r>
            <a:r>
              <a:rPr lang="zh-TW" altLang="en-US" sz="3600" dirty="0" smtClean="0"/>
              <a:t>絃以</a:t>
            </a:r>
            <a:r>
              <a:rPr lang="zh-TW" altLang="en-US" sz="3600" dirty="0"/>
              <a:t>自急。故以有餘補不足。以長續短之謂明主。天下有信</a:t>
            </a:r>
            <a:r>
              <a:rPr lang="zh-TW" altLang="en-US" sz="3600" dirty="0" smtClean="0"/>
              <a:t>數三</a:t>
            </a:r>
            <a:r>
              <a:rPr lang="zh-TW" altLang="en-US" sz="3600" dirty="0"/>
              <a:t>。一曰。智有所不能</a:t>
            </a:r>
            <a:r>
              <a:rPr lang="zh-TW" altLang="en-US" sz="3600" dirty="0" smtClean="0"/>
              <a:t>立。</a:t>
            </a:r>
            <a:r>
              <a:rPr lang="zh-TW" altLang="en-US" sz="3600" dirty="0"/>
              <a:t>二曰。力有所不能攀。三曰。强有所不能勝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5981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636609"/>
            <a:ext cx="9999903" cy="585678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故雖有堯之</a:t>
            </a:r>
            <a:r>
              <a:rPr lang="zh-TW" altLang="en-US" sz="3600" dirty="0"/>
              <a:t>智。而無衆人之助。大功不立。有烏</a:t>
            </a:r>
            <a:r>
              <a:rPr lang="zh-TW" altLang="en-US" sz="3600" dirty="0" smtClean="0"/>
              <a:t>獲之</a:t>
            </a:r>
            <a:r>
              <a:rPr lang="zh-TW" altLang="en-US" sz="3600" dirty="0"/>
              <a:t>勁。而不得人助。不能自舉</a:t>
            </a:r>
            <a:r>
              <a:rPr lang="zh-TW" altLang="en-US" sz="3600" dirty="0" smtClean="0"/>
              <a:t>。有賁育之</a:t>
            </a:r>
            <a:r>
              <a:rPr lang="zh-TW" altLang="en-US" sz="3600" dirty="0"/>
              <a:t>强而無術</a:t>
            </a:r>
            <a:r>
              <a:rPr lang="zh-TW" altLang="en-US" sz="3600" dirty="0" smtClean="0"/>
              <a:t>法不得長生（勝）。</a:t>
            </a:r>
            <a:r>
              <a:rPr lang="zh-TW" altLang="en-US" sz="3600" dirty="0"/>
              <a:t>故勢有不可得。事有不可成。故烏獲輕</a:t>
            </a:r>
            <a:r>
              <a:rPr lang="zh-TW" altLang="en-US" sz="3600" dirty="0" smtClean="0"/>
              <a:t>千鈞而</a:t>
            </a:r>
            <a:r>
              <a:rPr lang="zh-TW" altLang="en-US" sz="3600" dirty="0"/>
              <a:t>重其身。非其身重於千鈞也。勢不便也。離</a:t>
            </a:r>
            <a:r>
              <a:rPr lang="zh-TW" altLang="en-US" sz="3600" dirty="0" smtClean="0"/>
              <a:t>婁易</a:t>
            </a:r>
            <a:r>
              <a:rPr lang="zh-TW" altLang="en-US" sz="3600" dirty="0"/>
              <a:t>百步而難眉睫。非百步</a:t>
            </a:r>
            <a:r>
              <a:rPr lang="zh-TW" altLang="en-US" sz="3600" dirty="0" smtClean="0"/>
              <a:t>近而</a:t>
            </a:r>
            <a:r>
              <a:rPr lang="zh-TW" altLang="en-US" sz="3600" dirty="0"/>
              <a:t>眉睫遠也。道不可也。故明主不</a:t>
            </a:r>
            <a:r>
              <a:rPr lang="zh-TW" altLang="en-US" sz="3600" dirty="0" smtClean="0"/>
              <a:t>窮烏</a:t>
            </a:r>
            <a:r>
              <a:rPr lang="zh-TW" altLang="en-US" sz="3600" dirty="0"/>
              <a:t>獲以其不能自舉。不</a:t>
            </a:r>
            <a:r>
              <a:rPr lang="zh-TW" altLang="en-US" sz="3600" dirty="0" smtClean="0"/>
              <a:t>困離</a:t>
            </a:r>
            <a:r>
              <a:rPr lang="zh-TW" altLang="en-US" sz="3600" dirty="0"/>
              <a:t>婁以其不能</a:t>
            </a:r>
            <a:r>
              <a:rPr lang="zh-TW" altLang="en-US" sz="3600" dirty="0" smtClean="0"/>
              <a:t>自見</a:t>
            </a:r>
            <a:r>
              <a:rPr lang="zh-TW" altLang="en-US" sz="3600" dirty="0"/>
              <a:t>。因可勢求易道。故用力寡而功名立</a:t>
            </a:r>
            <a:r>
              <a:rPr lang="zh-TW" altLang="en-US" sz="3600" dirty="0" smtClean="0"/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4519)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46736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9173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571501"/>
            <a:ext cx="9999903" cy="5921896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古之人目短於自</a:t>
            </a:r>
            <a:r>
              <a:rPr lang="zh-TW" altLang="en-US" sz="3600" dirty="0" smtClean="0"/>
              <a:t>見，故</a:t>
            </a:r>
            <a:r>
              <a:rPr lang="zh-TW" altLang="en-US" sz="3600" dirty="0"/>
              <a:t>以鏡觀</a:t>
            </a:r>
            <a:r>
              <a:rPr lang="zh-TW" altLang="en-US" sz="3600" dirty="0" smtClean="0"/>
              <a:t>面；智</a:t>
            </a:r>
            <a:r>
              <a:rPr lang="zh-TW" altLang="en-US" sz="3600" dirty="0"/>
              <a:t>短於</a:t>
            </a:r>
            <a:r>
              <a:rPr lang="zh-TW" altLang="en-US" sz="3600" dirty="0" smtClean="0"/>
              <a:t>自知，故</a:t>
            </a:r>
            <a:r>
              <a:rPr lang="zh-TW" altLang="en-US" sz="3600" dirty="0"/>
              <a:t>以道正</a:t>
            </a:r>
            <a:r>
              <a:rPr lang="zh-TW" altLang="en-US" sz="3600" dirty="0" smtClean="0"/>
              <a:t>己。目失鏡，則無</a:t>
            </a:r>
            <a:r>
              <a:rPr lang="zh-TW" altLang="en-US" sz="3600" dirty="0"/>
              <a:t>以正</a:t>
            </a:r>
            <a:r>
              <a:rPr lang="zh-TW" altLang="en-US" sz="3600" dirty="0" smtClean="0"/>
              <a:t>鬚眉；身</a:t>
            </a:r>
            <a:r>
              <a:rPr lang="zh-TW" altLang="en-US" sz="3600" dirty="0"/>
              <a:t>失</a:t>
            </a:r>
            <a:r>
              <a:rPr lang="zh-TW" altLang="en-US" sz="3600" dirty="0" smtClean="0"/>
              <a:t>道，則</a:t>
            </a:r>
            <a:r>
              <a:rPr lang="zh-TW" altLang="en-US" sz="3600" dirty="0"/>
              <a:t>無以知迷惑。</a:t>
            </a:r>
            <a:r>
              <a:rPr lang="zh-TW" altLang="en-US" sz="3600" dirty="0" smtClean="0"/>
              <a:t>西門豹之性急，故</a:t>
            </a:r>
            <a:r>
              <a:rPr lang="zh-TW" altLang="en-US" sz="3600" dirty="0">
                <a:solidFill>
                  <a:srgbClr val="FF0000"/>
                </a:solidFill>
              </a:rPr>
              <a:t>佩</a:t>
            </a:r>
            <a:r>
              <a:rPr lang="zh-TW" altLang="en-US" sz="3600" dirty="0" smtClean="0">
                <a:solidFill>
                  <a:srgbClr val="FF0000"/>
                </a:solidFill>
              </a:rPr>
              <a:t>韋</a:t>
            </a:r>
            <a:r>
              <a:rPr lang="zh-TW" altLang="en-US" sz="3600" dirty="0" smtClean="0"/>
              <a:t>以</a:t>
            </a:r>
            <a:r>
              <a:rPr lang="zh-TW" altLang="en-US" sz="3600" dirty="0"/>
              <a:t>緩</a:t>
            </a:r>
            <a:r>
              <a:rPr lang="zh-TW" altLang="en-US" sz="3600" dirty="0" smtClean="0"/>
              <a:t>己；董閼於之</a:t>
            </a:r>
            <a:r>
              <a:rPr lang="zh-TW" altLang="en-US" sz="3600" dirty="0"/>
              <a:t>心</a:t>
            </a:r>
            <a:r>
              <a:rPr lang="zh-TW" altLang="en-US" sz="3600" dirty="0" smtClean="0"/>
              <a:t>緩，故</a:t>
            </a:r>
            <a:r>
              <a:rPr lang="zh-TW" altLang="en-US" sz="3600" dirty="0"/>
              <a:t>佩</a:t>
            </a:r>
            <a:r>
              <a:rPr lang="zh-TW" altLang="en-US" sz="3600" dirty="0" smtClean="0"/>
              <a:t>絃以</a:t>
            </a:r>
            <a:r>
              <a:rPr lang="zh-TW" altLang="en-US" sz="3600" dirty="0"/>
              <a:t>自急。故以有餘補</a:t>
            </a:r>
            <a:r>
              <a:rPr lang="zh-TW" altLang="en-US" sz="3600" dirty="0" smtClean="0"/>
              <a:t>不足，以</a:t>
            </a:r>
            <a:r>
              <a:rPr lang="zh-TW" altLang="en-US" sz="3600" dirty="0"/>
              <a:t>長續短之謂明主。天下有</a:t>
            </a:r>
            <a:r>
              <a:rPr lang="zh-TW" altLang="en-US" sz="3600" dirty="0">
                <a:solidFill>
                  <a:srgbClr val="FF0000"/>
                </a:solidFill>
              </a:rPr>
              <a:t>信</a:t>
            </a:r>
            <a:r>
              <a:rPr lang="zh-TW" altLang="en-US" sz="3600" dirty="0" smtClean="0">
                <a:solidFill>
                  <a:srgbClr val="FF0000"/>
                </a:solidFill>
              </a:rPr>
              <a:t>數</a:t>
            </a:r>
            <a:r>
              <a:rPr lang="zh-TW" altLang="en-US" sz="3600" dirty="0" smtClean="0"/>
              <a:t>三</a:t>
            </a:r>
            <a:r>
              <a:rPr lang="zh-TW" altLang="en-US" sz="3600" dirty="0"/>
              <a:t>：</a:t>
            </a:r>
            <a:r>
              <a:rPr lang="zh-TW" altLang="en-US" sz="3600" dirty="0" smtClean="0"/>
              <a:t>一曰智</a:t>
            </a:r>
            <a:r>
              <a:rPr lang="zh-TW" altLang="en-US" sz="3600" dirty="0"/>
              <a:t>有所不能</a:t>
            </a:r>
            <a:r>
              <a:rPr lang="zh-TW" altLang="en-US" sz="3600" dirty="0" smtClean="0"/>
              <a:t>立，二曰力</a:t>
            </a:r>
            <a:r>
              <a:rPr lang="zh-TW" altLang="en-US" sz="3600" dirty="0"/>
              <a:t>有所不能</a:t>
            </a:r>
            <a:r>
              <a:rPr lang="zh-TW" altLang="en-US" sz="3600" dirty="0" smtClean="0"/>
              <a:t>攀，三曰强</a:t>
            </a:r>
            <a:r>
              <a:rPr lang="zh-TW" altLang="en-US" sz="3600" dirty="0"/>
              <a:t>有所不能勝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4898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9309" y="585809"/>
            <a:ext cx="10369791" cy="5856788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故雖有堯之智而</a:t>
            </a:r>
            <a:r>
              <a:rPr lang="zh-TW" altLang="en-US" sz="3600" dirty="0"/>
              <a:t>無衆人之</a:t>
            </a:r>
            <a:r>
              <a:rPr lang="zh-TW" altLang="en-US" sz="3600" dirty="0" smtClean="0"/>
              <a:t>助，大功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立；有</a:t>
            </a:r>
            <a:r>
              <a:rPr lang="zh-TW" altLang="en-US" sz="3600" dirty="0"/>
              <a:t>烏</a:t>
            </a:r>
            <a:r>
              <a:rPr lang="zh-TW" altLang="en-US" sz="3600" dirty="0" smtClean="0"/>
              <a:t>獲之勁而</a:t>
            </a:r>
            <a:r>
              <a:rPr lang="zh-TW" altLang="en-US" sz="3600" dirty="0"/>
              <a:t>不得人</a:t>
            </a:r>
            <a:r>
              <a:rPr lang="zh-TW" altLang="en-US" sz="3600" dirty="0" smtClean="0"/>
              <a:t>助，不能</a:t>
            </a:r>
            <a:r>
              <a:rPr lang="zh-TW" altLang="en-US" sz="3600" dirty="0"/>
              <a:t>自</a:t>
            </a:r>
            <a:r>
              <a:rPr lang="zh-TW" altLang="en-US" sz="3600" dirty="0" smtClean="0"/>
              <a:t>舉；有賁育之</a:t>
            </a:r>
            <a:r>
              <a:rPr lang="zh-TW" altLang="en-US" sz="3600" dirty="0"/>
              <a:t>强而無術</a:t>
            </a:r>
            <a:r>
              <a:rPr lang="zh-TW" altLang="en-US" sz="3600" dirty="0" smtClean="0"/>
              <a:t>法，不得長勝；故</a:t>
            </a:r>
            <a:r>
              <a:rPr lang="zh-TW" altLang="en-US" sz="3600" dirty="0">
                <a:solidFill>
                  <a:srgbClr val="FF0000"/>
                </a:solidFill>
              </a:rPr>
              <a:t>勢</a:t>
            </a:r>
            <a:r>
              <a:rPr lang="zh-TW" altLang="en-US" sz="3600" dirty="0"/>
              <a:t>有不可</a:t>
            </a:r>
            <a:r>
              <a:rPr lang="zh-TW" altLang="en-US" sz="3600" dirty="0" smtClean="0"/>
              <a:t>得，事</a:t>
            </a:r>
            <a:r>
              <a:rPr lang="zh-TW" altLang="en-US" sz="3600" dirty="0"/>
              <a:t>有不可</a:t>
            </a:r>
            <a:r>
              <a:rPr lang="zh-TW" altLang="en-US" sz="3600" dirty="0" smtClean="0"/>
              <a:t>成。故</a:t>
            </a:r>
            <a:r>
              <a:rPr lang="zh-TW" altLang="en-US" sz="3600" dirty="0"/>
              <a:t>烏獲輕</a:t>
            </a:r>
            <a:r>
              <a:rPr lang="zh-TW" altLang="en-US" sz="3600" dirty="0" smtClean="0"/>
              <a:t>千鈞而</a:t>
            </a:r>
            <a:r>
              <a:rPr lang="zh-TW" altLang="en-US" sz="3600" dirty="0"/>
              <a:t>重其</a:t>
            </a:r>
            <a:r>
              <a:rPr lang="zh-TW" altLang="en-US" sz="3600" dirty="0" smtClean="0"/>
              <a:t>身；非</a:t>
            </a:r>
            <a:r>
              <a:rPr lang="zh-TW" altLang="en-US" sz="3600" dirty="0"/>
              <a:t>其身重於千鈞</a:t>
            </a:r>
            <a:r>
              <a:rPr lang="zh-TW" altLang="en-US" sz="3600" dirty="0" smtClean="0"/>
              <a:t>也，勢</a:t>
            </a:r>
            <a:r>
              <a:rPr lang="zh-TW" altLang="en-US" sz="3600" dirty="0"/>
              <a:t>不便也。離</a:t>
            </a:r>
            <a:r>
              <a:rPr lang="zh-TW" altLang="en-US" sz="3600" dirty="0" smtClean="0"/>
              <a:t>婁易</a:t>
            </a:r>
            <a:r>
              <a:rPr lang="zh-TW" altLang="en-US" sz="3600" dirty="0"/>
              <a:t>百步而難</a:t>
            </a:r>
            <a:r>
              <a:rPr lang="zh-TW" altLang="en-US" sz="3600" dirty="0" smtClean="0"/>
              <a:t>眉睫；非</a:t>
            </a:r>
            <a:r>
              <a:rPr lang="zh-TW" altLang="en-US" sz="3600" dirty="0"/>
              <a:t>百步</a:t>
            </a:r>
            <a:r>
              <a:rPr lang="zh-TW" altLang="en-US" sz="3600" dirty="0" smtClean="0"/>
              <a:t>近而</a:t>
            </a:r>
            <a:r>
              <a:rPr lang="zh-TW" altLang="en-US" sz="3600" dirty="0"/>
              <a:t>眉睫遠</a:t>
            </a:r>
            <a:r>
              <a:rPr lang="zh-TW" altLang="en-US" sz="3600" dirty="0" smtClean="0"/>
              <a:t>也，</a:t>
            </a:r>
            <a:r>
              <a:rPr lang="zh-TW" altLang="en-US" sz="3600" dirty="0" smtClean="0">
                <a:solidFill>
                  <a:srgbClr val="FF0000"/>
                </a:solidFill>
              </a:rPr>
              <a:t>道</a:t>
            </a:r>
            <a:r>
              <a:rPr lang="zh-TW" altLang="en-US" sz="3600" dirty="0"/>
              <a:t>不可也。</a:t>
            </a:r>
            <a:r>
              <a:rPr lang="zh-TW" altLang="en-US" sz="3600" u="sng" dirty="0"/>
              <a:t>故明主不窮烏</a:t>
            </a:r>
            <a:r>
              <a:rPr lang="zh-TW" altLang="en-US" sz="3600" u="sng" dirty="0" smtClean="0"/>
              <a:t>獲以</a:t>
            </a:r>
            <a:r>
              <a:rPr lang="zh-TW" altLang="en-US" sz="3600" u="sng" dirty="0"/>
              <a:t>其不能自舉</a:t>
            </a:r>
            <a:r>
              <a:rPr lang="zh-TW" altLang="en-US" sz="3600" dirty="0"/>
              <a:t>；</a:t>
            </a:r>
            <a:r>
              <a:rPr lang="zh-TW" altLang="en-US" sz="3600" u="sng" dirty="0"/>
              <a:t>不困離</a:t>
            </a:r>
            <a:r>
              <a:rPr lang="zh-TW" altLang="en-US" sz="3600" u="sng" dirty="0" smtClean="0"/>
              <a:t>婁以</a:t>
            </a:r>
            <a:r>
              <a:rPr lang="zh-TW" altLang="en-US" sz="3600" u="sng" dirty="0"/>
              <a:t>其不能自見</a:t>
            </a:r>
            <a:r>
              <a:rPr lang="zh-TW" altLang="en-US" sz="3600" dirty="0"/>
              <a:t>；因可</a:t>
            </a:r>
            <a:r>
              <a:rPr lang="zh-TW" altLang="en-US" sz="3600" dirty="0" smtClean="0"/>
              <a:t>勢，求</a:t>
            </a:r>
            <a:r>
              <a:rPr lang="zh-TW" altLang="en-US" sz="3600" dirty="0"/>
              <a:t>易道，故用力寡而功名立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0201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03231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韓子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1284789"/>
            <a:ext cx="9999903" cy="520860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古之人目短於自</a:t>
            </a:r>
            <a:r>
              <a:rPr lang="zh-TW" altLang="en-US" sz="3200" dirty="0" smtClean="0"/>
              <a:t>見，故</a:t>
            </a:r>
            <a:r>
              <a:rPr lang="zh-TW" altLang="en-US" sz="3200" dirty="0"/>
              <a:t>以鏡觀</a:t>
            </a:r>
            <a:r>
              <a:rPr lang="zh-TW" altLang="en-US" sz="3200" dirty="0" smtClean="0"/>
              <a:t>面；智</a:t>
            </a:r>
            <a:r>
              <a:rPr lang="zh-TW" altLang="en-US" sz="3200" dirty="0"/>
              <a:t>短於</a:t>
            </a:r>
            <a:r>
              <a:rPr lang="zh-TW" altLang="en-US" sz="3200" dirty="0" smtClean="0"/>
              <a:t>自知，故</a:t>
            </a:r>
            <a:r>
              <a:rPr lang="zh-TW" altLang="en-US" sz="3200" dirty="0"/>
              <a:t>以道正</a:t>
            </a:r>
            <a:r>
              <a:rPr lang="zh-TW" altLang="en-US" sz="3200" dirty="0" smtClean="0"/>
              <a:t>己。目失鏡，則無</a:t>
            </a:r>
            <a:r>
              <a:rPr lang="zh-TW" altLang="en-US" sz="3200" dirty="0"/>
              <a:t>以正</a:t>
            </a:r>
            <a:r>
              <a:rPr lang="zh-TW" altLang="en-US" sz="3200" dirty="0" smtClean="0"/>
              <a:t>鬚眉；身</a:t>
            </a:r>
            <a:r>
              <a:rPr lang="zh-TW" altLang="en-US" sz="3200" dirty="0"/>
              <a:t>失</a:t>
            </a:r>
            <a:r>
              <a:rPr lang="zh-TW" altLang="en-US" sz="3200" dirty="0" smtClean="0"/>
              <a:t>道，則</a:t>
            </a:r>
            <a:r>
              <a:rPr lang="zh-TW" altLang="en-US" sz="3200" dirty="0"/>
              <a:t>無以知迷惑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西門豹之性急，故</a:t>
            </a:r>
            <a:r>
              <a:rPr lang="zh-TW" altLang="en-US" sz="3200" dirty="0"/>
              <a:t>佩</a:t>
            </a:r>
            <a:r>
              <a:rPr lang="zh-TW" altLang="en-US" sz="3200" dirty="0" smtClean="0"/>
              <a:t>韋以</a:t>
            </a:r>
            <a:r>
              <a:rPr lang="zh-TW" altLang="en-US" sz="3200" dirty="0"/>
              <a:t>緩</a:t>
            </a:r>
            <a:r>
              <a:rPr lang="zh-TW" altLang="en-US" sz="3200" dirty="0" smtClean="0"/>
              <a:t>己；董閼於之</a:t>
            </a:r>
            <a:r>
              <a:rPr lang="zh-TW" altLang="en-US" sz="3200" dirty="0"/>
              <a:t>心</a:t>
            </a:r>
            <a:r>
              <a:rPr lang="zh-TW" altLang="en-US" sz="3200" dirty="0" smtClean="0"/>
              <a:t>緩，故</a:t>
            </a:r>
            <a:r>
              <a:rPr lang="zh-TW" altLang="en-US" sz="3200" dirty="0"/>
              <a:t>佩</a:t>
            </a:r>
            <a:r>
              <a:rPr lang="zh-TW" altLang="en-US" sz="3200" dirty="0" smtClean="0"/>
              <a:t>絃以</a:t>
            </a:r>
            <a:r>
              <a:rPr lang="zh-TW" altLang="en-US" sz="3200" dirty="0"/>
              <a:t>自急。故以有餘補</a:t>
            </a:r>
            <a:r>
              <a:rPr lang="zh-TW" altLang="en-US" sz="3200" dirty="0" smtClean="0"/>
              <a:t>不足，以</a:t>
            </a:r>
            <a:r>
              <a:rPr lang="zh-TW" altLang="en-US" sz="3200" dirty="0"/>
              <a:t>長續短之謂明主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天下</a:t>
            </a:r>
            <a:r>
              <a:rPr lang="zh-TW" altLang="en-US" sz="3200" dirty="0"/>
              <a:t>有信</a:t>
            </a:r>
            <a:r>
              <a:rPr lang="zh-TW" altLang="en-US" sz="3200" dirty="0" smtClean="0"/>
              <a:t>數三</a:t>
            </a:r>
            <a:r>
              <a:rPr lang="zh-TW" altLang="en-US" sz="3200" dirty="0"/>
              <a:t>：</a:t>
            </a:r>
            <a:r>
              <a:rPr lang="zh-TW" altLang="en-US" sz="3200" dirty="0" smtClean="0"/>
              <a:t>一曰智</a:t>
            </a:r>
            <a:r>
              <a:rPr lang="zh-TW" altLang="en-US" sz="3200" dirty="0"/>
              <a:t>有所不能</a:t>
            </a:r>
            <a:r>
              <a:rPr lang="zh-TW" altLang="en-US" sz="3200" dirty="0" smtClean="0"/>
              <a:t>立，二曰力</a:t>
            </a:r>
            <a:r>
              <a:rPr lang="zh-TW" altLang="en-US" sz="3200" dirty="0"/>
              <a:t>有所不能</a:t>
            </a:r>
            <a:r>
              <a:rPr lang="zh-TW" altLang="en-US" sz="3200" dirty="0" smtClean="0"/>
              <a:t>攀，三曰强</a:t>
            </a:r>
            <a:r>
              <a:rPr lang="zh-TW" altLang="en-US" sz="3200" dirty="0"/>
              <a:t>有所不能勝</a:t>
            </a:r>
            <a:r>
              <a:rPr lang="zh-TW" altLang="en-US" sz="3200" dirty="0" smtClean="0"/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075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636609"/>
            <a:ext cx="9999903" cy="585678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故雖有堯之智而</a:t>
            </a:r>
            <a:r>
              <a:rPr lang="zh-TW" altLang="en-US" sz="3200" dirty="0"/>
              <a:t>無衆人之</a:t>
            </a:r>
            <a:r>
              <a:rPr lang="zh-TW" altLang="en-US" sz="3200" dirty="0" smtClean="0"/>
              <a:t>助，大功</a:t>
            </a:r>
            <a:r>
              <a:rPr lang="zh-TW" altLang="en-US" sz="3200" dirty="0"/>
              <a:t>不</a:t>
            </a:r>
            <a:r>
              <a:rPr lang="zh-TW" altLang="en-US" sz="3200" dirty="0" smtClean="0"/>
              <a:t>立；有</a:t>
            </a:r>
            <a:r>
              <a:rPr lang="zh-TW" altLang="en-US" sz="3200" dirty="0"/>
              <a:t>烏</a:t>
            </a:r>
            <a:r>
              <a:rPr lang="zh-TW" altLang="en-US" sz="3200" dirty="0" smtClean="0"/>
              <a:t>獲之勁而</a:t>
            </a:r>
            <a:r>
              <a:rPr lang="zh-TW" altLang="en-US" sz="3200" dirty="0"/>
              <a:t>不得人</a:t>
            </a:r>
            <a:r>
              <a:rPr lang="zh-TW" altLang="en-US" sz="3200" dirty="0" smtClean="0"/>
              <a:t>助，不能</a:t>
            </a:r>
            <a:r>
              <a:rPr lang="zh-TW" altLang="en-US" sz="3200" dirty="0"/>
              <a:t>自</a:t>
            </a:r>
            <a:r>
              <a:rPr lang="zh-TW" altLang="en-US" sz="3200" dirty="0" smtClean="0"/>
              <a:t>舉；有賁育之</a:t>
            </a:r>
            <a:r>
              <a:rPr lang="zh-TW" altLang="en-US" sz="3200" dirty="0"/>
              <a:t>强而無術</a:t>
            </a:r>
            <a:r>
              <a:rPr lang="zh-TW" altLang="en-US" sz="3200" dirty="0" smtClean="0"/>
              <a:t>法，不得長勝；故</a:t>
            </a:r>
            <a:r>
              <a:rPr lang="zh-TW" altLang="en-US" sz="3200" dirty="0"/>
              <a:t>勢有不可</a:t>
            </a:r>
            <a:r>
              <a:rPr lang="zh-TW" altLang="en-US" sz="3200" dirty="0" smtClean="0"/>
              <a:t>得，事</a:t>
            </a:r>
            <a:r>
              <a:rPr lang="zh-TW" altLang="en-US" sz="3200" dirty="0"/>
              <a:t>有不可成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烏獲輕</a:t>
            </a:r>
            <a:r>
              <a:rPr lang="zh-TW" altLang="en-US" sz="3200" dirty="0" smtClean="0"/>
              <a:t>千鈞而</a:t>
            </a:r>
            <a:r>
              <a:rPr lang="zh-TW" altLang="en-US" sz="3200" dirty="0"/>
              <a:t>重其</a:t>
            </a:r>
            <a:r>
              <a:rPr lang="zh-TW" altLang="en-US" sz="3200" dirty="0" smtClean="0"/>
              <a:t>身，非</a:t>
            </a:r>
            <a:r>
              <a:rPr lang="zh-TW" altLang="en-US" sz="3200" dirty="0"/>
              <a:t>其身重於千鈞</a:t>
            </a:r>
            <a:r>
              <a:rPr lang="zh-TW" altLang="en-US" sz="3200" dirty="0" smtClean="0"/>
              <a:t>也，勢</a:t>
            </a:r>
            <a:r>
              <a:rPr lang="zh-TW" altLang="en-US" sz="3200" dirty="0"/>
              <a:t>不便也。離</a:t>
            </a:r>
            <a:r>
              <a:rPr lang="zh-TW" altLang="en-US" sz="3200" dirty="0" smtClean="0"/>
              <a:t>婁易</a:t>
            </a:r>
            <a:r>
              <a:rPr lang="zh-TW" altLang="en-US" sz="3200" dirty="0"/>
              <a:t>百步而難</a:t>
            </a:r>
            <a:r>
              <a:rPr lang="zh-TW" altLang="en-US" sz="3200" dirty="0" smtClean="0"/>
              <a:t>眉睫；非</a:t>
            </a:r>
            <a:r>
              <a:rPr lang="zh-TW" altLang="en-US" sz="3200" dirty="0"/>
              <a:t>百步</a:t>
            </a:r>
            <a:r>
              <a:rPr lang="zh-TW" altLang="en-US" sz="3200" dirty="0" smtClean="0"/>
              <a:t>近而</a:t>
            </a:r>
            <a:r>
              <a:rPr lang="zh-TW" altLang="en-US" sz="3200" dirty="0"/>
              <a:t>眉睫遠</a:t>
            </a:r>
            <a:r>
              <a:rPr lang="zh-TW" altLang="en-US" sz="3200" dirty="0" smtClean="0"/>
              <a:t>也，道</a:t>
            </a:r>
            <a:r>
              <a:rPr lang="zh-TW" altLang="en-US" sz="3200" dirty="0"/>
              <a:t>不可也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明主不</a:t>
            </a:r>
            <a:r>
              <a:rPr lang="zh-TW" altLang="en-US" sz="3200" dirty="0" smtClean="0"/>
              <a:t>窮烏獲以</a:t>
            </a:r>
            <a:r>
              <a:rPr lang="zh-TW" altLang="en-US" sz="3200" dirty="0"/>
              <a:t>其不能自</a:t>
            </a:r>
            <a:r>
              <a:rPr lang="zh-TW" altLang="en-US" sz="3200" dirty="0" smtClean="0"/>
              <a:t>舉；不困離婁以</a:t>
            </a:r>
            <a:r>
              <a:rPr lang="zh-TW" altLang="en-US" sz="3200" dirty="0"/>
              <a:t>其不能</a:t>
            </a:r>
            <a:r>
              <a:rPr lang="zh-TW" altLang="en-US" sz="3200" dirty="0" smtClean="0"/>
              <a:t>自見；因</a:t>
            </a:r>
            <a:r>
              <a:rPr lang="zh-TW" altLang="en-US" sz="3200" dirty="0"/>
              <a:t>可</a:t>
            </a:r>
            <a:r>
              <a:rPr lang="zh-TW" altLang="en-US" sz="3200" dirty="0" smtClean="0"/>
              <a:t>勢，求</a:t>
            </a:r>
            <a:r>
              <a:rPr lang="zh-TW" altLang="en-US" sz="3200" dirty="0"/>
              <a:t>易</a:t>
            </a:r>
            <a:r>
              <a:rPr lang="zh-TW" altLang="en-US" sz="3200" dirty="0" smtClean="0"/>
              <a:t>道，故</a:t>
            </a:r>
            <a:r>
              <a:rPr lang="zh-TW" altLang="en-US" sz="3200" dirty="0"/>
              <a:t>用力寡而功名立</a:t>
            </a:r>
            <a:r>
              <a:rPr lang="zh-TW" altLang="en-US" sz="3200" dirty="0" smtClean="0"/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31840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0316" y="273976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03348237"/>
              </p:ext>
            </p:extLst>
          </p:nvPr>
        </p:nvGraphicFramePr>
        <p:xfrm>
          <a:off x="1658440" y="949124"/>
          <a:ext cx="10228760" cy="5509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古之人目短於自見，故以鏡觀面；智短於自知，故以道正己。目失鏡，則無以正鬚眉；身失道，則無以知迷惑。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97965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西門豹之性急，故佩韋以緩己；董閼於之心緩，故佩絃以自急。故以有餘補不足，以長續短之謂明主。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天下有信數三：一曰智有所不能立，二曰力有所不能攀，三曰强有所不能勝。</a:t>
                      </a: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204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0316" y="273976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7054737"/>
              </p:ext>
            </p:extLst>
          </p:nvPr>
        </p:nvGraphicFramePr>
        <p:xfrm>
          <a:off x="1658440" y="949124"/>
          <a:ext cx="10228760" cy="5509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以道正己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古之人目短於自見，故以鏡觀面；智短於自知，故以道正己。目失鏡，則無以正鬚眉；身失道，則無以知迷惑。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97965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西門豹之性急，故佩韋以緩己；董閼於之心緩，故佩絃以自急。故以有餘補不足，以長續短之謂明主。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天下有信數三：一曰智有所不能立，二曰力有所不能攀，三曰强有所不能勝。</a:t>
                      </a: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75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0316" y="273976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9618825"/>
              </p:ext>
            </p:extLst>
          </p:nvPr>
        </p:nvGraphicFramePr>
        <p:xfrm>
          <a:off x="1658440" y="949124"/>
          <a:ext cx="10228760" cy="5509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以道正己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古之人目短於自見，故以鏡觀面；智短於自知，故以道正己。目失鏡，則無以正鬚眉；身失道，則無以知迷惑。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97965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以長續短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西門豹之性急，故佩韋以緩己；董閼於之心緩，故佩絃以自急。故以有餘補不足，以長續短之謂明主。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天下有信數三：一曰智有所不能立，二曰力有所不能攀，三曰强有所不能勝。</a:t>
                      </a: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214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0316" y="273976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1658440" y="949124"/>
          <a:ext cx="10228760" cy="5509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以道正己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古之人目短於自見，故以鏡觀面；智短於自知，故以道正己。目失鏡，則無以正鬚眉；身失道，則無以知迷惑。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97965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以長續短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西門豹之性急，故佩韋以緩己；董閼於之心緩，故佩絃以自急。故以有餘補不足，以長續短之謂明主。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6494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信數有三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天下有信數三：一曰智有所不能立，二曰力有所不能攀，三曰强有所不能勝。</a:t>
                      </a: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91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0722025"/>
              </p:ext>
            </p:extLst>
          </p:nvPr>
        </p:nvGraphicFramePr>
        <p:xfrm>
          <a:off x="1658440" y="706056"/>
          <a:ext cx="10228760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61424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427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故雖有堯之智而無衆人之助，大功不立；有烏獲之勁而不得人助，不能自舉；有賁育之强而無術法，不得長勝；故勢有不可得，事有不可成。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39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故烏獲輕千鈞而重其身，非其身重於千鈞也，勢不便也。離婁易百步而難眉睫；非百步近而眉睫遠也，道不可也。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6741183"/>
                  </a:ext>
                </a:extLst>
              </a:tr>
              <a:tr h="183378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故明主不窮烏獲以其不能自舉；不困離婁以其不能自見；因可勢，求易道，故用力寡而功名立。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451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48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7970816"/>
              </p:ext>
            </p:extLst>
          </p:nvPr>
        </p:nvGraphicFramePr>
        <p:xfrm>
          <a:off x="1658440" y="706056"/>
          <a:ext cx="10228760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61424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427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勢有不得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故雖有堯之智而無衆人之助，大功不立；有烏獲之勁而不得人助，不能自舉；有賁育之强而無術法，不得長勝；故勢有不可得，事有不可成。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39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故烏獲輕千鈞而重其身，非其身重於千鈞也，勢不便也。離婁易百步而難眉睫；非百步近而眉睫遠也，道不可也。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6741183"/>
                  </a:ext>
                </a:extLst>
              </a:tr>
              <a:tr h="183378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故明主不窮烏獲以其不能自舉；不困離婁以其不能自見；因可勢，求易道，故用力寡而功名立。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451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075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83915600"/>
              </p:ext>
            </p:extLst>
          </p:nvPr>
        </p:nvGraphicFramePr>
        <p:xfrm>
          <a:off x="1658440" y="706056"/>
          <a:ext cx="10228760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61424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427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勢有不得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故雖有堯之智而無衆人之助，大功不立；有烏獲之勁而不得人助，不能自舉；有賁育之强而無術法，不得長勝；故勢有不可得，事有不可成。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39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道有不可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故烏獲輕千鈞而重其身，非其身重於千鈞也，勢不便也。離婁易百步而難眉睫；非百步近而眉睫遠也，道不可也。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6741183"/>
                  </a:ext>
                </a:extLst>
              </a:tr>
              <a:tr h="183378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故明主不窮烏獲以其不能自舉；不困離婁以其不能自見；因可勢，求易道，故用力寡而功名立。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451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939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2040268"/>
              </p:ext>
            </p:extLst>
          </p:nvPr>
        </p:nvGraphicFramePr>
        <p:xfrm>
          <a:off x="1658440" y="706056"/>
          <a:ext cx="10228760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61424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8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427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勢有不得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故雖有堯之智而無衆人之助，大功不立；有烏獲之勁而不得人助，不能自舉；有賁育之强而無術法，不得長勝；故勢有不可得，事有不可成。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39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道有不可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故烏獲輕千鈞而重其身，非其身重於千鈞也，勢不便也。離婁易百步而難眉睫；非百步近而眉睫遠也，道不可也。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6741183"/>
                  </a:ext>
                </a:extLst>
              </a:tr>
              <a:tr h="183378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因勢求道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力寡功成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故明主不窮烏獲以其不能自舉；不困離婁以其不能自見；因可勢，求易道，故用力寡而功名立。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451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604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2920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5328204"/>
              </p:ext>
            </p:extLst>
          </p:nvPr>
        </p:nvGraphicFramePr>
        <p:xfrm>
          <a:off x="1610134" y="-169655"/>
          <a:ext cx="10311789" cy="3248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537498071"/>
              </p:ext>
            </p:extLst>
          </p:nvPr>
        </p:nvGraphicFramePr>
        <p:xfrm>
          <a:off x="4184891" y="3078866"/>
          <a:ext cx="5410522" cy="3622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99310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30CCE1-7173-402A-B7B2-3668219A7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330CCE1-7173-402A-B7B2-3668219A77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1FA690-DB1E-473E-ABD8-3C843957E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F1FA690-DB1E-473E-ABD8-3C843957E8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CEBE01-0679-4310-9569-DCAC822DC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9CEBE01-0679-4310-9569-DCAC822DC6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F1C906-ECB2-4A49-B4EB-ACE91D1704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6F1C906-ECB2-4A49-B4EB-ACE91D1704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DD84FE-8519-43AB-99F6-ECF94316A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1DD84FE-8519-43AB-99F6-ECF94316A5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887DB9-BADA-4F57-8C94-C39A432E72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5C887DB9-BADA-4F57-8C94-C39A432E72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9CE4E1-8A0E-496F-ABA2-55C388C4A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49CE4E1-8A0E-496F-ABA2-55C388C4A9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1B3953-4D69-4FDF-963E-0735029BE7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81B3953-4D69-4FDF-963E-0735029BE7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45AA8E-BD3F-4088-825C-52BD562A1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2945AA8E-BD3F-4088-825C-52BD562A15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EA8303-48C6-4EA6-8A91-FD41AF5842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0EA8303-48C6-4EA6-8A91-FD41AF5842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AAAE4B-7846-40C8-ABF0-8401D3037E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42AAAE4B-7846-40C8-ABF0-8401D3037E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28CFD8-8DB9-44B8-A20D-5E897E89B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328CFD8-8DB9-44B8-A20D-5E897E89B8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637164-4C41-4D66-8623-568B8133A3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BA637164-4C41-4D66-8623-568B8133A3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779819-1581-4A4F-9D92-C70367E1C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9C779819-1581-4A4F-9D92-C70367E1C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80919D-3CFD-47AB-AB23-BED4CC805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1880919D-3CFD-47AB-AB23-BED4CC805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C3E2D5-8E13-4FB3-BC91-3425B5DC89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28C3E2D5-8E13-4FB3-BC91-3425B5DC89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0BBBE3-9B75-4EC7-892A-FE33FD2E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400BBBE3-9B75-4EC7-892A-FE33FD2E6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FEF6753-1105-4E88-A0DD-8D9EC24555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graphicEl>
                                              <a:dgm id="{2FEF6753-1105-4E88-A0DD-8D9EC24555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4AB183C-5D38-46F3-AD30-FB9ED20E37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">
                                            <p:graphicEl>
                                              <a:dgm id="{14AB183C-5D38-46F3-AD30-FB9ED20E37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A8D562D-A367-4CA6-9EC6-C471BA6ACB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graphicEl>
                                              <a:dgm id="{1A8D562D-A367-4CA6-9EC6-C471BA6ACB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B370D8F-03F9-4F17-BD94-8BE497FB3A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">
                                            <p:graphicEl>
                                              <a:dgm id="{FB370D8F-03F9-4F17-BD94-8BE497FB3A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85B5C5F-8A1A-4ACB-8AA5-07C09CC1BF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">
                                            <p:graphicEl>
                                              <a:dgm id="{585B5C5F-8A1A-4ACB-8AA5-07C09CC1BF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5A85570-BBD9-4A75-AA30-F5BD2413E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">
                                            <p:graphicEl>
                                              <a:dgm id="{95A85570-BBD9-4A75-AA30-F5BD2413E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3" grpId="0">
        <p:bldSub>
          <a:bldDgm bld="one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79708940"/>
              </p:ext>
            </p:extLst>
          </p:nvPr>
        </p:nvGraphicFramePr>
        <p:xfrm>
          <a:off x="778608" y="1330036"/>
          <a:ext cx="10835460" cy="4044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014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160F4F2-CD7C-4F7C-B9CF-CB5B1664E8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6160F4F2-CD7C-4F7C-B9CF-CB5B1664E8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DCD813-FA1F-4DFE-BB14-4A7AE6013C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F0DCD813-FA1F-4DFE-BB14-4A7AE6013C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1C6BE9-F8DD-4304-B1FE-212BA156D1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321C6BE9-F8DD-4304-B1FE-212BA156D1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91270C-17CD-4501-A5D8-905A32608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8091270C-17CD-4501-A5D8-905A326084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ABC7BAA-0EC5-462D-84A3-38C5016E08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DABC7BAA-0EC5-462D-84A3-38C5016E08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B2C230-1E5A-4302-A545-5752334A5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0BB2C230-1E5A-4302-A545-5752334A5E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2132A5-EE36-419F-B8AD-D76CCCD09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5B2132A5-EE36-419F-B8AD-D76CCCD097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2FBF55-C7A5-47B8-930B-0CD9D72E21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832FBF55-C7A5-47B8-930B-0CD9D72E21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0960BB8-42ED-427F-982B-F6803373D6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70960BB8-42ED-427F-982B-F6803373D6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8D7BA6-D7BB-42CF-A686-B6F3565D6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B58D7BA6-D7BB-42CF-A686-B6F3565D6D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2C2456-CB7F-42B9-A1AE-114B3822F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9F2C2456-CB7F-42B9-A1AE-114B3822F4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EEAFFD-BF06-4F76-8B85-2B353A1F7A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C3EEAFFD-BF06-4F76-8B85-2B353A1F7A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6F467E-4CEB-4999-8C51-669154D41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196F467E-4CEB-4999-8C51-669154D41F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07578F-AAA9-469F-94E4-476D40BF08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4E07578F-AAA9-469F-94E4-476D40BF08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A890B6-88DC-4C2C-A0F2-6CBFE85F0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33A890B6-88DC-4C2C-A0F2-6CBFE85F0B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6E63FC-AE4B-456F-B879-6B38541FE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graphicEl>
                                              <a:dgm id="{C26E63FC-AE4B-456F-B879-6B38541FEE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E6ACEA-A55D-4727-84D8-5F56E3977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graphicEl>
                                              <a:dgm id="{07E6ACEA-A55D-4727-84D8-5F56E3977E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1EADA2-37CF-4FD3-8CE1-5BC3BF690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graphicEl>
                                              <a:dgm id="{EB1EADA2-37CF-4FD3-8CE1-5BC3BF690E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AD347F-1239-4959-A60E-139608F9B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graphicEl>
                                              <a:dgm id="{AEAD347F-1239-4959-A60E-139608F9B0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1622603194"/>
              </p:ext>
            </p:extLst>
          </p:nvPr>
        </p:nvGraphicFramePr>
        <p:xfrm>
          <a:off x="1087366" y="380009"/>
          <a:ext cx="10871086" cy="2836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937441230"/>
              </p:ext>
            </p:extLst>
          </p:nvPr>
        </p:nvGraphicFramePr>
        <p:xfrm>
          <a:off x="2697019" y="3334545"/>
          <a:ext cx="8128000" cy="29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橢圓 5"/>
          <p:cNvSpPr/>
          <p:nvPr/>
        </p:nvSpPr>
        <p:spPr>
          <a:xfrm>
            <a:off x="10009949" y="923544"/>
            <a:ext cx="576000" cy="57600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橢圓 6"/>
          <p:cNvSpPr/>
          <p:nvPr/>
        </p:nvSpPr>
        <p:spPr>
          <a:xfrm>
            <a:off x="10009949" y="2097633"/>
            <a:ext cx="576000" cy="57600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135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520E11-C856-418C-BEEE-8031E8F20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A520E11-C856-418C-BEEE-8031E8F20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9763B7-90C8-4EB5-BADA-C284F6C554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BA9763B7-90C8-4EB5-BADA-C284F6C554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27F34F-C2B3-4212-8FE1-E0E0270B7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0F27F34F-C2B3-4212-8FE1-E0E0270B7A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CEF7D3-8174-4A94-9EBF-0341BE674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B8CEF7D3-8174-4A94-9EBF-0341BE674D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D7A68C-2BD4-4836-A1E6-E335DC40AA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AD7A68C-2BD4-4836-A1E6-E335DC40AA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DBFAD1D-9D4A-4538-B13F-E77281537E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DBFAD1D-9D4A-4538-B13F-E77281537E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4F4F17B-E0FC-4DF6-BAAA-286C38E845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04F4F17B-E0FC-4DF6-BAAA-286C38E845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08EF380-85AA-441A-85D8-27A9D55401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908EF380-85AA-441A-85D8-27A9D55401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B4840C1-A5D2-4639-B0C3-687C13C3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BB4840C1-A5D2-4639-B0C3-687C13C3BA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A6E3B1-E121-4A27-9D4A-1955E03235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37A6E3B1-E121-4A27-9D4A-1955E03235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BF05ED-B129-4367-87D4-CC7ACA9426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86BF05ED-B129-4367-87D4-CC7ACA9426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2FFB85-6632-49CF-8EED-38AA3F842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192FFB85-6632-49CF-8EED-38AA3F8422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993840E-A48D-4F7A-A759-FC1DDC5B91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E993840E-A48D-4F7A-A759-FC1DDC5B91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32F2E4-6685-4AAD-9088-A1D67A8BA2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8132F2E4-6685-4AAD-9088-A1D67A8BA2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9DBD46-24E5-495E-BC8A-F8D6B00353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E69DBD46-24E5-495E-BC8A-F8D6B00353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F0AC8C-756C-4867-AF40-B5023A2E10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0FF0AC8C-756C-4867-AF40-B5023A2E10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8FBF7E-E44D-476F-B178-86D201246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7E8FBF7E-E44D-476F-B178-86D2012465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C5FD6A-9F5D-40A5-873D-40DDBE348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D8C5FD6A-9F5D-40A5-873D-40DDBE3483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9BA7F1-0DCA-4F6C-A47E-5FCB24AC25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graphicEl>
                                              <a:dgm id="{F29BA7F1-0DCA-4F6C-A47E-5FCB24AC25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5AE69C-3BB0-45BD-8085-6C78B917A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755AE69C-3BB0-45BD-8085-6C78B917AE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8EDC6D-825C-4BA3-BC32-760D545047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graphicEl>
                                              <a:dgm id="{D98EDC6D-825C-4BA3-BC32-760D545047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E55EC-A97C-4998-90CD-E8D5215E2B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>
                                            <p:graphicEl>
                                              <a:dgm id="{CEDE55EC-A97C-4998-90CD-E8D5215E2B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85281D-9831-463A-8D96-6A457FFB1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">
                                            <p:graphicEl>
                                              <a:dgm id="{1785281D-9831-463A-8D96-6A457FFB15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A7A697-6DD2-4982-881B-922DB0830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">
                                            <p:graphicEl>
                                              <a:dgm id="{AAA7A697-6DD2-4982-881B-922DB08303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Graphic spid="4" grpId="0" uiExpand="1">
        <p:bldSub>
          <a:bldDgm bld="lvlOne"/>
        </p:bldSub>
      </p:bldGraphic>
      <p:bldP spid="6" grpId="0" animBg="1"/>
      <p:bldP spid="7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3.</a:t>
            </a:r>
            <a:r>
              <a:rPr lang="zh-TW" altLang="en-US" sz="3600" dirty="0"/>
              <a:t>詮釋整合</a:t>
            </a:r>
            <a:endParaRPr lang="en-US" altLang="zh-TW" sz="3600" dirty="0"/>
          </a:p>
          <a:p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「天下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有信數三：一曰智有所不能立，二曰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力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有所不能攀，三曰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强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有所不能勝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。」請問「力」與「強」的意涵有何區別？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力謂大力，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強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術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精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</a:t>
            </a: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：視聽力強、嗅覺敏、技巧高明。</a:t>
            </a:r>
          </a:p>
        </p:txBody>
      </p:sp>
    </p:spTree>
    <p:extLst>
      <p:ext uri="{BB962C8B-B14F-4D97-AF65-F5344CB8AC3E}">
        <p14:creationId xmlns:p14="http://schemas.microsoft.com/office/powerpoint/2010/main" val="8597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0743" y="725714"/>
            <a:ext cx="10072914" cy="5936343"/>
          </a:xfrm>
        </p:spPr>
        <p:txBody>
          <a:bodyPr>
            <a:normAutofit fontScale="92500"/>
          </a:bodyPr>
          <a:lstStyle/>
          <a:p>
            <a:r>
              <a:rPr lang="en-US" altLang="zh-TW" sz="3900" dirty="0" smtClean="0"/>
              <a:t>4</a:t>
            </a:r>
            <a:r>
              <a:rPr lang="en-US" altLang="zh-TW" sz="3900" dirty="0"/>
              <a:t>.</a:t>
            </a:r>
            <a:r>
              <a:rPr lang="zh-TW" altLang="en-US" sz="3900" dirty="0"/>
              <a:t>比較</a:t>
            </a:r>
            <a:r>
              <a:rPr lang="zh-TW" altLang="en-US" sz="3900" dirty="0" smtClean="0"/>
              <a:t>評估</a:t>
            </a:r>
            <a:endParaRPr lang="en-US" altLang="zh-TW" sz="3900" dirty="0" smtClean="0"/>
          </a:p>
          <a:p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請將本文若干觀點與其他典籍文獻相互比較評析。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/>
              <a:t>古之人目短於自見，故以鏡觀面；智短於自知，故以道正己。目失鏡，則無以正鬚眉；身失道，則無以知迷惑。</a:t>
            </a:r>
          </a:p>
          <a:p>
            <a:r>
              <a:rPr lang="zh-TW" altLang="en-US" sz="3600" dirty="0"/>
              <a:t>西門豹之性急，故佩韋以緩己；董閼於之心緩，故佩絃以自急。故以有餘補不足，以長續短之謂明主。</a:t>
            </a:r>
          </a:p>
          <a:p>
            <a:r>
              <a:rPr lang="zh-TW" altLang="en-US" sz="3600" dirty="0"/>
              <a:t>天下有信數三：一曰智有所不能立，二曰力有所不能攀，三曰强有所不能勝。</a:t>
            </a:r>
          </a:p>
          <a:p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879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申鑑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000" y="1324303"/>
            <a:ext cx="9856076" cy="5097518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惟審九風以定國常。一曰治。二曰衰。三曰弱。四曰乖。五曰亂。六曰 荒。七曰叛。八曰危。九曰亡。君臣親而有禮。百</a:t>
            </a:r>
            <a:r>
              <a:rPr lang="zh-TW" altLang="en-US" sz="3600" dirty="0" smtClean="0"/>
              <a:t>僚和</a:t>
            </a:r>
            <a:r>
              <a:rPr lang="zh-TW" altLang="en-US" sz="3600" dirty="0"/>
              <a:t>而</a:t>
            </a:r>
            <a:r>
              <a:rPr lang="zh-TW" altLang="en-US" sz="3600" dirty="0" smtClean="0"/>
              <a:t>不同。</a:t>
            </a:r>
            <a:r>
              <a:rPr lang="zh-TW" altLang="en-US" sz="3600" dirty="0"/>
              <a:t>護而不争。</a:t>
            </a:r>
            <a:r>
              <a:rPr lang="zh-TW" altLang="en-US" sz="3600" dirty="0" smtClean="0"/>
              <a:t>勤而</a:t>
            </a:r>
            <a:r>
              <a:rPr lang="zh-TW" altLang="en-US" sz="3600" dirty="0"/>
              <a:t>不怨。無事惟職是</a:t>
            </a:r>
            <a:r>
              <a:rPr lang="zh-TW" altLang="en-US" sz="3600" dirty="0" smtClean="0"/>
              <a:t>司。</a:t>
            </a:r>
            <a:r>
              <a:rPr lang="zh-TW" altLang="en-US" sz="3600" dirty="0"/>
              <a:t>此治國之風也。禮俗不一。職位不重。小臣咨</a:t>
            </a:r>
            <a:r>
              <a:rPr lang="zh-TW" altLang="en-US" sz="3600" dirty="0" smtClean="0"/>
              <a:t>度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/>
              <a:t>讒嫉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600" dirty="0" smtClean="0"/>
              <a:t>。</a:t>
            </a:r>
            <a:r>
              <a:rPr lang="zh-TW" altLang="en-US" sz="3600" dirty="0"/>
              <a:t>庶人作議。此衰國之風也。君好謙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/>
              <a:t>讓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。臣好逸。士好遊。民好流。此弱國之風也。</a:t>
            </a:r>
          </a:p>
        </p:txBody>
      </p:sp>
    </p:spTree>
    <p:extLst>
      <p:ext uri="{BB962C8B-B14F-4D97-AF65-F5344CB8AC3E}">
        <p14:creationId xmlns:p14="http://schemas.microsoft.com/office/powerpoint/2010/main" val="25595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23319" y="241300"/>
            <a:ext cx="10563157" cy="5990021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君臣爭明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/>
              <a:t>名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。朝廷爭功。士大夫爭名。庶人爭利。此乖國之風也。上多欲。下多端。法不定。政多門。此亂國之風也。以侈爲</a:t>
            </a:r>
            <a:r>
              <a:rPr lang="zh-TW" altLang="en-US" sz="3600" dirty="0"/>
              <a:t>博。以</a:t>
            </a:r>
            <a:r>
              <a:rPr lang="zh-TW" altLang="en-US" sz="3600" dirty="0" smtClean="0"/>
              <a:t>伉爲</a:t>
            </a:r>
            <a:r>
              <a:rPr lang="zh-TW" altLang="en-US" sz="3600" dirty="0"/>
              <a:t>高。以濫</a:t>
            </a:r>
            <a:r>
              <a:rPr lang="zh-TW" altLang="en-US" sz="3600" dirty="0" smtClean="0"/>
              <a:t>爲通</a:t>
            </a:r>
            <a:r>
              <a:rPr lang="zh-TW" altLang="en-US" sz="3600" dirty="0"/>
              <a:t>。遵禮謂之</a:t>
            </a:r>
            <a:r>
              <a:rPr lang="zh-TW" altLang="en-US" sz="3600" dirty="0" smtClean="0"/>
              <a:t>劬。</a:t>
            </a:r>
            <a:r>
              <a:rPr lang="zh-TW" altLang="en-US" sz="3600" dirty="0"/>
              <a:t>守法謂之</a:t>
            </a:r>
            <a:r>
              <a:rPr lang="zh-TW" altLang="en-US" sz="3600" dirty="0" smtClean="0"/>
              <a:t>固。此荒國之風也。以苛爲察。以利爲公。以割下爲能。以附上爲忠。此叛國之風也。上下相疏。內外相疑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/>
              <a:t>蒙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。小臣爭寵。大臣爭權。此危國之風也。上不訪下。下不諫上。婦言用。私政行。此亡國之風也。（故</a:t>
            </a:r>
            <a:r>
              <a:rPr lang="zh-TW" altLang="en-US" sz="3600" dirty="0"/>
              <a:t>上必察乎國風也</a:t>
            </a:r>
            <a:r>
              <a:rPr lang="zh-TW" altLang="en-US" sz="3600" dirty="0" smtClean="0"/>
              <a:t>。</a:t>
            </a:r>
            <a:r>
              <a:rPr lang="zh-TW" altLang="en-US" sz="3200" dirty="0" smtClean="0"/>
              <a:t> </a:t>
            </a:r>
            <a:r>
              <a:rPr lang="zh-TW" altLang="en-US" sz="3200" dirty="0"/>
              <a:t>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5092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36079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1.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提取</a:t>
            </a:r>
            <a:endParaRPr lang="en-US" altLang="zh-TW" sz="4000" dirty="0" smtClean="0"/>
          </a:p>
          <a:p>
            <a:pPr lvl="1"/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5051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28648" y="533400"/>
            <a:ext cx="9680028" cy="597732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惟審九風以定國</a:t>
            </a:r>
            <a:r>
              <a:rPr lang="zh-TW" altLang="en-US" sz="3600" dirty="0" smtClean="0"/>
              <a:t>常，一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治，二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衰，三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弱，四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乖，五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亂，六</a:t>
            </a:r>
            <a:r>
              <a:rPr lang="zh-TW" altLang="en-US" sz="3600" dirty="0"/>
              <a:t>曰 </a:t>
            </a:r>
            <a:r>
              <a:rPr lang="zh-TW" altLang="en-US" sz="3600" dirty="0" smtClean="0"/>
              <a:t>荒，七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叛，八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危，九</a:t>
            </a:r>
            <a:r>
              <a:rPr lang="zh-TW" altLang="en-US" sz="3600" dirty="0"/>
              <a:t>曰亡。君臣親而有</a:t>
            </a:r>
            <a:r>
              <a:rPr lang="zh-TW" altLang="en-US" sz="3600" dirty="0" smtClean="0"/>
              <a:t>禮，百僚和</a:t>
            </a:r>
            <a:r>
              <a:rPr lang="zh-TW" altLang="en-US" sz="3600" dirty="0"/>
              <a:t>而</a:t>
            </a:r>
            <a:r>
              <a:rPr lang="zh-TW" altLang="en-US" sz="3600" dirty="0" smtClean="0"/>
              <a:t>不同；護</a:t>
            </a:r>
            <a:r>
              <a:rPr lang="zh-TW" altLang="en-US" sz="3600" dirty="0"/>
              <a:t>而</a:t>
            </a:r>
            <a:r>
              <a:rPr lang="zh-TW" altLang="en-US" sz="3600" dirty="0" smtClean="0"/>
              <a:t>不爭，勤而不怨；無</a:t>
            </a:r>
            <a:r>
              <a:rPr lang="zh-TW" altLang="en-US" sz="3600" dirty="0"/>
              <a:t>事惟職是</a:t>
            </a:r>
            <a:r>
              <a:rPr lang="zh-TW" altLang="en-US" sz="3600" dirty="0" smtClean="0"/>
              <a:t>司；此</a:t>
            </a:r>
            <a:r>
              <a:rPr lang="zh-TW" altLang="en-US" sz="3600" b="1" dirty="0"/>
              <a:t>治國</a:t>
            </a:r>
            <a:r>
              <a:rPr lang="zh-TW" altLang="en-US" sz="3600" dirty="0"/>
              <a:t>之風也。禮俗</a:t>
            </a:r>
            <a:r>
              <a:rPr lang="zh-TW" altLang="en-US" sz="3600" dirty="0" smtClean="0"/>
              <a:t>不一，職位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重；小臣</a:t>
            </a:r>
            <a:r>
              <a:rPr lang="zh-TW" altLang="en-US" sz="3600" b="1" dirty="0"/>
              <a:t>讒</a:t>
            </a:r>
            <a:r>
              <a:rPr lang="zh-TW" altLang="en-US" sz="3600" b="1" dirty="0" smtClean="0"/>
              <a:t>嫉</a:t>
            </a:r>
            <a:r>
              <a:rPr lang="zh-TW" altLang="en-US" sz="2800" dirty="0" smtClean="0"/>
              <a:t>（咨度）</a:t>
            </a:r>
            <a:r>
              <a:rPr lang="zh-TW" altLang="en-US" sz="3600" dirty="0" smtClean="0"/>
              <a:t>，庶人</a:t>
            </a:r>
            <a:r>
              <a:rPr lang="zh-TW" altLang="en-US" sz="3600" dirty="0"/>
              <a:t>作</a:t>
            </a:r>
            <a:r>
              <a:rPr lang="zh-TW" altLang="en-US" sz="3600" dirty="0" smtClean="0"/>
              <a:t>議；此</a:t>
            </a:r>
            <a:r>
              <a:rPr lang="zh-TW" altLang="en-US" sz="3600" b="1" dirty="0"/>
              <a:t>衰國</a:t>
            </a:r>
            <a:r>
              <a:rPr lang="zh-TW" altLang="en-US" sz="3600" dirty="0"/>
              <a:t>之風也。君</a:t>
            </a:r>
            <a:r>
              <a:rPr lang="zh-TW" altLang="en-US" sz="3600" dirty="0" smtClean="0"/>
              <a:t>好</a:t>
            </a:r>
            <a:r>
              <a:rPr lang="zh-TW" altLang="en-US" sz="3600" b="1" dirty="0" smtClean="0"/>
              <a:t>讓</a:t>
            </a:r>
            <a:r>
              <a:rPr lang="zh-TW" altLang="en-US" sz="2800" dirty="0" smtClean="0"/>
              <a:t>（謙）</a:t>
            </a:r>
            <a:r>
              <a:rPr lang="zh-TW" altLang="en-US" sz="3600" dirty="0" smtClean="0"/>
              <a:t>，臣</a:t>
            </a:r>
            <a:r>
              <a:rPr lang="zh-TW" altLang="en-US" sz="3600" dirty="0"/>
              <a:t>好</a:t>
            </a:r>
            <a:r>
              <a:rPr lang="zh-TW" altLang="en-US" sz="3600" dirty="0" smtClean="0"/>
              <a:t>逸，士好遊，民好流；此</a:t>
            </a:r>
            <a:r>
              <a:rPr lang="zh-TW" altLang="en-US" sz="3600" b="1" dirty="0" smtClean="0"/>
              <a:t>弱國</a:t>
            </a:r>
            <a:r>
              <a:rPr lang="zh-TW" altLang="en-US" sz="3600" dirty="0"/>
              <a:t>之風也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33738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24000" y="260027"/>
            <a:ext cx="10287000" cy="5951921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君臣爭</a:t>
            </a:r>
            <a:r>
              <a:rPr lang="zh-TW" altLang="en-US" sz="3600" b="1" dirty="0" smtClean="0"/>
              <a:t>明</a:t>
            </a:r>
            <a:r>
              <a:rPr lang="zh-TW" altLang="en-US" sz="2800" dirty="0" smtClean="0"/>
              <a:t>（名）</a:t>
            </a:r>
            <a:r>
              <a:rPr lang="zh-TW" altLang="en-US" sz="3600" dirty="0" smtClean="0"/>
              <a:t>，朝廷爭功；士大夫爭名，庶人爭利；此</a:t>
            </a:r>
            <a:r>
              <a:rPr lang="zh-TW" altLang="en-US" sz="3600" b="1" dirty="0" smtClean="0"/>
              <a:t>乖國</a:t>
            </a:r>
            <a:r>
              <a:rPr lang="zh-TW" altLang="en-US" sz="3600" dirty="0" smtClean="0"/>
              <a:t>之風也</a:t>
            </a:r>
            <a:r>
              <a:rPr lang="zh-TW" altLang="en-US" sz="3600" dirty="0"/>
              <a:t>。上</a:t>
            </a:r>
            <a:r>
              <a:rPr lang="zh-TW" altLang="en-US" sz="3600" dirty="0" smtClean="0"/>
              <a:t>多欲，下</a:t>
            </a:r>
            <a:r>
              <a:rPr lang="zh-TW" altLang="en-US" sz="3600" dirty="0"/>
              <a:t>多</a:t>
            </a:r>
            <a:r>
              <a:rPr lang="zh-TW" altLang="en-US" sz="3600" dirty="0" smtClean="0"/>
              <a:t>端；法不定，政</a:t>
            </a:r>
            <a:r>
              <a:rPr lang="zh-TW" altLang="en-US" sz="3600" dirty="0"/>
              <a:t>多</a:t>
            </a:r>
            <a:r>
              <a:rPr lang="zh-TW" altLang="en-US" sz="3600" dirty="0" smtClean="0"/>
              <a:t>門；此</a:t>
            </a:r>
            <a:r>
              <a:rPr lang="zh-TW" altLang="en-US" sz="3600" b="1" dirty="0"/>
              <a:t>亂國</a:t>
            </a:r>
            <a:r>
              <a:rPr lang="zh-TW" altLang="en-US" sz="3600" dirty="0"/>
              <a:t>之風也。</a:t>
            </a:r>
            <a:r>
              <a:rPr lang="zh-TW" altLang="en-US" sz="3600" b="1" dirty="0"/>
              <a:t>以</a:t>
            </a:r>
            <a:r>
              <a:rPr lang="zh-TW" altLang="en-US" sz="3600" b="1" dirty="0" smtClean="0"/>
              <a:t>侈爲博，以伉爲高，以</a:t>
            </a:r>
            <a:r>
              <a:rPr lang="zh-TW" altLang="en-US" sz="3600" b="1" dirty="0"/>
              <a:t>濫</a:t>
            </a:r>
            <a:r>
              <a:rPr lang="zh-TW" altLang="en-US" sz="3600" b="1" dirty="0" smtClean="0"/>
              <a:t>爲通</a:t>
            </a:r>
            <a:r>
              <a:rPr lang="zh-TW" altLang="en-US" sz="3600" dirty="0" smtClean="0"/>
              <a:t>；遵</a:t>
            </a:r>
            <a:r>
              <a:rPr lang="zh-TW" altLang="en-US" sz="3600" dirty="0"/>
              <a:t>禮謂之</a:t>
            </a:r>
            <a:r>
              <a:rPr lang="zh-TW" altLang="en-US" sz="3600" b="1" dirty="0" smtClean="0"/>
              <a:t>劬</a:t>
            </a:r>
            <a:r>
              <a:rPr lang="zh-TW" altLang="en-US" sz="3600" dirty="0" smtClean="0"/>
              <a:t>，守法</a:t>
            </a:r>
            <a:r>
              <a:rPr lang="zh-TW" altLang="en-US" sz="3600" dirty="0"/>
              <a:t>謂之</a:t>
            </a:r>
            <a:r>
              <a:rPr lang="zh-TW" altLang="en-US" sz="3600" dirty="0" smtClean="0"/>
              <a:t>固；此</a:t>
            </a:r>
            <a:r>
              <a:rPr lang="zh-TW" altLang="en-US" sz="3600" b="1" dirty="0"/>
              <a:t>荒國</a:t>
            </a:r>
            <a:r>
              <a:rPr lang="zh-TW" altLang="en-US" sz="3600" dirty="0"/>
              <a:t>之風也。以苛爲</a:t>
            </a:r>
            <a:r>
              <a:rPr lang="zh-TW" altLang="en-US" sz="3600" dirty="0" smtClean="0"/>
              <a:t>察，以</a:t>
            </a:r>
            <a:r>
              <a:rPr lang="zh-TW" altLang="en-US" sz="3600" dirty="0"/>
              <a:t>利爲</a:t>
            </a:r>
            <a:r>
              <a:rPr lang="zh-TW" altLang="en-US" sz="3600" dirty="0" smtClean="0"/>
              <a:t>公；以割下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能，以</a:t>
            </a:r>
            <a:r>
              <a:rPr lang="zh-TW" altLang="en-US" sz="3600" dirty="0"/>
              <a:t>附上爲</a:t>
            </a:r>
            <a:r>
              <a:rPr lang="zh-TW" altLang="en-US" sz="3600" dirty="0" smtClean="0"/>
              <a:t>忠；此</a:t>
            </a:r>
            <a:r>
              <a:rPr lang="zh-TW" altLang="en-US" sz="3600" b="1" dirty="0"/>
              <a:t>叛國</a:t>
            </a:r>
            <a:r>
              <a:rPr lang="zh-TW" altLang="en-US" sz="3600" dirty="0"/>
              <a:t>之風也。上下</a:t>
            </a:r>
            <a:r>
              <a:rPr lang="zh-TW" altLang="en-US" sz="3600" dirty="0" smtClean="0"/>
              <a:t>相疏，內外相</a:t>
            </a:r>
            <a:r>
              <a:rPr lang="zh-TW" altLang="en-US" sz="3600" b="1" dirty="0" smtClean="0"/>
              <a:t>疑</a:t>
            </a:r>
            <a:r>
              <a:rPr lang="zh-TW" altLang="en-US" sz="2800" dirty="0" smtClean="0"/>
              <a:t>（蒙）</a:t>
            </a:r>
            <a:r>
              <a:rPr lang="zh-TW" altLang="en-US" sz="3600" dirty="0" smtClean="0"/>
              <a:t>；小臣爭寵，大臣爭權；此</a:t>
            </a:r>
            <a:r>
              <a:rPr lang="zh-TW" altLang="en-US" sz="3600" b="1" dirty="0"/>
              <a:t>危國</a:t>
            </a:r>
            <a:r>
              <a:rPr lang="zh-TW" altLang="en-US" sz="3600" dirty="0"/>
              <a:t>之風也。上不</a:t>
            </a:r>
            <a:r>
              <a:rPr lang="zh-TW" altLang="en-US" sz="3600" b="1" dirty="0"/>
              <a:t>訪</a:t>
            </a:r>
            <a:r>
              <a:rPr lang="zh-TW" altLang="en-US" sz="3600" dirty="0" smtClean="0"/>
              <a:t>下，下</a:t>
            </a:r>
            <a:r>
              <a:rPr lang="zh-TW" altLang="en-US" sz="3600" dirty="0"/>
              <a:t>不諫</a:t>
            </a:r>
            <a:r>
              <a:rPr lang="zh-TW" altLang="en-US" sz="3600" dirty="0" smtClean="0"/>
              <a:t>上；</a:t>
            </a:r>
            <a:r>
              <a:rPr lang="zh-TW" altLang="en-US" sz="3600" b="1" dirty="0" smtClean="0"/>
              <a:t>婦</a:t>
            </a:r>
            <a:r>
              <a:rPr lang="zh-TW" altLang="en-US" sz="3600" b="1" dirty="0"/>
              <a:t>言</a:t>
            </a:r>
            <a:r>
              <a:rPr lang="zh-TW" altLang="en-US" sz="3600" b="1" dirty="0" smtClean="0"/>
              <a:t>用</a:t>
            </a:r>
            <a:r>
              <a:rPr lang="zh-TW" altLang="en-US" sz="3600" dirty="0" smtClean="0"/>
              <a:t>，私</a:t>
            </a:r>
            <a:r>
              <a:rPr lang="zh-TW" altLang="en-US" sz="3600" dirty="0"/>
              <a:t>政</a:t>
            </a:r>
            <a:r>
              <a:rPr lang="zh-TW" altLang="en-US" sz="3600" dirty="0" smtClean="0"/>
              <a:t>行；此</a:t>
            </a:r>
            <a:r>
              <a:rPr lang="zh-TW" altLang="en-US" sz="3600" dirty="0"/>
              <a:t>亡國之風也。故上必察乎國風也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94106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97538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40564" y="533400"/>
            <a:ext cx="10321235" cy="597732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惟審九風以定國</a:t>
            </a:r>
            <a:r>
              <a:rPr lang="zh-TW" altLang="en-US" sz="3600" dirty="0" smtClean="0"/>
              <a:t>常，一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治，二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衰，三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弱，四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乖，五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亂，六</a:t>
            </a:r>
            <a:r>
              <a:rPr lang="zh-TW" altLang="en-US" sz="3600" dirty="0"/>
              <a:t>曰 </a:t>
            </a:r>
            <a:r>
              <a:rPr lang="zh-TW" altLang="en-US" sz="3600" dirty="0" smtClean="0"/>
              <a:t>荒，七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叛，八</a:t>
            </a:r>
            <a:r>
              <a:rPr lang="zh-TW" altLang="en-US" sz="3600" dirty="0"/>
              <a:t>曰</a:t>
            </a:r>
            <a:r>
              <a:rPr lang="zh-TW" altLang="en-US" sz="3600" dirty="0" smtClean="0"/>
              <a:t>危，九</a:t>
            </a:r>
            <a:r>
              <a:rPr lang="zh-TW" altLang="en-US" sz="3600" dirty="0"/>
              <a:t>曰亡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君臣</a:t>
            </a:r>
            <a:r>
              <a:rPr lang="zh-TW" altLang="en-US" sz="3600" dirty="0"/>
              <a:t>親而有</a:t>
            </a:r>
            <a:r>
              <a:rPr lang="zh-TW" altLang="en-US" sz="3600" dirty="0" smtClean="0"/>
              <a:t>禮，百僚和</a:t>
            </a:r>
            <a:r>
              <a:rPr lang="zh-TW" altLang="en-US" sz="3600" dirty="0"/>
              <a:t>而</a:t>
            </a:r>
            <a:r>
              <a:rPr lang="zh-TW" altLang="en-US" sz="3600" dirty="0" smtClean="0"/>
              <a:t>不同；護</a:t>
            </a:r>
            <a:r>
              <a:rPr lang="zh-TW" altLang="en-US" sz="3600" dirty="0"/>
              <a:t>而</a:t>
            </a:r>
            <a:r>
              <a:rPr lang="zh-TW" altLang="en-US" sz="3600" dirty="0" smtClean="0"/>
              <a:t>不爭，勤而不怨；無</a:t>
            </a:r>
            <a:r>
              <a:rPr lang="zh-TW" altLang="en-US" sz="3600" dirty="0"/>
              <a:t>事惟職是</a:t>
            </a:r>
            <a:r>
              <a:rPr lang="zh-TW" altLang="en-US" sz="3600" dirty="0" smtClean="0"/>
              <a:t>司；此</a:t>
            </a:r>
            <a:r>
              <a:rPr lang="zh-TW" altLang="en-US" sz="3600" dirty="0"/>
              <a:t>治國之風也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禮俗不一，職位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重；小臣</a:t>
            </a:r>
            <a:r>
              <a:rPr lang="zh-TW" altLang="en-US" sz="3600" dirty="0"/>
              <a:t>讒嫉</a:t>
            </a:r>
            <a:r>
              <a:rPr lang="zh-TW" altLang="en-US" sz="3600" dirty="0" smtClean="0"/>
              <a:t>，庶人</a:t>
            </a:r>
            <a:r>
              <a:rPr lang="zh-TW" altLang="en-US" sz="3600" dirty="0"/>
              <a:t>作</a:t>
            </a:r>
            <a:r>
              <a:rPr lang="zh-TW" altLang="en-US" sz="3600" dirty="0" smtClean="0"/>
              <a:t>議；此</a:t>
            </a:r>
            <a:r>
              <a:rPr lang="zh-TW" altLang="en-US" sz="3600" dirty="0"/>
              <a:t>衰國之風也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266150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51113" y="467139"/>
            <a:ext cx="10379213" cy="5630556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君好讓，臣好逸，士好遊，民好流；此弱國之風也。</a:t>
            </a:r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君臣爭明，朝廷爭功；士大夫爭名，庶人爭利；此乖國之風也。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上多欲，下</a:t>
            </a:r>
            <a:r>
              <a:rPr lang="zh-TW" altLang="en-US" sz="3600" dirty="0"/>
              <a:t>多</a:t>
            </a:r>
            <a:r>
              <a:rPr lang="zh-TW" altLang="en-US" sz="3600" dirty="0" smtClean="0"/>
              <a:t>端；法不定，政</a:t>
            </a:r>
            <a:r>
              <a:rPr lang="zh-TW" altLang="en-US" sz="3600" dirty="0"/>
              <a:t>多</a:t>
            </a:r>
            <a:r>
              <a:rPr lang="zh-TW" altLang="en-US" sz="3600" dirty="0" smtClean="0"/>
              <a:t>門；此</a:t>
            </a:r>
            <a:r>
              <a:rPr lang="zh-TW" altLang="en-US" sz="3600" dirty="0"/>
              <a:t>亂國之風也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以侈爲博，以伉爲高，以</a:t>
            </a:r>
            <a:r>
              <a:rPr lang="zh-TW" altLang="en-US" sz="3600" dirty="0"/>
              <a:t>濫</a:t>
            </a:r>
            <a:r>
              <a:rPr lang="zh-TW" altLang="en-US" sz="3600" dirty="0" smtClean="0"/>
              <a:t>爲通；遵</a:t>
            </a:r>
            <a:r>
              <a:rPr lang="zh-TW" altLang="en-US" sz="3600" dirty="0"/>
              <a:t>禮謂之</a:t>
            </a:r>
            <a:r>
              <a:rPr lang="zh-TW" altLang="en-US" sz="3600" dirty="0" smtClean="0"/>
              <a:t>劬，守法</a:t>
            </a:r>
            <a:r>
              <a:rPr lang="zh-TW" altLang="en-US" sz="3600" dirty="0"/>
              <a:t>謂之</a:t>
            </a:r>
            <a:r>
              <a:rPr lang="zh-TW" altLang="en-US" sz="3600" dirty="0" smtClean="0"/>
              <a:t>固；此</a:t>
            </a:r>
            <a:r>
              <a:rPr lang="zh-TW" altLang="en-US" sz="3600" dirty="0"/>
              <a:t>荒國之風也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174346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9470" y="685800"/>
            <a:ext cx="10110856" cy="5411895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以</a:t>
            </a:r>
            <a:r>
              <a:rPr lang="zh-TW" altLang="en-US" sz="3600" dirty="0"/>
              <a:t>苛爲</a:t>
            </a:r>
            <a:r>
              <a:rPr lang="zh-TW" altLang="en-US" sz="3600" dirty="0" smtClean="0"/>
              <a:t>察，以</a:t>
            </a:r>
            <a:r>
              <a:rPr lang="zh-TW" altLang="en-US" sz="3600" dirty="0"/>
              <a:t>利爲</a:t>
            </a:r>
            <a:r>
              <a:rPr lang="zh-TW" altLang="en-US" sz="3600" dirty="0" smtClean="0"/>
              <a:t>公；以割下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能，以</a:t>
            </a:r>
            <a:r>
              <a:rPr lang="zh-TW" altLang="en-US" sz="3600" dirty="0"/>
              <a:t>附上爲</a:t>
            </a:r>
            <a:r>
              <a:rPr lang="zh-TW" altLang="en-US" sz="3600" dirty="0" smtClean="0"/>
              <a:t>忠；此</a:t>
            </a:r>
            <a:r>
              <a:rPr lang="zh-TW" altLang="en-US" sz="3600" dirty="0"/>
              <a:t>叛國之風也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上下相疏，內外相疑；小臣爭寵，大臣爭 權；此</a:t>
            </a:r>
            <a:r>
              <a:rPr lang="zh-TW" altLang="en-US" sz="3600" dirty="0"/>
              <a:t>危國之風也。上不訪</a:t>
            </a:r>
            <a:r>
              <a:rPr lang="zh-TW" altLang="en-US" sz="3600" dirty="0" smtClean="0"/>
              <a:t>下，下</a:t>
            </a:r>
            <a:r>
              <a:rPr lang="zh-TW" altLang="en-US" sz="3600" dirty="0"/>
              <a:t>不諫</a:t>
            </a:r>
            <a:r>
              <a:rPr lang="zh-TW" altLang="en-US" sz="3600" dirty="0" smtClean="0"/>
              <a:t>上；婦</a:t>
            </a:r>
            <a:r>
              <a:rPr lang="zh-TW" altLang="en-US" sz="3600" dirty="0"/>
              <a:t>言</a:t>
            </a:r>
            <a:r>
              <a:rPr lang="zh-TW" altLang="en-US" sz="3600" dirty="0" smtClean="0"/>
              <a:t>用，私</a:t>
            </a:r>
            <a:r>
              <a:rPr lang="zh-TW" altLang="en-US" sz="3600" dirty="0"/>
              <a:t>政</a:t>
            </a:r>
            <a:r>
              <a:rPr lang="zh-TW" altLang="en-US" sz="3600" dirty="0" smtClean="0"/>
              <a:t>行；此</a:t>
            </a:r>
            <a:r>
              <a:rPr lang="zh-TW" altLang="en-US" sz="3600" dirty="0"/>
              <a:t>亡國之風也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故</a:t>
            </a:r>
            <a:r>
              <a:rPr lang="zh-TW" altLang="en-US" sz="3600" dirty="0"/>
              <a:t>上必察乎國風也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71158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273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77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496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17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衰國之風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018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君好讓，臣好逸，士好遊，民好流；此弱國之風也。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382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君好讓，臣好逸，士好遊，民好流；此弱國之風也。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22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君好讓，臣好逸，士好遊，民好流；此弱國之風也。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309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君好讓，臣好逸，士好遊，民好流；此弱國之風也。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479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君好讓，臣好逸，士好遊，民好流；此弱國之風也。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28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02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895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946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57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230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3</a:t>
            </a:r>
            <a:r>
              <a:rPr lang="en-US" altLang="zh-TW" sz="4000" dirty="0"/>
              <a:t>.</a:t>
            </a:r>
            <a:r>
              <a:rPr lang="zh-TW" altLang="en-US" sz="4000" dirty="0"/>
              <a:t>詮釋</a:t>
            </a:r>
            <a:r>
              <a:rPr lang="zh-TW" altLang="en-US" sz="4000" dirty="0" smtClean="0"/>
              <a:t>整合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請將「九風」所描述內容進一步提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練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600" smtClean="0">
                <a:latin typeface="標楷體" panose="03000509000000000000" pitchFamily="65" charset="-120"/>
                <a:ea typeface="標楷體" panose="03000509000000000000" pitchFamily="65" charset="-120"/>
              </a:rPr>
              <a:t>各以二字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為其代表。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7261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衰國之風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690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衰國之風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禮俗不一，職位不重；小臣讒嫉，庶人作議；此衰國之風也。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93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衰國之風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禮俗不一，職位不重；小臣讒嫉，庶人作議；此衰國之風也。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78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397000"/>
          <a:ext cx="10210800" cy="5220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7198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審風定常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惟審九風以定國常，一曰治，二曰衰，三曰弱，四曰乖，五曰亂，六曰 荒，七曰叛，八曰危，九曰亡。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050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君臣親而有禮，百僚和而不同；護而不爭，勤而不怨；無事惟職是司；此治國之風也。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960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衰國之風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輕怨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禮俗不一，職位不重；小臣讒嫉，庶人作議；此衰國之風也。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46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387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/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990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637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紛爭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065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紛爭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21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紛爭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貪變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81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爭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貪變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962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674371"/>
          <a:ext cx="10210800" cy="594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59660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弱國之風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放盪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君好讓，臣好逸，士好遊，民好流；此弱國之風也。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乖國之風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紛爭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君臣爭明，朝廷爭功，士大夫爭名，庶人爭利；此乖國之風也。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968528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亂國之風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貪變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上多欲，下多端；法不定，政多門；此亂國之風也。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9351113"/>
                  </a:ext>
                </a:extLst>
              </a:tr>
              <a:tr h="1325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荒國之風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浮誇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以侈爲博，以伉爲高，以濫爲通；遵禮謂之劬，守法謂之固；此荒國之風也。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0324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762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1536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苛私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上下相疏，內外相疑；小臣爭寵，大臣爭 權；此危國之風也。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316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苛私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上下相疏，內外相疑；小臣爭寵，大臣爭 權；此危國之風也。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239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苛私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疏忌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上下相疏，內外相疑；小臣爭寵，大臣爭 權；此危國之風也。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上不訪下，下不諫上；婦言用，私政行；此亡國之風也。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569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苛私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以苛爲察，以利爲公，以割下爲能，以附上爲忠；此叛國之風也。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疏忌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上下相疏，內外相疑；小臣爭寵，大臣爭 權；此危國之風也。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上不訪下，下不諫上；婦言用，私政行；此亡國之風也。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880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48809" y="368489"/>
          <a:ext cx="10210800" cy="6139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4341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叛國之風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苛私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以苛爲察，以利爲公，以割下爲能，以附上爲忠，此叛國之風也。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7699377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危國之風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疏忌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上下相疏，內外相疑，小臣爭寵，大臣爭 權，此危國之風也。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959315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亡國之風</a:t>
                      </a:r>
                      <a:r>
                        <a:rPr lang="zh-TW" altLang="en-US" sz="36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悖離</a:t>
                      </a:r>
                      <a:endParaRPr lang="zh-TW" altLang="zh-TW" sz="36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上不訪下，下不諫上，婦言用，私政行，此亡國之風也。</a:t>
                      </a:r>
                      <a:endParaRPr lang="en-US" altLang="zh-TW" sz="3200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095303"/>
                  </a:ext>
                </a:extLst>
              </a:tr>
              <a:tr h="137473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必察國風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故上必察乎國風也。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9813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288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合併</a:t>
            </a:r>
            <a:r>
              <a:rPr lang="zh-TW" altLang="en-US" dirty="0"/>
              <a:t>簡化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19726"/>
            <a:ext cx="8915400" cy="4491496"/>
          </a:xfrm>
        </p:spPr>
        <p:txBody>
          <a:bodyPr/>
          <a:lstStyle/>
          <a:p>
            <a:pPr>
              <a:lnSpc>
                <a:spcPts val="56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親</a:t>
            </a:r>
            <a:r>
              <a:rPr lang="zh-TW" altLang="zh-TW" sz="3600" dirty="0" smtClean="0">
                <a:solidFill>
                  <a:srgbClr val="FF0000"/>
                </a:solidFill>
              </a:rPr>
              <a:t>和國治</a:t>
            </a:r>
            <a:r>
              <a:rPr lang="zh-TW" altLang="en-US" sz="3600" dirty="0">
                <a:solidFill>
                  <a:srgbClr val="FF0000"/>
                </a:solidFill>
              </a:rPr>
              <a:t>、輕</a:t>
            </a:r>
            <a:r>
              <a:rPr lang="zh-TW" altLang="zh-TW" sz="3600" dirty="0">
                <a:solidFill>
                  <a:srgbClr val="FF0000"/>
                </a:solidFill>
              </a:rPr>
              <a:t>怨</a:t>
            </a:r>
            <a:r>
              <a:rPr lang="zh-TW" altLang="zh-TW" sz="3600" dirty="0" smtClean="0">
                <a:solidFill>
                  <a:srgbClr val="FF0000"/>
                </a:solidFill>
              </a:rPr>
              <a:t>國衰</a:t>
            </a:r>
            <a:r>
              <a:rPr lang="zh-TW" altLang="en-US" sz="3600" dirty="0">
                <a:solidFill>
                  <a:srgbClr val="FF0000"/>
                </a:solidFill>
              </a:rPr>
              <a:t>、放</a:t>
            </a:r>
            <a:r>
              <a:rPr lang="zh-TW" altLang="en-US" sz="3600" dirty="0" smtClean="0">
                <a:solidFill>
                  <a:srgbClr val="FF0000"/>
                </a:solidFill>
              </a:rPr>
              <a:t>盪</a:t>
            </a:r>
            <a:r>
              <a:rPr lang="zh-TW" altLang="zh-TW" sz="3600" dirty="0">
                <a:solidFill>
                  <a:srgbClr val="FF0000"/>
                </a:solidFill>
              </a:rPr>
              <a:t>國</a:t>
            </a:r>
            <a:r>
              <a:rPr lang="zh-TW" altLang="zh-TW" sz="3600" dirty="0" smtClean="0">
                <a:solidFill>
                  <a:srgbClr val="FF0000"/>
                </a:solidFill>
              </a:rPr>
              <a:t>弱</a:t>
            </a:r>
            <a:r>
              <a:rPr lang="zh-TW" altLang="en-US" sz="3600" dirty="0">
                <a:solidFill>
                  <a:srgbClr val="FF0000"/>
                </a:solidFill>
              </a:rPr>
              <a:t>、紛</a:t>
            </a:r>
            <a:r>
              <a:rPr lang="zh-TW" altLang="zh-TW" sz="3600" dirty="0">
                <a:solidFill>
                  <a:srgbClr val="FF0000"/>
                </a:solidFill>
              </a:rPr>
              <a:t>爭</a:t>
            </a:r>
            <a:r>
              <a:rPr lang="zh-TW" altLang="zh-TW" sz="3600" dirty="0" smtClean="0">
                <a:solidFill>
                  <a:srgbClr val="FF0000"/>
                </a:solidFill>
              </a:rPr>
              <a:t>國乖</a:t>
            </a:r>
            <a:r>
              <a:rPr lang="zh-TW" altLang="en-US" sz="3600" dirty="0">
                <a:solidFill>
                  <a:srgbClr val="FF0000"/>
                </a:solidFill>
              </a:rPr>
              <a:t>、貪</a:t>
            </a:r>
            <a:r>
              <a:rPr lang="zh-TW" altLang="en-US" sz="3600" dirty="0" smtClean="0">
                <a:solidFill>
                  <a:srgbClr val="FF0000"/>
                </a:solidFill>
              </a:rPr>
              <a:t>變</a:t>
            </a:r>
            <a:r>
              <a:rPr lang="zh-TW" altLang="zh-TW" sz="3600" dirty="0">
                <a:solidFill>
                  <a:srgbClr val="FF0000"/>
                </a:solidFill>
              </a:rPr>
              <a:t>國</a:t>
            </a:r>
            <a:r>
              <a:rPr lang="zh-TW" altLang="zh-TW" sz="3600" dirty="0" smtClean="0">
                <a:solidFill>
                  <a:srgbClr val="FF0000"/>
                </a:solidFill>
              </a:rPr>
              <a:t>亂</a:t>
            </a:r>
            <a:r>
              <a:rPr lang="zh-TW" altLang="en-US" sz="3600" dirty="0" smtClean="0">
                <a:solidFill>
                  <a:srgbClr val="FF0000"/>
                </a:solidFill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</a:rPr>
              <a:t>浮</a:t>
            </a:r>
            <a:r>
              <a:rPr lang="zh-TW" altLang="en-US" sz="3600" dirty="0" smtClean="0">
                <a:solidFill>
                  <a:srgbClr val="FF0000"/>
                </a:solidFill>
              </a:rPr>
              <a:t>誇</a:t>
            </a:r>
            <a:r>
              <a:rPr lang="zh-TW" altLang="zh-TW" sz="3600" dirty="0">
                <a:solidFill>
                  <a:srgbClr val="FF0000"/>
                </a:solidFill>
              </a:rPr>
              <a:t>國</a:t>
            </a:r>
            <a:r>
              <a:rPr lang="zh-TW" altLang="zh-TW" sz="3600" dirty="0" smtClean="0">
                <a:solidFill>
                  <a:srgbClr val="FF0000"/>
                </a:solidFill>
              </a:rPr>
              <a:t>荒</a:t>
            </a:r>
            <a:r>
              <a:rPr lang="zh-TW" altLang="en-US" sz="3600" dirty="0" smtClean="0">
                <a:solidFill>
                  <a:srgbClr val="FF0000"/>
                </a:solidFill>
              </a:rPr>
              <a:t>、</a:t>
            </a:r>
            <a:r>
              <a:rPr lang="zh-TW" altLang="zh-TW" sz="3600" dirty="0">
                <a:solidFill>
                  <a:srgbClr val="FF0000"/>
                </a:solidFill>
              </a:rPr>
              <a:t>苛</a:t>
            </a:r>
            <a:r>
              <a:rPr lang="zh-TW" altLang="en-US" sz="3600" dirty="0" smtClean="0">
                <a:solidFill>
                  <a:srgbClr val="FF0000"/>
                </a:solidFill>
              </a:rPr>
              <a:t>私</a:t>
            </a:r>
            <a:r>
              <a:rPr lang="zh-TW" altLang="zh-TW" sz="3600" dirty="0">
                <a:solidFill>
                  <a:srgbClr val="FF0000"/>
                </a:solidFill>
              </a:rPr>
              <a:t>國叛</a:t>
            </a:r>
            <a:r>
              <a:rPr lang="zh-TW" altLang="en-US" sz="3600" dirty="0" smtClean="0">
                <a:solidFill>
                  <a:srgbClr val="FF0000"/>
                </a:solidFill>
              </a:rPr>
              <a:t>、</a:t>
            </a:r>
            <a:r>
              <a:rPr lang="zh-TW" altLang="zh-TW" sz="3600" dirty="0">
                <a:solidFill>
                  <a:srgbClr val="FF0000"/>
                </a:solidFill>
              </a:rPr>
              <a:t>疏</a:t>
            </a:r>
            <a:r>
              <a:rPr lang="zh-TW" altLang="en-US" sz="3600" dirty="0">
                <a:solidFill>
                  <a:srgbClr val="FF0000"/>
                </a:solidFill>
              </a:rPr>
              <a:t>忌</a:t>
            </a:r>
            <a:r>
              <a:rPr lang="zh-TW" altLang="zh-TW" sz="3600" dirty="0" smtClean="0">
                <a:solidFill>
                  <a:srgbClr val="FF0000"/>
                </a:solidFill>
              </a:rPr>
              <a:t>國危</a:t>
            </a:r>
            <a:r>
              <a:rPr lang="zh-TW" altLang="en-US" sz="3600" dirty="0">
                <a:solidFill>
                  <a:srgbClr val="FF0000"/>
                </a:solidFill>
              </a:rPr>
              <a:t>、</a:t>
            </a:r>
            <a:r>
              <a:rPr lang="zh-TW" altLang="en-US" sz="3600" dirty="0" smtClean="0">
                <a:solidFill>
                  <a:srgbClr val="FF0000"/>
                </a:solidFill>
              </a:rPr>
              <a:t>悖</a:t>
            </a:r>
            <a:r>
              <a:rPr lang="zh-TW" altLang="zh-TW" sz="3600" dirty="0" smtClean="0">
                <a:solidFill>
                  <a:srgbClr val="FF0000"/>
                </a:solidFill>
              </a:rPr>
              <a:t>離</a:t>
            </a:r>
            <a:r>
              <a:rPr lang="zh-TW" altLang="zh-TW" sz="3600" dirty="0">
                <a:solidFill>
                  <a:srgbClr val="FF0000"/>
                </a:solidFill>
              </a:rPr>
              <a:t>國</a:t>
            </a:r>
            <a:r>
              <a:rPr lang="zh-TW" altLang="zh-TW" sz="3600" dirty="0" smtClean="0">
                <a:solidFill>
                  <a:srgbClr val="FF0000"/>
                </a:solidFill>
              </a:rPr>
              <a:t>亡</a:t>
            </a:r>
            <a:r>
              <a:rPr lang="zh-TW" altLang="en-US" sz="3600" dirty="0" smtClean="0">
                <a:solidFill>
                  <a:srgbClr val="FF0000"/>
                </a:solidFill>
              </a:rPr>
              <a:t>。</a:t>
            </a:r>
            <a:endParaRPr lang="zh-TW" altLang="zh-TW" sz="3600" dirty="0">
              <a:solidFill>
                <a:srgbClr val="FF0000"/>
              </a:solidFill>
            </a:endParaRPr>
          </a:p>
          <a:p>
            <a:endParaRPr lang="zh-TW" altLang="zh-TW" dirty="0"/>
          </a:p>
          <a:p>
            <a:endParaRPr lang="zh-TW" altLang="zh-TW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7461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4</a:t>
            </a:r>
            <a:r>
              <a:rPr lang="en-US" altLang="zh-TW" sz="3600" dirty="0"/>
              <a:t>.</a:t>
            </a:r>
            <a:r>
              <a:rPr lang="zh-TW" altLang="en-US" sz="3600" dirty="0"/>
              <a:t>比較</a:t>
            </a:r>
            <a:r>
              <a:rPr lang="zh-TW" altLang="en-US" sz="3600" dirty="0" smtClean="0"/>
              <a:t>評估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從「治、衰、弱、乖、亂、荒、叛、危、亡」的發展演變中，能否觀察出其中隱含的治亂衰亡之道理？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1982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內容版面配置區 7"/>
          <p:cNvGraphicFramePr>
            <a:graphicFrameLocks noGrp="1"/>
          </p:cNvGraphicFramePr>
          <p:nvPr>
            <p:ph idx="1"/>
            <p:extLst/>
          </p:nvPr>
        </p:nvGraphicFramePr>
        <p:xfrm>
          <a:off x="-527222" y="469331"/>
          <a:ext cx="9935570" cy="5540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內容版面配置區 7"/>
          <p:cNvGraphicFramePr>
            <a:graphicFrameLocks/>
          </p:cNvGraphicFramePr>
          <p:nvPr>
            <p:extLst/>
          </p:nvPr>
        </p:nvGraphicFramePr>
        <p:xfrm>
          <a:off x="3871767" y="773086"/>
          <a:ext cx="9253183" cy="4681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480146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2CBF14D-7C3D-492F-A6AD-181B07951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62CBF14D-7C3D-492F-A6AD-181B079519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9325458-E4C5-40E2-BB15-A5439DDADD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graphicEl>
                                              <a:dgm id="{79325458-E4C5-40E2-BB15-A5439DDADD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94B265C-97D9-4056-8309-C80A7C14D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graphicEl>
                                              <a:dgm id="{B94B265C-97D9-4056-8309-C80A7C14D6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AC243C5-E2DE-41D3-B363-474C335A54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graphicEl>
                                              <a:dgm id="{9AC243C5-E2DE-41D3-B363-474C335A54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7EE8117-806F-43CD-99DD-235EBF264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graphicEl>
                                              <a:dgm id="{C7EE8117-806F-43CD-99DD-235EBF2640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A38B6A6-D98B-4645-AEDE-C53415C1C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graphicEl>
                                              <a:dgm id="{1A38B6A6-D98B-4645-AEDE-C53415C1CF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36CBA47-7E0B-41CD-BFE7-0B08DC7B4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936CBA47-7E0B-41CD-BFE7-0B08DC7B47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E61342E-00E9-474F-816B-F24552977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graphicEl>
                                              <a:dgm id="{9E61342E-00E9-474F-816B-F24552977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A1DF5EF-FFD2-4514-91DE-CBB7CC695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graphicEl>
                                              <a:dgm id="{5A1DF5EF-FFD2-4514-91DE-CBB7CC6959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D997344-FC5B-4D7A-B546-0B6C963B2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>
                                            <p:graphicEl>
                                              <a:dgm id="{4D997344-FC5B-4D7A-B546-0B6C963B2E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95D8700-33AD-461F-9F88-EFCDA372E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>
                                            <p:graphicEl>
                                              <a:dgm id="{095D8700-33AD-461F-9F88-EFCDA372E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8159EB0-295A-44D0-BA85-25D72663D3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>
                                            <p:graphicEl>
                                              <a:dgm id="{58159EB0-295A-44D0-BA85-25D72663D3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B4FFE9F-3089-4287-86BF-CD732BA0A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graphicEl>
                                              <a:dgm id="{0B4FFE9F-3089-4287-86BF-CD732BA0A3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5A86CDD-71AC-4B3D-9A6F-FAABD2AB00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>
                                            <p:graphicEl>
                                              <a:dgm id="{45A86CDD-71AC-4B3D-9A6F-FAABD2AB00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2CBF14D-7C3D-492F-A6AD-181B07951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>
                                            <p:graphicEl>
                                              <a:dgm id="{62CBF14D-7C3D-492F-A6AD-181B079519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9325458-E4C5-40E2-BB15-A5439DDADD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>
                                            <p:graphicEl>
                                              <a:dgm id="{79325458-E4C5-40E2-BB15-A5439DDADD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B94B265C-97D9-4056-8309-C80A7C14D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>
                                            <p:graphicEl>
                                              <a:dgm id="{B94B265C-97D9-4056-8309-C80A7C14D6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AC243C5-E2DE-41D3-B363-474C335A54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>
                                            <p:graphicEl>
                                              <a:dgm id="{9AC243C5-E2DE-41D3-B363-474C335A54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7EE8117-806F-43CD-99DD-235EBF264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>
                                            <p:graphicEl>
                                              <a:dgm id="{C7EE8117-806F-43CD-99DD-235EBF2640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A38B6A6-D98B-4645-AEDE-C53415C1C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">
                                            <p:graphicEl>
                                              <a:dgm id="{1A38B6A6-D98B-4645-AEDE-C53415C1CF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36CBA47-7E0B-41CD-BFE7-0B08DC7B4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9">
                                            <p:graphicEl>
                                              <a:dgm id="{936CBA47-7E0B-41CD-BFE7-0B08DC7B47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E61342E-00E9-474F-816B-F24552977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9">
                                            <p:graphicEl>
                                              <a:dgm id="{9E61342E-00E9-474F-816B-F24552977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A1DF5EF-FFD2-4514-91DE-CBB7CC695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9">
                                            <p:graphicEl>
                                              <a:dgm id="{5A1DF5EF-FFD2-4514-91DE-CBB7CC6959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95D8700-33AD-461F-9F88-EFCDA372E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9">
                                            <p:graphicEl>
                                              <a:dgm id="{095D8700-33AD-461F-9F88-EFCDA372E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D9491B7-91C1-42FF-9297-6C1ECCF6F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9">
                                            <p:graphicEl>
                                              <a:dgm id="{4D9491B7-91C1-42FF-9297-6C1ECCF6F7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 uiExpand="1">
        <p:bldSub>
          <a:bldDgm bld="one"/>
        </p:bldSub>
      </p:bldGraphic>
      <p:bldGraphic spid="9" grpId="0" uiExpand="1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11748</TotalTime>
  <Words>12257</Words>
  <Application>Microsoft Office PowerPoint</Application>
  <PresentationFormat>寬螢幕</PresentationFormat>
  <Paragraphs>717</Paragraphs>
  <Slides>104</Slides>
  <Notes>75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104</vt:i4>
      </vt:variant>
    </vt:vector>
  </HeadingPairs>
  <TitlesOfParts>
    <vt:vector size="113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《群書治要》敬慎</vt:lpstr>
      <vt:lpstr>「敬慎」選材內容：</vt:lpstr>
      <vt:lpstr>《傅子．戒言》</vt:lpstr>
      <vt:lpstr>《傅子．戒言》</vt:lpstr>
      <vt:lpstr>四層次設問</vt:lpstr>
      <vt:lpstr>《傅子．戒言》</vt:lpstr>
      <vt:lpstr>PowerPoint 簡報</vt:lpstr>
      <vt:lpstr>四層次設問</vt:lpstr>
      <vt:lpstr>PowerPoint 簡報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人</vt:lpstr>
      <vt:lpstr>【題解】《韓子》</vt:lpstr>
      <vt:lpstr>戰國中期法家的派別 </vt:lpstr>
      <vt:lpstr>【作者簡介】</vt:lpstr>
      <vt:lpstr>《韓子》</vt:lpstr>
      <vt:lpstr>PowerPoint 簡報</vt:lpstr>
      <vt:lpstr>四層次設問</vt:lpstr>
      <vt:lpstr>PowerPoint 簡報</vt:lpstr>
      <vt:lpstr>PowerPoint 簡報</vt:lpstr>
      <vt:lpstr>四層次設問</vt:lpstr>
      <vt:lpstr>《韓子》</vt:lpstr>
      <vt:lpstr>PowerPoint 簡報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四層次設問</vt:lpstr>
      <vt:lpstr>PowerPoint 簡報</vt:lpstr>
      <vt:lpstr>《申鑑》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提取綱目(請以最簡要字句提取各段要義綱目)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合併簡化</vt:lpstr>
      <vt:lpstr>四層次設問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778</cp:revision>
  <dcterms:created xsi:type="dcterms:W3CDTF">2018-06-08T14:12:39Z</dcterms:created>
  <dcterms:modified xsi:type="dcterms:W3CDTF">2018-10-31T08:45:35Z</dcterms:modified>
</cp:coreProperties>
</file>