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871" r:id="rId4"/>
  </p:sldMasterIdLst>
  <p:notesMasterIdLst>
    <p:notesMasterId r:id="rId24"/>
  </p:notesMasterIdLst>
  <p:handoutMasterIdLst>
    <p:handoutMasterId r:id="rId25"/>
  </p:handoutMasterIdLst>
  <p:sldIdLst>
    <p:sldId id="334" r:id="rId5"/>
    <p:sldId id="352" r:id="rId6"/>
    <p:sldId id="355" r:id="rId7"/>
    <p:sldId id="354" r:id="rId8"/>
    <p:sldId id="353" r:id="rId9"/>
    <p:sldId id="316" r:id="rId10"/>
    <p:sldId id="337" r:id="rId11"/>
    <p:sldId id="343" r:id="rId12"/>
    <p:sldId id="342" r:id="rId13"/>
    <p:sldId id="336" r:id="rId14"/>
    <p:sldId id="324" r:id="rId15"/>
    <p:sldId id="346" r:id="rId16"/>
    <p:sldId id="328" r:id="rId17"/>
    <p:sldId id="345" r:id="rId18"/>
    <p:sldId id="331" r:id="rId19"/>
    <p:sldId id="347" r:id="rId20"/>
    <p:sldId id="349" r:id="rId21"/>
    <p:sldId id="350" r:id="rId22"/>
    <p:sldId id="351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392" userDrawn="1">
          <p15:clr>
            <a:srgbClr val="A4A3A4"/>
          </p15:clr>
        </p15:guide>
        <p15:guide id="2" pos="7056" userDrawn="1">
          <p15:clr>
            <a:srgbClr val="A4A3A4"/>
          </p15:clr>
        </p15:guide>
        <p15:guide id="3" orient="horz" pos="316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82AF68-C0F5-CC84-8BB7-9ECC81597801}" v="4489" dt="2026-07-19T11:45:15.365"/>
    <p1510:client id="{44991123-D12A-6579-08E1-A2711F3D6B59}" v="1168" dt="2026-07-19T12:57:21.760"/>
  </p1510:revLst>
</p1510:revInfo>
</file>

<file path=ppt/tableStyles.xml><?xml version="1.0" encoding="utf-8"?>
<a:tblStyleLst xmlns:a="http://schemas.openxmlformats.org/drawingml/2006/main" def="{9DCAF9ED-07DC-4A11-8D7F-57B35C25682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4" autoAdjust="0"/>
    <p:restoredTop sz="84967" autoAdjust="0"/>
  </p:normalViewPr>
  <p:slideViewPr>
    <p:cSldViewPr snapToGrid="0">
      <p:cViewPr>
        <p:scale>
          <a:sx n="100" d="100"/>
          <a:sy n="100" d="100"/>
        </p:scale>
        <p:origin x="-48" y="-446"/>
      </p:cViewPr>
      <p:guideLst>
        <p:guide orient="horz" pos="1392"/>
        <p:guide pos="7056"/>
        <p:guide orient="horz" pos="3168"/>
      </p:guideLst>
    </p:cSldViewPr>
  </p:slideViewPr>
  <p:outlineViewPr>
    <p:cViewPr>
      <p:scale>
        <a:sx n="33" d="100"/>
        <a:sy n="33" d="100"/>
      </p:scale>
      <p:origin x="0" y="-1103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7" d="100"/>
          <a:sy n="67" d="100"/>
        </p:scale>
        <p:origin x="3120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32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enessa La Toya Johnson Harvey (2411784)" userId="S::2411784@student.uwtsd.ac.uk::ac7aed98-38e5-4b7f-9fc9-ffdee8c026d1" providerId="AD" clId="Web-{1A82AF68-C0F5-CC84-8BB7-9ECC81597801}"/>
    <pc:docChg chg="mod addSld modSld addMainMaster delMainMaster">
      <pc:chgData name="Venessa La Toya Johnson Harvey (2411784)" userId="S::2411784@student.uwtsd.ac.uk::ac7aed98-38e5-4b7f-9fc9-ffdee8c026d1" providerId="AD" clId="Web-{1A82AF68-C0F5-CC84-8BB7-9ECC81597801}" dt="2026-07-19T11:45:15.365" v="3392" actId="20577"/>
      <pc:docMkLst>
        <pc:docMk/>
      </pc:docMkLst>
      <pc:sldChg chg="addSp delSp modSp mod modClrScheme chgLayout">
        <pc:chgData name="Venessa La Toya Johnson Harvey (2411784)" userId="S::2411784@student.uwtsd.ac.uk::ac7aed98-38e5-4b7f-9fc9-ffdee8c026d1" providerId="AD" clId="Web-{1A82AF68-C0F5-CC84-8BB7-9ECC81597801}" dt="2026-07-19T11:14:47.957" v="2306" actId="20577"/>
        <pc:sldMkLst>
          <pc:docMk/>
          <pc:sldMk cId="3037812869" sldId="316"/>
        </pc:sldMkLst>
        <pc:spChg chg="del">
          <ac:chgData name="Venessa La Toya Johnson Harvey (2411784)" userId="S::2411784@student.uwtsd.ac.uk::ac7aed98-38e5-4b7f-9fc9-ffdee8c026d1" providerId="AD" clId="Web-{1A82AF68-C0F5-CC84-8BB7-9ECC81597801}" dt="2026-07-18T14:04:45.998" v="24"/>
          <ac:spMkLst>
            <pc:docMk/>
            <pc:sldMk cId="3037812869" sldId="316"/>
            <ac:spMk id="2" creationId="{9FF243DF-1FE9-01BE-435F-1729F4AB3DE4}"/>
          </ac:spMkLst>
        </pc:spChg>
        <pc:spChg chg="add mod">
          <ac:chgData name="Venessa La Toya Johnson Harvey (2411784)" userId="S::2411784@student.uwtsd.ac.uk::ac7aed98-38e5-4b7f-9fc9-ffdee8c026d1" providerId="AD" clId="Web-{1A82AF68-C0F5-CC84-8BB7-9ECC81597801}" dt="2026-07-19T11:14:47.957" v="2306" actId="20577"/>
          <ac:spMkLst>
            <pc:docMk/>
            <pc:sldMk cId="3037812869" sldId="316"/>
            <ac:spMk id="2" creationId="{D41BA1CF-338E-D0B9-BA07-80D6435232B3}"/>
          </ac:spMkLst>
        </pc:spChg>
        <pc:spChg chg="mod ord">
          <ac:chgData name="Venessa La Toya Johnson Harvey (2411784)" userId="S::2411784@student.uwtsd.ac.uk::ac7aed98-38e5-4b7f-9fc9-ffdee8c026d1" providerId="AD" clId="Web-{1A82AF68-C0F5-CC84-8BB7-9ECC81597801}" dt="2026-07-19T10:52:40.298" v="1870"/>
          <ac:spMkLst>
            <pc:docMk/>
            <pc:sldMk cId="3037812869" sldId="316"/>
            <ac:spMk id="4" creationId="{BFAF7377-87AF-3A8C-539C-8A9651F5DA33}"/>
          </ac:spMkLst>
        </pc:spChg>
        <pc:spChg chg="add del mod ord">
          <ac:chgData name="Venessa La Toya Johnson Harvey (2411784)" userId="S::2411784@student.uwtsd.ac.uk::ac7aed98-38e5-4b7f-9fc9-ffdee8c026d1" providerId="AD" clId="Web-{1A82AF68-C0F5-CC84-8BB7-9ECC81597801}" dt="2026-07-19T11:11:02.590" v="2119"/>
          <ac:spMkLst>
            <pc:docMk/>
            <pc:sldMk cId="3037812869" sldId="316"/>
            <ac:spMk id="5" creationId="{D3D719AC-8882-0493-48EC-B2C248BAEF74}"/>
          </ac:spMkLst>
        </pc:spChg>
        <pc:spChg chg="add mod ord">
          <ac:chgData name="Venessa La Toya Johnson Harvey (2411784)" userId="S::2411784@student.uwtsd.ac.uk::ac7aed98-38e5-4b7f-9fc9-ffdee8c026d1" providerId="AD" clId="Web-{1A82AF68-C0F5-CC84-8BB7-9ECC81597801}" dt="2026-07-19T11:10:56.371" v="2118" actId="1076"/>
          <ac:spMkLst>
            <pc:docMk/>
            <pc:sldMk cId="3037812869" sldId="316"/>
            <ac:spMk id="8" creationId="{AB29EE68-A10D-66BF-E0FC-6338B12B2726}"/>
          </ac:spMkLst>
        </pc:spChg>
        <pc:picChg chg="del">
          <ac:chgData name="Venessa La Toya Johnson Harvey (2411784)" userId="S::2411784@student.uwtsd.ac.uk::ac7aed98-38e5-4b7f-9fc9-ffdee8c026d1" providerId="AD" clId="Web-{1A82AF68-C0F5-CC84-8BB7-9ECC81597801}" dt="2026-07-18T14:04:12.606" v="4"/>
          <ac:picMkLst>
            <pc:docMk/>
            <pc:sldMk cId="3037812869" sldId="316"/>
            <ac:picMk id="6" creationId="{B520C53E-8329-74AB-5229-BCDE630B2E13}"/>
          </ac:picMkLst>
        </pc:picChg>
      </pc:sldChg>
      <pc:sldChg chg="modSp mod modClrScheme chgLayout">
        <pc:chgData name="Venessa La Toya Johnson Harvey (2411784)" userId="S::2411784@student.uwtsd.ac.uk::ac7aed98-38e5-4b7f-9fc9-ffdee8c026d1" providerId="AD" clId="Web-{1A82AF68-C0F5-CC84-8BB7-9ECC81597801}" dt="2026-07-19T11:31:34.102" v="2973" actId="20577"/>
        <pc:sldMkLst>
          <pc:docMk/>
          <pc:sldMk cId="2102816447" sldId="324"/>
        </pc:sldMkLst>
        <pc:spChg chg="mod ord">
          <ac:chgData name="Venessa La Toya Johnson Harvey (2411784)" userId="S::2411784@student.uwtsd.ac.uk::ac7aed98-38e5-4b7f-9fc9-ffdee8c026d1" providerId="AD" clId="Web-{1A82AF68-C0F5-CC84-8BB7-9ECC81597801}" dt="2026-07-19T11:29:52.849" v="2880" actId="20577"/>
          <ac:spMkLst>
            <pc:docMk/>
            <pc:sldMk cId="2102816447" sldId="324"/>
            <ac:spMk id="2" creationId="{88B8FDAA-00CD-846E-A576-B59DFA73F988}"/>
          </ac:spMkLst>
        </pc:spChg>
        <pc:spChg chg="mod ord">
          <ac:chgData name="Venessa La Toya Johnson Harvey (2411784)" userId="S::2411784@student.uwtsd.ac.uk::ac7aed98-38e5-4b7f-9fc9-ffdee8c026d1" providerId="AD" clId="Web-{1A82AF68-C0F5-CC84-8BB7-9ECC81597801}" dt="2026-07-19T10:52:40.298" v="1870"/>
          <ac:spMkLst>
            <pc:docMk/>
            <pc:sldMk cId="2102816447" sldId="324"/>
            <ac:spMk id="4" creationId="{352B3B4A-6ED2-64D9-BEC7-1B6C66971286}"/>
          </ac:spMkLst>
        </pc:spChg>
        <pc:spChg chg="mod ord">
          <ac:chgData name="Venessa La Toya Johnson Harvey (2411784)" userId="S::2411784@student.uwtsd.ac.uk::ac7aed98-38e5-4b7f-9fc9-ffdee8c026d1" providerId="AD" clId="Web-{1A82AF68-C0F5-CC84-8BB7-9ECC81597801}" dt="2026-07-19T11:31:34.102" v="2973" actId="20577"/>
          <ac:spMkLst>
            <pc:docMk/>
            <pc:sldMk cId="2102816447" sldId="324"/>
            <ac:spMk id="6" creationId="{62FF1654-306D-262A-D360-5E5C2E6B39E3}"/>
          </ac:spMkLst>
        </pc:spChg>
      </pc:sldChg>
      <pc:sldChg chg="addSp delSp modSp mod modClrScheme chgLayout">
        <pc:chgData name="Venessa La Toya Johnson Harvey (2411784)" userId="S::2411784@student.uwtsd.ac.uk::ac7aed98-38e5-4b7f-9fc9-ffdee8c026d1" providerId="AD" clId="Web-{1A82AF68-C0F5-CC84-8BB7-9ECC81597801}" dt="2026-07-19T11:40:24.833" v="3212"/>
        <pc:sldMkLst>
          <pc:docMk/>
          <pc:sldMk cId="3638111570" sldId="328"/>
        </pc:sldMkLst>
        <pc:spChg chg="mod ord">
          <ac:chgData name="Venessa La Toya Johnson Harvey (2411784)" userId="S::2411784@student.uwtsd.ac.uk::ac7aed98-38e5-4b7f-9fc9-ffdee8c026d1" providerId="AD" clId="Web-{1A82AF68-C0F5-CC84-8BB7-9ECC81597801}" dt="2026-07-19T11:38:19.111" v="3126" actId="20577"/>
          <ac:spMkLst>
            <pc:docMk/>
            <pc:sldMk cId="3638111570" sldId="328"/>
            <ac:spMk id="3" creationId="{3247ABD4-990A-BAC8-69FC-AF4C84F3AD63}"/>
          </ac:spMkLst>
        </pc:spChg>
        <pc:spChg chg="add del mod">
          <ac:chgData name="Venessa La Toya Johnson Harvey (2411784)" userId="S::2411784@student.uwtsd.ac.uk::ac7aed98-38e5-4b7f-9fc9-ffdee8c026d1" providerId="AD" clId="Web-{1A82AF68-C0F5-CC84-8BB7-9ECC81597801}" dt="2026-07-19T11:40:24.833" v="3212"/>
          <ac:spMkLst>
            <pc:docMk/>
            <pc:sldMk cId="3638111570" sldId="328"/>
            <ac:spMk id="4" creationId="{0DE91C5B-187C-B343-8FCC-75D3B913A0A6}"/>
          </ac:spMkLst>
        </pc:spChg>
        <pc:spChg chg="mod ord">
          <ac:chgData name="Venessa La Toya Johnson Harvey (2411784)" userId="S::2411784@student.uwtsd.ac.uk::ac7aed98-38e5-4b7f-9fc9-ffdee8c026d1" providerId="AD" clId="Web-{1A82AF68-C0F5-CC84-8BB7-9ECC81597801}" dt="2026-07-19T11:40:10.661" v="3210" actId="20577"/>
          <ac:spMkLst>
            <pc:docMk/>
            <pc:sldMk cId="3638111570" sldId="328"/>
            <ac:spMk id="9" creationId="{61E6A21B-7748-174B-D77E-8EE0B288C7D0}"/>
          </ac:spMkLst>
        </pc:spChg>
        <pc:picChg chg="del mod ord">
          <ac:chgData name="Venessa La Toya Johnson Harvey (2411784)" userId="S::2411784@student.uwtsd.ac.uk::ac7aed98-38e5-4b7f-9fc9-ffdee8c026d1" providerId="AD" clId="Web-{1A82AF68-C0F5-CC84-8BB7-9ECC81597801}" dt="2026-07-19T11:40:16.333" v="3211"/>
          <ac:picMkLst>
            <pc:docMk/>
            <pc:sldMk cId="3638111570" sldId="328"/>
            <ac:picMk id="6" creationId="{1472EB4E-1296-AC66-19FA-B01BB8D8A5F8}"/>
          </ac:picMkLst>
        </pc:picChg>
      </pc:sldChg>
      <pc:sldChg chg="modSp mod modClrScheme chgLayout">
        <pc:chgData name="Venessa La Toya Johnson Harvey (2411784)" userId="S::2411784@student.uwtsd.ac.uk::ac7aed98-38e5-4b7f-9fc9-ffdee8c026d1" providerId="AD" clId="Web-{1A82AF68-C0F5-CC84-8BB7-9ECC81597801}" dt="2026-07-19T10:52:40.298" v="1870"/>
        <pc:sldMkLst>
          <pc:docMk/>
          <pc:sldMk cId="3811950613" sldId="331"/>
        </pc:sldMkLst>
        <pc:spChg chg="mod ord">
          <ac:chgData name="Venessa La Toya Johnson Harvey (2411784)" userId="S::2411784@student.uwtsd.ac.uk::ac7aed98-38e5-4b7f-9fc9-ffdee8c026d1" providerId="AD" clId="Web-{1A82AF68-C0F5-CC84-8BB7-9ECC81597801}" dt="2026-07-19T10:52:40.298" v="1870"/>
          <ac:spMkLst>
            <pc:docMk/>
            <pc:sldMk cId="3811950613" sldId="331"/>
            <ac:spMk id="10" creationId="{C1E42FE3-72C0-8885-D01D-FC08E0DEC223}"/>
          </ac:spMkLst>
        </pc:spChg>
        <pc:spChg chg="mod ord">
          <ac:chgData name="Venessa La Toya Johnson Harvey (2411784)" userId="S::2411784@student.uwtsd.ac.uk::ac7aed98-38e5-4b7f-9fc9-ffdee8c026d1" providerId="AD" clId="Web-{1A82AF68-C0F5-CC84-8BB7-9ECC81597801}" dt="2026-07-19T10:52:40.298" v="1870"/>
          <ac:spMkLst>
            <pc:docMk/>
            <pc:sldMk cId="3811950613" sldId="331"/>
            <ac:spMk id="23" creationId="{E16BFA7C-979F-1D5E-79D4-DEEC56EBE216}"/>
          </ac:spMkLst>
        </pc:spChg>
        <pc:spChg chg="mod ord">
          <ac:chgData name="Venessa La Toya Johnson Harvey (2411784)" userId="S::2411784@student.uwtsd.ac.uk::ac7aed98-38e5-4b7f-9fc9-ffdee8c026d1" providerId="AD" clId="Web-{1A82AF68-C0F5-CC84-8BB7-9ECC81597801}" dt="2026-07-19T10:52:40.298" v="1870"/>
          <ac:spMkLst>
            <pc:docMk/>
            <pc:sldMk cId="3811950613" sldId="331"/>
            <ac:spMk id="25" creationId="{B4A8555D-2DFF-E6D8-3698-67C06B770264}"/>
          </ac:spMkLst>
        </pc:spChg>
      </pc:sldChg>
      <pc:sldChg chg="addSp modSp mod modClrScheme chgLayout">
        <pc:chgData name="Venessa La Toya Johnson Harvey (2411784)" userId="S::2411784@student.uwtsd.ac.uk::ac7aed98-38e5-4b7f-9fc9-ffdee8c026d1" providerId="AD" clId="Web-{1A82AF68-C0F5-CC84-8BB7-9ECC81597801}" dt="2026-07-19T10:52:40.298" v="1870"/>
        <pc:sldMkLst>
          <pc:docMk/>
          <pc:sldMk cId="2955403071" sldId="334"/>
        </pc:sldMkLst>
        <pc:spChg chg="mod ord">
          <ac:chgData name="Venessa La Toya Johnson Harvey (2411784)" userId="S::2411784@student.uwtsd.ac.uk::ac7aed98-38e5-4b7f-9fc9-ffdee8c026d1" providerId="AD" clId="Web-{1A82AF68-C0F5-CC84-8BB7-9ECC81597801}" dt="2026-07-19T10:52:40.298" v="1870"/>
          <ac:spMkLst>
            <pc:docMk/>
            <pc:sldMk cId="2955403071" sldId="334"/>
            <ac:spMk id="2" creationId="{C3A9968B-2619-4F71-AB00-4C493E120805}"/>
          </ac:spMkLst>
        </pc:spChg>
        <pc:spChg chg="add mod">
          <ac:chgData name="Venessa La Toya Johnson Harvey (2411784)" userId="S::2411784@student.uwtsd.ac.uk::ac7aed98-38e5-4b7f-9fc9-ffdee8c026d1" providerId="AD" clId="Web-{1A82AF68-C0F5-CC84-8BB7-9ECC81597801}" dt="2026-07-19T07:10:07.036" v="296" actId="1076"/>
          <ac:spMkLst>
            <pc:docMk/>
            <pc:sldMk cId="2955403071" sldId="334"/>
            <ac:spMk id="3" creationId="{8CB5F04C-4B8B-70FE-54B5-65A81D2D24FE}"/>
          </ac:spMkLst>
        </pc:spChg>
        <pc:spChg chg="add mod">
          <ac:chgData name="Venessa La Toya Johnson Harvey (2411784)" userId="S::2411784@student.uwtsd.ac.uk::ac7aed98-38e5-4b7f-9fc9-ffdee8c026d1" providerId="AD" clId="Web-{1A82AF68-C0F5-CC84-8BB7-9ECC81597801}" dt="2026-07-19T07:11:32.136" v="328" actId="20577"/>
          <ac:spMkLst>
            <pc:docMk/>
            <pc:sldMk cId="2955403071" sldId="334"/>
            <ac:spMk id="4" creationId="{FE76158C-AF88-2A4B-9E6C-FBD7A24DAF54}"/>
          </ac:spMkLst>
        </pc:spChg>
        <pc:spChg chg="add mod">
          <ac:chgData name="Venessa La Toya Johnson Harvey (2411784)" userId="S::2411784@student.uwtsd.ac.uk::ac7aed98-38e5-4b7f-9fc9-ffdee8c026d1" providerId="AD" clId="Web-{1A82AF68-C0F5-CC84-8BB7-9ECC81597801}" dt="2026-07-19T07:14:43.384" v="382" actId="1076"/>
          <ac:spMkLst>
            <pc:docMk/>
            <pc:sldMk cId="2955403071" sldId="334"/>
            <ac:spMk id="5" creationId="{7288D391-C767-950D-0F3A-BE6A8DD81440}"/>
          </ac:spMkLst>
        </pc:spChg>
        <pc:spChg chg="add mod">
          <ac:chgData name="Venessa La Toya Johnson Harvey (2411784)" userId="S::2411784@student.uwtsd.ac.uk::ac7aed98-38e5-4b7f-9fc9-ffdee8c026d1" providerId="AD" clId="Web-{1A82AF68-C0F5-CC84-8BB7-9ECC81597801}" dt="2026-07-19T07:25:37.119" v="524" actId="1076"/>
          <ac:spMkLst>
            <pc:docMk/>
            <pc:sldMk cId="2955403071" sldId="334"/>
            <ac:spMk id="6" creationId="{BE306937-510B-5D02-D417-128AAC94B833}"/>
          </ac:spMkLst>
        </pc:spChg>
        <pc:spChg chg="add mod">
          <ac:chgData name="Venessa La Toya Johnson Harvey (2411784)" userId="S::2411784@student.uwtsd.ac.uk::ac7aed98-38e5-4b7f-9fc9-ffdee8c026d1" providerId="AD" clId="Web-{1A82AF68-C0F5-CC84-8BB7-9ECC81597801}" dt="2026-07-19T07:23:08.124" v="464" actId="1076"/>
          <ac:spMkLst>
            <pc:docMk/>
            <pc:sldMk cId="2955403071" sldId="334"/>
            <ac:spMk id="7" creationId="{841BB1D4-FF54-449B-279F-EB84A8605A3D}"/>
          </ac:spMkLst>
        </pc:spChg>
        <pc:spChg chg="add mod">
          <ac:chgData name="Venessa La Toya Johnson Harvey (2411784)" userId="S::2411784@student.uwtsd.ac.uk::ac7aed98-38e5-4b7f-9fc9-ffdee8c026d1" providerId="AD" clId="Web-{1A82AF68-C0F5-CC84-8BB7-9ECC81597801}" dt="2026-07-19T07:25:29.556" v="523" actId="1076"/>
          <ac:spMkLst>
            <pc:docMk/>
            <pc:sldMk cId="2955403071" sldId="334"/>
            <ac:spMk id="8" creationId="{E8629388-FC28-020C-8AA3-2587CD876EAB}"/>
          </ac:spMkLst>
        </pc:spChg>
      </pc:sldChg>
      <pc:sldChg chg="modSp mod modClrScheme chgLayout">
        <pc:chgData name="Venessa La Toya Johnson Harvey (2411784)" userId="S::2411784@student.uwtsd.ac.uk::ac7aed98-38e5-4b7f-9fc9-ffdee8c026d1" providerId="AD" clId="Web-{1A82AF68-C0F5-CC84-8BB7-9ECC81597801}" dt="2026-07-19T11:29:25.191" v="2873" actId="20577"/>
        <pc:sldMkLst>
          <pc:docMk/>
          <pc:sldMk cId="3749168723" sldId="336"/>
        </pc:sldMkLst>
        <pc:spChg chg="mod ord">
          <ac:chgData name="Venessa La Toya Johnson Harvey (2411784)" userId="S::2411784@student.uwtsd.ac.uk::ac7aed98-38e5-4b7f-9fc9-ffdee8c026d1" providerId="AD" clId="Web-{1A82AF68-C0F5-CC84-8BB7-9ECC81597801}" dt="2026-07-19T11:27:28.499" v="2780" actId="14100"/>
          <ac:spMkLst>
            <pc:docMk/>
            <pc:sldMk cId="3749168723" sldId="336"/>
            <ac:spMk id="4" creationId="{95698432-2D58-D940-A0AE-7748E2A4879B}"/>
          </ac:spMkLst>
        </pc:spChg>
        <pc:spChg chg="mod ord">
          <ac:chgData name="Venessa La Toya Johnson Harvey (2411784)" userId="S::2411784@student.uwtsd.ac.uk::ac7aed98-38e5-4b7f-9fc9-ffdee8c026d1" providerId="AD" clId="Web-{1A82AF68-C0F5-CC84-8BB7-9ECC81597801}" dt="2026-07-19T11:29:25.191" v="2873" actId="20577"/>
          <ac:spMkLst>
            <pc:docMk/>
            <pc:sldMk cId="3749168723" sldId="336"/>
            <ac:spMk id="7" creationId="{4C780BDD-62B7-3E51-C2DE-09259F62CC03}"/>
          </ac:spMkLst>
        </pc:spChg>
      </pc:sldChg>
      <pc:sldChg chg="addSp delSp modSp mod modClrScheme chgLayout">
        <pc:chgData name="Venessa La Toya Johnson Harvey (2411784)" userId="S::2411784@student.uwtsd.ac.uk::ac7aed98-38e5-4b7f-9fc9-ffdee8c026d1" providerId="AD" clId="Web-{1A82AF68-C0F5-CC84-8BB7-9ECC81597801}" dt="2026-07-19T11:20:28.606" v="2540" actId="20577"/>
        <pc:sldMkLst>
          <pc:docMk/>
          <pc:sldMk cId="1941235776" sldId="337"/>
        </pc:sldMkLst>
        <pc:spChg chg="mod ord">
          <ac:chgData name="Venessa La Toya Johnson Harvey (2411784)" userId="S::2411784@student.uwtsd.ac.uk::ac7aed98-38e5-4b7f-9fc9-ffdee8c026d1" providerId="AD" clId="Web-{1A82AF68-C0F5-CC84-8BB7-9ECC81597801}" dt="2026-07-19T11:15:39.599" v="2322" actId="1076"/>
          <ac:spMkLst>
            <pc:docMk/>
            <pc:sldMk cId="1941235776" sldId="337"/>
            <ac:spMk id="2" creationId="{8695A271-8875-6BCE-0A4A-542683BB3917}"/>
          </ac:spMkLst>
        </pc:spChg>
        <pc:spChg chg="add mod">
          <ac:chgData name="Venessa La Toya Johnson Harvey (2411784)" userId="S::2411784@student.uwtsd.ac.uk::ac7aed98-38e5-4b7f-9fc9-ffdee8c026d1" providerId="AD" clId="Web-{1A82AF68-C0F5-CC84-8BB7-9ECC81597801}" dt="2026-07-19T11:20:28.606" v="2540" actId="20577"/>
          <ac:spMkLst>
            <pc:docMk/>
            <pc:sldMk cId="1941235776" sldId="337"/>
            <ac:spMk id="3" creationId="{2642C2F1-0959-673F-63F8-FF3B1921B27D}"/>
          </ac:spMkLst>
        </pc:spChg>
        <pc:spChg chg="add del mod ord">
          <ac:chgData name="Venessa La Toya Johnson Harvey (2411784)" userId="S::2411784@student.uwtsd.ac.uk::ac7aed98-38e5-4b7f-9fc9-ffdee8c026d1" providerId="AD" clId="Web-{1A82AF68-C0F5-CC84-8BB7-9ECC81597801}" dt="2026-07-19T11:14:53.832" v="2307"/>
          <ac:spMkLst>
            <pc:docMk/>
            <pc:sldMk cId="1941235776" sldId="337"/>
            <ac:spMk id="4" creationId="{043D09BC-A480-F919-907D-7E35F13F76BB}"/>
          </ac:spMkLst>
        </pc:spChg>
        <pc:picChg chg="del">
          <ac:chgData name="Venessa La Toya Johnson Harvey (2411784)" userId="S::2411784@student.uwtsd.ac.uk::ac7aed98-38e5-4b7f-9fc9-ffdee8c026d1" providerId="AD" clId="Web-{1A82AF68-C0F5-CC84-8BB7-9ECC81597801}" dt="2026-07-18T14:06:32.392" v="33"/>
          <ac:picMkLst>
            <pc:docMk/>
            <pc:sldMk cId="1941235776" sldId="337"/>
            <ac:picMk id="7" creationId="{DABEABE1-2983-8759-E3F7-CCC6330C6BA1}"/>
          </ac:picMkLst>
        </pc:picChg>
      </pc:sldChg>
      <pc:sldChg chg="addSp delSp modSp mod modClrScheme chgLayout">
        <pc:chgData name="Venessa La Toya Johnson Harvey (2411784)" userId="S::2411784@student.uwtsd.ac.uk::ac7aed98-38e5-4b7f-9fc9-ffdee8c026d1" providerId="AD" clId="Web-{1A82AF68-C0F5-CC84-8BB7-9ECC81597801}" dt="2026-07-19T11:26:54.732" v="2761" actId="1076"/>
        <pc:sldMkLst>
          <pc:docMk/>
          <pc:sldMk cId="1450287420" sldId="342"/>
        </pc:sldMkLst>
        <pc:spChg chg="mod ord">
          <ac:chgData name="Venessa La Toya Johnson Harvey (2411784)" userId="S::2411784@student.uwtsd.ac.uk::ac7aed98-38e5-4b7f-9fc9-ffdee8c026d1" providerId="AD" clId="Web-{1A82AF68-C0F5-CC84-8BB7-9ECC81597801}" dt="2026-07-19T11:26:39.200" v="2759" actId="20577"/>
          <ac:spMkLst>
            <pc:docMk/>
            <pc:sldMk cId="1450287420" sldId="342"/>
            <ac:spMk id="3" creationId="{D4418541-7290-F1A9-2357-CA26E074EF45}"/>
          </ac:spMkLst>
        </pc:spChg>
        <pc:spChg chg="add del mod ord">
          <ac:chgData name="Venessa La Toya Johnson Harvey (2411784)" userId="S::2411784@student.uwtsd.ac.uk::ac7aed98-38e5-4b7f-9fc9-ffdee8c026d1" providerId="AD" clId="Web-{1A82AF68-C0F5-CC84-8BB7-9ECC81597801}" dt="2026-07-19T11:26:48.373" v="2760"/>
          <ac:spMkLst>
            <pc:docMk/>
            <pc:sldMk cId="1450287420" sldId="342"/>
            <ac:spMk id="4" creationId="{55282624-F318-8A94-C64D-B2605A4AFCEB}"/>
          </ac:spMkLst>
        </pc:spChg>
        <pc:spChg chg="mod ord">
          <ac:chgData name="Venessa La Toya Johnson Harvey (2411784)" userId="S::2411784@student.uwtsd.ac.uk::ac7aed98-38e5-4b7f-9fc9-ffdee8c026d1" providerId="AD" clId="Web-{1A82AF68-C0F5-CC84-8BB7-9ECC81597801}" dt="2026-07-19T11:26:54.732" v="2761" actId="1076"/>
          <ac:spMkLst>
            <pc:docMk/>
            <pc:sldMk cId="1450287420" sldId="342"/>
            <ac:spMk id="12" creationId="{F64C0E11-7DE4-D558-C3EF-9B3C7A9BF17D}"/>
          </ac:spMkLst>
        </pc:spChg>
        <pc:picChg chg="del">
          <ac:chgData name="Venessa La Toya Johnson Harvey (2411784)" userId="S::2411784@student.uwtsd.ac.uk::ac7aed98-38e5-4b7f-9fc9-ffdee8c026d1" providerId="AD" clId="Web-{1A82AF68-C0F5-CC84-8BB7-9ECC81597801}" dt="2026-07-18T14:07:22.738" v="155"/>
          <ac:picMkLst>
            <pc:docMk/>
            <pc:sldMk cId="1450287420" sldId="342"/>
            <ac:picMk id="13" creationId="{06CC7187-0D55-8D17-DB17-83EAB1EF8D05}"/>
          </ac:picMkLst>
        </pc:picChg>
      </pc:sldChg>
      <pc:sldChg chg="addSp delSp modSp mod modClrScheme chgLayout">
        <pc:chgData name="Venessa La Toya Johnson Harvey (2411784)" userId="S::2411784@student.uwtsd.ac.uk::ac7aed98-38e5-4b7f-9fc9-ffdee8c026d1" providerId="AD" clId="Web-{1A82AF68-C0F5-CC84-8BB7-9ECC81597801}" dt="2026-07-19T11:24:35.146" v="2690" actId="20577"/>
        <pc:sldMkLst>
          <pc:docMk/>
          <pc:sldMk cId="3962753978" sldId="343"/>
        </pc:sldMkLst>
        <pc:spChg chg="mod ord">
          <ac:chgData name="Venessa La Toya Johnson Harvey (2411784)" userId="S::2411784@student.uwtsd.ac.uk::ac7aed98-38e5-4b7f-9fc9-ffdee8c026d1" providerId="AD" clId="Web-{1A82AF68-C0F5-CC84-8BB7-9ECC81597801}" dt="2026-07-19T11:22:58.032" v="2632" actId="1076"/>
          <ac:spMkLst>
            <pc:docMk/>
            <pc:sldMk cId="3962753978" sldId="343"/>
            <ac:spMk id="2" creationId="{A6768171-F501-5EC9-8849-5D0FE73AE00B}"/>
          </ac:spMkLst>
        </pc:spChg>
        <pc:spChg chg="mod ord">
          <ac:chgData name="Venessa La Toya Johnson Harvey (2411784)" userId="S::2411784@student.uwtsd.ac.uk::ac7aed98-38e5-4b7f-9fc9-ffdee8c026d1" providerId="AD" clId="Web-{1A82AF68-C0F5-CC84-8BB7-9ECC81597801}" dt="2026-07-19T11:23:05.204" v="2633" actId="1076"/>
          <ac:spMkLst>
            <pc:docMk/>
            <pc:sldMk cId="3962753978" sldId="343"/>
            <ac:spMk id="3" creationId="{338A9D03-6CF8-D31E-2E06-88AEBCEF7D9B}"/>
          </ac:spMkLst>
        </pc:spChg>
        <pc:spChg chg="add del mod">
          <ac:chgData name="Venessa La Toya Johnson Harvey (2411784)" userId="S::2411784@student.uwtsd.ac.uk::ac7aed98-38e5-4b7f-9fc9-ffdee8c026d1" providerId="AD" clId="Web-{1A82AF68-C0F5-CC84-8BB7-9ECC81597801}" dt="2026-07-19T11:23:15.985" v="2636"/>
          <ac:spMkLst>
            <pc:docMk/>
            <pc:sldMk cId="3962753978" sldId="343"/>
            <ac:spMk id="5" creationId="{C8BC1298-4EBA-609F-962A-64321549C974}"/>
          </ac:spMkLst>
        </pc:spChg>
        <pc:spChg chg="add mod">
          <ac:chgData name="Venessa La Toya Johnson Harvey (2411784)" userId="S::2411784@student.uwtsd.ac.uk::ac7aed98-38e5-4b7f-9fc9-ffdee8c026d1" providerId="AD" clId="Web-{1A82AF68-C0F5-CC84-8BB7-9ECC81597801}" dt="2026-07-19T11:24:35.146" v="2690" actId="20577"/>
          <ac:spMkLst>
            <pc:docMk/>
            <pc:sldMk cId="3962753978" sldId="343"/>
            <ac:spMk id="7" creationId="{24C054F2-517B-1CB2-61E3-9959E8CD39B9}"/>
          </ac:spMkLst>
        </pc:spChg>
        <pc:picChg chg="del mod ord">
          <ac:chgData name="Venessa La Toya Johnson Harvey (2411784)" userId="S::2411784@student.uwtsd.ac.uk::ac7aed98-38e5-4b7f-9fc9-ffdee8c026d1" providerId="AD" clId="Web-{1A82AF68-C0F5-CC84-8BB7-9ECC81597801}" dt="2026-07-19T11:23:08.047" v="2634"/>
          <ac:picMkLst>
            <pc:docMk/>
            <pc:sldMk cId="3962753978" sldId="343"/>
            <ac:picMk id="6" creationId="{56606EF5-1CC7-5421-5CF4-C03704056CCA}"/>
          </ac:picMkLst>
        </pc:picChg>
      </pc:sldChg>
      <pc:sldChg chg="addSp delSp modSp mod modClrScheme chgLayout">
        <pc:chgData name="Venessa La Toya Johnson Harvey (2411784)" userId="S::2411784@student.uwtsd.ac.uk::ac7aed98-38e5-4b7f-9fc9-ffdee8c026d1" providerId="AD" clId="Web-{1A82AF68-C0F5-CC84-8BB7-9ECC81597801}" dt="2026-07-19T11:45:15.365" v="3392" actId="20577"/>
        <pc:sldMkLst>
          <pc:docMk/>
          <pc:sldMk cId="2520582305" sldId="345"/>
        </pc:sldMkLst>
        <pc:spChg chg="add mod">
          <ac:chgData name="Venessa La Toya Johnson Harvey (2411784)" userId="S::2411784@student.uwtsd.ac.uk::ac7aed98-38e5-4b7f-9fc9-ffdee8c026d1" providerId="AD" clId="Web-{1A82AF68-C0F5-CC84-8BB7-9ECC81597801}" dt="2026-07-19T11:45:15.365" v="3392" actId="20577"/>
          <ac:spMkLst>
            <pc:docMk/>
            <pc:sldMk cId="2520582305" sldId="345"/>
            <ac:spMk id="3" creationId="{4FDBF09B-2A7C-520E-DE09-EDF360BBDB2C}"/>
          </ac:spMkLst>
        </pc:spChg>
        <pc:spChg chg="mod ord">
          <ac:chgData name="Venessa La Toya Johnson Harvey (2411784)" userId="S::2411784@student.uwtsd.ac.uk::ac7aed98-38e5-4b7f-9fc9-ffdee8c026d1" providerId="AD" clId="Web-{1A82AF68-C0F5-CC84-8BB7-9ECC81597801}" dt="2026-07-19T11:41:12.758" v="3223" actId="20577"/>
          <ac:spMkLst>
            <pc:docMk/>
            <pc:sldMk cId="2520582305" sldId="345"/>
            <ac:spMk id="8" creationId="{27B8245B-90F5-42D5-BB2F-B23140DB200C}"/>
          </ac:spMkLst>
        </pc:spChg>
        <pc:spChg chg="mod ord">
          <ac:chgData name="Venessa La Toya Johnson Harvey (2411784)" userId="S::2411784@student.uwtsd.ac.uk::ac7aed98-38e5-4b7f-9fc9-ffdee8c026d1" providerId="AD" clId="Web-{1A82AF68-C0F5-CC84-8BB7-9ECC81597801}" dt="2026-07-19T10:52:40.298" v="1870"/>
          <ac:spMkLst>
            <pc:docMk/>
            <pc:sldMk cId="2520582305" sldId="345"/>
            <ac:spMk id="10" creationId="{47262961-9495-E252-E690-1E733A8CCE57}"/>
          </ac:spMkLst>
        </pc:spChg>
        <pc:graphicFrameChg chg="del mod ord modGraphic">
          <ac:chgData name="Venessa La Toya Johnson Harvey (2411784)" userId="S::2411784@student.uwtsd.ac.uk::ac7aed98-38e5-4b7f-9fc9-ffdee8c026d1" providerId="AD" clId="Web-{1A82AF68-C0F5-CC84-8BB7-9ECC81597801}" dt="2026-07-19T11:40:54.054" v="3213"/>
          <ac:graphicFrameMkLst>
            <pc:docMk/>
            <pc:sldMk cId="2520582305" sldId="345"/>
            <ac:graphicFrameMk id="6" creationId="{6AF13B15-615A-B282-84CE-BCE3A52AFAF2}"/>
          </ac:graphicFrameMkLst>
        </pc:graphicFrameChg>
      </pc:sldChg>
      <pc:sldChg chg="modSp mod modClrScheme chgLayout">
        <pc:chgData name="Venessa La Toya Johnson Harvey (2411784)" userId="S::2411784@student.uwtsd.ac.uk::ac7aed98-38e5-4b7f-9fc9-ffdee8c026d1" providerId="AD" clId="Web-{1A82AF68-C0F5-CC84-8BB7-9ECC81597801}" dt="2026-07-19T11:37:11.484" v="3108" actId="1076"/>
        <pc:sldMkLst>
          <pc:docMk/>
          <pc:sldMk cId="719664809" sldId="346"/>
        </pc:sldMkLst>
        <pc:spChg chg="mod ord">
          <ac:chgData name="Venessa La Toya Johnson Harvey (2411784)" userId="S::2411784@student.uwtsd.ac.uk::ac7aed98-38e5-4b7f-9fc9-ffdee8c026d1" providerId="AD" clId="Web-{1A82AF68-C0F5-CC84-8BB7-9ECC81597801}" dt="2026-07-19T11:36:32.499" v="3106" actId="20577"/>
          <ac:spMkLst>
            <pc:docMk/>
            <pc:sldMk cId="719664809" sldId="346"/>
            <ac:spMk id="2" creationId="{D58E24D3-07BE-C483-3F42-95EEE83332F6}"/>
          </ac:spMkLst>
        </pc:spChg>
        <pc:spChg chg="mod ord">
          <ac:chgData name="Venessa La Toya Johnson Harvey (2411784)" userId="S::2411784@student.uwtsd.ac.uk::ac7aed98-38e5-4b7f-9fc9-ffdee8c026d1" providerId="AD" clId="Web-{1A82AF68-C0F5-CC84-8BB7-9ECC81597801}" dt="2026-07-19T11:37:11.484" v="3108" actId="1076"/>
          <ac:spMkLst>
            <pc:docMk/>
            <pc:sldMk cId="719664809" sldId="346"/>
            <ac:spMk id="11" creationId="{762FCA4D-7EEE-9E3D-F691-FEFB5FB337E6}"/>
          </ac:spMkLst>
        </pc:spChg>
        <pc:spChg chg="mod ord">
          <ac:chgData name="Venessa La Toya Johnson Harvey (2411784)" userId="S::2411784@student.uwtsd.ac.uk::ac7aed98-38e5-4b7f-9fc9-ffdee8c026d1" providerId="AD" clId="Web-{1A82AF68-C0F5-CC84-8BB7-9ECC81597801}" dt="2026-07-19T11:37:04.187" v="3107" actId="20577"/>
          <ac:spMkLst>
            <pc:docMk/>
            <pc:sldMk cId="719664809" sldId="346"/>
            <ac:spMk id="18" creationId="{828FD192-492A-A40D-E86A-BABC77587C80}"/>
          </ac:spMkLst>
        </pc:spChg>
        <pc:spChg chg="mod ord">
          <ac:chgData name="Venessa La Toya Johnson Harvey (2411784)" userId="S::2411784@student.uwtsd.ac.uk::ac7aed98-38e5-4b7f-9fc9-ffdee8c026d1" providerId="AD" clId="Web-{1A82AF68-C0F5-CC84-8BB7-9ECC81597801}" dt="2026-07-19T11:36:23.452" v="3105" actId="20577"/>
          <ac:spMkLst>
            <pc:docMk/>
            <pc:sldMk cId="719664809" sldId="346"/>
            <ac:spMk id="63" creationId="{9EFE5C42-059F-482E-C029-E8FA5107EEDA}"/>
          </ac:spMkLst>
        </pc:spChg>
      </pc:sldChg>
      <pc:sldChg chg="modSp mod modClrScheme chgLayout">
        <pc:chgData name="Venessa La Toya Johnson Harvey (2411784)" userId="S::2411784@student.uwtsd.ac.uk::ac7aed98-38e5-4b7f-9fc9-ffdee8c026d1" providerId="AD" clId="Web-{1A82AF68-C0F5-CC84-8BB7-9ECC81597801}" dt="2026-07-19T10:52:40.298" v="1870"/>
        <pc:sldMkLst>
          <pc:docMk/>
          <pc:sldMk cId="1689351536" sldId="347"/>
        </pc:sldMkLst>
        <pc:spChg chg="mod ord">
          <ac:chgData name="Venessa La Toya Johnson Harvey (2411784)" userId="S::2411784@student.uwtsd.ac.uk::ac7aed98-38e5-4b7f-9fc9-ffdee8c026d1" providerId="AD" clId="Web-{1A82AF68-C0F5-CC84-8BB7-9ECC81597801}" dt="2026-07-19T10:52:40.298" v="1870"/>
          <ac:spMkLst>
            <pc:docMk/>
            <pc:sldMk cId="1689351536" sldId="347"/>
            <ac:spMk id="2" creationId="{2D44923D-C618-15EF-E1D7-7C1B0DBB1D0F}"/>
          </ac:spMkLst>
        </pc:spChg>
        <pc:graphicFrameChg chg="mod ord">
          <ac:chgData name="Venessa La Toya Johnson Harvey (2411784)" userId="S::2411784@student.uwtsd.ac.uk::ac7aed98-38e5-4b7f-9fc9-ffdee8c026d1" providerId="AD" clId="Web-{1A82AF68-C0F5-CC84-8BB7-9ECC81597801}" dt="2026-07-19T10:52:40.298" v="1870"/>
          <ac:graphicFrameMkLst>
            <pc:docMk/>
            <pc:sldMk cId="1689351536" sldId="347"/>
            <ac:graphicFrameMk id="6" creationId="{8B2437E8-72AB-C7C2-6EC7-E8366A2C8DB4}"/>
          </ac:graphicFrameMkLst>
        </pc:graphicFrameChg>
      </pc:sldChg>
      <pc:sldChg chg="modSp mod modClrScheme chgLayout">
        <pc:chgData name="Venessa La Toya Johnson Harvey (2411784)" userId="S::2411784@student.uwtsd.ac.uk::ac7aed98-38e5-4b7f-9fc9-ffdee8c026d1" providerId="AD" clId="Web-{1A82AF68-C0F5-CC84-8BB7-9ECC81597801}" dt="2026-07-19T10:52:40.298" v="1870"/>
        <pc:sldMkLst>
          <pc:docMk/>
          <pc:sldMk cId="4273949180" sldId="349"/>
        </pc:sldMkLst>
        <pc:spChg chg="mod ord">
          <ac:chgData name="Venessa La Toya Johnson Harvey (2411784)" userId="S::2411784@student.uwtsd.ac.uk::ac7aed98-38e5-4b7f-9fc9-ffdee8c026d1" providerId="AD" clId="Web-{1A82AF68-C0F5-CC84-8BB7-9ECC81597801}" dt="2026-07-19T10:52:40.298" v="1870"/>
          <ac:spMkLst>
            <pc:docMk/>
            <pc:sldMk cId="4273949180" sldId="349"/>
            <ac:spMk id="2" creationId="{5475D893-E98A-260A-9EC4-B9365E533FD5}"/>
          </ac:spMkLst>
        </pc:spChg>
        <pc:spChg chg="mod ord">
          <ac:chgData name="Venessa La Toya Johnson Harvey (2411784)" userId="S::2411784@student.uwtsd.ac.uk::ac7aed98-38e5-4b7f-9fc9-ffdee8c026d1" providerId="AD" clId="Web-{1A82AF68-C0F5-CC84-8BB7-9ECC81597801}" dt="2026-07-19T10:52:40.298" v="1870"/>
          <ac:spMkLst>
            <pc:docMk/>
            <pc:sldMk cId="4273949180" sldId="349"/>
            <ac:spMk id="3" creationId="{FD70D88C-5989-4007-4953-F54A4A34B778}"/>
          </ac:spMkLst>
        </pc:spChg>
        <pc:picChg chg="mod ord">
          <ac:chgData name="Venessa La Toya Johnson Harvey (2411784)" userId="S::2411784@student.uwtsd.ac.uk::ac7aed98-38e5-4b7f-9fc9-ffdee8c026d1" providerId="AD" clId="Web-{1A82AF68-C0F5-CC84-8BB7-9ECC81597801}" dt="2026-07-19T10:52:40.298" v="1870"/>
          <ac:picMkLst>
            <pc:docMk/>
            <pc:sldMk cId="4273949180" sldId="349"/>
            <ac:picMk id="5" creationId="{DE72DC91-8DC9-B68C-C1D3-8F5273481A74}"/>
          </ac:picMkLst>
        </pc:picChg>
      </pc:sldChg>
      <pc:sldChg chg="modSp new mod modClrScheme chgLayout">
        <pc:chgData name="Venessa La Toya Johnson Harvey (2411784)" userId="S::2411784@student.uwtsd.ac.uk::ac7aed98-38e5-4b7f-9fc9-ffdee8c026d1" providerId="AD" clId="Web-{1A82AF68-C0F5-CC84-8BB7-9ECC81597801}" dt="2026-07-19T10:52:40.298" v="1870"/>
        <pc:sldMkLst>
          <pc:docMk/>
          <pc:sldMk cId="2738171504" sldId="350"/>
        </pc:sldMkLst>
        <pc:spChg chg="mod ord">
          <ac:chgData name="Venessa La Toya Johnson Harvey (2411784)" userId="S::2411784@student.uwtsd.ac.uk::ac7aed98-38e5-4b7f-9fc9-ffdee8c026d1" providerId="AD" clId="Web-{1A82AF68-C0F5-CC84-8BB7-9ECC81597801}" dt="2026-07-19T10:52:40.298" v="1870"/>
          <ac:spMkLst>
            <pc:docMk/>
            <pc:sldMk cId="2738171504" sldId="350"/>
            <ac:spMk id="2" creationId="{D4E67509-862F-21AA-625B-A9CE0BD603DF}"/>
          </ac:spMkLst>
        </pc:spChg>
        <pc:spChg chg="mod ord">
          <ac:chgData name="Venessa La Toya Johnson Harvey (2411784)" userId="S::2411784@student.uwtsd.ac.uk::ac7aed98-38e5-4b7f-9fc9-ffdee8c026d1" providerId="AD" clId="Web-{1A82AF68-C0F5-CC84-8BB7-9ECC81597801}" dt="2026-07-19T10:52:40.298" v="1870"/>
          <ac:spMkLst>
            <pc:docMk/>
            <pc:sldMk cId="2738171504" sldId="350"/>
            <ac:spMk id="3" creationId="{56761A9A-AC88-4E57-B552-7DAC3641B239}"/>
          </ac:spMkLst>
        </pc:spChg>
        <pc:spChg chg="mod ord">
          <ac:chgData name="Venessa La Toya Johnson Harvey (2411784)" userId="S::2411784@student.uwtsd.ac.uk::ac7aed98-38e5-4b7f-9fc9-ffdee8c026d1" providerId="AD" clId="Web-{1A82AF68-C0F5-CC84-8BB7-9ECC81597801}" dt="2026-07-19T10:52:40.298" v="1870"/>
          <ac:spMkLst>
            <pc:docMk/>
            <pc:sldMk cId="2738171504" sldId="350"/>
            <ac:spMk id="4" creationId="{973745DB-6116-57D5-3AFD-496D6F1554C3}"/>
          </ac:spMkLst>
        </pc:spChg>
      </pc:sldChg>
      <pc:sldChg chg="modSp new mod modClrScheme chgLayout">
        <pc:chgData name="Venessa La Toya Johnson Harvey (2411784)" userId="S::2411784@student.uwtsd.ac.uk::ac7aed98-38e5-4b7f-9fc9-ffdee8c026d1" providerId="AD" clId="Web-{1A82AF68-C0F5-CC84-8BB7-9ECC81597801}" dt="2026-07-19T10:52:40.298" v="1870"/>
        <pc:sldMkLst>
          <pc:docMk/>
          <pc:sldMk cId="3194778113" sldId="351"/>
        </pc:sldMkLst>
        <pc:spChg chg="mod ord">
          <ac:chgData name="Venessa La Toya Johnson Harvey (2411784)" userId="S::2411784@student.uwtsd.ac.uk::ac7aed98-38e5-4b7f-9fc9-ffdee8c026d1" providerId="AD" clId="Web-{1A82AF68-C0F5-CC84-8BB7-9ECC81597801}" dt="2026-07-19T10:52:40.298" v="1870"/>
          <ac:spMkLst>
            <pc:docMk/>
            <pc:sldMk cId="3194778113" sldId="351"/>
            <ac:spMk id="2" creationId="{BAEF9437-3BB3-4581-A3B8-7BD4B0075539}"/>
          </ac:spMkLst>
        </pc:spChg>
        <pc:spChg chg="mod ord">
          <ac:chgData name="Venessa La Toya Johnson Harvey (2411784)" userId="S::2411784@student.uwtsd.ac.uk::ac7aed98-38e5-4b7f-9fc9-ffdee8c026d1" providerId="AD" clId="Web-{1A82AF68-C0F5-CC84-8BB7-9ECC81597801}" dt="2026-07-19T10:52:40.298" v="1870"/>
          <ac:spMkLst>
            <pc:docMk/>
            <pc:sldMk cId="3194778113" sldId="351"/>
            <ac:spMk id="3" creationId="{E26C9E35-6189-92AB-9E68-EC9AF80E9976}"/>
          </ac:spMkLst>
        </pc:spChg>
        <pc:spChg chg="mod ord">
          <ac:chgData name="Venessa La Toya Johnson Harvey (2411784)" userId="S::2411784@student.uwtsd.ac.uk::ac7aed98-38e5-4b7f-9fc9-ffdee8c026d1" providerId="AD" clId="Web-{1A82AF68-C0F5-CC84-8BB7-9ECC81597801}" dt="2026-07-19T10:52:40.298" v="1870"/>
          <ac:spMkLst>
            <pc:docMk/>
            <pc:sldMk cId="3194778113" sldId="351"/>
            <ac:spMk id="4" creationId="{479D6F75-DA13-8D45-FFAC-185A43067C3B}"/>
          </ac:spMkLst>
        </pc:spChg>
      </pc:sldChg>
      <pc:sldChg chg="delSp modSp new mod modClrScheme chgLayout">
        <pc:chgData name="Venessa La Toya Johnson Harvey (2411784)" userId="S::2411784@student.uwtsd.ac.uk::ac7aed98-38e5-4b7f-9fc9-ffdee8c026d1" providerId="AD" clId="Web-{1A82AF68-C0F5-CC84-8BB7-9ECC81597801}" dt="2026-07-19T10:52:40.298" v="1870"/>
        <pc:sldMkLst>
          <pc:docMk/>
          <pc:sldMk cId="3091128084" sldId="352"/>
        </pc:sldMkLst>
        <pc:spChg chg="mod ord">
          <ac:chgData name="Venessa La Toya Johnson Harvey (2411784)" userId="S::2411784@student.uwtsd.ac.uk::ac7aed98-38e5-4b7f-9fc9-ffdee8c026d1" providerId="AD" clId="Web-{1A82AF68-C0F5-CC84-8BB7-9ECC81597801}" dt="2026-07-19T10:52:40.298" v="1870"/>
          <ac:spMkLst>
            <pc:docMk/>
            <pc:sldMk cId="3091128084" sldId="352"/>
            <ac:spMk id="2" creationId="{2B629B50-21BF-31D5-1A00-FD38F846B1A2}"/>
          </ac:spMkLst>
        </pc:spChg>
        <pc:spChg chg="del mod">
          <ac:chgData name="Venessa La Toya Johnson Harvey (2411784)" userId="S::2411784@student.uwtsd.ac.uk::ac7aed98-38e5-4b7f-9fc9-ffdee8c026d1" providerId="AD" clId="Web-{1A82AF68-C0F5-CC84-8BB7-9ECC81597801}" dt="2026-07-19T08:52:54.735" v="763"/>
          <ac:spMkLst>
            <pc:docMk/>
            <pc:sldMk cId="3091128084" sldId="352"/>
            <ac:spMk id="3" creationId="{FEDF4480-8495-088D-172C-DC9201F0406E}"/>
          </ac:spMkLst>
        </pc:spChg>
        <pc:spChg chg="mod ord">
          <ac:chgData name="Venessa La Toya Johnson Harvey (2411784)" userId="S::2411784@student.uwtsd.ac.uk::ac7aed98-38e5-4b7f-9fc9-ffdee8c026d1" providerId="AD" clId="Web-{1A82AF68-C0F5-CC84-8BB7-9ECC81597801}" dt="2026-07-19T10:52:40.298" v="1870"/>
          <ac:spMkLst>
            <pc:docMk/>
            <pc:sldMk cId="3091128084" sldId="352"/>
            <ac:spMk id="4" creationId="{5E3E87AA-04A7-3FC7-B1E5-75F00134806C}"/>
          </ac:spMkLst>
        </pc:spChg>
      </pc:sldChg>
      <pc:sldChg chg="addSp delSp modSp new mod modClrScheme chgLayout">
        <pc:chgData name="Venessa La Toya Johnson Harvey (2411784)" userId="S::2411784@student.uwtsd.ac.uk::ac7aed98-38e5-4b7f-9fc9-ffdee8c026d1" providerId="AD" clId="Web-{1A82AF68-C0F5-CC84-8BB7-9ECC81597801}" dt="2026-07-19T11:09:19.320" v="2105" actId="20577"/>
        <pc:sldMkLst>
          <pc:docMk/>
          <pc:sldMk cId="2254432941" sldId="353"/>
        </pc:sldMkLst>
        <pc:spChg chg="mod ord">
          <ac:chgData name="Venessa La Toya Johnson Harvey (2411784)" userId="S::2411784@student.uwtsd.ac.uk::ac7aed98-38e5-4b7f-9fc9-ffdee8c026d1" providerId="AD" clId="Web-{1A82AF68-C0F5-CC84-8BB7-9ECC81597801}" dt="2026-07-19T10:52:40.298" v="1870"/>
          <ac:spMkLst>
            <pc:docMk/>
            <pc:sldMk cId="2254432941" sldId="353"/>
            <ac:spMk id="2" creationId="{9B80DAA9-2D0D-4966-6BA1-86B4480F9714}"/>
          </ac:spMkLst>
        </pc:spChg>
        <pc:spChg chg="del mod ord">
          <ac:chgData name="Venessa La Toya Johnson Harvey (2411784)" userId="S::2411784@student.uwtsd.ac.uk::ac7aed98-38e5-4b7f-9fc9-ffdee8c026d1" providerId="AD" clId="Web-{1A82AF68-C0F5-CC84-8BB7-9ECC81597801}" dt="2026-07-19T10:48:20.878" v="1821"/>
          <ac:spMkLst>
            <pc:docMk/>
            <pc:sldMk cId="2254432941" sldId="353"/>
            <ac:spMk id="3" creationId="{0CE8F6AA-E60F-5E27-B79A-CD18A1C878B1}"/>
          </ac:spMkLst>
        </pc:spChg>
        <pc:spChg chg="mod ord">
          <ac:chgData name="Venessa La Toya Johnson Harvey (2411784)" userId="S::2411784@student.uwtsd.ac.uk::ac7aed98-38e5-4b7f-9fc9-ffdee8c026d1" providerId="AD" clId="Web-{1A82AF68-C0F5-CC84-8BB7-9ECC81597801}" dt="2026-07-19T11:04:05.602" v="1937" actId="1076"/>
          <ac:spMkLst>
            <pc:docMk/>
            <pc:sldMk cId="2254432941" sldId="353"/>
            <ac:spMk id="4" creationId="{AD7A8C22-48AC-2EDD-3538-54180E4ACFAC}"/>
          </ac:spMkLst>
        </pc:spChg>
        <pc:spChg chg="add mod">
          <ac:chgData name="Venessa La Toya Johnson Harvey (2411784)" userId="S::2411784@student.uwtsd.ac.uk::ac7aed98-38e5-4b7f-9fc9-ffdee8c026d1" providerId="AD" clId="Web-{1A82AF68-C0F5-CC84-8BB7-9ECC81597801}" dt="2026-07-19T11:07:32.970" v="2044" actId="14100"/>
          <ac:spMkLst>
            <pc:docMk/>
            <pc:sldMk cId="2254432941" sldId="353"/>
            <ac:spMk id="5" creationId="{625560A7-8F0B-D5E7-93B0-D8EC6F805B38}"/>
          </ac:spMkLst>
        </pc:spChg>
        <pc:spChg chg="add mod">
          <ac:chgData name="Venessa La Toya Johnson Harvey (2411784)" userId="S::2411784@student.uwtsd.ac.uk::ac7aed98-38e5-4b7f-9fc9-ffdee8c026d1" providerId="AD" clId="Web-{1A82AF68-C0F5-CC84-8BB7-9ECC81597801}" dt="2026-07-19T11:09:19.320" v="2105" actId="20577"/>
          <ac:spMkLst>
            <pc:docMk/>
            <pc:sldMk cId="2254432941" sldId="353"/>
            <ac:spMk id="6" creationId="{18753DD2-07F6-5822-CE51-5BA82B0F317F}"/>
          </ac:spMkLst>
        </pc:spChg>
      </pc:sldChg>
      <pc:sldChg chg="addSp delSp modSp new mod modClrScheme chgLayout">
        <pc:chgData name="Venessa La Toya Johnson Harvey (2411784)" userId="S::2411784@student.uwtsd.ac.uk::ac7aed98-38e5-4b7f-9fc9-ffdee8c026d1" providerId="AD" clId="Web-{1A82AF68-C0F5-CC84-8BB7-9ECC81597801}" dt="2026-07-19T10:52:40.298" v="1870"/>
        <pc:sldMkLst>
          <pc:docMk/>
          <pc:sldMk cId="1706325355" sldId="354"/>
        </pc:sldMkLst>
        <pc:spChg chg="mod ord">
          <ac:chgData name="Venessa La Toya Johnson Harvey (2411784)" userId="S::2411784@student.uwtsd.ac.uk::ac7aed98-38e5-4b7f-9fc9-ffdee8c026d1" providerId="AD" clId="Web-{1A82AF68-C0F5-CC84-8BB7-9ECC81597801}" dt="2026-07-19T10:52:40.298" v="1870"/>
          <ac:spMkLst>
            <pc:docMk/>
            <pc:sldMk cId="1706325355" sldId="354"/>
            <ac:spMk id="2" creationId="{5DC6CA8D-0A86-9728-F763-EAB30D4A5E35}"/>
          </ac:spMkLst>
        </pc:spChg>
        <pc:spChg chg="del mod ord">
          <ac:chgData name="Venessa La Toya Johnson Harvey (2411784)" userId="S::2411784@student.uwtsd.ac.uk::ac7aed98-38e5-4b7f-9fc9-ffdee8c026d1" providerId="AD" clId="Web-{1A82AF68-C0F5-CC84-8BB7-9ECC81597801}" dt="2026-07-19T10:23:34.488" v="1486"/>
          <ac:spMkLst>
            <pc:docMk/>
            <pc:sldMk cId="1706325355" sldId="354"/>
            <ac:spMk id="3" creationId="{8584804F-0F57-A019-6994-5688698AC37D}"/>
          </ac:spMkLst>
        </pc:spChg>
        <pc:spChg chg="del mod ord">
          <ac:chgData name="Venessa La Toya Johnson Harvey (2411784)" userId="S::2411784@student.uwtsd.ac.uk::ac7aed98-38e5-4b7f-9fc9-ffdee8c026d1" providerId="AD" clId="Web-{1A82AF68-C0F5-CC84-8BB7-9ECC81597801}" dt="2026-07-19T10:23:34.488" v="1486"/>
          <ac:spMkLst>
            <pc:docMk/>
            <pc:sldMk cId="1706325355" sldId="354"/>
            <ac:spMk id="4" creationId="{1B91760E-0BF8-FBB2-8F3A-AFF4165CB056}"/>
          </ac:spMkLst>
        </pc:spChg>
        <pc:spChg chg="add del mod">
          <ac:chgData name="Venessa La Toya Johnson Harvey (2411784)" userId="S::2411784@student.uwtsd.ac.uk::ac7aed98-38e5-4b7f-9fc9-ffdee8c026d1" providerId="AD" clId="Web-{1A82AF68-C0F5-CC84-8BB7-9ECC81597801}" dt="2026-07-19T10:40:27.632" v="1581"/>
          <ac:spMkLst>
            <pc:docMk/>
            <pc:sldMk cId="1706325355" sldId="354"/>
            <ac:spMk id="5" creationId="{BCBC3928-68F2-8D53-7717-132AC1449A71}"/>
          </ac:spMkLst>
        </pc:spChg>
        <pc:spChg chg="add mod">
          <ac:chgData name="Venessa La Toya Johnson Harvey (2411784)" userId="S::2411784@student.uwtsd.ac.uk::ac7aed98-38e5-4b7f-9fc9-ffdee8c026d1" providerId="AD" clId="Web-{1A82AF68-C0F5-CC84-8BB7-9ECC81597801}" dt="2026-07-19T10:42:56.089" v="1681" actId="20577"/>
          <ac:spMkLst>
            <pc:docMk/>
            <pc:sldMk cId="1706325355" sldId="354"/>
            <ac:spMk id="7" creationId="{1B8038E1-E396-C581-4444-D51835F23F6E}"/>
          </ac:spMkLst>
        </pc:spChg>
        <pc:spChg chg="add del">
          <ac:chgData name="Venessa La Toya Johnson Harvey (2411784)" userId="S::2411784@student.uwtsd.ac.uk::ac7aed98-38e5-4b7f-9fc9-ffdee8c026d1" providerId="AD" clId="Web-{1A82AF68-C0F5-CC84-8BB7-9ECC81597801}" dt="2026-07-19T10:43:07.511" v="1683"/>
          <ac:spMkLst>
            <pc:docMk/>
            <pc:sldMk cId="1706325355" sldId="354"/>
            <ac:spMk id="8" creationId="{5D1F23B7-F97D-39DD-568B-B04B9B76F35B}"/>
          </ac:spMkLst>
        </pc:spChg>
        <pc:spChg chg="add del mod">
          <ac:chgData name="Venessa La Toya Johnson Harvey (2411784)" userId="S::2411784@student.uwtsd.ac.uk::ac7aed98-38e5-4b7f-9fc9-ffdee8c026d1" providerId="AD" clId="Web-{1A82AF68-C0F5-CC84-8BB7-9ECC81597801}" dt="2026-07-19T10:43:31.059" v="1687"/>
          <ac:spMkLst>
            <pc:docMk/>
            <pc:sldMk cId="1706325355" sldId="354"/>
            <ac:spMk id="9" creationId="{C750BBA3-491A-A8B7-855E-689F67A3E839}"/>
          </ac:spMkLst>
        </pc:spChg>
        <pc:spChg chg="add mod ord">
          <ac:chgData name="Venessa La Toya Johnson Harvey (2411784)" userId="S::2411784@student.uwtsd.ac.uk::ac7aed98-38e5-4b7f-9fc9-ffdee8c026d1" providerId="AD" clId="Web-{1A82AF68-C0F5-CC84-8BB7-9ECC81597801}" dt="2026-07-19T10:52:40.298" v="1870"/>
          <ac:spMkLst>
            <pc:docMk/>
            <pc:sldMk cId="1706325355" sldId="354"/>
            <ac:spMk id="10" creationId="{A93B8B5E-19FD-75B2-762D-73A29C973B83}"/>
          </ac:spMkLst>
        </pc:spChg>
        <pc:spChg chg="add mod">
          <ac:chgData name="Venessa La Toya Johnson Harvey (2411784)" userId="S::2411784@student.uwtsd.ac.uk::ac7aed98-38e5-4b7f-9fc9-ffdee8c026d1" providerId="AD" clId="Web-{1A82AF68-C0F5-CC84-8BB7-9ECC81597801}" dt="2026-07-19T10:46:10.047" v="1779" actId="20577"/>
          <ac:spMkLst>
            <pc:docMk/>
            <pc:sldMk cId="1706325355" sldId="354"/>
            <ac:spMk id="11" creationId="{6013EC4A-9120-5F91-4517-814D7D7A5561}"/>
          </ac:spMkLst>
        </pc:spChg>
        <pc:spChg chg="add mod ord">
          <ac:chgData name="Venessa La Toya Johnson Harvey (2411784)" userId="S::2411784@student.uwtsd.ac.uk::ac7aed98-38e5-4b7f-9fc9-ffdee8c026d1" providerId="AD" clId="Web-{1A82AF68-C0F5-CC84-8BB7-9ECC81597801}" dt="2026-07-19T10:52:40.298" v="1870"/>
          <ac:spMkLst>
            <pc:docMk/>
            <pc:sldMk cId="1706325355" sldId="354"/>
            <ac:spMk id="12" creationId="{B539C73B-6CD7-2FF5-22BE-D447E3ED7944}"/>
          </ac:spMkLst>
        </pc:spChg>
        <pc:spChg chg="add mod ord">
          <ac:chgData name="Venessa La Toya Johnson Harvey (2411784)" userId="S::2411784@student.uwtsd.ac.uk::ac7aed98-38e5-4b7f-9fc9-ffdee8c026d1" providerId="AD" clId="Web-{1A82AF68-C0F5-CC84-8BB7-9ECC81597801}" dt="2026-07-19T10:52:40.298" v="1870"/>
          <ac:spMkLst>
            <pc:docMk/>
            <pc:sldMk cId="1706325355" sldId="354"/>
            <ac:spMk id="14" creationId="{080C1287-54A3-622C-B66B-D4881F4A600A}"/>
          </ac:spMkLst>
        </pc:spChg>
        <pc:spChg chg="add mod ord">
          <ac:chgData name="Venessa La Toya Johnson Harvey (2411784)" userId="S::2411784@student.uwtsd.ac.uk::ac7aed98-38e5-4b7f-9fc9-ffdee8c026d1" providerId="AD" clId="Web-{1A82AF68-C0F5-CC84-8BB7-9ECC81597801}" dt="2026-07-19T10:52:40.298" v="1870"/>
          <ac:spMkLst>
            <pc:docMk/>
            <pc:sldMk cId="1706325355" sldId="354"/>
            <ac:spMk id="16" creationId="{34D7E432-B30D-8C22-79AA-143AFC3F73D3}"/>
          </ac:spMkLst>
        </pc:spChg>
        <pc:picChg chg="add mod">
          <ac:chgData name="Venessa La Toya Johnson Harvey (2411784)" userId="S::2411784@student.uwtsd.ac.uk::ac7aed98-38e5-4b7f-9fc9-ffdee8c026d1" providerId="AD" clId="Web-{1A82AF68-C0F5-CC84-8BB7-9ECC81597801}" dt="2026-07-19T10:36:50.813" v="1487" actId="14100"/>
          <ac:picMkLst>
            <pc:docMk/>
            <pc:sldMk cId="1706325355" sldId="354"/>
            <ac:picMk id="6" creationId="{937CEA7B-D533-2284-D321-4A522B832E24}"/>
          </ac:picMkLst>
        </pc:picChg>
      </pc:sldChg>
      <pc:sldChg chg="addSp delSp modSp new mod modMedia modClrScheme addAnim delAnim chgLayout">
        <pc:chgData name="Venessa La Toya Johnson Harvey (2411784)" userId="S::2411784@student.uwtsd.ac.uk::ac7aed98-38e5-4b7f-9fc9-ffdee8c026d1" providerId="AD" clId="Web-{1A82AF68-C0F5-CC84-8BB7-9ECC81597801}" dt="2026-07-19T10:52:40.298" v="1870"/>
        <pc:sldMkLst>
          <pc:docMk/>
          <pc:sldMk cId="3808222232" sldId="355"/>
        </pc:sldMkLst>
        <pc:spChg chg="mod ord">
          <ac:chgData name="Venessa La Toya Johnson Harvey (2411784)" userId="S::2411784@student.uwtsd.ac.uk::ac7aed98-38e5-4b7f-9fc9-ffdee8c026d1" providerId="AD" clId="Web-{1A82AF68-C0F5-CC84-8BB7-9ECC81597801}" dt="2026-07-19T10:52:40.298" v="1870"/>
          <ac:spMkLst>
            <pc:docMk/>
            <pc:sldMk cId="3808222232" sldId="355"/>
            <ac:spMk id="2" creationId="{A7766F9E-8070-3725-CB00-19558B0293B8}"/>
          </ac:spMkLst>
        </pc:spChg>
        <pc:spChg chg="del mod">
          <ac:chgData name="Venessa La Toya Johnson Harvey (2411784)" userId="S::2411784@student.uwtsd.ac.uk::ac7aed98-38e5-4b7f-9fc9-ffdee8c026d1" providerId="AD" clId="Web-{1A82AF68-C0F5-CC84-8BB7-9ECC81597801}" dt="2026-07-19T10:09:43.285" v="1113"/>
          <ac:spMkLst>
            <pc:docMk/>
            <pc:sldMk cId="3808222232" sldId="355"/>
            <ac:spMk id="3" creationId="{75C3B41D-0BDA-6B96-6489-851008C1C1E5}"/>
          </ac:spMkLst>
        </pc:spChg>
        <pc:spChg chg="mod ord">
          <ac:chgData name="Venessa La Toya Johnson Harvey (2411784)" userId="S::2411784@student.uwtsd.ac.uk::ac7aed98-38e5-4b7f-9fc9-ffdee8c026d1" providerId="AD" clId="Web-{1A82AF68-C0F5-CC84-8BB7-9ECC81597801}" dt="2026-07-19T10:52:40.298" v="1870"/>
          <ac:spMkLst>
            <pc:docMk/>
            <pc:sldMk cId="3808222232" sldId="355"/>
            <ac:spMk id="4" creationId="{F5193213-415C-6E18-82F9-8A3AB994FF68}"/>
          </ac:spMkLst>
        </pc:spChg>
        <pc:spChg chg="add mod ord">
          <ac:chgData name="Venessa La Toya Johnson Harvey (2411784)" userId="S::2411784@student.uwtsd.ac.uk::ac7aed98-38e5-4b7f-9fc9-ffdee8c026d1" providerId="AD" clId="Web-{1A82AF68-C0F5-CC84-8BB7-9ECC81597801}" dt="2026-07-19T10:52:40.298" v="1870"/>
          <ac:spMkLst>
            <pc:docMk/>
            <pc:sldMk cId="3808222232" sldId="355"/>
            <ac:spMk id="5" creationId="{13036134-578A-5D0B-29F2-D08CE132662C}"/>
          </ac:spMkLst>
        </pc:spChg>
        <pc:spChg chg="add mod">
          <ac:chgData name="Venessa La Toya Johnson Harvey (2411784)" userId="S::2411784@student.uwtsd.ac.uk::ac7aed98-38e5-4b7f-9fc9-ffdee8c026d1" providerId="AD" clId="Web-{1A82AF68-C0F5-CC84-8BB7-9ECC81597801}" dt="2026-07-19T10:18:36.181" v="1391" actId="20577"/>
          <ac:spMkLst>
            <pc:docMk/>
            <pc:sldMk cId="3808222232" sldId="355"/>
            <ac:spMk id="6" creationId="{DF94748A-FEF6-F778-2EA4-CD376A92BD28}"/>
          </ac:spMkLst>
        </pc:spChg>
        <pc:picChg chg="add del mod">
          <ac:chgData name="Venessa La Toya Johnson Harvey (2411784)" userId="S::2411784@student.uwtsd.ac.uk::ac7aed98-38e5-4b7f-9fc9-ffdee8c026d1" providerId="AD" clId="Web-{1A82AF68-C0F5-CC84-8BB7-9ECC81597801}" dt="2026-07-18T23:00:41.344" v="256"/>
          <ac:picMkLst>
            <pc:docMk/>
            <pc:sldMk cId="3808222232" sldId="355"/>
            <ac:picMk id="5" creationId="{61CD580E-53BF-6289-2400-F9F3DA3AC725}"/>
          </ac:picMkLst>
        </pc:picChg>
      </pc:sldChg>
      <pc:sldMasterChg chg="del delSldLayout">
        <pc:chgData name="Venessa La Toya Johnson Harvey (2411784)" userId="S::2411784@student.uwtsd.ac.uk::ac7aed98-38e5-4b7f-9fc9-ffdee8c026d1" providerId="AD" clId="Web-{1A82AF68-C0F5-CC84-8BB7-9ECC81597801}" dt="2026-07-19T10:23:07.190" v="1483"/>
        <pc:sldMasterMkLst>
          <pc:docMk/>
          <pc:sldMasterMk cId="1999713800" sldId="2147483696"/>
        </pc:sldMasterMkLst>
        <pc:sldLayoutChg chg="del">
          <pc:chgData name="Venessa La Toya Johnson Harvey (2411784)" userId="S::2411784@student.uwtsd.ac.uk::ac7aed98-38e5-4b7f-9fc9-ffdee8c026d1" providerId="AD" clId="Web-{1A82AF68-C0F5-CC84-8BB7-9ECC81597801}" dt="2026-07-19T10:23:07.190" v="1483"/>
          <pc:sldLayoutMkLst>
            <pc:docMk/>
            <pc:sldMasterMk cId="1999713800" sldId="2147483696"/>
            <pc:sldLayoutMk cId="3321745044" sldId="2147483698"/>
          </pc:sldLayoutMkLst>
        </pc:sldLayoutChg>
        <pc:sldLayoutChg chg="del">
          <pc:chgData name="Venessa La Toya Johnson Harvey (2411784)" userId="S::2411784@student.uwtsd.ac.uk::ac7aed98-38e5-4b7f-9fc9-ffdee8c026d1" providerId="AD" clId="Web-{1A82AF68-C0F5-CC84-8BB7-9ECC81597801}" dt="2026-07-19T10:23:07.190" v="1483"/>
          <pc:sldLayoutMkLst>
            <pc:docMk/>
            <pc:sldMasterMk cId="1999713800" sldId="2147483696"/>
            <pc:sldLayoutMk cId="937595559" sldId="2147483701"/>
          </pc:sldLayoutMkLst>
        </pc:sldLayoutChg>
        <pc:sldLayoutChg chg="del">
          <pc:chgData name="Venessa La Toya Johnson Harvey (2411784)" userId="S::2411784@student.uwtsd.ac.uk::ac7aed98-38e5-4b7f-9fc9-ffdee8c026d1" providerId="AD" clId="Web-{1A82AF68-C0F5-CC84-8BB7-9ECC81597801}" dt="2026-07-19T10:23:07.190" v="1483"/>
          <pc:sldLayoutMkLst>
            <pc:docMk/>
            <pc:sldMasterMk cId="1999713800" sldId="2147483696"/>
            <pc:sldLayoutMk cId="1663291002" sldId="2147483702"/>
          </pc:sldLayoutMkLst>
        </pc:sldLayoutChg>
        <pc:sldLayoutChg chg="del">
          <pc:chgData name="Venessa La Toya Johnson Harvey (2411784)" userId="S::2411784@student.uwtsd.ac.uk::ac7aed98-38e5-4b7f-9fc9-ffdee8c026d1" providerId="AD" clId="Web-{1A82AF68-C0F5-CC84-8BB7-9ECC81597801}" dt="2026-07-19T10:23:07.190" v="1483"/>
          <pc:sldLayoutMkLst>
            <pc:docMk/>
            <pc:sldMasterMk cId="1999713800" sldId="2147483696"/>
            <pc:sldLayoutMk cId="3840867636" sldId="2147483703"/>
          </pc:sldLayoutMkLst>
        </pc:sldLayoutChg>
        <pc:sldLayoutChg chg="del">
          <pc:chgData name="Venessa La Toya Johnson Harvey (2411784)" userId="S::2411784@student.uwtsd.ac.uk::ac7aed98-38e5-4b7f-9fc9-ffdee8c026d1" providerId="AD" clId="Web-{1A82AF68-C0F5-CC84-8BB7-9ECC81597801}" dt="2026-07-19T10:23:07.190" v="1483"/>
          <pc:sldLayoutMkLst>
            <pc:docMk/>
            <pc:sldMasterMk cId="1999713800" sldId="2147483696"/>
            <pc:sldLayoutMk cId="2137906023" sldId="2147483708"/>
          </pc:sldLayoutMkLst>
        </pc:sldLayoutChg>
        <pc:sldLayoutChg chg="del">
          <pc:chgData name="Venessa La Toya Johnson Harvey (2411784)" userId="S::2411784@student.uwtsd.ac.uk::ac7aed98-38e5-4b7f-9fc9-ffdee8c026d1" providerId="AD" clId="Web-{1A82AF68-C0F5-CC84-8BB7-9ECC81597801}" dt="2026-07-19T10:23:07.190" v="1483"/>
          <pc:sldLayoutMkLst>
            <pc:docMk/>
            <pc:sldMasterMk cId="1999713800" sldId="2147483696"/>
            <pc:sldLayoutMk cId="1897111348" sldId="2147483710"/>
          </pc:sldLayoutMkLst>
        </pc:sldLayoutChg>
        <pc:sldLayoutChg chg="del">
          <pc:chgData name="Venessa La Toya Johnson Harvey (2411784)" userId="S::2411784@student.uwtsd.ac.uk::ac7aed98-38e5-4b7f-9fc9-ffdee8c026d1" providerId="AD" clId="Web-{1A82AF68-C0F5-CC84-8BB7-9ECC81597801}" dt="2026-07-19T10:23:07.190" v="1483"/>
          <pc:sldLayoutMkLst>
            <pc:docMk/>
            <pc:sldMasterMk cId="1999713800" sldId="2147483696"/>
            <pc:sldLayoutMk cId="2490768777" sldId="2147483717"/>
          </pc:sldLayoutMkLst>
        </pc:sldLayoutChg>
        <pc:sldLayoutChg chg="del">
          <pc:chgData name="Venessa La Toya Johnson Harvey (2411784)" userId="S::2411784@student.uwtsd.ac.uk::ac7aed98-38e5-4b7f-9fc9-ffdee8c026d1" providerId="AD" clId="Web-{1A82AF68-C0F5-CC84-8BB7-9ECC81597801}" dt="2026-07-19T10:23:07.190" v="1483"/>
          <pc:sldLayoutMkLst>
            <pc:docMk/>
            <pc:sldMasterMk cId="1999713800" sldId="2147483696"/>
            <pc:sldLayoutMk cId="1486807921" sldId="2147483720"/>
          </pc:sldLayoutMkLst>
        </pc:sldLayoutChg>
        <pc:sldLayoutChg chg="del">
          <pc:chgData name="Venessa La Toya Johnson Harvey (2411784)" userId="S::2411784@student.uwtsd.ac.uk::ac7aed98-38e5-4b7f-9fc9-ffdee8c026d1" providerId="AD" clId="Web-{1A82AF68-C0F5-CC84-8BB7-9ECC81597801}" dt="2026-07-19T10:23:07.190" v="1483"/>
          <pc:sldLayoutMkLst>
            <pc:docMk/>
            <pc:sldMasterMk cId="1999713800" sldId="2147483696"/>
            <pc:sldLayoutMk cId="2479320250" sldId="2147483721"/>
          </pc:sldLayoutMkLst>
        </pc:sldLayoutChg>
        <pc:sldLayoutChg chg="del">
          <pc:chgData name="Venessa La Toya Johnson Harvey (2411784)" userId="S::2411784@student.uwtsd.ac.uk::ac7aed98-38e5-4b7f-9fc9-ffdee8c026d1" providerId="AD" clId="Web-{1A82AF68-C0F5-CC84-8BB7-9ECC81597801}" dt="2026-07-19T10:23:07.190" v="1483"/>
          <pc:sldLayoutMkLst>
            <pc:docMk/>
            <pc:sldMasterMk cId="1999713800" sldId="2147483696"/>
            <pc:sldLayoutMk cId="3487376429" sldId="2147483722"/>
          </pc:sldLayoutMkLst>
        </pc:sldLayoutChg>
        <pc:sldLayoutChg chg="del">
          <pc:chgData name="Venessa La Toya Johnson Harvey (2411784)" userId="S::2411784@student.uwtsd.ac.uk::ac7aed98-38e5-4b7f-9fc9-ffdee8c026d1" providerId="AD" clId="Web-{1A82AF68-C0F5-CC84-8BB7-9ECC81597801}" dt="2026-07-19T10:23:07.190" v="1483"/>
          <pc:sldLayoutMkLst>
            <pc:docMk/>
            <pc:sldMasterMk cId="1999713800" sldId="2147483696"/>
            <pc:sldLayoutMk cId="3577644934" sldId="2147483727"/>
          </pc:sldLayoutMkLst>
        </pc:sldLayoutChg>
        <pc:sldLayoutChg chg="del">
          <pc:chgData name="Venessa La Toya Johnson Harvey (2411784)" userId="S::2411784@student.uwtsd.ac.uk::ac7aed98-38e5-4b7f-9fc9-ffdee8c026d1" providerId="AD" clId="Web-{1A82AF68-C0F5-CC84-8BB7-9ECC81597801}" dt="2026-07-19T10:23:07.190" v="1483"/>
          <pc:sldLayoutMkLst>
            <pc:docMk/>
            <pc:sldMasterMk cId="1999713800" sldId="2147483696"/>
            <pc:sldLayoutMk cId="1951239695" sldId="2147483728"/>
          </pc:sldLayoutMkLst>
        </pc:sldLayoutChg>
        <pc:sldLayoutChg chg="del">
          <pc:chgData name="Venessa La Toya Johnson Harvey (2411784)" userId="S::2411784@student.uwtsd.ac.uk::ac7aed98-38e5-4b7f-9fc9-ffdee8c026d1" providerId="AD" clId="Web-{1A82AF68-C0F5-CC84-8BB7-9ECC81597801}" dt="2026-07-19T10:23:07.190" v="1483"/>
          <pc:sldLayoutMkLst>
            <pc:docMk/>
            <pc:sldMasterMk cId="1999713800" sldId="2147483696"/>
            <pc:sldLayoutMk cId="652645656" sldId="2147483729"/>
          </pc:sldLayoutMkLst>
        </pc:sldLayoutChg>
        <pc:sldLayoutChg chg="del">
          <pc:chgData name="Venessa La Toya Johnson Harvey (2411784)" userId="S::2411784@student.uwtsd.ac.uk::ac7aed98-38e5-4b7f-9fc9-ffdee8c026d1" providerId="AD" clId="Web-{1A82AF68-C0F5-CC84-8BB7-9ECC81597801}" dt="2026-07-19T10:23:07.190" v="1483"/>
          <pc:sldLayoutMkLst>
            <pc:docMk/>
            <pc:sldMasterMk cId="1999713800" sldId="2147483696"/>
            <pc:sldLayoutMk cId="1068905268" sldId="2147483730"/>
          </pc:sldLayoutMkLst>
        </pc:sldLayoutChg>
        <pc:sldLayoutChg chg="del">
          <pc:chgData name="Venessa La Toya Johnson Harvey (2411784)" userId="S::2411784@student.uwtsd.ac.uk::ac7aed98-38e5-4b7f-9fc9-ffdee8c026d1" providerId="AD" clId="Web-{1A82AF68-C0F5-CC84-8BB7-9ECC81597801}" dt="2026-07-19T10:23:07.190" v="1483"/>
          <pc:sldLayoutMkLst>
            <pc:docMk/>
            <pc:sldMasterMk cId="1999713800" sldId="2147483696"/>
            <pc:sldLayoutMk cId="819362630" sldId="2147483732"/>
          </pc:sldLayoutMkLst>
        </pc:sldLayoutChg>
      </pc:sldMasterChg>
      <pc:sldMasterChg chg="add del addSldLayout delSldLayout modSldLayout">
        <pc:chgData name="Venessa La Toya Johnson Harvey (2411784)" userId="S::2411784@student.uwtsd.ac.uk::ac7aed98-38e5-4b7f-9fc9-ffdee8c026d1" providerId="AD" clId="Web-{1A82AF68-C0F5-CC84-8BB7-9ECC81597801}" dt="2026-07-19T10:23:10.659" v="1484"/>
        <pc:sldMasterMkLst>
          <pc:docMk/>
          <pc:sldMasterMk cId="4025298223" sldId="2147483733"/>
        </pc:sldMasterMkLst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23:10.659" v="1484"/>
          <pc:sldLayoutMkLst>
            <pc:docMk/>
            <pc:sldMasterMk cId="4025298223" sldId="2147483733"/>
            <pc:sldLayoutMk cId="3613284165" sldId="2147483734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23:10.659" v="1484"/>
          <pc:sldLayoutMkLst>
            <pc:docMk/>
            <pc:sldMasterMk cId="4025298223" sldId="2147483733"/>
            <pc:sldLayoutMk cId="3386805634" sldId="2147483735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23:10.659" v="1484"/>
          <pc:sldLayoutMkLst>
            <pc:docMk/>
            <pc:sldMasterMk cId="4025298223" sldId="2147483733"/>
            <pc:sldLayoutMk cId="377621769" sldId="2147483736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23:10.659" v="1484"/>
          <pc:sldLayoutMkLst>
            <pc:docMk/>
            <pc:sldMasterMk cId="4025298223" sldId="2147483733"/>
            <pc:sldLayoutMk cId="4255458241" sldId="2147483737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23:10.659" v="1484"/>
          <pc:sldLayoutMkLst>
            <pc:docMk/>
            <pc:sldMasterMk cId="4025298223" sldId="2147483733"/>
            <pc:sldLayoutMk cId="2598802685" sldId="2147483738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23:10.659" v="1484"/>
          <pc:sldLayoutMkLst>
            <pc:docMk/>
            <pc:sldMasterMk cId="4025298223" sldId="2147483733"/>
            <pc:sldLayoutMk cId="3993483147" sldId="2147483739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23:10.659" v="1484"/>
          <pc:sldLayoutMkLst>
            <pc:docMk/>
            <pc:sldMasterMk cId="4025298223" sldId="2147483733"/>
            <pc:sldLayoutMk cId="1672435966" sldId="2147483740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23:10.659" v="1484"/>
          <pc:sldLayoutMkLst>
            <pc:docMk/>
            <pc:sldMasterMk cId="4025298223" sldId="2147483733"/>
            <pc:sldLayoutMk cId="147923164" sldId="2147483741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23:10.659" v="1484"/>
          <pc:sldLayoutMkLst>
            <pc:docMk/>
            <pc:sldMasterMk cId="4025298223" sldId="2147483733"/>
            <pc:sldLayoutMk cId="3431380330" sldId="2147483742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23:10.659" v="1484"/>
          <pc:sldLayoutMkLst>
            <pc:docMk/>
            <pc:sldMasterMk cId="4025298223" sldId="2147483733"/>
            <pc:sldLayoutMk cId="3366191152" sldId="2147483743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23:10.659" v="1484"/>
          <pc:sldLayoutMkLst>
            <pc:docMk/>
            <pc:sldMasterMk cId="4025298223" sldId="2147483733"/>
            <pc:sldLayoutMk cId="417335126" sldId="2147483744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23:10.659" v="1484"/>
          <pc:sldLayoutMkLst>
            <pc:docMk/>
            <pc:sldMasterMk cId="4025298223" sldId="2147483733"/>
            <pc:sldLayoutMk cId="1767105144" sldId="2147483745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23:10.659" v="1484"/>
          <pc:sldLayoutMkLst>
            <pc:docMk/>
            <pc:sldMasterMk cId="4025298223" sldId="2147483733"/>
            <pc:sldLayoutMk cId="3302895674" sldId="2147483746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23:10.659" v="1484"/>
          <pc:sldLayoutMkLst>
            <pc:docMk/>
            <pc:sldMasterMk cId="4025298223" sldId="2147483733"/>
            <pc:sldLayoutMk cId="974415977" sldId="2147483747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23:10.659" v="1484"/>
          <pc:sldLayoutMkLst>
            <pc:docMk/>
            <pc:sldMasterMk cId="4025298223" sldId="2147483733"/>
            <pc:sldLayoutMk cId="722518980" sldId="2147483748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23:10.659" v="1484"/>
          <pc:sldLayoutMkLst>
            <pc:docMk/>
            <pc:sldMasterMk cId="4025298223" sldId="2147483733"/>
            <pc:sldLayoutMk cId="1641504307" sldId="2147483749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23:10.659" v="1484"/>
          <pc:sldLayoutMkLst>
            <pc:docMk/>
            <pc:sldMasterMk cId="4025298223" sldId="2147483733"/>
            <pc:sldLayoutMk cId="2638191052" sldId="2147483750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23:10.659" v="1484"/>
          <pc:sldLayoutMkLst>
            <pc:docMk/>
            <pc:sldMasterMk cId="4025298223" sldId="2147483733"/>
            <pc:sldLayoutMk cId="2339196653" sldId="2147483751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23:10.659" v="1484"/>
          <pc:sldLayoutMkLst>
            <pc:docMk/>
            <pc:sldMasterMk cId="4025298223" sldId="2147483733"/>
            <pc:sldLayoutMk cId="915569493" sldId="2147483752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23:10.659" v="1484"/>
          <pc:sldLayoutMkLst>
            <pc:docMk/>
            <pc:sldMasterMk cId="4025298223" sldId="2147483733"/>
            <pc:sldLayoutMk cId="1669683706" sldId="2147483753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23:10.659" v="1484"/>
          <pc:sldLayoutMkLst>
            <pc:docMk/>
            <pc:sldMasterMk cId="4025298223" sldId="2147483733"/>
            <pc:sldLayoutMk cId="1908546568" sldId="2147483754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23:10.659" v="1484"/>
          <pc:sldLayoutMkLst>
            <pc:docMk/>
            <pc:sldMasterMk cId="4025298223" sldId="2147483733"/>
            <pc:sldLayoutMk cId="2358590718" sldId="2147483755"/>
          </pc:sldLayoutMkLst>
        </pc:sldLayoutChg>
      </pc:sldMasterChg>
      <pc:sldMasterChg chg="add del addSldLayout delSldLayout modSldLayout">
        <pc:chgData name="Venessa La Toya Johnson Harvey (2411784)" userId="S::2411784@student.uwtsd.ac.uk::ac7aed98-38e5-4b7f-9fc9-ffdee8c026d1" providerId="AD" clId="Web-{1A82AF68-C0F5-CC84-8BB7-9ECC81597801}" dt="2026-07-19T10:47:49.174" v="1817"/>
        <pc:sldMasterMkLst>
          <pc:docMk/>
          <pc:sldMasterMk cId="1332278243" sldId="2147483756"/>
        </pc:sldMasterMkLst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49.174" v="1817"/>
          <pc:sldLayoutMkLst>
            <pc:docMk/>
            <pc:sldMasterMk cId="1332278243" sldId="2147483756"/>
            <pc:sldLayoutMk cId="2693146836" sldId="2147483757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49.174" v="1817"/>
          <pc:sldLayoutMkLst>
            <pc:docMk/>
            <pc:sldMasterMk cId="1332278243" sldId="2147483756"/>
            <pc:sldLayoutMk cId="1085353038" sldId="2147483758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49.174" v="1817"/>
          <pc:sldLayoutMkLst>
            <pc:docMk/>
            <pc:sldMasterMk cId="1332278243" sldId="2147483756"/>
            <pc:sldLayoutMk cId="2540746991" sldId="2147483759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49.174" v="1817"/>
          <pc:sldLayoutMkLst>
            <pc:docMk/>
            <pc:sldMasterMk cId="1332278243" sldId="2147483756"/>
            <pc:sldLayoutMk cId="588266753" sldId="2147483760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49.174" v="1817"/>
          <pc:sldLayoutMkLst>
            <pc:docMk/>
            <pc:sldMasterMk cId="1332278243" sldId="2147483756"/>
            <pc:sldLayoutMk cId="1765029438" sldId="2147483761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49.174" v="1817"/>
          <pc:sldLayoutMkLst>
            <pc:docMk/>
            <pc:sldMasterMk cId="1332278243" sldId="2147483756"/>
            <pc:sldLayoutMk cId="1234896548" sldId="2147483762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49.174" v="1817"/>
          <pc:sldLayoutMkLst>
            <pc:docMk/>
            <pc:sldMasterMk cId="1332278243" sldId="2147483756"/>
            <pc:sldLayoutMk cId="1939660774" sldId="2147483763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49.174" v="1817"/>
          <pc:sldLayoutMkLst>
            <pc:docMk/>
            <pc:sldMasterMk cId="1332278243" sldId="2147483756"/>
            <pc:sldLayoutMk cId="3367235785" sldId="2147483764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49.174" v="1817"/>
          <pc:sldLayoutMkLst>
            <pc:docMk/>
            <pc:sldMasterMk cId="1332278243" sldId="2147483756"/>
            <pc:sldLayoutMk cId="4118702221" sldId="2147483765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49.174" v="1817"/>
          <pc:sldLayoutMkLst>
            <pc:docMk/>
            <pc:sldMasterMk cId="1332278243" sldId="2147483756"/>
            <pc:sldLayoutMk cId="3681322698" sldId="2147483766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49.174" v="1817"/>
          <pc:sldLayoutMkLst>
            <pc:docMk/>
            <pc:sldMasterMk cId="1332278243" sldId="2147483756"/>
            <pc:sldLayoutMk cId="3697135525" sldId="2147483767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49.174" v="1817"/>
          <pc:sldLayoutMkLst>
            <pc:docMk/>
            <pc:sldMasterMk cId="1332278243" sldId="2147483756"/>
            <pc:sldLayoutMk cId="938162063" sldId="2147483768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49.174" v="1817"/>
          <pc:sldLayoutMkLst>
            <pc:docMk/>
            <pc:sldMasterMk cId="1332278243" sldId="2147483756"/>
            <pc:sldLayoutMk cId="3736538665" sldId="2147483769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49.174" v="1817"/>
          <pc:sldLayoutMkLst>
            <pc:docMk/>
            <pc:sldMasterMk cId="1332278243" sldId="2147483756"/>
            <pc:sldLayoutMk cId="1530585810" sldId="2147483770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49.174" v="1817"/>
          <pc:sldLayoutMkLst>
            <pc:docMk/>
            <pc:sldMasterMk cId="1332278243" sldId="2147483756"/>
            <pc:sldLayoutMk cId="3594050862" sldId="2147483771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49.174" v="1817"/>
          <pc:sldLayoutMkLst>
            <pc:docMk/>
            <pc:sldMasterMk cId="1332278243" sldId="2147483756"/>
            <pc:sldLayoutMk cId="1844395595" sldId="2147483772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49.174" v="1817"/>
          <pc:sldLayoutMkLst>
            <pc:docMk/>
            <pc:sldMasterMk cId="1332278243" sldId="2147483756"/>
            <pc:sldLayoutMk cId="57352244" sldId="2147483773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49.174" v="1817"/>
          <pc:sldLayoutMkLst>
            <pc:docMk/>
            <pc:sldMasterMk cId="1332278243" sldId="2147483756"/>
            <pc:sldLayoutMk cId="2213563319" sldId="2147483774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49.174" v="1817"/>
          <pc:sldLayoutMkLst>
            <pc:docMk/>
            <pc:sldMasterMk cId="1332278243" sldId="2147483756"/>
            <pc:sldLayoutMk cId="187826022" sldId="2147483775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49.174" v="1817"/>
          <pc:sldLayoutMkLst>
            <pc:docMk/>
            <pc:sldMasterMk cId="1332278243" sldId="2147483756"/>
            <pc:sldLayoutMk cId="3520744982" sldId="2147483776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49.174" v="1817"/>
          <pc:sldLayoutMkLst>
            <pc:docMk/>
            <pc:sldMasterMk cId="1332278243" sldId="2147483756"/>
            <pc:sldLayoutMk cId="27999172" sldId="2147483777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49.174" v="1817"/>
          <pc:sldLayoutMkLst>
            <pc:docMk/>
            <pc:sldMasterMk cId="1332278243" sldId="2147483756"/>
            <pc:sldLayoutMk cId="2470094127" sldId="2147483778"/>
          </pc:sldLayoutMkLst>
        </pc:sldLayoutChg>
      </pc:sldMasterChg>
      <pc:sldMasterChg chg="add del addSldLayout delSldLayout modSldLayout">
        <pc:chgData name="Venessa La Toya Johnson Harvey (2411784)" userId="S::2411784@student.uwtsd.ac.uk::ac7aed98-38e5-4b7f-9fc9-ffdee8c026d1" providerId="AD" clId="Web-{1A82AF68-C0F5-CC84-8BB7-9ECC81597801}" dt="2026-07-19T10:47:51.940" v="1818"/>
        <pc:sldMasterMkLst>
          <pc:docMk/>
          <pc:sldMasterMk cId="1682361521" sldId="2147483779"/>
        </pc:sldMasterMkLst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51.940" v="1818"/>
          <pc:sldLayoutMkLst>
            <pc:docMk/>
            <pc:sldMasterMk cId="1682361521" sldId="2147483779"/>
            <pc:sldLayoutMk cId="3414374546" sldId="2147483780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51.940" v="1818"/>
          <pc:sldLayoutMkLst>
            <pc:docMk/>
            <pc:sldMasterMk cId="1682361521" sldId="2147483779"/>
            <pc:sldLayoutMk cId="327814014" sldId="2147483781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51.940" v="1818"/>
          <pc:sldLayoutMkLst>
            <pc:docMk/>
            <pc:sldMasterMk cId="1682361521" sldId="2147483779"/>
            <pc:sldLayoutMk cId="2361581349" sldId="2147483782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51.940" v="1818"/>
          <pc:sldLayoutMkLst>
            <pc:docMk/>
            <pc:sldMasterMk cId="1682361521" sldId="2147483779"/>
            <pc:sldLayoutMk cId="1733207070" sldId="2147483783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51.940" v="1818"/>
          <pc:sldLayoutMkLst>
            <pc:docMk/>
            <pc:sldMasterMk cId="1682361521" sldId="2147483779"/>
            <pc:sldLayoutMk cId="1239129680" sldId="2147483784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51.940" v="1818"/>
          <pc:sldLayoutMkLst>
            <pc:docMk/>
            <pc:sldMasterMk cId="1682361521" sldId="2147483779"/>
            <pc:sldLayoutMk cId="3806068434" sldId="2147483785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51.940" v="1818"/>
          <pc:sldLayoutMkLst>
            <pc:docMk/>
            <pc:sldMasterMk cId="1682361521" sldId="2147483779"/>
            <pc:sldLayoutMk cId="764766381" sldId="2147483786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51.940" v="1818"/>
          <pc:sldLayoutMkLst>
            <pc:docMk/>
            <pc:sldMasterMk cId="1682361521" sldId="2147483779"/>
            <pc:sldLayoutMk cId="3153268627" sldId="2147483787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51.940" v="1818"/>
          <pc:sldLayoutMkLst>
            <pc:docMk/>
            <pc:sldMasterMk cId="1682361521" sldId="2147483779"/>
            <pc:sldLayoutMk cId="143152216" sldId="2147483788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51.940" v="1818"/>
          <pc:sldLayoutMkLst>
            <pc:docMk/>
            <pc:sldMasterMk cId="1682361521" sldId="2147483779"/>
            <pc:sldLayoutMk cId="2048712154" sldId="2147483789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51.940" v="1818"/>
          <pc:sldLayoutMkLst>
            <pc:docMk/>
            <pc:sldMasterMk cId="1682361521" sldId="2147483779"/>
            <pc:sldLayoutMk cId="759994718" sldId="2147483790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51.940" v="1818"/>
          <pc:sldLayoutMkLst>
            <pc:docMk/>
            <pc:sldMasterMk cId="1682361521" sldId="2147483779"/>
            <pc:sldLayoutMk cId="2410849295" sldId="2147483791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51.940" v="1818"/>
          <pc:sldLayoutMkLst>
            <pc:docMk/>
            <pc:sldMasterMk cId="1682361521" sldId="2147483779"/>
            <pc:sldLayoutMk cId="4090241049" sldId="2147483792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51.940" v="1818"/>
          <pc:sldLayoutMkLst>
            <pc:docMk/>
            <pc:sldMasterMk cId="1682361521" sldId="2147483779"/>
            <pc:sldLayoutMk cId="2342474054" sldId="2147483793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51.940" v="1818"/>
          <pc:sldLayoutMkLst>
            <pc:docMk/>
            <pc:sldMasterMk cId="1682361521" sldId="2147483779"/>
            <pc:sldLayoutMk cId="28833928" sldId="2147483794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51.940" v="1818"/>
          <pc:sldLayoutMkLst>
            <pc:docMk/>
            <pc:sldMasterMk cId="1682361521" sldId="2147483779"/>
            <pc:sldLayoutMk cId="1679982122" sldId="2147483795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51.940" v="1818"/>
          <pc:sldLayoutMkLst>
            <pc:docMk/>
            <pc:sldMasterMk cId="1682361521" sldId="2147483779"/>
            <pc:sldLayoutMk cId="324415526" sldId="2147483796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51.940" v="1818"/>
          <pc:sldLayoutMkLst>
            <pc:docMk/>
            <pc:sldMasterMk cId="1682361521" sldId="2147483779"/>
            <pc:sldLayoutMk cId="447161231" sldId="2147483797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51.940" v="1818"/>
          <pc:sldLayoutMkLst>
            <pc:docMk/>
            <pc:sldMasterMk cId="1682361521" sldId="2147483779"/>
            <pc:sldLayoutMk cId="624057137" sldId="2147483798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51.940" v="1818"/>
          <pc:sldLayoutMkLst>
            <pc:docMk/>
            <pc:sldMasterMk cId="1682361521" sldId="2147483779"/>
            <pc:sldLayoutMk cId="28928255" sldId="2147483799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51.940" v="1818"/>
          <pc:sldLayoutMkLst>
            <pc:docMk/>
            <pc:sldMasterMk cId="1682361521" sldId="2147483779"/>
            <pc:sldLayoutMk cId="1550844524" sldId="2147483800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51.940" v="1818"/>
          <pc:sldLayoutMkLst>
            <pc:docMk/>
            <pc:sldMasterMk cId="1682361521" sldId="2147483779"/>
            <pc:sldLayoutMk cId="3807395826" sldId="2147483801"/>
          </pc:sldLayoutMkLst>
        </pc:sldLayoutChg>
      </pc:sldMasterChg>
      <pc:sldMasterChg chg="add del addSldLayout delSldLayout modSldLayout">
        <pc:chgData name="Venessa La Toya Johnson Harvey (2411784)" userId="S::2411784@student.uwtsd.ac.uk::ac7aed98-38e5-4b7f-9fc9-ffdee8c026d1" providerId="AD" clId="Web-{1A82AF68-C0F5-CC84-8BB7-9ECC81597801}" dt="2026-07-19T10:47:54.502" v="1819"/>
        <pc:sldMasterMkLst>
          <pc:docMk/>
          <pc:sldMasterMk cId="1963035127" sldId="2147483802"/>
        </pc:sldMasterMkLst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54.502" v="1819"/>
          <pc:sldLayoutMkLst>
            <pc:docMk/>
            <pc:sldMasterMk cId="1963035127" sldId="2147483802"/>
            <pc:sldLayoutMk cId="1324880096" sldId="2147483803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54.502" v="1819"/>
          <pc:sldLayoutMkLst>
            <pc:docMk/>
            <pc:sldMasterMk cId="1963035127" sldId="2147483802"/>
            <pc:sldLayoutMk cId="2649283743" sldId="2147483804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54.502" v="1819"/>
          <pc:sldLayoutMkLst>
            <pc:docMk/>
            <pc:sldMasterMk cId="1963035127" sldId="2147483802"/>
            <pc:sldLayoutMk cId="64595065" sldId="2147483805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54.502" v="1819"/>
          <pc:sldLayoutMkLst>
            <pc:docMk/>
            <pc:sldMasterMk cId="1963035127" sldId="2147483802"/>
            <pc:sldLayoutMk cId="2451636711" sldId="2147483806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54.502" v="1819"/>
          <pc:sldLayoutMkLst>
            <pc:docMk/>
            <pc:sldMasterMk cId="1963035127" sldId="2147483802"/>
            <pc:sldLayoutMk cId="1582128559" sldId="2147483807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54.502" v="1819"/>
          <pc:sldLayoutMkLst>
            <pc:docMk/>
            <pc:sldMasterMk cId="1963035127" sldId="2147483802"/>
            <pc:sldLayoutMk cId="1239460336" sldId="2147483808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54.502" v="1819"/>
          <pc:sldLayoutMkLst>
            <pc:docMk/>
            <pc:sldMasterMk cId="1963035127" sldId="2147483802"/>
            <pc:sldLayoutMk cId="2991398486" sldId="2147483809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54.502" v="1819"/>
          <pc:sldLayoutMkLst>
            <pc:docMk/>
            <pc:sldMasterMk cId="1963035127" sldId="2147483802"/>
            <pc:sldLayoutMk cId="1055044792" sldId="2147483810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54.502" v="1819"/>
          <pc:sldLayoutMkLst>
            <pc:docMk/>
            <pc:sldMasterMk cId="1963035127" sldId="2147483802"/>
            <pc:sldLayoutMk cId="994986093" sldId="2147483811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54.502" v="1819"/>
          <pc:sldLayoutMkLst>
            <pc:docMk/>
            <pc:sldMasterMk cId="1963035127" sldId="2147483802"/>
            <pc:sldLayoutMk cId="2888351113" sldId="2147483812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54.502" v="1819"/>
          <pc:sldLayoutMkLst>
            <pc:docMk/>
            <pc:sldMasterMk cId="1963035127" sldId="2147483802"/>
            <pc:sldLayoutMk cId="33389240" sldId="2147483813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54.502" v="1819"/>
          <pc:sldLayoutMkLst>
            <pc:docMk/>
            <pc:sldMasterMk cId="1963035127" sldId="2147483802"/>
            <pc:sldLayoutMk cId="1378592692" sldId="2147483814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54.502" v="1819"/>
          <pc:sldLayoutMkLst>
            <pc:docMk/>
            <pc:sldMasterMk cId="1963035127" sldId="2147483802"/>
            <pc:sldLayoutMk cId="3650247135" sldId="2147483815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54.502" v="1819"/>
          <pc:sldLayoutMkLst>
            <pc:docMk/>
            <pc:sldMasterMk cId="1963035127" sldId="2147483802"/>
            <pc:sldLayoutMk cId="432765726" sldId="2147483816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54.502" v="1819"/>
          <pc:sldLayoutMkLst>
            <pc:docMk/>
            <pc:sldMasterMk cId="1963035127" sldId="2147483802"/>
            <pc:sldLayoutMk cId="3108193884" sldId="2147483817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54.502" v="1819"/>
          <pc:sldLayoutMkLst>
            <pc:docMk/>
            <pc:sldMasterMk cId="1963035127" sldId="2147483802"/>
            <pc:sldLayoutMk cId="3457889593" sldId="2147483818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54.502" v="1819"/>
          <pc:sldLayoutMkLst>
            <pc:docMk/>
            <pc:sldMasterMk cId="1963035127" sldId="2147483802"/>
            <pc:sldLayoutMk cId="1374348952" sldId="2147483819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54.502" v="1819"/>
          <pc:sldLayoutMkLst>
            <pc:docMk/>
            <pc:sldMasterMk cId="1963035127" sldId="2147483802"/>
            <pc:sldLayoutMk cId="1258534930" sldId="2147483820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54.502" v="1819"/>
          <pc:sldLayoutMkLst>
            <pc:docMk/>
            <pc:sldMasterMk cId="1963035127" sldId="2147483802"/>
            <pc:sldLayoutMk cId="1242339107" sldId="2147483821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54.502" v="1819"/>
          <pc:sldLayoutMkLst>
            <pc:docMk/>
            <pc:sldMasterMk cId="1963035127" sldId="2147483802"/>
            <pc:sldLayoutMk cId="1296217540" sldId="2147483822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54.502" v="1819"/>
          <pc:sldLayoutMkLst>
            <pc:docMk/>
            <pc:sldMasterMk cId="1963035127" sldId="2147483802"/>
            <pc:sldLayoutMk cId="1691437431" sldId="2147483823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47:54.502" v="1819"/>
          <pc:sldLayoutMkLst>
            <pc:docMk/>
            <pc:sldMasterMk cId="1963035127" sldId="2147483802"/>
            <pc:sldLayoutMk cId="3086315899" sldId="2147483824"/>
          </pc:sldLayoutMkLst>
        </pc:sldLayoutChg>
      </pc:sldMasterChg>
      <pc:sldMasterChg chg="add del addSldLayout delSldLayout modSldLayout">
        <pc:chgData name="Venessa La Toya Johnson Harvey (2411784)" userId="S::2411784@student.uwtsd.ac.uk::ac7aed98-38e5-4b7f-9fc9-ffdee8c026d1" providerId="AD" clId="Web-{1A82AF68-C0F5-CC84-8BB7-9ECC81597801}" dt="2026-07-19T10:52:37.064" v="1869"/>
        <pc:sldMasterMkLst>
          <pc:docMk/>
          <pc:sldMasterMk cId="3368836123" sldId="2147483825"/>
        </pc:sldMasterMkLst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52:37.064" v="1869"/>
          <pc:sldLayoutMkLst>
            <pc:docMk/>
            <pc:sldMasterMk cId="3368836123" sldId="2147483825"/>
            <pc:sldLayoutMk cId="1004193820" sldId="2147483826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52:37.064" v="1869"/>
          <pc:sldLayoutMkLst>
            <pc:docMk/>
            <pc:sldMasterMk cId="3368836123" sldId="2147483825"/>
            <pc:sldLayoutMk cId="4034386941" sldId="2147483827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52:37.064" v="1869"/>
          <pc:sldLayoutMkLst>
            <pc:docMk/>
            <pc:sldMasterMk cId="3368836123" sldId="2147483825"/>
            <pc:sldLayoutMk cId="136799585" sldId="2147483828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52:37.064" v="1869"/>
          <pc:sldLayoutMkLst>
            <pc:docMk/>
            <pc:sldMasterMk cId="3368836123" sldId="2147483825"/>
            <pc:sldLayoutMk cId="225349152" sldId="2147483829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52:37.064" v="1869"/>
          <pc:sldLayoutMkLst>
            <pc:docMk/>
            <pc:sldMasterMk cId="3368836123" sldId="2147483825"/>
            <pc:sldLayoutMk cId="2762772310" sldId="2147483830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52:37.064" v="1869"/>
          <pc:sldLayoutMkLst>
            <pc:docMk/>
            <pc:sldMasterMk cId="3368836123" sldId="2147483825"/>
            <pc:sldLayoutMk cId="1184526718" sldId="2147483831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52:37.064" v="1869"/>
          <pc:sldLayoutMkLst>
            <pc:docMk/>
            <pc:sldMasterMk cId="3368836123" sldId="2147483825"/>
            <pc:sldLayoutMk cId="300493641" sldId="2147483832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52:37.064" v="1869"/>
          <pc:sldLayoutMkLst>
            <pc:docMk/>
            <pc:sldMasterMk cId="3368836123" sldId="2147483825"/>
            <pc:sldLayoutMk cId="390936357" sldId="2147483833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52:37.064" v="1869"/>
          <pc:sldLayoutMkLst>
            <pc:docMk/>
            <pc:sldMasterMk cId="3368836123" sldId="2147483825"/>
            <pc:sldLayoutMk cId="4156011535" sldId="2147483834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52:37.064" v="1869"/>
          <pc:sldLayoutMkLst>
            <pc:docMk/>
            <pc:sldMasterMk cId="3368836123" sldId="2147483825"/>
            <pc:sldLayoutMk cId="230813036" sldId="2147483835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52:37.064" v="1869"/>
          <pc:sldLayoutMkLst>
            <pc:docMk/>
            <pc:sldMasterMk cId="3368836123" sldId="2147483825"/>
            <pc:sldLayoutMk cId="28486035" sldId="2147483836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52:37.064" v="1869"/>
          <pc:sldLayoutMkLst>
            <pc:docMk/>
            <pc:sldMasterMk cId="3368836123" sldId="2147483825"/>
            <pc:sldLayoutMk cId="1404894694" sldId="2147483837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52:37.064" v="1869"/>
          <pc:sldLayoutMkLst>
            <pc:docMk/>
            <pc:sldMasterMk cId="3368836123" sldId="2147483825"/>
            <pc:sldLayoutMk cId="2326928178" sldId="2147483838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52:37.064" v="1869"/>
          <pc:sldLayoutMkLst>
            <pc:docMk/>
            <pc:sldMasterMk cId="3368836123" sldId="2147483825"/>
            <pc:sldLayoutMk cId="130920073" sldId="2147483839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52:37.064" v="1869"/>
          <pc:sldLayoutMkLst>
            <pc:docMk/>
            <pc:sldMasterMk cId="3368836123" sldId="2147483825"/>
            <pc:sldLayoutMk cId="2719876046" sldId="2147483840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52:37.064" v="1869"/>
          <pc:sldLayoutMkLst>
            <pc:docMk/>
            <pc:sldMasterMk cId="3368836123" sldId="2147483825"/>
            <pc:sldLayoutMk cId="2149147861" sldId="2147483841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52:37.064" v="1869"/>
          <pc:sldLayoutMkLst>
            <pc:docMk/>
            <pc:sldMasterMk cId="3368836123" sldId="2147483825"/>
            <pc:sldLayoutMk cId="3417239129" sldId="2147483842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52:37.064" v="1869"/>
          <pc:sldLayoutMkLst>
            <pc:docMk/>
            <pc:sldMasterMk cId="3368836123" sldId="2147483825"/>
            <pc:sldLayoutMk cId="1588772154" sldId="2147483843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52:37.064" v="1869"/>
          <pc:sldLayoutMkLst>
            <pc:docMk/>
            <pc:sldMasterMk cId="3368836123" sldId="2147483825"/>
            <pc:sldLayoutMk cId="2466755240" sldId="2147483844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52:37.064" v="1869"/>
          <pc:sldLayoutMkLst>
            <pc:docMk/>
            <pc:sldMasterMk cId="3368836123" sldId="2147483825"/>
            <pc:sldLayoutMk cId="3757438312" sldId="2147483845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52:37.064" v="1869"/>
          <pc:sldLayoutMkLst>
            <pc:docMk/>
            <pc:sldMasterMk cId="3368836123" sldId="2147483825"/>
            <pc:sldLayoutMk cId="1920392960" sldId="2147483846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52:37.064" v="1869"/>
          <pc:sldLayoutMkLst>
            <pc:docMk/>
            <pc:sldMasterMk cId="3368836123" sldId="2147483825"/>
            <pc:sldLayoutMk cId="2670179296" sldId="2147483847"/>
          </pc:sldLayoutMkLst>
        </pc:sldLayoutChg>
      </pc:sldMasterChg>
      <pc:sldMasterChg chg="add del addSldLayout delSldLayout modSldLayout">
        <pc:chgData name="Venessa La Toya Johnson Harvey (2411784)" userId="S::2411784@student.uwtsd.ac.uk::ac7aed98-38e5-4b7f-9fc9-ffdee8c026d1" providerId="AD" clId="Web-{1A82AF68-C0F5-CC84-8BB7-9ECC81597801}" dt="2026-07-19T10:52:40.298" v="1870"/>
        <pc:sldMasterMkLst>
          <pc:docMk/>
          <pc:sldMasterMk cId="156437896" sldId="2147483848"/>
        </pc:sldMasterMkLst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52:40.298" v="1870"/>
          <pc:sldLayoutMkLst>
            <pc:docMk/>
            <pc:sldMasterMk cId="156437896" sldId="2147483848"/>
            <pc:sldLayoutMk cId="2195763639" sldId="2147483849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52:40.298" v="1870"/>
          <pc:sldLayoutMkLst>
            <pc:docMk/>
            <pc:sldMasterMk cId="156437896" sldId="2147483848"/>
            <pc:sldLayoutMk cId="1605072860" sldId="2147483850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52:40.298" v="1870"/>
          <pc:sldLayoutMkLst>
            <pc:docMk/>
            <pc:sldMasterMk cId="156437896" sldId="2147483848"/>
            <pc:sldLayoutMk cId="354625880" sldId="2147483851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52:40.298" v="1870"/>
          <pc:sldLayoutMkLst>
            <pc:docMk/>
            <pc:sldMasterMk cId="156437896" sldId="2147483848"/>
            <pc:sldLayoutMk cId="838809818" sldId="2147483852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52:40.298" v="1870"/>
          <pc:sldLayoutMkLst>
            <pc:docMk/>
            <pc:sldMasterMk cId="156437896" sldId="2147483848"/>
            <pc:sldLayoutMk cId="167343921" sldId="2147483853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52:40.298" v="1870"/>
          <pc:sldLayoutMkLst>
            <pc:docMk/>
            <pc:sldMasterMk cId="156437896" sldId="2147483848"/>
            <pc:sldLayoutMk cId="2209851262" sldId="2147483854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52:40.298" v="1870"/>
          <pc:sldLayoutMkLst>
            <pc:docMk/>
            <pc:sldMasterMk cId="156437896" sldId="2147483848"/>
            <pc:sldLayoutMk cId="297813365" sldId="2147483855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52:40.298" v="1870"/>
          <pc:sldLayoutMkLst>
            <pc:docMk/>
            <pc:sldMasterMk cId="156437896" sldId="2147483848"/>
            <pc:sldLayoutMk cId="2181612755" sldId="2147483856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52:40.298" v="1870"/>
          <pc:sldLayoutMkLst>
            <pc:docMk/>
            <pc:sldMasterMk cId="156437896" sldId="2147483848"/>
            <pc:sldLayoutMk cId="700305547" sldId="2147483857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52:40.298" v="1870"/>
          <pc:sldLayoutMkLst>
            <pc:docMk/>
            <pc:sldMasterMk cId="156437896" sldId="2147483848"/>
            <pc:sldLayoutMk cId="3018900453" sldId="2147483858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52:40.298" v="1870"/>
          <pc:sldLayoutMkLst>
            <pc:docMk/>
            <pc:sldMasterMk cId="156437896" sldId="2147483848"/>
            <pc:sldLayoutMk cId="3141023394" sldId="2147483859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52:40.298" v="1870"/>
          <pc:sldLayoutMkLst>
            <pc:docMk/>
            <pc:sldMasterMk cId="156437896" sldId="2147483848"/>
            <pc:sldLayoutMk cId="2166437573" sldId="2147483860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52:40.298" v="1870"/>
          <pc:sldLayoutMkLst>
            <pc:docMk/>
            <pc:sldMasterMk cId="156437896" sldId="2147483848"/>
            <pc:sldLayoutMk cId="4014849414" sldId="2147483861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52:40.298" v="1870"/>
          <pc:sldLayoutMkLst>
            <pc:docMk/>
            <pc:sldMasterMk cId="156437896" sldId="2147483848"/>
            <pc:sldLayoutMk cId="3913369575" sldId="2147483862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52:40.298" v="1870"/>
          <pc:sldLayoutMkLst>
            <pc:docMk/>
            <pc:sldMasterMk cId="156437896" sldId="2147483848"/>
            <pc:sldLayoutMk cId="4260012744" sldId="2147483863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52:40.298" v="1870"/>
          <pc:sldLayoutMkLst>
            <pc:docMk/>
            <pc:sldMasterMk cId="156437896" sldId="2147483848"/>
            <pc:sldLayoutMk cId="731490181" sldId="2147483864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52:40.298" v="1870"/>
          <pc:sldLayoutMkLst>
            <pc:docMk/>
            <pc:sldMasterMk cId="156437896" sldId="2147483848"/>
            <pc:sldLayoutMk cId="112692748" sldId="2147483865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52:40.298" v="1870"/>
          <pc:sldLayoutMkLst>
            <pc:docMk/>
            <pc:sldMasterMk cId="156437896" sldId="2147483848"/>
            <pc:sldLayoutMk cId="3242931617" sldId="2147483866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52:40.298" v="1870"/>
          <pc:sldLayoutMkLst>
            <pc:docMk/>
            <pc:sldMasterMk cId="156437896" sldId="2147483848"/>
            <pc:sldLayoutMk cId="4142990490" sldId="2147483867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52:40.298" v="1870"/>
          <pc:sldLayoutMkLst>
            <pc:docMk/>
            <pc:sldMasterMk cId="156437896" sldId="2147483848"/>
            <pc:sldLayoutMk cId="1745318098" sldId="2147483868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52:40.298" v="1870"/>
          <pc:sldLayoutMkLst>
            <pc:docMk/>
            <pc:sldMasterMk cId="156437896" sldId="2147483848"/>
            <pc:sldLayoutMk cId="1403920327" sldId="2147483869"/>
          </pc:sldLayoutMkLst>
        </pc:sldLayoutChg>
        <pc:sldLayoutChg chg="add del mod replId">
          <pc:chgData name="Venessa La Toya Johnson Harvey (2411784)" userId="S::2411784@student.uwtsd.ac.uk::ac7aed98-38e5-4b7f-9fc9-ffdee8c026d1" providerId="AD" clId="Web-{1A82AF68-C0F5-CC84-8BB7-9ECC81597801}" dt="2026-07-19T10:52:40.298" v="1870"/>
          <pc:sldLayoutMkLst>
            <pc:docMk/>
            <pc:sldMasterMk cId="156437896" sldId="2147483848"/>
            <pc:sldLayoutMk cId="1036001174" sldId="2147483870"/>
          </pc:sldLayoutMkLst>
        </pc:sldLayoutChg>
      </pc:sldMasterChg>
      <pc:sldMasterChg chg="add addSldLayout modSldLayout">
        <pc:chgData name="Venessa La Toya Johnson Harvey (2411784)" userId="S::2411784@student.uwtsd.ac.uk::ac7aed98-38e5-4b7f-9fc9-ffdee8c026d1" providerId="AD" clId="Web-{1A82AF68-C0F5-CC84-8BB7-9ECC81597801}" dt="2026-07-19T10:52:40.298" v="1870"/>
        <pc:sldMasterMkLst>
          <pc:docMk/>
          <pc:sldMasterMk cId="3185838715" sldId="2147483871"/>
        </pc:sldMasterMkLst>
        <pc:sldLayoutChg chg="add mod replId">
          <pc:chgData name="Venessa La Toya Johnson Harvey (2411784)" userId="S::2411784@student.uwtsd.ac.uk::ac7aed98-38e5-4b7f-9fc9-ffdee8c026d1" providerId="AD" clId="Web-{1A82AF68-C0F5-CC84-8BB7-9ECC81597801}" dt="2026-07-19T10:52:40.298" v="1870"/>
          <pc:sldLayoutMkLst>
            <pc:docMk/>
            <pc:sldMasterMk cId="3185838715" sldId="2147483871"/>
            <pc:sldLayoutMk cId="1921442201" sldId="2147483872"/>
          </pc:sldLayoutMkLst>
        </pc:sldLayoutChg>
        <pc:sldLayoutChg chg="add mod replId">
          <pc:chgData name="Venessa La Toya Johnson Harvey (2411784)" userId="S::2411784@student.uwtsd.ac.uk::ac7aed98-38e5-4b7f-9fc9-ffdee8c026d1" providerId="AD" clId="Web-{1A82AF68-C0F5-CC84-8BB7-9ECC81597801}" dt="2026-07-19T10:52:40.298" v="1870"/>
          <pc:sldLayoutMkLst>
            <pc:docMk/>
            <pc:sldMasterMk cId="3185838715" sldId="2147483871"/>
            <pc:sldLayoutMk cId="2423168871" sldId="2147483873"/>
          </pc:sldLayoutMkLst>
        </pc:sldLayoutChg>
        <pc:sldLayoutChg chg="add mod replId">
          <pc:chgData name="Venessa La Toya Johnson Harvey (2411784)" userId="S::2411784@student.uwtsd.ac.uk::ac7aed98-38e5-4b7f-9fc9-ffdee8c026d1" providerId="AD" clId="Web-{1A82AF68-C0F5-CC84-8BB7-9ECC81597801}" dt="2026-07-19T10:52:40.298" v="1870"/>
          <pc:sldLayoutMkLst>
            <pc:docMk/>
            <pc:sldMasterMk cId="3185838715" sldId="2147483871"/>
            <pc:sldLayoutMk cId="816443348" sldId="2147483874"/>
          </pc:sldLayoutMkLst>
        </pc:sldLayoutChg>
        <pc:sldLayoutChg chg="add mod replId">
          <pc:chgData name="Venessa La Toya Johnson Harvey (2411784)" userId="S::2411784@student.uwtsd.ac.uk::ac7aed98-38e5-4b7f-9fc9-ffdee8c026d1" providerId="AD" clId="Web-{1A82AF68-C0F5-CC84-8BB7-9ECC81597801}" dt="2026-07-19T10:52:40.298" v="1870"/>
          <pc:sldLayoutMkLst>
            <pc:docMk/>
            <pc:sldMasterMk cId="3185838715" sldId="2147483871"/>
            <pc:sldLayoutMk cId="471342851" sldId="2147483875"/>
          </pc:sldLayoutMkLst>
        </pc:sldLayoutChg>
        <pc:sldLayoutChg chg="add mod replId">
          <pc:chgData name="Venessa La Toya Johnson Harvey (2411784)" userId="S::2411784@student.uwtsd.ac.uk::ac7aed98-38e5-4b7f-9fc9-ffdee8c026d1" providerId="AD" clId="Web-{1A82AF68-C0F5-CC84-8BB7-9ECC81597801}" dt="2026-07-19T10:52:40.298" v="1870"/>
          <pc:sldLayoutMkLst>
            <pc:docMk/>
            <pc:sldMasterMk cId="3185838715" sldId="2147483871"/>
            <pc:sldLayoutMk cId="1148696329" sldId="2147483876"/>
          </pc:sldLayoutMkLst>
        </pc:sldLayoutChg>
        <pc:sldLayoutChg chg="add mod replId">
          <pc:chgData name="Venessa La Toya Johnson Harvey (2411784)" userId="S::2411784@student.uwtsd.ac.uk::ac7aed98-38e5-4b7f-9fc9-ffdee8c026d1" providerId="AD" clId="Web-{1A82AF68-C0F5-CC84-8BB7-9ECC81597801}" dt="2026-07-19T10:52:40.298" v="1870"/>
          <pc:sldLayoutMkLst>
            <pc:docMk/>
            <pc:sldMasterMk cId="3185838715" sldId="2147483871"/>
            <pc:sldLayoutMk cId="1392460239" sldId="2147483877"/>
          </pc:sldLayoutMkLst>
        </pc:sldLayoutChg>
        <pc:sldLayoutChg chg="add mod replId">
          <pc:chgData name="Venessa La Toya Johnson Harvey (2411784)" userId="S::2411784@student.uwtsd.ac.uk::ac7aed98-38e5-4b7f-9fc9-ffdee8c026d1" providerId="AD" clId="Web-{1A82AF68-C0F5-CC84-8BB7-9ECC81597801}" dt="2026-07-19T10:52:40.298" v="1870"/>
          <pc:sldLayoutMkLst>
            <pc:docMk/>
            <pc:sldMasterMk cId="3185838715" sldId="2147483871"/>
            <pc:sldLayoutMk cId="3464320225" sldId="2147483878"/>
          </pc:sldLayoutMkLst>
        </pc:sldLayoutChg>
        <pc:sldLayoutChg chg="add mod replId">
          <pc:chgData name="Venessa La Toya Johnson Harvey (2411784)" userId="S::2411784@student.uwtsd.ac.uk::ac7aed98-38e5-4b7f-9fc9-ffdee8c026d1" providerId="AD" clId="Web-{1A82AF68-C0F5-CC84-8BB7-9ECC81597801}" dt="2026-07-19T10:52:40.298" v="1870"/>
          <pc:sldLayoutMkLst>
            <pc:docMk/>
            <pc:sldMasterMk cId="3185838715" sldId="2147483871"/>
            <pc:sldLayoutMk cId="1341883187" sldId="2147483879"/>
          </pc:sldLayoutMkLst>
        </pc:sldLayoutChg>
        <pc:sldLayoutChg chg="add mod replId">
          <pc:chgData name="Venessa La Toya Johnson Harvey (2411784)" userId="S::2411784@student.uwtsd.ac.uk::ac7aed98-38e5-4b7f-9fc9-ffdee8c026d1" providerId="AD" clId="Web-{1A82AF68-C0F5-CC84-8BB7-9ECC81597801}" dt="2026-07-19T10:52:40.298" v="1870"/>
          <pc:sldLayoutMkLst>
            <pc:docMk/>
            <pc:sldMasterMk cId="3185838715" sldId="2147483871"/>
            <pc:sldLayoutMk cId="2409144103" sldId="2147483880"/>
          </pc:sldLayoutMkLst>
        </pc:sldLayoutChg>
        <pc:sldLayoutChg chg="add mod replId">
          <pc:chgData name="Venessa La Toya Johnson Harvey (2411784)" userId="S::2411784@student.uwtsd.ac.uk::ac7aed98-38e5-4b7f-9fc9-ffdee8c026d1" providerId="AD" clId="Web-{1A82AF68-C0F5-CC84-8BB7-9ECC81597801}" dt="2026-07-19T10:52:40.298" v="1870"/>
          <pc:sldLayoutMkLst>
            <pc:docMk/>
            <pc:sldMasterMk cId="3185838715" sldId="2147483871"/>
            <pc:sldLayoutMk cId="467564899" sldId="2147483881"/>
          </pc:sldLayoutMkLst>
        </pc:sldLayoutChg>
        <pc:sldLayoutChg chg="add mod replId">
          <pc:chgData name="Venessa La Toya Johnson Harvey (2411784)" userId="S::2411784@student.uwtsd.ac.uk::ac7aed98-38e5-4b7f-9fc9-ffdee8c026d1" providerId="AD" clId="Web-{1A82AF68-C0F5-CC84-8BB7-9ECC81597801}" dt="2026-07-19T10:52:40.298" v="1870"/>
          <pc:sldLayoutMkLst>
            <pc:docMk/>
            <pc:sldMasterMk cId="3185838715" sldId="2147483871"/>
            <pc:sldLayoutMk cId="653699253" sldId="2147483882"/>
          </pc:sldLayoutMkLst>
        </pc:sldLayoutChg>
        <pc:sldLayoutChg chg="add mod replId">
          <pc:chgData name="Venessa La Toya Johnson Harvey (2411784)" userId="S::2411784@student.uwtsd.ac.uk::ac7aed98-38e5-4b7f-9fc9-ffdee8c026d1" providerId="AD" clId="Web-{1A82AF68-C0F5-CC84-8BB7-9ECC81597801}" dt="2026-07-19T10:52:40.298" v="1870"/>
          <pc:sldLayoutMkLst>
            <pc:docMk/>
            <pc:sldMasterMk cId="3185838715" sldId="2147483871"/>
            <pc:sldLayoutMk cId="934693915" sldId="2147483883"/>
          </pc:sldLayoutMkLst>
        </pc:sldLayoutChg>
        <pc:sldLayoutChg chg="add mod replId">
          <pc:chgData name="Venessa La Toya Johnson Harvey (2411784)" userId="S::2411784@student.uwtsd.ac.uk::ac7aed98-38e5-4b7f-9fc9-ffdee8c026d1" providerId="AD" clId="Web-{1A82AF68-C0F5-CC84-8BB7-9ECC81597801}" dt="2026-07-19T10:52:40.298" v="1870"/>
          <pc:sldLayoutMkLst>
            <pc:docMk/>
            <pc:sldMasterMk cId="3185838715" sldId="2147483871"/>
            <pc:sldLayoutMk cId="2812630725" sldId="2147483884"/>
          </pc:sldLayoutMkLst>
        </pc:sldLayoutChg>
        <pc:sldLayoutChg chg="add mod replId">
          <pc:chgData name="Venessa La Toya Johnson Harvey (2411784)" userId="S::2411784@student.uwtsd.ac.uk::ac7aed98-38e5-4b7f-9fc9-ffdee8c026d1" providerId="AD" clId="Web-{1A82AF68-C0F5-CC84-8BB7-9ECC81597801}" dt="2026-07-19T10:52:40.298" v="1870"/>
          <pc:sldLayoutMkLst>
            <pc:docMk/>
            <pc:sldMasterMk cId="3185838715" sldId="2147483871"/>
            <pc:sldLayoutMk cId="784774312" sldId="2147483885"/>
          </pc:sldLayoutMkLst>
        </pc:sldLayoutChg>
        <pc:sldLayoutChg chg="add mod replId">
          <pc:chgData name="Venessa La Toya Johnson Harvey (2411784)" userId="S::2411784@student.uwtsd.ac.uk::ac7aed98-38e5-4b7f-9fc9-ffdee8c026d1" providerId="AD" clId="Web-{1A82AF68-C0F5-CC84-8BB7-9ECC81597801}" dt="2026-07-19T10:52:40.298" v="1870"/>
          <pc:sldLayoutMkLst>
            <pc:docMk/>
            <pc:sldMasterMk cId="3185838715" sldId="2147483871"/>
            <pc:sldLayoutMk cId="1998841646" sldId="2147483886"/>
          </pc:sldLayoutMkLst>
        </pc:sldLayoutChg>
        <pc:sldLayoutChg chg="add mod replId">
          <pc:chgData name="Venessa La Toya Johnson Harvey (2411784)" userId="S::2411784@student.uwtsd.ac.uk::ac7aed98-38e5-4b7f-9fc9-ffdee8c026d1" providerId="AD" clId="Web-{1A82AF68-C0F5-CC84-8BB7-9ECC81597801}" dt="2026-07-19T10:52:40.298" v="1870"/>
          <pc:sldLayoutMkLst>
            <pc:docMk/>
            <pc:sldMasterMk cId="3185838715" sldId="2147483871"/>
            <pc:sldLayoutMk cId="499692103" sldId="2147483887"/>
          </pc:sldLayoutMkLst>
        </pc:sldLayoutChg>
        <pc:sldLayoutChg chg="add mod replId">
          <pc:chgData name="Venessa La Toya Johnson Harvey (2411784)" userId="S::2411784@student.uwtsd.ac.uk::ac7aed98-38e5-4b7f-9fc9-ffdee8c026d1" providerId="AD" clId="Web-{1A82AF68-C0F5-CC84-8BB7-9ECC81597801}" dt="2026-07-19T10:52:40.298" v="1870"/>
          <pc:sldLayoutMkLst>
            <pc:docMk/>
            <pc:sldMasterMk cId="3185838715" sldId="2147483871"/>
            <pc:sldLayoutMk cId="3170035505" sldId="2147483888"/>
          </pc:sldLayoutMkLst>
        </pc:sldLayoutChg>
        <pc:sldLayoutChg chg="add mod replId">
          <pc:chgData name="Venessa La Toya Johnson Harvey (2411784)" userId="S::2411784@student.uwtsd.ac.uk::ac7aed98-38e5-4b7f-9fc9-ffdee8c026d1" providerId="AD" clId="Web-{1A82AF68-C0F5-CC84-8BB7-9ECC81597801}" dt="2026-07-19T10:52:40.298" v="1870"/>
          <pc:sldLayoutMkLst>
            <pc:docMk/>
            <pc:sldMasterMk cId="3185838715" sldId="2147483871"/>
            <pc:sldLayoutMk cId="470396536" sldId="2147483889"/>
          </pc:sldLayoutMkLst>
        </pc:sldLayoutChg>
        <pc:sldLayoutChg chg="add mod replId">
          <pc:chgData name="Venessa La Toya Johnson Harvey (2411784)" userId="S::2411784@student.uwtsd.ac.uk::ac7aed98-38e5-4b7f-9fc9-ffdee8c026d1" providerId="AD" clId="Web-{1A82AF68-C0F5-CC84-8BB7-9ECC81597801}" dt="2026-07-19T10:52:40.298" v="1870"/>
          <pc:sldLayoutMkLst>
            <pc:docMk/>
            <pc:sldMasterMk cId="3185838715" sldId="2147483871"/>
            <pc:sldLayoutMk cId="3082171140" sldId="2147483890"/>
          </pc:sldLayoutMkLst>
        </pc:sldLayoutChg>
        <pc:sldLayoutChg chg="add mod replId">
          <pc:chgData name="Venessa La Toya Johnson Harvey (2411784)" userId="S::2411784@student.uwtsd.ac.uk::ac7aed98-38e5-4b7f-9fc9-ffdee8c026d1" providerId="AD" clId="Web-{1A82AF68-C0F5-CC84-8BB7-9ECC81597801}" dt="2026-07-19T10:52:40.298" v="1870"/>
          <pc:sldLayoutMkLst>
            <pc:docMk/>
            <pc:sldMasterMk cId="3185838715" sldId="2147483871"/>
            <pc:sldLayoutMk cId="641678221" sldId="2147483891"/>
          </pc:sldLayoutMkLst>
        </pc:sldLayoutChg>
        <pc:sldLayoutChg chg="add mod replId">
          <pc:chgData name="Venessa La Toya Johnson Harvey (2411784)" userId="S::2411784@student.uwtsd.ac.uk::ac7aed98-38e5-4b7f-9fc9-ffdee8c026d1" providerId="AD" clId="Web-{1A82AF68-C0F5-CC84-8BB7-9ECC81597801}" dt="2026-07-19T10:52:40.298" v="1870"/>
          <pc:sldLayoutMkLst>
            <pc:docMk/>
            <pc:sldMasterMk cId="3185838715" sldId="2147483871"/>
            <pc:sldLayoutMk cId="3223197064" sldId="2147483892"/>
          </pc:sldLayoutMkLst>
        </pc:sldLayoutChg>
        <pc:sldLayoutChg chg="add mod replId">
          <pc:chgData name="Venessa La Toya Johnson Harvey (2411784)" userId="S::2411784@student.uwtsd.ac.uk::ac7aed98-38e5-4b7f-9fc9-ffdee8c026d1" providerId="AD" clId="Web-{1A82AF68-C0F5-CC84-8BB7-9ECC81597801}" dt="2026-07-19T10:52:40.298" v="1870"/>
          <pc:sldLayoutMkLst>
            <pc:docMk/>
            <pc:sldMasterMk cId="3185838715" sldId="2147483871"/>
            <pc:sldLayoutMk cId="4001240048" sldId="2147483893"/>
          </pc:sldLayoutMkLst>
        </pc:sldLayoutChg>
      </pc:sldMasterChg>
    </pc:docChg>
  </pc:docChgLst>
  <pc:docChgLst>
    <pc:chgData name="Venessa La Toya Johnson Harvey (2411784)" userId="S::2411784@student.uwtsd.ac.uk::ac7aed98-38e5-4b7f-9fc9-ffdee8c026d1" providerId="AD" clId="Web-{44991123-D12A-6579-08E1-A2711F3D6B59}"/>
    <pc:docChg chg="modSld">
      <pc:chgData name="Venessa La Toya Johnson Harvey (2411784)" userId="S::2411784@student.uwtsd.ac.uk::ac7aed98-38e5-4b7f-9fc9-ffdee8c026d1" providerId="AD" clId="Web-{44991123-D12A-6579-08E1-A2711F3D6B59}" dt="2026-07-19T12:57:21.760" v="662"/>
      <pc:docMkLst>
        <pc:docMk/>
      </pc:docMkLst>
      <pc:sldChg chg="addSp modSp modMedia addAnim">
        <pc:chgData name="Venessa La Toya Johnson Harvey (2411784)" userId="S::2411784@student.uwtsd.ac.uk::ac7aed98-38e5-4b7f-9fc9-ffdee8c026d1" providerId="AD" clId="Web-{44991123-D12A-6579-08E1-A2711F3D6B59}" dt="2026-07-19T12:45:41.763" v="645"/>
        <pc:sldMkLst>
          <pc:docMk/>
          <pc:sldMk cId="3037812869" sldId="316"/>
        </pc:sldMkLst>
        <pc:picChg chg="add mod">
          <ac:chgData name="Venessa La Toya Johnson Harvey (2411784)" userId="S::2411784@student.uwtsd.ac.uk::ac7aed98-38e5-4b7f-9fc9-ffdee8c026d1" providerId="AD" clId="Web-{44991123-D12A-6579-08E1-A2711F3D6B59}" dt="2026-07-19T12:45:41.763" v="645"/>
          <ac:picMkLst>
            <pc:docMk/>
            <pc:sldMk cId="3037812869" sldId="316"/>
            <ac:picMk id="3" creationId="{8E280DC2-F466-A944-390F-6823AB3589B0}"/>
          </ac:picMkLst>
        </pc:picChg>
      </pc:sldChg>
      <pc:sldChg chg="addSp modSp modMedia addAnim">
        <pc:chgData name="Venessa La Toya Johnson Harvey (2411784)" userId="S::2411784@student.uwtsd.ac.uk::ac7aed98-38e5-4b7f-9fc9-ffdee8c026d1" providerId="AD" clId="Web-{44991123-D12A-6579-08E1-A2711F3D6B59}" dt="2026-07-19T12:53:00.091" v="654" actId="1076"/>
        <pc:sldMkLst>
          <pc:docMk/>
          <pc:sldMk cId="2102816447" sldId="324"/>
        </pc:sldMkLst>
        <pc:picChg chg="add mod">
          <ac:chgData name="Venessa La Toya Johnson Harvey (2411784)" userId="S::2411784@student.uwtsd.ac.uk::ac7aed98-38e5-4b7f-9fc9-ffdee8c026d1" providerId="AD" clId="Web-{44991123-D12A-6579-08E1-A2711F3D6B59}" dt="2026-07-19T12:53:00.091" v="654" actId="1076"/>
          <ac:picMkLst>
            <pc:docMk/>
            <pc:sldMk cId="2102816447" sldId="324"/>
            <ac:picMk id="3" creationId="{0B4CA02B-6D0B-9963-95FE-B2CC33926C7A}"/>
          </ac:picMkLst>
        </pc:picChg>
      </pc:sldChg>
      <pc:sldChg chg="addSp modSp modMedia addAnim">
        <pc:chgData name="Venessa La Toya Johnson Harvey (2411784)" userId="S::2411784@student.uwtsd.ac.uk::ac7aed98-38e5-4b7f-9fc9-ffdee8c026d1" providerId="AD" clId="Web-{44991123-D12A-6579-08E1-A2711F3D6B59}" dt="2026-07-19T12:55:20.377" v="658" actId="1076"/>
        <pc:sldMkLst>
          <pc:docMk/>
          <pc:sldMk cId="3638111570" sldId="328"/>
        </pc:sldMkLst>
        <pc:picChg chg="add mod">
          <ac:chgData name="Venessa La Toya Johnson Harvey (2411784)" userId="S::2411784@student.uwtsd.ac.uk::ac7aed98-38e5-4b7f-9fc9-ffdee8c026d1" providerId="AD" clId="Web-{44991123-D12A-6579-08E1-A2711F3D6B59}" dt="2026-07-19T12:55:20.377" v="658" actId="1076"/>
          <ac:picMkLst>
            <pc:docMk/>
            <pc:sldMk cId="3638111570" sldId="328"/>
            <ac:picMk id="2" creationId="{CBD9CBCF-31E2-6D53-4806-67948533E4DF}"/>
          </ac:picMkLst>
        </pc:picChg>
      </pc:sldChg>
      <pc:sldChg chg="addSp modSp modMedia addAnim">
        <pc:chgData name="Venessa La Toya Johnson Harvey (2411784)" userId="S::2411784@student.uwtsd.ac.uk::ac7aed98-38e5-4b7f-9fc9-ffdee8c026d1" providerId="AD" clId="Web-{44991123-D12A-6579-08E1-A2711F3D6B59}" dt="2026-07-19T12:28:15.067" v="633" actId="1076"/>
        <pc:sldMkLst>
          <pc:docMk/>
          <pc:sldMk cId="2955403071" sldId="334"/>
        </pc:sldMkLst>
        <pc:picChg chg="add mod">
          <ac:chgData name="Venessa La Toya Johnson Harvey (2411784)" userId="S::2411784@student.uwtsd.ac.uk::ac7aed98-38e5-4b7f-9fc9-ffdee8c026d1" providerId="AD" clId="Web-{44991123-D12A-6579-08E1-A2711F3D6B59}" dt="2026-07-19T12:28:15.067" v="633" actId="1076"/>
          <ac:picMkLst>
            <pc:docMk/>
            <pc:sldMk cId="2955403071" sldId="334"/>
            <ac:picMk id="9" creationId="{0AA7223E-D02B-B98D-10D3-E27600038301}"/>
          </ac:picMkLst>
        </pc:picChg>
      </pc:sldChg>
      <pc:sldChg chg="addSp modSp modMedia addAnim">
        <pc:chgData name="Venessa La Toya Johnson Harvey (2411784)" userId="S::2411784@student.uwtsd.ac.uk::ac7aed98-38e5-4b7f-9fc9-ffdee8c026d1" providerId="AD" clId="Web-{44991123-D12A-6579-08E1-A2711F3D6B59}" dt="2026-07-19T12:51:55.495" v="652" actId="1076"/>
        <pc:sldMkLst>
          <pc:docMk/>
          <pc:sldMk cId="3749168723" sldId="336"/>
        </pc:sldMkLst>
        <pc:picChg chg="add mod">
          <ac:chgData name="Venessa La Toya Johnson Harvey (2411784)" userId="S::2411784@student.uwtsd.ac.uk::ac7aed98-38e5-4b7f-9fc9-ffdee8c026d1" providerId="AD" clId="Web-{44991123-D12A-6579-08E1-A2711F3D6B59}" dt="2026-07-19T12:51:55.495" v="652" actId="1076"/>
          <ac:picMkLst>
            <pc:docMk/>
            <pc:sldMk cId="3749168723" sldId="336"/>
            <ac:picMk id="2" creationId="{45DE0825-445F-5EE5-B6C1-84F4BA46F211}"/>
          </ac:picMkLst>
        </pc:picChg>
      </pc:sldChg>
      <pc:sldChg chg="addSp modSp modMedia addAnim">
        <pc:chgData name="Venessa La Toya Johnson Harvey (2411784)" userId="S::2411784@student.uwtsd.ac.uk::ac7aed98-38e5-4b7f-9fc9-ffdee8c026d1" providerId="AD" clId="Web-{44991123-D12A-6579-08E1-A2711F3D6B59}" dt="2026-07-19T12:47:50.564" v="646"/>
        <pc:sldMkLst>
          <pc:docMk/>
          <pc:sldMk cId="1941235776" sldId="337"/>
        </pc:sldMkLst>
        <pc:picChg chg="add mod">
          <ac:chgData name="Venessa La Toya Johnson Harvey (2411784)" userId="S::2411784@student.uwtsd.ac.uk::ac7aed98-38e5-4b7f-9fc9-ffdee8c026d1" providerId="AD" clId="Web-{44991123-D12A-6579-08E1-A2711F3D6B59}" dt="2026-07-19T12:47:50.564" v="646"/>
          <ac:picMkLst>
            <pc:docMk/>
            <pc:sldMk cId="1941235776" sldId="337"/>
            <ac:picMk id="4" creationId="{306C9EEF-DD45-3BC7-2660-465797B39AE8}"/>
          </ac:picMkLst>
        </pc:picChg>
      </pc:sldChg>
      <pc:sldChg chg="addSp modSp modMedia addAnim">
        <pc:chgData name="Venessa La Toya Johnson Harvey (2411784)" userId="S::2411784@student.uwtsd.ac.uk::ac7aed98-38e5-4b7f-9fc9-ffdee8c026d1" providerId="AD" clId="Web-{44991123-D12A-6579-08E1-A2711F3D6B59}" dt="2026-07-19T12:50:33.055" v="650" actId="1076"/>
        <pc:sldMkLst>
          <pc:docMk/>
          <pc:sldMk cId="1450287420" sldId="342"/>
        </pc:sldMkLst>
        <pc:picChg chg="add mod">
          <ac:chgData name="Venessa La Toya Johnson Harvey (2411784)" userId="S::2411784@student.uwtsd.ac.uk::ac7aed98-38e5-4b7f-9fc9-ffdee8c026d1" providerId="AD" clId="Web-{44991123-D12A-6579-08E1-A2711F3D6B59}" dt="2026-07-19T12:50:33.055" v="650" actId="1076"/>
          <ac:picMkLst>
            <pc:docMk/>
            <pc:sldMk cId="1450287420" sldId="342"/>
            <ac:picMk id="2" creationId="{8386349B-C297-100C-A914-D693DD760C63}"/>
          </ac:picMkLst>
        </pc:picChg>
      </pc:sldChg>
      <pc:sldChg chg="addSp modSp modMedia addAnim">
        <pc:chgData name="Venessa La Toya Johnson Harvey (2411784)" userId="S::2411784@student.uwtsd.ac.uk::ac7aed98-38e5-4b7f-9fc9-ffdee8c026d1" providerId="AD" clId="Web-{44991123-D12A-6579-08E1-A2711F3D6B59}" dt="2026-07-19T12:49:20.333" v="648" actId="1076"/>
        <pc:sldMkLst>
          <pc:docMk/>
          <pc:sldMk cId="3962753978" sldId="343"/>
        </pc:sldMkLst>
        <pc:picChg chg="add mod">
          <ac:chgData name="Venessa La Toya Johnson Harvey (2411784)" userId="S::2411784@student.uwtsd.ac.uk::ac7aed98-38e5-4b7f-9fc9-ffdee8c026d1" providerId="AD" clId="Web-{44991123-D12A-6579-08E1-A2711F3D6B59}" dt="2026-07-19T12:49:20.333" v="648" actId="1076"/>
          <ac:picMkLst>
            <pc:docMk/>
            <pc:sldMk cId="3962753978" sldId="343"/>
            <ac:picMk id="4" creationId="{8BB90811-ED69-0A84-A73C-EE516D84E858}"/>
          </ac:picMkLst>
        </pc:picChg>
      </pc:sldChg>
      <pc:sldChg chg="addSp delSp modSp modMedia addAnim">
        <pc:chgData name="Venessa La Toya Johnson Harvey (2411784)" userId="S::2411784@student.uwtsd.ac.uk::ac7aed98-38e5-4b7f-9fc9-ffdee8c026d1" providerId="AD" clId="Web-{44991123-D12A-6579-08E1-A2711F3D6B59}" dt="2026-07-19T12:57:21.760" v="662"/>
        <pc:sldMkLst>
          <pc:docMk/>
          <pc:sldMk cId="2520582305" sldId="345"/>
        </pc:sldMkLst>
        <pc:spChg chg="mod">
          <ac:chgData name="Venessa La Toya Johnson Harvey (2411784)" userId="S::2411784@student.uwtsd.ac.uk::ac7aed98-38e5-4b7f-9fc9-ffdee8c026d1" providerId="AD" clId="Web-{44991123-D12A-6579-08E1-A2711F3D6B59}" dt="2026-07-19T12:00:24.662" v="94" actId="20577"/>
          <ac:spMkLst>
            <pc:docMk/>
            <pc:sldMk cId="2520582305" sldId="345"/>
            <ac:spMk id="3" creationId="{4FDBF09B-2A7C-520E-DE09-EDF360BBDB2C}"/>
          </ac:spMkLst>
        </pc:spChg>
        <pc:spChg chg="del mod">
          <ac:chgData name="Venessa La Toya Johnson Harvey (2411784)" userId="S::2411784@student.uwtsd.ac.uk::ac7aed98-38e5-4b7f-9fc9-ffdee8c026d1" providerId="AD" clId="Web-{44991123-D12A-6579-08E1-A2711F3D6B59}" dt="2026-07-19T12:57:21.760" v="662"/>
          <ac:spMkLst>
            <pc:docMk/>
            <pc:sldMk cId="2520582305" sldId="345"/>
            <ac:spMk id="10" creationId="{47262961-9495-E252-E690-1E733A8CCE57}"/>
          </ac:spMkLst>
        </pc:spChg>
        <pc:picChg chg="add mod">
          <ac:chgData name="Venessa La Toya Johnson Harvey (2411784)" userId="S::2411784@student.uwtsd.ac.uk::ac7aed98-38e5-4b7f-9fc9-ffdee8c026d1" providerId="AD" clId="Web-{44991123-D12A-6579-08E1-A2711F3D6B59}" dt="2026-07-19T12:56:57.697" v="660" actId="1076"/>
          <ac:picMkLst>
            <pc:docMk/>
            <pc:sldMk cId="2520582305" sldId="345"/>
            <ac:picMk id="2" creationId="{B0B3C378-9B38-45A3-E11A-2B97D4C4A59F}"/>
          </ac:picMkLst>
        </pc:picChg>
      </pc:sldChg>
      <pc:sldChg chg="addSp modSp modMedia addAnim">
        <pc:chgData name="Venessa La Toya Johnson Harvey (2411784)" userId="S::2411784@student.uwtsd.ac.uk::ac7aed98-38e5-4b7f-9fc9-ffdee8c026d1" providerId="AD" clId="Web-{44991123-D12A-6579-08E1-A2711F3D6B59}" dt="2026-07-19T12:54:19.766" v="656" actId="1076"/>
        <pc:sldMkLst>
          <pc:docMk/>
          <pc:sldMk cId="719664809" sldId="346"/>
        </pc:sldMkLst>
        <pc:picChg chg="add mod">
          <ac:chgData name="Venessa La Toya Johnson Harvey (2411784)" userId="S::2411784@student.uwtsd.ac.uk::ac7aed98-38e5-4b7f-9fc9-ffdee8c026d1" providerId="AD" clId="Web-{44991123-D12A-6579-08E1-A2711F3D6B59}" dt="2026-07-19T12:54:19.766" v="656" actId="1076"/>
          <ac:picMkLst>
            <pc:docMk/>
            <pc:sldMk cId="719664809" sldId="346"/>
            <ac:picMk id="3" creationId="{9BBACEFC-C838-ACE9-A680-28E1DC7AF9B7}"/>
          </ac:picMkLst>
        </pc:picChg>
      </pc:sldChg>
      <pc:sldChg chg="addSp delSp modSp">
        <pc:chgData name="Venessa La Toya Johnson Harvey (2411784)" userId="S::2411784@student.uwtsd.ac.uk::ac7aed98-38e5-4b7f-9fc9-ffdee8c026d1" providerId="AD" clId="Web-{44991123-D12A-6579-08E1-A2711F3D6B59}" dt="2026-07-19T12:20:11.170" v="631" actId="20577"/>
        <pc:sldMkLst>
          <pc:docMk/>
          <pc:sldMk cId="4273949180" sldId="349"/>
        </pc:sldMkLst>
        <pc:spChg chg="mod">
          <ac:chgData name="Venessa La Toya Johnson Harvey (2411784)" userId="S::2411784@student.uwtsd.ac.uk::ac7aed98-38e5-4b7f-9fc9-ffdee8c026d1" providerId="AD" clId="Web-{44991123-D12A-6579-08E1-A2711F3D6B59}" dt="2026-07-19T12:01:11.867" v="107" actId="1076"/>
          <ac:spMkLst>
            <pc:docMk/>
            <pc:sldMk cId="4273949180" sldId="349"/>
            <ac:spMk id="2" creationId="{5475D893-E98A-260A-9EC4-B9365E533FD5}"/>
          </ac:spMkLst>
        </pc:spChg>
        <pc:spChg chg="mod">
          <ac:chgData name="Venessa La Toya Johnson Harvey (2411784)" userId="S::2411784@student.uwtsd.ac.uk::ac7aed98-38e5-4b7f-9fc9-ffdee8c026d1" providerId="AD" clId="Web-{44991123-D12A-6579-08E1-A2711F3D6B59}" dt="2026-07-19T12:00:39.850" v="96" actId="20577"/>
          <ac:spMkLst>
            <pc:docMk/>
            <pc:sldMk cId="4273949180" sldId="349"/>
            <ac:spMk id="3" creationId="{FD70D88C-5989-4007-4953-F54A4A34B778}"/>
          </ac:spMkLst>
        </pc:spChg>
        <pc:spChg chg="add del mod">
          <ac:chgData name="Venessa La Toya Johnson Harvey (2411784)" userId="S::2411784@student.uwtsd.ac.uk::ac7aed98-38e5-4b7f-9fc9-ffdee8c026d1" providerId="AD" clId="Web-{44991123-D12A-6579-08E1-A2711F3D6B59}" dt="2026-07-19T12:01:23.211" v="109"/>
          <ac:spMkLst>
            <pc:docMk/>
            <pc:sldMk cId="4273949180" sldId="349"/>
            <ac:spMk id="6" creationId="{ECAA710A-EBD5-69CC-346D-F6DC0162295B}"/>
          </ac:spMkLst>
        </pc:spChg>
        <pc:spChg chg="add mod">
          <ac:chgData name="Venessa La Toya Johnson Harvey (2411784)" userId="S::2411784@student.uwtsd.ac.uk::ac7aed98-38e5-4b7f-9fc9-ffdee8c026d1" providerId="AD" clId="Web-{44991123-D12A-6579-08E1-A2711F3D6B59}" dt="2026-07-19T12:20:11.170" v="631" actId="20577"/>
          <ac:spMkLst>
            <pc:docMk/>
            <pc:sldMk cId="4273949180" sldId="349"/>
            <ac:spMk id="7" creationId="{8D069A04-FBB2-6F95-0F51-8450F7FBF7A3}"/>
          </ac:spMkLst>
        </pc:spChg>
        <pc:picChg chg="del">
          <ac:chgData name="Venessa La Toya Johnson Harvey (2411784)" userId="S::2411784@student.uwtsd.ac.uk::ac7aed98-38e5-4b7f-9fc9-ffdee8c026d1" providerId="AD" clId="Web-{44991123-D12A-6579-08E1-A2711F3D6B59}" dt="2026-07-19T12:01:16.805" v="108"/>
          <ac:picMkLst>
            <pc:docMk/>
            <pc:sldMk cId="4273949180" sldId="349"/>
            <ac:picMk id="5" creationId="{DE72DC91-8DC9-B68C-C1D3-8F5273481A74}"/>
          </ac:picMkLst>
        </pc:picChg>
      </pc:sldChg>
      <pc:sldChg chg="addSp modSp modMedia addAnim">
        <pc:chgData name="Venessa La Toya Johnson Harvey (2411784)" userId="S::2411784@student.uwtsd.ac.uk::ac7aed98-38e5-4b7f-9fc9-ffdee8c026d1" providerId="AD" clId="Web-{44991123-D12A-6579-08E1-A2711F3D6B59}" dt="2026-07-19T12:35:33.785" v="637" actId="1076"/>
        <pc:sldMkLst>
          <pc:docMk/>
          <pc:sldMk cId="3091128084" sldId="352"/>
        </pc:sldMkLst>
        <pc:spChg chg="mod">
          <ac:chgData name="Venessa La Toya Johnson Harvey (2411784)" userId="S::2411784@student.uwtsd.ac.uk::ac7aed98-38e5-4b7f-9fc9-ffdee8c026d1" providerId="AD" clId="Web-{44991123-D12A-6579-08E1-A2711F3D6B59}" dt="2026-07-19T12:28:38.114" v="635" actId="14100"/>
          <ac:spMkLst>
            <pc:docMk/>
            <pc:sldMk cId="3091128084" sldId="352"/>
            <ac:spMk id="4" creationId="{5E3E87AA-04A7-3FC7-B1E5-75F00134806C}"/>
          </ac:spMkLst>
        </pc:spChg>
        <pc:picChg chg="add mod">
          <ac:chgData name="Venessa La Toya Johnson Harvey (2411784)" userId="S::2411784@student.uwtsd.ac.uk::ac7aed98-38e5-4b7f-9fc9-ffdee8c026d1" providerId="AD" clId="Web-{44991123-D12A-6579-08E1-A2711F3D6B59}" dt="2026-07-19T12:35:33.785" v="637" actId="1076"/>
          <ac:picMkLst>
            <pc:docMk/>
            <pc:sldMk cId="3091128084" sldId="352"/>
            <ac:picMk id="3" creationId="{DFD32CFF-2249-7602-1CEC-591F82377580}"/>
          </ac:picMkLst>
        </pc:picChg>
      </pc:sldChg>
      <pc:sldChg chg="addSp modSp modMedia addAnim">
        <pc:chgData name="Venessa La Toya Johnson Harvey (2411784)" userId="S::2411784@student.uwtsd.ac.uk::ac7aed98-38e5-4b7f-9fc9-ffdee8c026d1" providerId="AD" clId="Web-{44991123-D12A-6579-08E1-A2711F3D6B59}" dt="2026-07-19T12:44:23.542" v="644" actId="1076"/>
        <pc:sldMkLst>
          <pc:docMk/>
          <pc:sldMk cId="2254432941" sldId="353"/>
        </pc:sldMkLst>
        <pc:picChg chg="add mod">
          <ac:chgData name="Venessa La Toya Johnson Harvey (2411784)" userId="S::2411784@student.uwtsd.ac.uk::ac7aed98-38e5-4b7f-9fc9-ffdee8c026d1" providerId="AD" clId="Web-{44991123-D12A-6579-08E1-A2711F3D6B59}" dt="2026-07-19T12:44:23.542" v="644" actId="1076"/>
          <ac:picMkLst>
            <pc:docMk/>
            <pc:sldMk cId="2254432941" sldId="353"/>
            <ac:picMk id="3" creationId="{00BABFD9-1DE1-22D0-35A0-A6F1625A2D49}"/>
          </ac:picMkLst>
        </pc:picChg>
      </pc:sldChg>
      <pc:sldChg chg="addSp modSp modMedia addAnim">
        <pc:chgData name="Venessa La Toya Johnson Harvey (2411784)" userId="S::2411784@student.uwtsd.ac.uk::ac7aed98-38e5-4b7f-9fc9-ffdee8c026d1" providerId="AD" clId="Web-{44991123-D12A-6579-08E1-A2711F3D6B59}" dt="2026-07-19T12:42:14.772" v="642" actId="1076"/>
        <pc:sldMkLst>
          <pc:docMk/>
          <pc:sldMk cId="1706325355" sldId="354"/>
        </pc:sldMkLst>
        <pc:picChg chg="add mod">
          <ac:chgData name="Venessa La Toya Johnson Harvey (2411784)" userId="S::2411784@student.uwtsd.ac.uk::ac7aed98-38e5-4b7f-9fc9-ffdee8c026d1" providerId="AD" clId="Web-{44991123-D12A-6579-08E1-A2711F3D6B59}" dt="2026-07-19T12:42:14.772" v="642" actId="1076"/>
          <ac:picMkLst>
            <pc:docMk/>
            <pc:sldMk cId="1706325355" sldId="354"/>
            <ac:picMk id="3" creationId="{8EFDB2C0-3E45-58A9-E153-9A3A9B0B8C1A}"/>
          </ac:picMkLst>
        </pc:picChg>
      </pc:sldChg>
      <pc:sldChg chg="addSp modSp modMedia addAnim">
        <pc:chgData name="Venessa La Toya Johnson Harvey (2411784)" userId="S::2411784@student.uwtsd.ac.uk::ac7aed98-38e5-4b7f-9fc9-ffdee8c026d1" providerId="AD" clId="Web-{44991123-D12A-6579-08E1-A2711F3D6B59}" dt="2026-07-19T12:40:37.358" v="640" actId="1076"/>
        <pc:sldMkLst>
          <pc:docMk/>
          <pc:sldMk cId="3808222232" sldId="355"/>
        </pc:sldMkLst>
        <pc:spChg chg="mod">
          <ac:chgData name="Venessa La Toya Johnson Harvey (2411784)" userId="S::2411784@student.uwtsd.ac.uk::ac7aed98-38e5-4b7f-9fc9-ffdee8c026d1" providerId="AD" clId="Web-{44991123-D12A-6579-08E1-A2711F3D6B59}" dt="2026-07-19T12:37:31.430" v="638" actId="1076"/>
          <ac:spMkLst>
            <pc:docMk/>
            <pc:sldMk cId="3808222232" sldId="355"/>
            <ac:spMk id="4" creationId="{F5193213-415C-6E18-82F9-8A3AB994FF68}"/>
          </ac:spMkLst>
        </pc:spChg>
        <pc:picChg chg="add mod">
          <ac:chgData name="Venessa La Toya Johnson Harvey (2411784)" userId="S::2411784@student.uwtsd.ac.uk::ac7aed98-38e5-4b7f-9fc9-ffdee8c026d1" providerId="AD" clId="Web-{44991123-D12A-6579-08E1-A2711F3D6B59}" dt="2026-07-19T12:40:37.358" v="640" actId="1076"/>
          <ac:picMkLst>
            <pc:docMk/>
            <pc:sldMk cId="3808222232" sldId="355"/>
            <ac:picMk id="3" creationId="{C7F3244C-A395-8FB7-2110-D0E0F0FEEC31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0E99E25-5B65-D93A-3010-8B947D67E65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AEB28A-33CC-6CF5-1214-F2C3205F679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888634-FBA9-41D6-8B35-EE3A7D816B7C}" type="datetimeFigureOut">
              <a:rPr lang="en-US" smtClean="0"/>
              <a:t>7/19/2026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D63414-6160-FF79-B3F6-CD615625C84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83E93F-BDEC-C5F7-2553-8324882C419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7C78D2-97D1-4B37-BDD1-08A09BD4CA9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913595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A28068-AFBD-4979-B752-9EB6F90B1386}" type="datetimeFigureOut">
              <a:rPr lang="en-US" smtClean="0"/>
              <a:t>7/19/2026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939589-3E79-4C82-AA4A-FE78234FAA5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49689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17961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67734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34871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07760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90105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15475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97063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698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99339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123074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216748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705964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33641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0F8CF-692C-4963-8B5E-D1C0928CF1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9612" y="1013984"/>
            <a:ext cx="7714388" cy="3260635"/>
          </a:xfrm>
        </p:spPr>
        <p:txBody>
          <a:bodyPr anchor="b"/>
          <a:lstStyle>
            <a:lvl1pPr algn="l"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419655-1613-4CC0-BBE9-BD2CB2C3C7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9612" y="4848464"/>
            <a:ext cx="7714388" cy="1085849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67FFF-6BC4-4DF0-BC55-B2C3BFD8E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70120-CDFC-48DE-A6EA-6DEEDD0E436A}" type="datetimeFigureOut">
              <a:rPr lang="en-US" dirty="0"/>
              <a:t>7/19/2026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89830-A1B7-484B-832C-F64A558BD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A8F727-72C8-47A9-8E54-AD8459028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ED5540-64E5-4258-ABA4-753F07B71B38}"/>
              </a:ext>
            </a:extLst>
          </p:cNvPr>
          <p:cNvCxnSpPr>
            <a:cxnSpLocks/>
          </p:cNvCxnSpPr>
          <p:nvPr/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14422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EF94C-BCB1-4F4C-AF70-DD2A5C4E3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5445"/>
            <a:ext cx="9238434" cy="857559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09B75-A057-44B5-872F-DF01BDC8E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9566" y="2286000"/>
            <a:ext cx="9238434" cy="3810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06260C-3219-4812-88F2-3162D37F2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9FAAF-C467-4C93-8ECD-39AF5A14D498}" type="datetimeFigureOut">
              <a:rPr lang="en-US" dirty="0"/>
              <a:t>7/19/2026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62B73-9C01-4BE3-A199-782BE6EBA6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761492-EB56-4454-9D2A-8BB94AACB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31688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980A128-A52A-402C-865B-1BF08D7F045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900447-3778-4AB7-ACB3-7C2313FE9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1745" y="1287554"/>
            <a:ext cx="8284963" cy="3113064"/>
          </a:xfrm>
        </p:spPr>
        <p:txBody>
          <a:bodyPr anchor="t"/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910C9-BA3C-4D31-9C62-2C2408591F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1744" y="4619707"/>
            <a:ext cx="7722256" cy="1476293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42E8A-6B69-406B-A3DF-0A1B76832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37E480-B2BA-4553-A144-61E7F75833ED}" type="datetimeFigureOut">
              <a:rPr lang="en-US" dirty="0"/>
              <a:t>7/19/2026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D665CF-4461-4BB8-8F3A-ED1CB1084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898B27-5EF3-49F4-B3CE-F3CF419AE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64433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3F3BA-5AD5-4F15-97B2-E4652D1D4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13411"/>
            <a:ext cx="9238434" cy="88959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997B8-1FD3-40E6-A486-256EB41DB7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29566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83F4D8-AA9A-4AF7-86EA-E4D797B98C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08823E-BC08-4810-9BFF-35D2EA2AE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E682A-6B53-4B08-AE4D-4C5E659103CC}" type="datetimeFigureOut">
              <a:rPr lang="en-US" dirty="0"/>
              <a:t>7/19/2026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DD2BFB-BB2C-4C4A-A6E1-DD223C2BE0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D369B2-12F8-4583-8A7F-523C9A3EF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13428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C717F-84B9-44BA-8DD6-680394AB1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79150"/>
            <a:ext cx="9238434" cy="8239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1217D6-7448-4625-964F-5D82F65F11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7" y="2013217"/>
            <a:ext cx="4495799" cy="704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3A534C-0B54-4327-99C0-4F0019FD21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29567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9D4A63-0795-4B74-8C11-5FE7944118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013215"/>
            <a:ext cx="4495800" cy="70423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3D16F3-F747-441B-9854-27225954DE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8168E2-6B97-486E-B0E4-4E7F5CDBB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9F0F6-BEBB-4894-ABB2-75C5CBE0DDB9}" type="datetimeFigureOut">
              <a:rPr lang="en-US" dirty="0"/>
              <a:t>7/19/2026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5D3E2B-2F4E-4347-A8E9-27EB7D035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1FC4F5-6876-414E-9E30-84706A3F5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70D2F04-5474-46B9-B838-858CDF4AB2D2}"/>
              </a:ext>
            </a:extLst>
          </p:cNvPr>
          <p:cNvCxnSpPr>
            <a:cxnSpLocks/>
          </p:cNvCxnSpPr>
          <p:nvPr/>
        </p:nvCxnSpPr>
        <p:spPr>
          <a:xfrm>
            <a:off x="6270727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CADEE893-BE45-47F3-BCF0-02424B3503CC}"/>
              </a:ext>
            </a:extLst>
          </p:cNvPr>
          <p:cNvSpPr/>
          <p:nvPr/>
        </p:nvSpPr>
        <p:spPr>
          <a:xfrm>
            <a:off x="-1171838" y="4592406"/>
            <a:ext cx="808262" cy="38971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FB5178A-4501-4B56-8BF1-D083D7B021CE}"/>
              </a:ext>
            </a:extLst>
          </p:cNvPr>
          <p:cNvCxnSpPr>
            <a:cxnSpLocks/>
          </p:cNvCxnSpPr>
          <p:nvPr/>
        </p:nvCxnSpPr>
        <p:spPr>
          <a:xfrm>
            <a:off x="1524000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86963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52109C6-041C-42BA-B507-8EA298046E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7BF877-20DD-40F4-AEA8-E1B6D5350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7DC874-15B5-4338-B7D1-8E393AB4C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E9E5F-17D9-4A30-9DA3-64E46A6DF111}" type="datetimeFigureOut">
              <a:rPr lang="en-US" dirty="0"/>
              <a:t>7/19/2026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66BAE3-24C5-483F-9141-D860A265E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9AEEB4-66F8-4008-B616-804FB9D91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24602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46C975-8FFB-4A4B-9213-774EE3901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AC5F0-3BC3-4718-BCCA-24B5655EC864}" type="datetimeFigureOut">
              <a:rPr lang="en-US" dirty="0"/>
              <a:t>7/19/2026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BA744F-475D-4105-8E4A-025815549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3FA64C-7966-4D6F-88D7-4B89F2A1D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43202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4ED5F-AB94-4DCF-8971-B8B2B55AF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40" y="1558944"/>
            <a:ext cx="3279689" cy="1864196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EE4CB-68CF-4BF3-A891-8277AFD13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0"/>
            <a:ext cx="5333999" cy="5334000"/>
          </a:xfrm>
        </p:spPr>
        <p:txBody>
          <a:bodyPr anchor="ctr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4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292E72-B66D-40EE-B182-5585382A6D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3741" y="3649682"/>
            <a:ext cx="3233096" cy="1933605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73B694-B050-45F3-AE6F-A86A129F1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8BD81-465B-40F2-9A54-9DF3B12AF598}" type="datetimeFigureOut">
              <a:rPr lang="en-US" dirty="0"/>
              <a:t>7/19/2026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8AE423-9CA5-46B3-96B1-7586AD020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4B973D-F1F7-47BC-996D-6100B7C89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18831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E9949-4A1F-4DA9-9B75-A6180F954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3543" y="1383126"/>
            <a:ext cx="3289886" cy="2045874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A8D794-C670-4569-93D9-0FF8B35AA7A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334001" y="762000"/>
            <a:ext cx="5333999" cy="5334000"/>
          </a:xfrm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2486F6-AE67-4B34-B8E2-0B7576DC2E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33544" y="3649682"/>
            <a:ext cx="3243292" cy="1684317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98B11C-BB63-49A6-B488-29D4FBF8E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B3CEF-64EF-4C43-9530-8E9CBFD2CAD1}" type="datetimeFigureOut">
              <a:rPr lang="en-US" dirty="0"/>
              <a:t>7/19/2026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4B9166-6D36-4F0A-9ADD-33D49A0C3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B22B8F-7760-41B3-9053-DD90255B9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91441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8A5DE-E5C6-4DB9-AD28-8F1EAC6F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63E08E-9B2D-4740-9AC6-D5E1CFB95F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429566" y="2229957"/>
            <a:ext cx="9238434" cy="3866043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4E3736-E8AA-4F58-9D3A-27050B287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F5BA7-0A17-4D30-9B66-E29324151C73}" type="datetimeFigureOut">
              <a:rPr lang="en-US" dirty="0"/>
              <a:t>7/19/2026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E95E84-15BC-478B-9DAB-15025867B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E9D98F-E0A8-4254-A957-7F17811D0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75648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DE70F5-2276-4F91-9FC2-8DA4B52881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4000" y="1467699"/>
            <a:ext cx="1758461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1856C5-C2FD-45E4-A631-AC06B5495B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82312" y="1467699"/>
            <a:ext cx="7839379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E336EA-B6DD-4115-9C67-79A24C866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BB1B-D40A-4DB9-B3DE-BAAE675B83CD}" type="datetimeFigureOut">
              <a:rPr lang="en-US" dirty="0"/>
              <a:t>7/19/2026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EA668B-1DAB-449C-9BA4-7B1572A22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C6567E-119D-4C98-93FF-73A332803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36992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Slid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0159" y="357809"/>
            <a:ext cx="7983110" cy="3080335"/>
          </a:xfrm>
        </p:spPr>
        <p:txBody>
          <a:bodyPr lIns="0" tIns="0" rIns="0" bIns="0" anchor="b"/>
          <a:lstStyle>
            <a:lvl1pPr algn="l">
              <a:lnSpc>
                <a:spcPts val="5400"/>
              </a:lnSpc>
              <a:defRPr sz="5400" b="1" i="0" cap="all" spc="0" baseline="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E825845-66DD-4B77-A729-CD97D156FE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280160" y="3496322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22749162-63A5-5BF9-895E-B0577A6C4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8161510" y="2744546"/>
            <a:ext cx="465456" cy="581432"/>
            <a:chOff x="7843462" y="2744546"/>
            <a:chExt cx="465456" cy="581432"/>
          </a:xfrm>
        </p:grpSpPr>
        <p:sp>
          <p:nvSpPr>
            <p:cNvPr id="19" name="Graphic 12">
              <a:extLst>
                <a:ext uri="{FF2B5EF4-FFF2-40B4-BE49-F238E27FC236}">
                  <a16:creationId xmlns:a16="http://schemas.microsoft.com/office/drawing/2014/main" id="{818B4386-1FCF-4ACE-BE25-AF9CC5E2256F}"/>
                </a:ext>
              </a:extLst>
            </p:cNvPr>
            <p:cNvSpPr/>
            <p:nvPr userDrawn="1"/>
          </p:nvSpPr>
          <p:spPr>
            <a:xfrm>
              <a:off x="8217780" y="2973840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bg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" name="Graphic 13">
              <a:extLst>
                <a:ext uri="{FF2B5EF4-FFF2-40B4-BE49-F238E27FC236}">
                  <a16:creationId xmlns:a16="http://schemas.microsoft.com/office/drawing/2014/main" id="{19319560-50ED-4963-A2CF-74663239D426}"/>
                </a:ext>
              </a:extLst>
            </p:cNvPr>
            <p:cNvSpPr/>
            <p:nvPr userDrawn="1"/>
          </p:nvSpPr>
          <p:spPr>
            <a:xfrm>
              <a:off x="7859002" y="2744546"/>
              <a:ext cx="139038" cy="139038"/>
            </a:xfrm>
            <a:custGeom>
              <a:avLst/>
              <a:gdLst>
                <a:gd name="connsiteX0" fmla="*/ 129601 w 139038"/>
                <a:gd name="connsiteY0" fmla="*/ 60082 h 139038"/>
                <a:gd name="connsiteX1" fmla="*/ 78956 w 139038"/>
                <a:gd name="connsiteY1" fmla="*/ 60082 h 139038"/>
                <a:gd name="connsiteX2" fmla="*/ 78956 w 139038"/>
                <a:gd name="connsiteY2" fmla="*/ 9437 h 139038"/>
                <a:gd name="connsiteX3" fmla="*/ 69519 w 139038"/>
                <a:gd name="connsiteY3" fmla="*/ 0 h 139038"/>
                <a:gd name="connsiteX4" fmla="*/ 60082 w 139038"/>
                <a:gd name="connsiteY4" fmla="*/ 9437 h 139038"/>
                <a:gd name="connsiteX5" fmla="*/ 60082 w 139038"/>
                <a:gd name="connsiteY5" fmla="*/ 60082 h 139038"/>
                <a:gd name="connsiteX6" fmla="*/ 9437 w 139038"/>
                <a:gd name="connsiteY6" fmla="*/ 60082 h 139038"/>
                <a:gd name="connsiteX7" fmla="*/ 0 w 139038"/>
                <a:gd name="connsiteY7" fmla="*/ 69519 h 139038"/>
                <a:gd name="connsiteX8" fmla="*/ 9437 w 139038"/>
                <a:gd name="connsiteY8" fmla="*/ 78956 h 139038"/>
                <a:gd name="connsiteX9" fmla="*/ 60082 w 139038"/>
                <a:gd name="connsiteY9" fmla="*/ 78956 h 139038"/>
                <a:gd name="connsiteX10" fmla="*/ 60082 w 139038"/>
                <a:gd name="connsiteY10" fmla="*/ 129601 h 139038"/>
                <a:gd name="connsiteX11" fmla="*/ 69519 w 139038"/>
                <a:gd name="connsiteY11" fmla="*/ 139038 h 139038"/>
                <a:gd name="connsiteX12" fmla="*/ 78956 w 139038"/>
                <a:gd name="connsiteY12" fmla="*/ 129601 h 139038"/>
                <a:gd name="connsiteX13" fmla="*/ 78956 w 139038"/>
                <a:gd name="connsiteY13" fmla="*/ 78956 h 139038"/>
                <a:gd name="connsiteX14" fmla="*/ 129601 w 139038"/>
                <a:gd name="connsiteY14" fmla="*/ 78956 h 139038"/>
                <a:gd name="connsiteX15" fmla="*/ 139038 w 139038"/>
                <a:gd name="connsiteY15" fmla="*/ 69519 h 139038"/>
                <a:gd name="connsiteX16" fmla="*/ 129601 w 139038"/>
                <a:gd name="connsiteY16" fmla="*/ 60082 h 139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8" h="139038">
                  <a:moveTo>
                    <a:pt x="129601" y="60082"/>
                  </a:moveTo>
                  <a:lnTo>
                    <a:pt x="78956" y="60082"/>
                  </a:lnTo>
                  <a:lnTo>
                    <a:pt x="78956" y="9437"/>
                  </a:lnTo>
                  <a:cubicBezTo>
                    <a:pt x="78956" y="4225"/>
                    <a:pt x="74731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7"/>
                    <a:pt x="0" y="69519"/>
                  </a:cubicBezTo>
                  <a:cubicBezTo>
                    <a:pt x="0" y="74731"/>
                    <a:pt x="4225" y="78956"/>
                    <a:pt x="9437" y="78956"/>
                  </a:cubicBezTo>
                  <a:lnTo>
                    <a:pt x="60082" y="78956"/>
                  </a:lnTo>
                  <a:lnTo>
                    <a:pt x="60082" y="129601"/>
                  </a:lnTo>
                  <a:cubicBezTo>
                    <a:pt x="60082" y="134813"/>
                    <a:pt x="64307" y="139038"/>
                    <a:pt x="69519" y="139038"/>
                  </a:cubicBezTo>
                  <a:cubicBezTo>
                    <a:pt x="74731" y="139038"/>
                    <a:pt x="78956" y="134813"/>
                    <a:pt x="78956" y="129601"/>
                  </a:cubicBezTo>
                  <a:lnTo>
                    <a:pt x="78956" y="78956"/>
                  </a:lnTo>
                  <a:lnTo>
                    <a:pt x="129601" y="78956"/>
                  </a:lnTo>
                  <a:cubicBezTo>
                    <a:pt x="134813" y="78956"/>
                    <a:pt x="139038" y="74731"/>
                    <a:pt x="139038" y="69519"/>
                  </a:cubicBezTo>
                  <a:cubicBezTo>
                    <a:pt x="139038" y="64307"/>
                    <a:pt x="134813" y="60082"/>
                    <a:pt x="129601" y="60082"/>
                  </a:cubicBezTo>
                  <a:close/>
                </a:path>
              </a:pathLst>
            </a:custGeom>
            <a:solidFill>
              <a:schemeClr val="bg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3" name="Graphic 15">
              <a:extLst>
                <a:ext uri="{FF2B5EF4-FFF2-40B4-BE49-F238E27FC236}">
                  <a16:creationId xmlns:a16="http://schemas.microsoft.com/office/drawing/2014/main" id="{E5ABBDAD-943D-48F3-9C80-B29C48966C79}"/>
                </a:ext>
              </a:extLst>
            </p:cNvPr>
            <p:cNvSpPr/>
            <p:nvPr userDrawn="1"/>
          </p:nvSpPr>
          <p:spPr>
            <a:xfrm>
              <a:off x="7843462" y="3198265"/>
              <a:ext cx="127713" cy="127713"/>
            </a:xfrm>
            <a:custGeom>
              <a:avLst/>
              <a:gdLst>
                <a:gd name="connsiteX0" fmla="*/ 63857 w 127713"/>
                <a:gd name="connsiteY0" fmla="*/ 18874 h 127713"/>
                <a:gd name="connsiteX1" fmla="*/ 108839 w 127713"/>
                <a:gd name="connsiteY1" fmla="*/ 63857 h 127713"/>
                <a:gd name="connsiteX2" fmla="*/ 63857 w 127713"/>
                <a:gd name="connsiteY2" fmla="*/ 108839 h 127713"/>
                <a:gd name="connsiteX3" fmla="*/ 18874 w 127713"/>
                <a:gd name="connsiteY3" fmla="*/ 63857 h 127713"/>
                <a:gd name="connsiteX4" fmla="*/ 63857 w 127713"/>
                <a:gd name="connsiteY4" fmla="*/ 18874 h 127713"/>
                <a:gd name="connsiteX5" fmla="*/ 63857 w 127713"/>
                <a:gd name="connsiteY5" fmla="*/ 0 h 127713"/>
                <a:gd name="connsiteX6" fmla="*/ 0 w 127713"/>
                <a:gd name="connsiteY6" fmla="*/ 63857 h 127713"/>
                <a:gd name="connsiteX7" fmla="*/ 63857 w 127713"/>
                <a:gd name="connsiteY7" fmla="*/ 127713 h 127713"/>
                <a:gd name="connsiteX8" fmla="*/ 127713 w 127713"/>
                <a:gd name="connsiteY8" fmla="*/ 63857 h 127713"/>
                <a:gd name="connsiteX9" fmla="*/ 63857 w 127713"/>
                <a:gd name="connsiteY9" fmla="*/ 0 h 127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3">
                  <a:moveTo>
                    <a:pt x="63857" y="18874"/>
                  </a:moveTo>
                  <a:cubicBezTo>
                    <a:pt x="88700" y="18874"/>
                    <a:pt x="108839" y="39013"/>
                    <a:pt x="108839" y="63857"/>
                  </a:cubicBezTo>
                  <a:cubicBezTo>
                    <a:pt x="108839" y="88700"/>
                    <a:pt x="88700" y="108839"/>
                    <a:pt x="63857" y="108839"/>
                  </a:cubicBezTo>
                  <a:cubicBezTo>
                    <a:pt x="39013" y="108839"/>
                    <a:pt x="18874" y="88700"/>
                    <a:pt x="18874" y="63857"/>
                  </a:cubicBezTo>
                  <a:cubicBezTo>
                    <a:pt x="18898" y="39023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3"/>
                    <a:pt x="63857" y="127713"/>
                  </a:cubicBezTo>
                  <a:cubicBezTo>
                    <a:pt x="99124" y="127713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bg1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9346939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imag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16544" y="614202"/>
            <a:ext cx="5918072" cy="2276856"/>
          </a:xfrm>
        </p:spPr>
        <p:txBody>
          <a:bodyPr lIns="0" tIns="0" rIns="0" bIns="0" anchor="b"/>
          <a:lstStyle>
            <a:lvl1pPr algn="r">
              <a:lnSpc>
                <a:spcPts val="4000"/>
              </a:lnSpc>
              <a:defRPr sz="4000" b="1" cap="all" spc="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C738AB3-8054-6E21-C34C-36AF3A31AC4E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34120D15-E48C-4FBE-BB95-24DB36D9F458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280160" y="2530058"/>
            <a:ext cx="3707972" cy="3707971"/>
          </a:xfrm>
          <a:custGeom>
            <a:avLst/>
            <a:gdLst>
              <a:gd name="connsiteX0" fmla="*/ 1853986 w 3707972"/>
              <a:gd name="connsiteY0" fmla="*/ 0 h 3707971"/>
              <a:gd name="connsiteX1" fmla="*/ 3707972 w 3707972"/>
              <a:gd name="connsiteY1" fmla="*/ 1853986 h 3707971"/>
              <a:gd name="connsiteX2" fmla="*/ 2043545 w 3707972"/>
              <a:gd name="connsiteY2" fmla="*/ 3698400 h 3707971"/>
              <a:gd name="connsiteX3" fmla="*/ 1854006 w 3707972"/>
              <a:gd name="connsiteY3" fmla="*/ 3707971 h 3707971"/>
              <a:gd name="connsiteX4" fmla="*/ 1853966 w 3707972"/>
              <a:gd name="connsiteY4" fmla="*/ 3707971 h 3707971"/>
              <a:gd name="connsiteX5" fmla="*/ 1664427 w 3707972"/>
              <a:gd name="connsiteY5" fmla="*/ 3698400 h 3707971"/>
              <a:gd name="connsiteX6" fmla="*/ 0 w 3707972"/>
              <a:gd name="connsiteY6" fmla="*/ 1853986 h 3707971"/>
              <a:gd name="connsiteX7" fmla="*/ 1853986 w 3707972"/>
              <a:gd name="connsiteY7" fmla="*/ 0 h 37079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07972" h="3707971">
                <a:moveTo>
                  <a:pt x="1853986" y="0"/>
                </a:moveTo>
                <a:cubicBezTo>
                  <a:pt x="2877914" y="0"/>
                  <a:pt x="3707972" y="830058"/>
                  <a:pt x="3707972" y="1853986"/>
                </a:cubicBezTo>
                <a:cubicBezTo>
                  <a:pt x="3707972" y="2813919"/>
                  <a:pt x="2978429" y="3603458"/>
                  <a:pt x="2043545" y="3698400"/>
                </a:cubicBezTo>
                <a:lnTo>
                  <a:pt x="1854006" y="3707971"/>
                </a:lnTo>
                <a:lnTo>
                  <a:pt x="1853966" y="3707971"/>
                </a:lnTo>
                <a:lnTo>
                  <a:pt x="1664427" y="3698400"/>
                </a:lnTo>
                <a:cubicBezTo>
                  <a:pt x="729543" y="3603458"/>
                  <a:pt x="0" y="2813919"/>
                  <a:pt x="0" y="1853986"/>
                </a:cubicBezTo>
                <a:cubicBezTo>
                  <a:pt x="0" y="830058"/>
                  <a:pt x="830058" y="0"/>
                  <a:pt x="1853986" y="0"/>
                </a:cubicBezTo>
                <a:close/>
              </a:path>
            </a:pathLst>
          </a:custGeom>
        </p:spPr>
        <p:txBody>
          <a:bodyPr wrap="square" tIns="914400" anchor="t">
            <a:noAutofit/>
          </a:bodyPr>
          <a:lstStyle>
            <a:lvl1pPr algn="ctr">
              <a:buNone/>
              <a:defRPr sz="16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FD1B85-4BEF-C1C1-5619-B82E9E44A9F8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116548" y="3161752"/>
            <a:ext cx="5918068" cy="3144965"/>
          </a:xfrm>
        </p:spPr>
        <p:txBody>
          <a:bodyPr lIns="0" tIns="0" rIns="0" bIns="0">
            <a:normAutofit/>
          </a:bodyPr>
          <a:lstStyle>
            <a:lvl1pPr marL="0" indent="0" algn="r">
              <a:spcBef>
                <a:spcPts val="1200"/>
              </a:spcBef>
              <a:buNone/>
              <a:defRPr sz="2400">
                <a:solidFill>
                  <a:schemeClr val="bg1"/>
                </a:solidFill>
              </a:defRPr>
            </a:lvl1pPr>
            <a:lvl2pPr marL="457200" indent="0" algn="r">
              <a:spcBef>
                <a:spcPts val="1200"/>
              </a:spcBef>
              <a:buNone/>
              <a:defRPr sz="2400">
                <a:solidFill>
                  <a:schemeClr val="bg1"/>
                </a:solidFill>
              </a:defRPr>
            </a:lvl2pPr>
            <a:lvl3pPr marL="914400" indent="0" algn="r">
              <a:spcBef>
                <a:spcPts val="1200"/>
              </a:spcBef>
              <a:buNone/>
              <a:defRPr sz="2400">
                <a:solidFill>
                  <a:schemeClr val="bg1"/>
                </a:solidFill>
              </a:defRPr>
            </a:lvl3pPr>
            <a:lvl4pPr marL="1371600" indent="0" algn="r">
              <a:spcBef>
                <a:spcPts val="1200"/>
              </a:spcBef>
              <a:buNone/>
              <a:defRPr sz="2400">
                <a:solidFill>
                  <a:schemeClr val="bg1"/>
                </a:solidFill>
              </a:defRPr>
            </a:lvl4pPr>
            <a:lvl5pPr marL="1828800" indent="0" algn="r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3AE7F8D-AE68-4A83-BAB5-3A97D473CE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40664" y="1371600"/>
            <a:ext cx="0" cy="54864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Graphic 12">
            <a:extLst>
              <a:ext uri="{FF2B5EF4-FFF2-40B4-BE49-F238E27FC236}">
                <a16:creationId xmlns:a16="http://schemas.microsoft.com/office/drawing/2014/main" id="{EA1B6985-3E5A-40F4-9268-D4AB3BBF8C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745394" y="276027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3" name="Graphic 13">
            <a:extLst>
              <a:ext uri="{FF2B5EF4-FFF2-40B4-BE49-F238E27FC236}">
                <a16:creationId xmlns:a16="http://schemas.microsoft.com/office/drawing/2014/main" id="{338BC906-9D03-4280-85E8-21A81BC21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86614" y="253098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7" name="Graphic 15">
            <a:extLst>
              <a:ext uri="{FF2B5EF4-FFF2-40B4-BE49-F238E27FC236}">
                <a16:creationId xmlns:a16="http://schemas.microsoft.com/office/drawing/2014/main" id="{C5C06D53-C9F6-47E8-BFE1-B8193A1AED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652402" y="603157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E9872E9-2F0D-2FEB-0974-F0BBBC5E0331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>
          <a:xfrm>
            <a:off x="7238999" y="6356350"/>
            <a:ext cx="379561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26307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Pictur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189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0159" y="3386775"/>
            <a:ext cx="8311102" cy="3080335"/>
          </a:xfrm>
        </p:spPr>
        <p:txBody>
          <a:bodyPr lIns="0" tIns="274320" rIns="0" bIns="0" anchor="t" anchorCtr="0"/>
          <a:lstStyle>
            <a:lvl1pPr algn="l">
              <a:lnSpc>
                <a:spcPts val="5400"/>
              </a:lnSpc>
              <a:defRPr sz="5400" b="1" i="0" cap="all" spc="0" baseline="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E825845-66DD-4B77-A729-CD97D156FE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280160" y="0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22749162-63A5-5BF9-895E-B0577A6C4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9670435">
            <a:off x="7632743" y="794953"/>
            <a:ext cx="465456" cy="581432"/>
            <a:chOff x="7843462" y="2744546"/>
            <a:chExt cx="465456" cy="581432"/>
          </a:xfrm>
        </p:grpSpPr>
        <p:sp>
          <p:nvSpPr>
            <p:cNvPr id="19" name="Graphic 12">
              <a:extLst>
                <a:ext uri="{FF2B5EF4-FFF2-40B4-BE49-F238E27FC236}">
                  <a16:creationId xmlns:a16="http://schemas.microsoft.com/office/drawing/2014/main" id="{818B4386-1FCF-4ACE-BE25-AF9CC5E2256F}"/>
                </a:ext>
              </a:extLst>
            </p:cNvPr>
            <p:cNvSpPr/>
            <p:nvPr userDrawn="1"/>
          </p:nvSpPr>
          <p:spPr>
            <a:xfrm>
              <a:off x="8217780" y="2973840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bg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" name="Graphic 13">
              <a:extLst>
                <a:ext uri="{FF2B5EF4-FFF2-40B4-BE49-F238E27FC236}">
                  <a16:creationId xmlns:a16="http://schemas.microsoft.com/office/drawing/2014/main" id="{19319560-50ED-4963-A2CF-74663239D426}"/>
                </a:ext>
              </a:extLst>
            </p:cNvPr>
            <p:cNvSpPr/>
            <p:nvPr userDrawn="1"/>
          </p:nvSpPr>
          <p:spPr>
            <a:xfrm>
              <a:off x="7859002" y="2744546"/>
              <a:ext cx="139038" cy="139038"/>
            </a:xfrm>
            <a:custGeom>
              <a:avLst/>
              <a:gdLst>
                <a:gd name="connsiteX0" fmla="*/ 129601 w 139038"/>
                <a:gd name="connsiteY0" fmla="*/ 60082 h 139038"/>
                <a:gd name="connsiteX1" fmla="*/ 78956 w 139038"/>
                <a:gd name="connsiteY1" fmla="*/ 60082 h 139038"/>
                <a:gd name="connsiteX2" fmla="*/ 78956 w 139038"/>
                <a:gd name="connsiteY2" fmla="*/ 9437 h 139038"/>
                <a:gd name="connsiteX3" fmla="*/ 69519 w 139038"/>
                <a:gd name="connsiteY3" fmla="*/ 0 h 139038"/>
                <a:gd name="connsiteX4" fmla="*/ 60082 w 139038"/>
                <a:gd name="connsiteY4" fmla="*/ 9437 h 139038"/>
                <a:gd name="connsiteX5" fmla="*/ 60082 w 139038"/>
                <a:gd name="connsiteY5" fmla="*/ 60082 h 139038"/>
                <a:gd name="connsiteX6" fmla="*/ 9437 w 139038"/>
                <a:gd name="connsiteY6" fmla="*/ 60082 h 139038"/>
                <a:gd name="connsiteX7" fmla="*/ 0 w 139038"/>
                <a:gd name="connsiteY7" fmla="*/ 69519 h 139038"/>
                <a:gd name="connsiteX8" fmla="*/ 9437 w 139038"/>
                <a:gd name="connsiteY8" fmla="*/ 78956 h 139038"/>
                <a:gd name="connsiteX9" fmla="*/ 60082 w 139038"/>
                <a:gd name="connsiteY9" fmla="*/ 78956 h 139038"/>
                <a:gd name="connsiteX10" fmla="*/ 60082 w 139038"/>
                <a:gd name="connsiteY10" fmla="*/ 129601 h 139038"/>
                <a:gd name="connsiteX11" fmla="*/ 69519 w 139038"/>
                <a:gd name="connsiteY11" fmla="*/ 139038 h 139038"/>
                <a:gd name="connsiteX12" fmla="*/ 78956 w 139038"/>
                <a:gd name="connsiteY12" fmla="*/ 129601 h 139038"/>
                <a:gd name="connsiteX13" fmla="*/ 78956 w 139038"/>
                <a:gd name="connsiteY13" fmla="*/ 78956 h 139038"/>
                <a:gd name="connsiteX14" fmla="*/ 129601 w 139038"/>
                <a:gd name="connsiteY14" fmla="*/ 78956 h 139038"/>
                <a:gd name="connsiteX15" fmla="*/ 139038 w 139038"/>
                <a:gd name="connsiteY15" fmla="*/ 69519 h 139038"/>
                <a:gd name="connsiteX16" fmla="*/ 129601 w 139038"/>
                <a:gd name="connsiteY16" fmla="*/ 60082 h 139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8" h="139038">
                  <a:moveTo>
                    <a:pt x="129601" y="60082"/>
                  </a:moveTo>
                  <a:lnTo>
                    <a:pt x="78956" y="60082"/>
                  </a:lnTo>
                  <a:lnTo>
                    <a:pt x="78956" y="9437"/>
                  </a:lnTo>
                  <a:cubicBezTo>
                    <a:pt x="78956" y="4225"/>
                    <a:pt x="74731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7"/>
                    <a:pt x="0" y="69519"/>
                  </a:cubicBezTo>
                  <a:cubicBezTo>
                    <a:pt x="0" y="74731"/>
                    <a:pt x="4225" y="78956"/>
                    <a:pt x="9437" y="78956"/>
                  </a:cubicBezTo>
                  <a:lnTo>
                    <a:pt x="60082" y="78956"/>
                  </a:lnTo>
                  <a:lnTo>
                    <a:pt x="60082" y="129601"/>
                  </a:lnTo>
                  <a:cubicBezTo>
                    <a:pt x="60082" y="134813"/>
                    <a:pt x="64307" y="139038"/>
                    <a:pt x="69519" y="139038"/>
                  </a:cubicBezTo>
                  <a:cubicBezTo>
                    <a:pt x="74731" y="139038"/>
                    <a:pt x="78956" y="134813"/>
                    <a:pt x="78956" y="129601"/>
                  </a:cubicBezTo>
                  <a:lnTo>
                    <a:pt x="78956" y="78956"/>
                  </a:lnTo>
                  <a:lnTo>
                    <a:pt x="129601" y="78956"/>
                  </a:lnTo>
                  <a:cubicBezTo>
                    <a:pt x="134813" y="78956"/>
                    <a:pt x="139038" y="74731"/>
                    <a:pt x="139038" y="69519"/>
                  </a:cubicBezTo>
                  <a:cubicBezTo>
                    <a:pt x="139038" y="64307"/>
                    <a:pt x="134813" y="60082"/>
                    <a:pt x="129601" y="60082"/>
                  </a:cubicBezTo>
                  <a:close/>
                </a:path>
              </a:pathLst>
            </a:custGeom>
            <a:solidFill>
              <a:schemeClr val="bg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3" name="Graphic 15">
              <a:extLst>
                <a:ext uri="{FF2B5EF4-FFF2-40B4-BE49-F238E27FC236}">
                  <a16:creationId xmlns:a16="http://schemas.microsoft.com/office/drawing/2014/main" id="{E5ABBDAD-943D-48F3-9C80-B29C48966C79}"/>
                </a:ext>
              </a:extLst>
            </p:cNvPr>
            <p:cNvSpPr/>
            <p:nvPr userDrawn="1"/>
          </p:nvSpPr>
          <p:spPr>
            <a:xfrm>
              <a:off x="7843462" y="3198265"/>
              <a:ext cx="127713" cy="127713"/>
            </a:xfrm>
            <a:custGeom>
              <a:avLst/>
              <a:gdLst>
                <a:gd name="connsiteX0" fmla="*/ 63857 w 127713"/>
                <a:gd name="connsiteY0" fmla="*/ 18874 h 127713"/>
                <a:gd name="connsiteX1" fmla="*/ 108839 w 127713"/>
                <a:gd name="connsiteY1" fmla="*/ 63857 h 127713"/>
                <a:gd name="connsiteX2" fmla="*/ 63857 w 127713"/>
                <a:gd name="connsiteY2" fmla="*/ 108839 h 127713"/>
                <a:gd name="connsiteX3" fmla="*/ 18874 w 127713"/>
                <a:gd name="connsiteY3" fmla="*/ 63857 h 127713"/>
                <a:gd name="connsiteX4" fmla="*/ 63857 w 127713"/>
                <a:gd name="connsiteY4" fmla="*/ 18874 h 127713"/>
                <a:gd name="connsiteX5" fmla="*/ 63857 w 127713"/>
                <a:gd name="connsiteY5" fmla="*/ 0 h 127713"/>
                <a:gd name="connsiteX6" fmla="*/ 0 w 127713"/>
                <a:gd name="connsiteY6" fmla="*/ 63857 h 127713"/>
                <a:gd name="connsiteX7" fmla="*/ 63857 w 127713"/>
                <a:gd name="connsiteY7" fmla="*/ 127713 h 127713"/>
                <a:gd name="connsiteX8" fmla="*/ 127713 w 127713"/>
                <a:gd name="connsiteY8" fmla="*/ 63857 h 127713"/>
                <a:gd name="connsiteX9" fmla="*/ 63857 w 127713"/>
                <a:gd name="connsiteY9" fmla="*/ 0 h 127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3">
                  <a:moveTo>
                    <a:pt x="63857" y="18874"/>
                  </a:moveTo>
                  <a:cubicBezTo>
                    <a:pt x="88700" y="18874"/>
                    <a:pt x="108839" y="39013"/>
                    <a:pt x="108839" y="63857"/>
                  </a:cubicBezTo>
                  <a:cubicBezTo>
                    <a:pt x="108839" y="88700"/>
                    <a:pt x="88700" y="108839"/>
                    <a:pt x="63857" y="108839"/>
                  </a:cubicBezTo>
                  <a:cubicBezTo>
                    <a:pt x="39013" y="108839"/>
                    <a:pt x="18874" y="88700"/>
                    <a:pt x="18874" y="63857"/>
                  </a:cubicBezTo>
                  <a:cubicBezTo>
                    <a:pt x="18898" y="39023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3"/>
                    <a:pt x="63857" y="127713"/>
                  </a:cubicBezTo>
                  <a:cubicBezTo>
                    <a:pt x="99124" y="127713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bg1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Picture Placeholder 14">
            <a:extLst>
              <a:ext uri="{FF2B5EF4-FFF2-40B4-BE49-F238E27FC236}">
                <a16:creationId xmlns:a16="http://schemas.microsoft.com/office/drawing/2014/main" id="{01D87F51-D69B-9038-0566-4FDC355AB6F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197587" y="411831"/>
            <a:ext cx="3521337" cy="3521344"/>
          </a:xfrm>
          <a:custGeom>
            <a:avLst/>
            <a:gdLst>
              <a:gd name="connsiteX0" fmla="*/ 2133823 w 4266960"/>
              <a:gd name="connsiteY0" fmla="*/ 0 h 4266968"/>
              <a:gd name="connsiteX1" fmla="*/ 4256628 w 4266960"/>
              <a:gd name="connsiteY1" fmla="*/ 1915652 h 4266968"/>
              <a:gd name="connsiteX2" fmla="*/ 4266960 w 4266960"/>
              <a:gd name="connsiteY2" fmla="*/ 2120258 h 4266968"/>
              <a:gd name="connsiteX3" fmla="*/ 4266960 w 4266960"/>
              <a:gd name="connsiteY3" fmla="*/ 2147389 h 4266968"/>
              <a:gd name="connsiteX4" fmla="*/ 4256628 w 4266960"/>
              <a:gd name="connsiteY4" fmla="*/ 2351994 h 4266968"/>
              <a:gd name="connsiteX5" fmla="*/ 2351994 w 4266960"/>
              <a:gd name="connsiteY5" fmla="*/ 4256629 h 4266968"/>
              <a:gd name="connsiteX6" fmla="*/ 2147230 w 4266960"/>
              <a:gd name="connsiteY6" fmla="*/ 4266968 h 4266968"/>
              <a:gd name="connsiteX7" fmla="*/ 2120416 w 4266960"/>
              <a:gd name="connsiteY7" fmla="*/ 4266968 h 4266968"/>
              <a:gd name="connsiteX8" fmla="*/ 1915652 w 4266960"/>
              <a:gd name="connsiteY8" fmla="*/ 4256629 h 4266968"/>
              <a:gd name="connsiteX9" fmla="*/ 0 w 4266960"/>
              <a:gd name="connsiteY9" fmla="*/ 2133823 h 4266968"/>
              <a:gd name="connsiteX10" fmla="*/ 2133823 w 4266960"/>
              <a:gd name="connsiteY10" fmla="*/ 0 h 4266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66960" h="4266968">
                <a:moveTo>
                  <a:pt x="2133823" y="0"/>
                </a:moveTo>
                <a:cubicBezTo>
                  <a:pt x="3238644" y="0"/>
                  <a:pt x="4147355" y="839660"/>
                  <a:pt x="4256628" y="1915652"/>
                </a:cubicBezTo>
                <a:lnTo>
                  <a:pt x="4266960" y="2120258"/>
                </a:lnTo>
                <a:lnTo>
                  <a:pt x="4266960" y="2147389"/>
                </a:lnTo>
                <a:lnTo>
                  <a:pt x="4256628" y="2351994"/>
                </a:lnTo>
                <a:cubicBezTo>
                  <a:pt x="4154640" y="3356254"/>
                  <a:pt x="3356253" y="4154640"/>
                  <a:pt x="2351994" y="4256629"/>
                </a:cubicBezTo>
                <a:lnTo>
                  <a:pt x="2147230" y="4266968"/>
                </a:lnTo>
                <a:lnTo>
                  <a:pt x="2120416" y="4266968"/>
                </a:lnTo>
                <a:lnTo>
                  <a:pt x="1915652" y="4256629"/>
                </a:lnTo>
                <a:cubicBezTo>
                  <a:pt x="839660" y="4147356"/>
                  <a:pt x="0" y="3238645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  <p:txBody>
          <a:bodyPr wrap="square" tIns="914400" anchor="t" anchorCtr="0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7847743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 + Pictur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280159" y="640080"/>
            <a:ext cx="10302240" cy="1852046"/>
          </a:xfrm>
        </p:spPr>
        <p:txBody>
          <a:bodyPr lIns="0" tIns="0" rIns="0" bIns="0" anchor="b"/>
          <a:lstStyle>
            <a:lvl1pPr algn="l">
              <a:lnSpc>
                <a:spcPts val="5400"/>
              </a:lnSpc>
              <a:defRPr sz="5400" b="1" i="0" cap="all" spc="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280158" y="2588447"/>
            <a:ext cx="7853678" cy="726645"/>
          </a:xfrm>
        </p:spPr>
        <p:txBody>
          <a:bodyPr lIns="0" tIns="0" rIns="0" bIns="0" anchor="t" anchorCtr="0">
            <a:normAutofit/>
          </a:bodyPr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E825845-66DD-4B77-A729-CD97D156FE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280160" y="3496322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22749162-63A5-5BF9-895E-B0577A6C4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7659974" y="4456458"/>
            <a:ext cx="465456" cy="581432"/>
            <a:chOff x="7843462" y="2744546"/>
            <a:chExt cx="465456" cy="581432"/>
          </a:xfrm>
        </p:grpSpPr>
        <p:sp>
          <p:nvSpPr>
            <p:cNvPr id="19" name="Graphic 12">
              <a:extLst>
                <a:ext uri="{FF2B5EF4-FFF2-40B4-BE49-F238E27FC236}">
                  <a16:creationId xmlns:a16="http://schemas.microsoft.com/office/drawing/2014/main" id="{818B4386-1FCF-4ACE-BE25-AF9CC5E2256F}"/>
                </a:ext>
              </a:extLst>
            </p:cNvPr>
            <p:cNvSpPr/>
            <p:nvPr userDrawn="1"/>
          </p:nvSpPr>
          <p:spPr>
            <a:xfrm>
              <a:off x="8217780" y="2973840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bg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" name="Graphic 13">
              <a:extLst>
                <a:ext uri="{FF2B5EF4-FFF2-40B4-BE49-F238E27FC236}">
                  <a16:creationId xmlns:a16="http://schemas.microsoft.com/office/drawing/2014/main" id="{19319560-50ED-4963-A2CF-74663239D426}"/>
                </a:ext>
              </a:extLst>
            </p:cNvPr>
            <p:cNvSpPr/>
            <p:nvPr userDrawn="1"/>
          </p:nvSpPr>
          <p:spPr>
            <a:xfrm>
              <a:off x="7859002" y="2744546"/>
              <a:ext cx="139038" cy="139038"/>
            </a:xfrm>
            <a:custGeom>
              <a:avLst/>
              <a:gdLst>
                <a:gd name="connsiteX0" fmla="*/ 129601 w 139038"/>
                <a:gd name="connsiteY0" fmla="*/ 60082 h 139038"/>
                <a:gd name="connsiteX1" fmla="*/ 78956 w 139038"/>
                <a:gd name="connsiteY1" fmla="*/ 60082 h 139038"/>
                <a:gd name="connsiteX2" fmla="*/ 78956 w 139038"/>
                <a:gd name="connsiteY2" fmla="*/ 9437 h 139038"/>
                <a:gd name="connsiteX3" fmla="*/ 69519 w 139038"/>
                <a:gd name="connsiteY3" fmla="*/ 0 h 139038"/>
                <a:gd name="connsiteX4" fmla="*/ 60082 w 139038"/>
                <a:gd name="connsiteY4" fmla="*/ 9437 h 139038"/>
                <a:gd name="connsiteX5" fmla="*/ 60082 w 139038"/>
                <a:gd name="connsiteY5" fmla="*/ 60082 h 139038"/>
                <a:gd name="connsiteX6" fmla="*/ 9437 w 139038"/>
                <a:gd name="connsiteY6" fmla="*/ 60082 h 139038"/>
                <a:gd name="connsiteX7" fmla="*/ 0 w 139038"/>
                <a:gd name="connsiteY7" fmla="*/ 69519 h 139038"/>
                <a:gd name="connsiteX8" fmla="*/ 9437 w 139038"/>
                <a:gd name="connsiteY8" fmla="*/ 78956 h 139038"/>
                <a:gd name="connsiteX9" fmla="*/ 60082 w 139038"/>
                <a:gd name="connsiteY9" fmla="*/ 78956 h 139038"/>
                <a:gd name="connsiteX10" fmla="*/ 60082 w 139038"/>
                <a:gd name="connsiteY10" fmla="*/ 129601 h 139038"/>
                <a:gd name="connsiteX11" fmla="*/ 69519 w 139038"/>
                <a:gd name="connsiteY11" fmla="*/ 139038 h 139038"/>
                <a:gd name="connsiteX12" fmla="*/ 78956 w 139038"/>
                <a:gd name="connsiteY12" fmla="*/ 129601 h 139038"/>
                <a:gd name="connsiteX13" fmla="*/ 78956 w 139038"/>
                <a:gd name="connsiteY13" fmla="*/ 78956 h 139038"/>
                <a:gd name="connsiteX14" fmla="*/ 129601 w 139038"/>
                <a:gd name="connsiteY14" fmla="*/ 78956 h 139038"/>
                <a:gd name="connsiteX15" fmla="*/ 139038 w 139038"/>
                <a:gd name="connsiteY15" fmla="*/ 69519 h 139038"/>
                <a:gd name="connsiteX16" fmla="*/ 129601 w 139038"/>
                <a:gd name="connsiteY16" fmla="*/ 60082 h 139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8" h="139038">
                  <a:moveTo>
                    <a:pt x="129601" y="60082"/>
                  </a:moveTo>
                  <a:lnTo>
                    <a:pt x="78956" y="60082"/>
                  </a:lnTo>
                  <a:lnTo>
                    <a:pt x="78956" y="9437"/>
                  </a:lnTo>
                  <a:cubicBezTo>
                    <a:pt x="78956" y="4225"/>
                    <a:pt x="74731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7"/>
                    <a:pt x="0" y="69519"/>
                  </a:cubicBezTo>
                  <a:cubicBezTo>
                    <a:pt x="0" y="74731"/>
                    <a:pt x="4225" y="78956"/>
                    <a:pt x="9437" y="78956"/>
                  </a:cubicBezTo>
                  <a:lnTo>
                    <a:pt x="60082" y="78956"/>
                  </a:lnTo>
                  <a:lnTo>
                    <a:pt x="60082" y="129601"/>
                  </a:lnTo>
                  <a:cubicBezTo>
                    <a:pt x="60082" y="134813"/>
                    <a:pt x="64307" y="139038"/>
                    <a:pt x="69519" y="139038"/>
                  </a:cubicBezTo>
                  <a:cubicBezTo>
                    <a:pt x="74731" y="139038"/>
                    <a:pt x="78956" y="134813"/>
                    <a:pt x="78956" y="129601"/>
                  </a:cubicBezTo>
                  <a:lnTo>
                    <a:pt x="78956" y="78956"/>
                  </a:lnTo>
                  <a:lnTo>
                    <a:pt x="129601" y="78956"/>
                  </a:lnTo>
                  <a:cubicBezTo>
                    <a:pt x="134813" y="78956"/>
                    <a:pt x="139038" y="74731"/>
                    <a:pt x="139038" y="69519"/>
                  </a:cubicBezTo>
                  <a:cubicBezTo>
                    <a:pt x="139038" y="64307"/>
                    <a:pt x="134813" y="60082"/>
                    <a:pt x="129601" y="60082"/>
                  </a:cubicBezTo>
                  <a:close/>
                </a:path>
              </a:pathLst>
            </a:custGeom>
            <a:solidFill>
              <a:schemeClr val="bg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3" name="Graphic 15">
              <a:extLst>
                <a:ext uri="{FF2B5EF4-FFF2-40B4-BE49-F238E27FC236}">
                  <a16:creationId xmlns:a16="http://schemas.microsoft.com/office/drawing/2014/main" id="{E5ABBDAD-943D-48F3-9C80-B29C48966C79}"/>
                </a:ext>
              </a:extLst>
            </p:cNvPr>
            <p:cNvSpPr/>
            <p:nvPr userDrawn="1"/>
          </p:nvSpPr>
          <p:spPr>
            <a:xfrm>
              <a:off x="7843462" y="3198265"/>
              <a:ext cx="127713" cy="127713"/>
            </a:xfrm>
            <a:custGeom>
              <a:avLst/>
              <a:gdLst>
                <a:gd name="connsiteX0" fmla="*/ 63857 w 127713"/>
                <a:gd name="connsiteY0" fmla="*/ 18874 h 127713"/>
                <a:gd name="connsiteX1" fmla="*/ 108839 w 127713"/>
                <a:gd name="connsiteY1" fmla="*/ 63857 h 127713"/>
                <a:gd name="connsiteX2" fmla="*/ 63857 w 127713"/>
                <a:gd name="connsiteY2" fmla="*/ 108839 h 127713"/>
                <a:gd name="connsiteX3" fmla="*/ 18874 w 127713"/>
                <a:gd name="connsiteY3" fmla="*/ 63857 h 127713"/>
                <a:gd name="connsiteX4" fmla="*/ 63857 w 127713"/>
                <a:gd name="connsiteY4" fmla="*/ 18874 h 127713"/>
                <a:gd name="connsiteX5" fmla="*/ 63857 w 127713"/>
                <a:gd name="connsiteY5" fmla="*/ 0 h 127713"/>
                <a:gd name="connsiteX6" fmla="*/ 0 w 127713"/>
                <a:gd name="connsiteY6" fmla="*/ 63857 h 127713"/>
                <a:gd name="connsiteX7" fmla="*/ 63857 w 127713"/>
                <a:gd name="connsiteY7" fmla="*/ 127713 h 127713"/>
                <a:gd name="connsiteX8" fmla="*/ 127713 w 127713"/>
                <a:gd name="connsiteY8" fmla="*/ 63857 h 127713"/>
                <a:gd name="connsiteX9" fmla="*/ 63857 w 127713"/>
                <a:gd name="connsiteY9" fmla="*/ 0 h 127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3">
                  <a:moveTo>
                    <a:pt x="63857" y="18874"/>
                  </a:moveTo>
                  <a:cubicBezTo>
                    <a:pt x="88700" y="18874"/>
                    <a:pt x="108839" y="39013"/>
                    <a:pt x="108839" y="63857"/>
                  </a:cubicBezTo>
                  <a:cubicBezTo>
                    <a:pt x="108839" y="88700"/>
                    <a:pt x="88700" y="108839"/>
                    <a:pt x="63857" y="108839"/>
                  </a:cubicBezTo>
                  <a:cubicBezTo>
                    <a:pt x="39013" y="108839"/>
                    <a:pt x="18874" y="88700"/>
                    <a:pt x="18874" y="63857"/>
                  </a:cubicBezTo>
                  <a:cubicBezTo>
                    <a:pt x="18898" y="39023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3"/>
                    <a:pt x="63857" y="127713"/>
                  </a:cubicBezTo>
                  <a:cubicBezTo>
                    <a:pt x="99124" y="127713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bg1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5" name="Picture Placeholder 14">
            <a:extLst>
              <a:ext uri="{FF2B5EF4-FFF2-40B4-BE49-F238E27FC236}">
                <a16:creationId xmlns:a16="http://schemas.microsoft.com/office/drawing/2014/main" id="{5DDB7824-50BA-B12F-AD49-CA8953CA3A0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536252" y="3205313"/>
            <a:ext cx="3043077" cy="3043083"/>
          </a:xfrm>
          <a:custGeom>
            <a:avLst/>
            <a:gdLst>
              <a:gd name="connsiteX0" fmla="*/ 2133823 w 4266960"/>
              <a:gd name="connsiteY0" fmla="*/ 0 h 4266968"/>
              <a:gd name="connsiteX1" fmla="*/ 4256628 w 4266960"/>
              <a:gd name="connsiteY1" fmla="*/ 1915652 h 4266968"/>
              <a:gd name="connsiteX2" fmla="*/ 4266960 w 4266960"/>
              <a:gd name="connsiteY2" fmla="*/ 2120258 h 4266968"/>
              <a:gd name="connsiteX3" fmla="*/ 4266960 w 4266960"/>
              <a:gd name="connsiteY3" fmla="*/ 2147389 h 4266968"/>
              <a:gd name="connsiteX4" fmla="*/ 4256628 w 4266960"/>
              <a:gd name="connsiteY4" fmla="*/ 2351994 h 4266968"/>
              <a:gd name="connsiteX5" fmla="*/ 2351994 w 4266960"/>
              <a:gd name="connsiteY5" fmla="*/ 4256629 h 4266968"/>
              <a:gd name="connsiteX6" fmla="*/ 2147230 w 4266960"/>
              <a:gd name="connsiteY6" fmla="*/ 4266968 h 4266968"/>
              <a:gd name="connsiteX7" fmla="*/ 2120416 w 4266960"/>
              <a:gd name="connsiteY7" fmla="*/ 4266968 h 4266968"/>
              <a:gd name="connsiteX8" fmla="*/ 1915652 w 4266960"/>
              <a:gd name="connsiteY8" fmla="*/ 4256629 h 4266968"/>
              <a:gd name="connsiteX9" fmla="*/ 0 w 4266960"/>
              <a:gd name="connsiteY9" fmla="*/ 2133823 h 4266968"/>
              <a:gd name="connsiteX10" fmla="*/ 2133823 w 4266960"/>
              <a:gd name="connsiteY10" fmla="*/ 0 h 4266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66960" h="4266968">
                <a:moveTo>
                  <a:pt x="2133823" y="0"/>
                </a:moveTo>
                <a:cubicBezTo>
                  <a:pt x="3238644" y="0"/>
                  <a:pt x="4147355" y="839660"/>
                  <a:pt x="4256628" y="1915652"/>
                </a:cubicBezTo>
                <a:lnTo>
                  <a:pt x="4266960" y="2120258"/>
                </a:lnTo>
                <a:lnTo>
                  <a:pt x="4266960" y="2147389"/>
                </a:lnTo>
                <a:lnTo>
                  <a:pt x="4256628" y="2351994"/>
                </a:lnTo>
                <a:cubicBezTo>
                  <a:pt x="4154640" y="3356254"/>
                  <a:pt x="3356253" y="4154640"/>
                  <a:pt x="2351994" y="4256629"/>
                </a:cubicBezTo>
                <a:lnTo>
                  <a:pt x="2147230" y="4266968"/>
                </a:lnTo>
                <a:lnTo>
                  <a:pt x="2120416" y="4266968"/>
                </a:lnTo>
                <a:lnTo>
                  <a:pt x="1915652" y="4256629"/>
                </a:lnTo>
                <a:cubicBezTo>
                  <a:pt x="839660" y="4147356"/>
                  <a:pt x="0" y="3238645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  <p:txBody>
          <a:bodyPr wrap="square" tIns="914400" anchor="t" anchorCtr="0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9988416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imag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14800" y="640080"/>
            <a:ext cx="7498080" cy="1280160"/>
          </a:xfrm>
        </p:spPr>
        <p:txBody>
          <a:bodyPr lIns="0" tIns="0" rIns="0" bIns="0" anchor="b" anchorCtr="0"/>
          <a:lstStyle>
            <a:lvl1pPr>
              <a:defRPr sz="4000" b="1" cap="all" spc="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4632" y="722376"/>
            <a:ext cx="520991" cy="517379"/>
          </a:xfrm>
        </p:spPr>
        <p:txBody>
          <a:bodyPr anchor="t" anchorCtr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E62FC6D8-DD87-4B93-8491-43C84EE63FE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317615" y="895646"/>
            <a:ext cx="1956925" cy="1956928"/>
          </a:xfrm>
          <a:custGeom>
            <a:avLst/>
            <a:gdLst>
              <a:gd name="connsiteX0" fmla="*/ 2133823 w 4266960"/>
              <a:gd name="connsiteY0" fmla="*/ 0 h 4266968"/>
              <a:gd name="connsiteX1" fmla="*/ 4256628 w 4266960"/>
              <a:gd name="connsiteY1" fmla="*/ 1915652 h 4266968"/>
              <a:gd name="connsiteX2" fmla="*/ 4266960 w 4266960"/>
              <a:gd name="connsiteY2" fmla="*/ 2120258 h 4266968"/>
              <a:gd name="connsiteX3" fmla="*/ 4266960 w 4266960"/>
              <a:gd name="connsiteY3" fmla="*/ 2147389 h 4266968"/>
              <a:gd name="connsiteX4" fmla="*/ 4256628 w 4266960"/>
              <a:gd name="connsiteY4" fmla="*/ 2351994 h 4266968"/>
              <a:gd name="connsiteX5" fmla="*/ 2351994 w 4266960"/>
              <a:gd name="connsiteY5" fmla="*/ 4256629 h 4266968"/>
              <a:gd name="connsiteX6" fmla="*/ 2147230 w 4266960"/>
              <a:gd name="connsiteY6" fmla="*/ 4266968 h 4266968"/>
              <a:gd name="connsiteX7" fmla="*/ 2120416 w 4266960"/>
              <a:gd name="connsiteY7" fmla="*/ 4266968 h 4266968"/>
              <a:gd name="connsiteX8" fmla="*/ 1915652 w 4266960"/>
              <a:gd name="connsiteY8" fmla="*/ 4256629 h 4266968"/>
              <a:gd name="connsiteX9" fmla="*/ 0 w 4266960"/>
              <a:gd name="connsiteY9" fmla="*/ 2133823 h 4266968"/>
              <a:gd name="connsiteX10" fmla="*/ 2133823 w 4266960"/>
              <a:gd name="connsiteY10" fmla="*/ 0 h 4266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66960" h="4266968">
                <a:moveTo>
                  <a:pt x="2133823" y="0"/>
                </a:moveTo>
                <a:cubicBezTo>
                  <a:pt x="3238644" y="0"/>
                  <a:pt x="4147355" y="839660"/>
                  <a:pt x="4256628" y="1915652"/>
                </a:cubicBezTo>
                <a:lnTo>
                  <a:pt x="4266960" y="2120258"/>
                </a:lnTo>
                <a:lnTo>
                  <a:pt x="4266960" y="2147389"/>
                </a:lnTo>
                <a:lnTo>
                  <a:pt x="4256628" y="2351994"/>
                </a:lnTo>
                <a:cubicBezTo>
                  <a:pt x="4154640" y="3356254"/>
                  <a:pt x="3356253" y="4154640"/>
                  <a:pt x="2351994" y="4256629"/>
                </a:cubicBezTo>
                <a:lnTo>
                  <a:pt x="2147230" y="4266968"/>
                </a:lnTo>
                <a:lnTo>
                  <a:pt x="2120416" y="4266968"/>
                </a:lnTo>
                <a:lnTo>
                  <a:pt x="1915652" y="4256629"/>
                </a:lnTo>
                <a:cubicBezTo>
                  <a:pt x="839660" y="4147356"/>
                  <a:pt x="0" y="3238645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  <p:txBody>
          <a:bodyPr wrap="square" tIns="91440" anchor="t" anchorCtr="0">
            <a:noAutofit/>
          </a:bodyPr>
          <a:lstStyle>
            <a:lvl1pPr algn="ctr">
              <a:buNone/>
              <a:defRPr sz="1800"/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114800" y="2194560"/>
            <a:ext cx="7498080" cy="4023360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10000"/>
              </a:lnSpc>
              <a:buNone/>
              <a:defRPr sz="1800"/>
            </a:lvl1pPr>
            <a:lvl2pPr marL="228600">
              <a:defRPr sz="1600"/>
            </a:lvl2pPr>
            <a:lvl3pPr marL="457200">
              <a:defRPr sz="1400"/>
            </a:lvl3pPr>
            <a:lvl4pPr marL="685800">
              <a:defRPr sz="1200"/>
            </a:lvl4pPr>
            <a:lvl5pPr>
              <a:defRPr sz="14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758B5E78-A531-681D-1312-F21B52D06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970685" y="620661"/>
            <a:ext cx="403448" cy="381782"/>
            <a:chOff x="10969280" y="1780012"/>
            <a:chExt cx="403448" cy="381782"/>
          </a:xfrm>
        </p:grpSpPr>
        <p:sp>
          <p:nvSpPr>
            <p:cNvPr id="17" name="Graphic 10">
              <a:extLst>
                <a:ext uri="{FF2B5EF4-FFF2-40B4-BE49-F238E27FC236}">
                  <a16:creationId xmlns:a16="http://schemas.microsoft.com/office/drawing/2014/main" id="{AAD06B87-D9B2-4F94-B734-A8F039A203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1281590" y="2070656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" name="Graphic 11">
              <a:extLst>
                <a:ext uri="{FF2B5EF4-FFF2-40B4-BE49-F238E27FC236}">
                  <a16:creationId xmlns:a16="http://schemas.microsoft.com/office/drawing/2014/main" id="{BB13A13C-36EA-4B13-9175-C5FE95B34D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0969280" y="1780012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4" name="Footer Placeholder 8">
            <a:extLst>
              <a:ext uri="{FF2B5EF4-FFF2-40B4-BE49-F238E27FC236}">
                <a16:creationId xmlns:a16="http://schemas.microsoft.com/office/drawing/2014/main" id="{5189CAD3-7011-6481-11F8-05B5CB106F01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1280160" y="6356350"/>
            <a:ext cx="4114800" cy="365125"/>
          </a:xfrm>
        </p:spPr>
        <p:txBody>
          <a:bodyPr lIns="0" rIns="91440"/>
          <a:lstStyle>
            <a:lvl1pPr algn="l">
              <a:defRPr/>
            </a:lvl1pPr>
          </a:lstStyle>
          <a:p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B7CB27F-7A56-A747-A4D6-5627C2463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40664" y="1371600"/>
            <a:ext cx="0" cy="548640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96921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80160" y="685800"/>
            <a:ext cx="9137012" cy="1280160"/>
          </a:xfrm>
        </p:spPr>
        <p:txBody>
          <a:bodyPr lIns="0" tIns="0" rIns="0" bIns="0"/>
          <a:lstStyle>
            <a:lvl1pPr>
              <a:defRPr sz="4000" b="1" cap="all" spc="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0F91A5DB-A2CA-1D70-9A06-3869A288C9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1280160" y="2327440"/>
            <a:ext cx="4846320" cy="4040574"/>
          </a:xfrm>
        </p:spPr>
        <p:txBody>
          <a:bodyPr lIns="0" tIns="0" rIns="0" bIns="0">
            <a:normAutofit/>
          </a:bodyPr>
          <a:lstStyle>
            <a:lvl1pPr marL="0" indent="0">
              <a:spcAft>
                <a:spcPts val="0"/>
              </a:spcAft>
              <a:buNone/>
              <a:defRPr sz="1800"/>
            </a:lvl1pPr>
            <a:lvl2pPr marL="228600">
              <a:spcBef>
                <a:spcPts val="1200"/>
              </a:spcBef>
              <a:defRPr sz="1800"/>
            </a:lvl2pPr>
            <a:lvl3pPr marL="685800">
              <a:spcBef>
                <a:spcPts val="1200"/>
              </a:spcBef>
              <a:defRPr sz="1800"/>
            </a:lvl3pPr>
            <a:lvl4pPr marL="1143000">
              <a:spcBef>
                <a:spcPts val="1200"/>
              </a:spcBef>
              <a:defRPr sz="1800"/>
            </a:lvl4pPr>
            <a:lvl5pPr marL="1600200">
              <a:spcBef>
                <a:spcPts val="12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6723402" y="2327441"/>
            <a:ext cx="4846320" cy="4040574"/>
          </a:xfrm>
        </p:spPr>
        <p:txBody>
          <a:bodyPr lIns="0" tIns="0" rIns="0" bIns="0">
            <a:normAutofit/>
          </a:bodyPr>
          <a:lstStyle>
            <a:lvl1pPr marL="0" indent="0">
              <a:spcAft>
                <a:spcPts val="0"/>
              </a:spcAft>
              <a:buNone/>
              <a:defRPr sz="1800"/>
            </a:lvl1pPr>
            <a:lvl2pPr marL="228600">
              <a:spcBef>
                <a:spcPts val="1200"/>
              </a:spcBef>
              <a:defRPr sz="1800"/>
            </a:lvl2pPr>
            <a:lvl3pPr marL="685800">
              <a:spcBef>
                <a:spcPts val="1200"/>
              </a:spcBef>
              <a:defRPr sz="1800"/>
            </a:lvl3pPr>
            <a:lvl4pPr marL="1143000">
              <a:spcBef>
                <a:spcPts val="1200"/>
              </a:spcBef>
              <a:defRPr sz="1800"/>
            </a:lvl4pPr>
            <a:lvl5pPr marL="1600200">
              <a:spcBef>
                <a:spcPts val="12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40664" y="1371600"/>
            <a:ext cx="0" cy="548640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5">
            <a:extLst>
              <a:ext uri="{FF2B5EF4-FFF2-40B4-BE49-F238E27FC236}">
                <a16:creationId xmlns:a16="http://schemas.microsoft.com/office/drawing/2014/main" id="{A9475260-301F-4744-B1DA-7B00F6FB43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" name="Graphic 16">
            <a:extLst>
              <a:ext uri="{FF2B5EF4-FFF2-40B4-BE49-F238E27FC236}">
                <a16:creationId xmlns:a16="http://schemas.microsoft.com/office/drawing/2014/main" id="{9BBD3F4B-0836-48C5-AC68-747456D1DD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6" name="Graphic 14">
            <a:extLst>
              <a:ext uri="{FF2B5EF4-FFF2-40B4-BE49-F238E27FC236}">
                <a16:creationId xmlns:a16="http://schemas.microsoft.com/office/drawing/2014/main" id="{9B4398D5-99F4-4F83-AA77-9B4177648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6D6A69CF-70D6-AB12-CD8B-FD75B7EE14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00355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EFE408-BFE1-16DC-F7C6-47F55C171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412992" y="0"/>
            <a:ext cx="5779008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4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5572" y="685800"/>
            <a:ext cx="4754880" cy="5670550"/>
          </a:xfrm>
        </p:spPr>
        <p:txBody>
          <a:bodyPr lIns="0" tIns="0" rIns="0" bIns="0" anchor="ctr" anchorCtr="0"/>
          <a:lstStyle>
            <a:lvl1pPr algn="l">
              <a:defRPr sz="4000" b="1" cap="all" spc="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4C0ED5DD-6381-0FFD-7B45-D21179A390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Content Placeholder 5">
            <a:extLst>
              <a:ext uri="{FF2B5EF4-FFF2-40B4-BE49-F238E27FC236}">
                <a16:creationId xmlns:a16="http://schemas.microsoft.com/office/drawing/2014/main" id="{F042E432-AE48-385B-DEA1-32129394CE76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1279526" y="1533524"/>
            <a:ext cx="4663440" cy="1895475"/>
          </a:xfrm>
        </p:spPr>
        <p:txBody>
          <a:bodyPr lIns="0" tIns="0" rIns="0" bIns="0" anchor="t" anchorCtr="0">
            <a:noAutofit/>
          </a:bodyPr>
          <a:lstStyle>
            <a:lvl1pPr marL="342900" indent="-512064">
              <a:spcBef>
                <a:spcPts val="1000"/>
              </a:spcBef>
              <a:buFont typeface="+mj-lt"/>
              <a:buAutoNum type="arabicPeriod"/>
              <a:defRPr sz="1800"/>
            </a:lvl1pPr>
            <a:lvl2pPr marL="1028700" indent="-342900">
              <a:spcBef>
                <a:spcPts val="1200"/>
              </a:spcBef>
              <a:buFont typeface="+mj-lt"/>
              <a:buAutoNum type="alphaLcPeriod"/>
              <a:defRPr sz="1800"/>
            </a:lvl2pPr>
            <a:lvl3pPr marL="1257300" indent="-342900">
              <a:spcBef>
                <a:spcPts val="1200"/>
              </a:spcBef>
              <a:buFont typeface="+mj-lt"/>
              <a:buAutoNum type="arabicParenR"/>
              <a:defRPr sz="1800"/>
            </a:lvl3pPr>
            <a:lvl4pPr marL="1714500" indent="-342900">
              <a:spcBef>
                <a:spcPts val="1200"/>
              </a:spcBef>
              <a:buFont typeface="+mj-lt"/>
              <a:buAutoNum type="alphaLcParenR"/>
              <a:defRPr sz="1800"/>
            </a:lvl4pPr>
            <a:lvl5pPr marL="2228850" indent="-400050">
              <a:spcBef>
                <a:spcPts val="1200"/>
              </a:spcBef>
              <a:buFont typeface="+mj-lt"/>
              <a:buAutoNum type="romanLcPeriod"/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DF111B2E-0535-57E2-FE92-620F9307A956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280160" y="3482974"/>
            <a:ext cx="4663440" cy="1190033"/>
          </a:xfrm>
        </p:spPr>
        <p:txBody>
          <a:bodyPr lIns="0" tIns="0" rIns="0" bIns="0" anchor="t" anchorCtr="0">
            <a:no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spcBef>
                <a:spcPts val="1200"/>
              </a:spcBef>
              <a:buNone/>
              <a:defRPr sz="1600"/>
            </a:lvl2pPr>
            <a:lvl3pPr marL="914400" indent="0">
              <a:spcBef>
                <a:spcPts val="1200"/>
              </a:spcBef>
              <a:buNone/>
              <a:defRPr sz="1400"/>
            </a:lvl3pPr>
            <a:lvl4pPr marL="1371600" indent="0">
              <a:spcBef>
                <a:spcPts val="1200"/>
              </a:spcBef>
              <a:buNone/>
              <a:defRPr sz="1200"/>
            </a:lvl4pPr>
            <a:lvl5pPr marL="1828800" indent="0">
              <a:spcBef>
                <a:spcPts val="1200"/>
              </a:spcBef>
              <a:buNone/>
              <a:defRPr sz="1200"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1280160" y="4692058"/>
            <a:ext cx="4663440" cy="1584918"/>
          </a:xfrm>
        </p:spPr>
        <p:txBody>
          <a:bodyPr lIns="0" tIns="0" rIns="0" bIns="0" anchor="t" anchorCtr="0">
            <a:noAutofit/>
          </a:bodyPr>
          <a:lstStyle>
            <a:lvl1pPr>
              <a:spcBef>
                <a:spcPts val="1200"/>
              </a:spcBef>
              <a:defRPr sz="1800"/>
            </a:lvl1pPr>
            <a:lvl2pPr>
              <a:spcBef>
                <a:spcPts val="1200"/>
              </a:spcBef>
              <a:defRPr sz="1600"/>
            </a:lvl2pPr>
            <a:lvl3pPr>
              <a:spcBef>
                <a:spcPts val="1200"/>
              </a:spcBef>
              <a:defRPr sz="1400"/>
            </a:lvl3pPr>
            <a:lvl4pPr>
              <a:spcBef>
                <a:spcPts val="1200"/>
              </a:spcBef>
              <a:defRPr sz="1200"/>
            </a:lvl4pPr>
            <a:lvl5pPr>
              <a:spcBef>
                <a:spcPts val="1200"/>
              </a:spcBef>
              <a:defRPr sz="12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1" name="Footer Placeholder 20">
            <a:extLst>
              <a:ext uri="{FF2B5EF4-FFF2-40B4-BE49-F238E27FC236}">
                <a16:creationId xmlns:a16="http://schemas.microsoft.com/office/drawing/2014/main" id="{34C23E1A-9E5E-DA12-8E11-83F486766E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356350"/>
            <a:ext cx="4114800" cy="365125"/>
          </a:xfrm>
        </p:spPr>
        <p:txBody>
          <a:bodyPr lIns="0" rIns="91440"/>
          <a:lstStyle>
            <a:lvl1pPr algn="l">
              <a:defRPr/>
            </a:lvl1pPr>
          </a:lstStyle>
          <a:p>
            <a:endParaRPr lang="en-US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E3FE6E42-6A8F-C459-87EE-E2A5BAFA8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40664" y="1371600"/>
            <a:ext cx="0" cy="548640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039653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0160" y="301752"/>
            <a:ext cx="4663438" cy="2441448"/>
          </a:xfrm>
        </p:spPr>
        <p:txBody>
          <a:bodyPr lIns="0" tIns="0" rIns="0" bIns="0" anchor="ctr" anchorCtr="0"/>
          <a:lstStyle>
            <a:lvl1pPr algn="l">
              <a:lnSpc>
                <a:spcPts val="4000"/>
              </a:lnSpc>
              <a:spcBef>
                <a:spcPts val="1000"/>
              </a:spcBef>
              <a:defRPr sz="4000" b="1" i="0" cap="all" spc="0" baseline="0"/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4632" y="726630"/>
            <a:ext cx="520991" cy="517379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9FB40175-FA51-DA14-A5B2-CD06DE6ECC3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280161" y="2777067"/>
            <a:ext cx="4663440" cy="3550581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10000"/>
              </a:lnSpc>
              <a:buNone/>
              <a:defRPr sz="1800"/>
            </a:lvl1pPr>
            <a:lvl2pPr marL="228600">
              <a:lnSpc>
                <a:spcPct val="110000"/>
              </a:lnSpc>
              <a:defRPr sz="1600"/>
            </a:lvl2pPr>
            <a:lvl3pPr marL="457200">
              <a:lnSpc>
                <a:spcPct val="110000"/>
              </a:lnSpc>
              <a:defRPr sz="1400"/>
            </a:lvl3pPr>
            <a:lvl4pPr marL="685800">
              <a:lnSpc>
                <a:spcPct val="110000"/>
              </a:lnSpc>
              <a:defRPr sz="1200"/>
            </a:lvl4pPr>
            <a:lvl5pPr marL="914400">
              <a:lnSpc>
                <a:spcPct val="110000"/>
              </a:lnSpc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15930B2-E36D-4D05-A6B3-CA1BF61D50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412089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9CEC7E0F-60E8-418B-978D-C607C82E97F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695553" y="301752"/>
            <a:ext cx="5221224" cy="6263640"/>
          </a:xfrm>
        </p:spPr>
        <p:txBody>
          <a:bodyPr tIns="914400" anchor="t" anchorCtr="0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10" name="Footer Placeholder 8">
            <a:extLst>
              <a:ext uri="{FF2B5EF4-FFF2-40B4-BE49-F238E27FC236}">
                <a16:creationId xmlns:a16="http://schemas.microsoft.com/office/drawing/2014/main" id="{7A4AE671-C203-0370-2888-FC8F7D444D11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1280160" y="6356350"/>
            <a:ext cx="4434825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1792BFA8-57AD-0B5C-2534-1E862B58D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45127" y="1371600"/>
            <a:ext cx="0" cy="548640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217114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ima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80159" y="640080"/>
            <a:ext cx="4815836" cy="2103120"/>
          </a:xfrm>
        </p:spPr>
        <p:txBody>
          <a:bodyPr lIns="0" tIns="0" rIns="0" bIns="0" anchor="ctr" anchorCtr="0"/>
          <a:lstStyle>
            <a:lvl1pPr algn="l">
              <a:defRPr sz="4000" b="1" cap="all" spc="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6183E8BD-29F0-8F9F-FC7D-73F8067BCDDF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5C983CA3-739C-6C20-AFE0-0997370354B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531427" y="640080"/>
            <a:ext cx="5122889" cy="2103120"/>
          </a:xfrm>
        </p:spPr>
        <p:txBody>
          <a:bodyPr lIns="0" tIns="0" rIns="0" bIns="0" anchor="ctr" anchorCtr="0">
            <a:normAutofit/>
          </a:bodyPr>
          <a:lstStyle>
            <a:lvl1pPr marL="0" indent="0">
              <a:lnSpc>
                <a:spcPct val="110000"/>
              </a:lnSpc>
              <a:buNone/>
              <a:defRPr sz="1800">
                <a:solidFill>
                  <a:schemeClr val="tx1"/>
                </a:solidFill>
              </a:defRPr>
            </a:lvl1pPr>
            <a:lvl2pPr marL="228600">
              <a:lnSpc>
                <a:spcPct val="100000"/>
              </a:lnSpc>
              <a:defRPr sz="1600">
                <a:solidFill>
                  <a:schemeClr val="tx1"/>
                </a:solidFill>
              </a:defRPr>
            </a:lvl2pPr>
            <a:lvl3pPr marL="457200">
              <a:lnSpc>
                <a:spcPct val="100000"/>
              </a:lnSpc>
              <a:defRPr sz="1400">
                <a:solidFill>
                  <a:schemeClr val="tx1"/>
                </a:solidFill>
              </a:defRPr>
            </a:lvl3pPr>
            <a:lvl4pPr marL="685800">
              <a:lnSpc>
                <a:spcPct val="100000"/>
              </a:lnSpc>
              <a:defRPr sz="1200">
                <a:solidFill>
                  <a:schemeClr val="tx1"/>
                </a:solidFill>
              </a:defRPr>
            </a:lvl4pPr>
            <a:lvl5pPr>
              <a:defRPr sz="14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4BC9F29C-BBE9-AFB4-AFC6-30BCA4EB2A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40664" y="1371600"/>
            <a:ext cx="0" cy="548640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BC4D286-C480-B4CF-4406-CACC323F9FAD}"/>
              </a:ext>
            </a:extLst>
          </p:cNvPr>
          <p:cNvSpPr>
            <a:spLocks noGrp="1"/>
          </p:cNvSpPr>
          <p:nvPr>
            <p:ph idx="21" hasCustomPrompt="1"/>
          </p:nvPr>
        </p:nvSpPr>
        <p:spPr>
          <a:xfrm>
            <a:off x="1280160" y="3017520"/>
            <a:ext cx="10374152" cy="3208866"/>
          </a:xfrm>
        </p:spPr>
        <p:txBody>
          <a:bodyPr/>
          <a:lstStyle/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0BEE2817-4518-D59A-BD13-29A3D4FE64F0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>
          <a:xfrm>
            <a:off x="7539516" y="6356350"/>
            <a:ext cx="4114800" cy="365125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16782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0159" y="4970638"/>
            <a:ext cx="9144000" cy="1280160"/>
          </a:xfrm>
        </p:spPr>
        <p:txBody>
          <a:bodyPr lIns="0" tIns="0" rIns="0" bIns="0" anchor="b" anchorCtr="0"/>
          <a:lstStyle>
            <a:lvl1pPr algn="l">
              <a:defRPr sz="4000" b="1" cap="all" spc="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F0626849-9D2D-3C95-8C10-FA8F325FE9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1280160" y="685800"/>
            <a:ext cx="4937760" cy="4023360"/>
          </a:xfrm>
        </p:spPr>
        <p:txBody>
          <a:bodyPr lIns="0" tIns="0" rIns="0" bIns="0">
            <a:no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>
              <a:spcBef>
                <a:spcPts val="1200"/>
              </a:spcBef>
              <a:defRPr sz="1800"/>
            </a:lvl2pPr>
            <a:lvl3pPr marL="914400">
              <a:spcBef>
                <a:spcPts val="1200"/>
              </a:spcBef>
              <a:defRPr sz="1800"/>
            </a:lvl3pPr>
            <a:lvl4pPr marL="1371600">
              <a:spcBef>
                <a:spcPts val="1200"/>
              </a:spcBef>
              <a:defRPr sz="1800"/>
            </a:lvl4pPr>
            <a:lvl5pPr marL="1828800">
              <a:spcBef>
                <a:spcPts val="12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6704755" y="685800"/>
            <a:ext cx="4937760" cy="4023360"/>
          </a:xfrm>
        </p:spPr>
        <p:txBody>
          <a:bodyPr lIns="0" tIns="0" rIns="0" bIns="0">
            <a:noAutofit/>
          </a:bodyPr>
          <a:lstStyle>
            <a:lvl1pPr>
              <a:spcBef>
                <a:spcPts val="1200"/>
              </a:spcBef>
              <a:defRPr sz="1800"/>
            </a:lvl1pPr>
            <a:lvl2pPr>
              <a:spcBef>
                <a:spcPts val="1200"/>
              </a:spcBef>
              <a:defRPr sz="1800"/>
            </a:lvl2pPr>
            <a:lvl3pPr>
              <a:spcBef>
                <a:spcPts val="1200"/>
              </a:spcBef>
              <a:defRPr sz="1800"/>
            </a:lvl3pPr>
            <a:lvl4pPr>
              <a:spcBef>
                <a:spcPts val="1200"/>
              </a:spcBef>
              <a:defRPr sz="1800"/>
            </a:lvl4pPr>
            <a:lvl5pPr>
              <a:spcBef>
                <a:spcPts val="12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4717D91C-F78C-0E4C-FB27-7112AB840A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322570" y="5680647"/>
            <a:ext cx="465456" cy="581432"/>
            <a:chOff x="7843462" y="2744546"/>
            <a:chExt cx="465456" cy="581432"/>
          </a:xfrm>
        </p:grpSpPr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CC935CF3-75DF-0DC7-1B2A-E0E0205DF64B}"/>
                </a:ext>
              </a:extLst>
            </p:cNvPr>
            <p:cNvSpPr/>
            <p:nvPr userDrawn="1"/>
          </p:nvSpPr>
          <p:spPr>
            <a:xfrm>
              <a:off x="8217780" y="2973840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bg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" name="Graphic 13">
              <a:extLst>
                <a:ext uri="{FF2B5EF4-FFF2-40B4-BE49-F238E27FC236}">
                  <a16:creationId xmlns:a16="http://schemas.microsoft.com/office/drawing/2014/main" id="{D5782BEB-6319-DEC1-F9ED-BA9201C6B9B7}"/>
                </a:ext>
              </a:extLst>
            </p:cNvPr>
            <p:cNvSpPr/>
            <p:nvPr userDrawn="1"/>
          </p:nvSpPr>
          <p:spPr>
            <a:xfrm>
              <a:off x="7859002" y="2744546"/>
              <a:ext cx="139038" cy="139038"/>
            </a:xfrm>
            <a:custGeom>
              <a:avLst/>
              <a:gdLst>
                <a:gd name="connsiteX0" fmla="*/ 129601 w 139038"/>
                <a:gd name="connsiteY0" fmla="*/ 60082 h 139038"/>
                <a:gd name="connsiteX1" fmla="*/ 78956 w 139038"/>
                <a:gd name="connsiteY1" fmla="*/ 60082 h 139038"/>
                <a:gd name="connsiteX2" fmla="*/ 78956 w 139038"/>
                <a:gd name="connsiteY2" fmla="*/ 9437 h 139038"/>
                <a:gd name="connsiteX3" fmla="*/ 69519 w 139038"/>
                <a:gd name="connsiteY3" fmla="*/ 0 h 139038"/>
                <a:gd name="connsiteX4" fmla="*/ 60082 w 139038"/>
                <a:gd name="connsiteY4" fmla="*/ 9437 h 139038"/>
                <a:gd name="connsiteX5" fmla="*/ 60082 w 139038"/>
                <a:gd name="connsiteY5" fmla="*/ 60082 h 139038"/>
                <a:gd name="connsiteX6" fmla="*/ 9437 w 139038"/>
                <a:gd name="connsiteY6" fmla="*/ 60082 h 139038"/>
                <a:gd name="connsiteX7" fmla="*/ 0 w 139038"/>
                <a:gd name="connsiteY7" fmla="*/ 69519 h 139038"/>
                <a:gd name="connsiteX8" fmla="*/ 9437 w 139038"/>
                <a:gd name="connsiteY8" fmla="*/ 78956 h 139038"/>
                <a:gd name="connsiteX9" fmla="*/ 60082 w 139038"/>
                <a:gd name="connsiteY9" fmla="*/ 78956 h 139038"/>
                <a:gd name="connsiteX10" fmla="*/ 60082 w 139038"/>
                <a:gd name="connsiteY10" fmla="*/ 129601 h 139038"/>
                <a:gd name="connsiteX11" fmla="*/ 69519 w 139038"/>
                <a:gd name="connsiteY11" fmla="*/ 139038 h 139038"/>
                <a:gd name="connsiteX12" fmla="*/ 78956 w 139038"/>
                <a:gd name="connsiteY12" fmla="*/ 129601 h 139038"/>
                <a:gd name="connsiteX13" fmla="*/ 78956 w 139038"/>
                <a:gd name="connsiteY13" fmla="*/ 78956 h 139038"/>
                <a:gd name="connsiteX14" fmla="*/ 129601 w 139038"/>
                <a:gd name="connsiteY14" fmla="*/ 78956 h 139038"/>
                <a:gd name="connsiteX15" fmla="*/ 139038 w 139038"/>
                <a:gd name="connsiteY15" fmla="*/ 69519 h 139038"/>
                <a:gd name="connsiteX16" fmla="*/ 129601 w 139038"/>
                <a:gd name="connsiteY16" fmla="*/ 60082 h 139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8" h="139038">
                  <a:moveTo>
                    <a:pt x="129601" y="60082"/>
                  </a:moveTo>
                  <a:lnTo>
                    <a:pt x="78956" y="60082"/>
                  </a:lnTo>
                  <a:lnTo>
                    <a:pt x="78956" y="9437"/>
                  </a:lnTo>
                  <a:cubicBezTo>
                    <a:pt x="78956" y="4225"/>
                    <a:pt x="74731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7"/>
                    <a:pt x="0" y="69519"/>
                  </a:cubicBezTo>
                  <a:cubicBezTo>
                    <a:pt x="0" y="74731"/>
                    <a:pt x="4225" y="78956"/>
                    <a:pt x="9437" y="78956"/>
                  </a:cubicBezTo>
                  <a:lnTo>
                    <a:pt x="60082" y="78956"/>
                  </a:lnTo>
                  <a:lnTo>
                    <a:pt x="60082" y="129601"/>
                  </a:lnTo>
                  <a:cubicBezTo>
                    <a:pt x="60082" y="134813"/>
                    <a:pt x="64307" y="139038"/>
                    <a:pt x="69519" y="139038"/>
                  </a:cubicBezTo>
                  <a:cubicBezTo>
                    <a:pt x="74731" y="139038"/>
                    <a:pt x="78956" y="134813"/>
                    <a:pt x="78956" y="129601"/>
                  </a:cubicBezTo>
                  <a:lnTo>
                    <a:pt x="78956" y="78956"/>
                  </a:lnTo>
                  <a:lnTo>
                    <a:pt x="129601" y="78956"/>
                  </a:lnTo>
                  <a:cubicBezTo>
                    <a:pt x="134813" y="78956"/>
                    <a:pt x="139038" y="74731"/>
                    <a:pt x="139038" y="69519"/>
                  </a:cubicBezTo>
                  <a:cubicBezTo>
                    <a:pt x="139038" y="64307"/>
                    <a:pt x="134813" y="60082"/>
                    <a:pt x="129601" y="60082"/>
                  </a:cubicBezTo>
                  <a:close/>
                </a:path>
              </a:pathLst>
            </a:custGeom>
            <a:solidFill>
              <a:schemeClr val="bg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" name="Graphic 15">
              <a:extLst>
                <a:ext uri="{FF2B5EF4-FFF2-40B4-BE49-F238E27FC236}">
                  <a16:creationId xmlns:a16="http://schemas.microsoft.com/office/drawing/2014/main" id="{6E59DFAF-9794-BD12-D89A-422FFFFCE023}"/>
                </a:ext>
              </a:extLst>
            </p:cNvPr>
            <p:cNvSpPr/>
            <p:nvPr userDrawn="1"/>
          </p:nvSpPr>
          <p:spPr>
            <a:xfrm>
              <a:off x="7843462" y="3198265"/>
              <a:ext cx="127713" cy="127713"/>
            </a:xfrm>
            <a:custGeom>
              <a:avLst/>
              <a:gdLst>
                <a:gd name="connsiteX0" fmla="*/ 63857 w 127713"/>
                <a:gd name="connsiteY0" fmla="*/ 18874 h 127713"/>
                <a:gd name="connsiteX1" fmla="*/ 108839 w 127713"/>
                <a:gd name="connsiteY1" fmla="*/ 63857 h 127713"/>
                <a:gd name="connsiteX2" fmla="*/ 63857 w 127713"/>
                <a:gd name="connsiteY2" fmla="*/ 108839 h 127713"/>
                <a:gd name="connsiteX3" fmla="*/ 18874 w 127713"/>
                <a:gd name="connsiteY3" fmla="*/ 63857 h 127713"/>
                <a:gd name="connsiteX4" fmla="*/ 63857 w 127713"/>
                <a:gd name="connsiteY4" fmla="*/ 18874 h 127713"/>
                <a:gd name="connsiteX5" fmla="*/ 63857 w 127713"/>
                <a:gd name="connsiteY5" fmla="*/ 0 h 127713"/>
                <a:gd name="connsiteX6" fmla="*/ 0 w 127713"/>
                <a:gd name="connsiteY6" fmla="*/ 63857 h 127713"/>
                <a:gd name="connsiteX7" fmla="*/ 63857 w 127713"/>
                <a:gd name="connsiteY7" fmla="*/ 127713 h 127713"/>
                <a:gd name="connsiteX8" fmla="*/ 127713 w 127713"/>
                <a:gd name="connsiteY8" fmla="*/ 63857 h 127713"/>
                <a:gd name="connsiteX9" fmla="*/ 63857 w 127713"/>
                <a:gd name="connsiteY9" fmla="*/ 0 h 127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3">
                  <a:moveTo>
                    <a:pt x="63857" y="18874"/>
                  </a:moveTo>
                  <a:cubicBezTo>
                    <a:pt x="88700" y="18874"/>
                    <a:pt x="108839" y="39013"/>
                    <a:pt x="108839" y="63857"/>
                  </a:cubicBezTo>
                  <a:cubicBezTo>
                    <a:pt x="108839" y="88700"/>
                    <a:pt x="88700" y="108839"/>
                    <a:pt x="63857" y="108839"/>
                  </a:cubicBezTo>
                  <a:cubicBezTo>
                    <a:pt x="39013" y="108839"/>
                    <a:pt x="18874" y="88700"/>
                    <a:pt x="18874" y="63857"/>
                  </a:cubicBezTo>
                  <a:cubicBezTo>
                    <a:pt x="18898" y="39023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3"/>
                    <a:pt x="63857" y="127713"/>
                  </a:cubicBezTo>
                  <a:cubicBezTo>
                    <a:pt x="99124" y="127713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bg1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1" name="Footer Placeholder 20">
            <a:extLst>
              <a:ext uri="{FF2B5EF4-FFF2-40B4-BE49-F238E27FC236}">
                <a16:creationId xmlns:a16="http://schemas.microsoft.com/office/drawing/2014/main" id="{36444A47-BCB3-5C86-F2B8-25092BE8D9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356350"/>
            <a:ext cx="4114800" cy="365125"/>
          </a:xfrm>
        </p:spPr>
        <p:txBody>
          <a:bodyPr lIns="0" rIns="91440"/>
          <a:lstStyle>
            <a:lvl1pPr algn="l">
              <a:defRPr/>
            </a:lvl1pPr>
          </a:lstStyle>
          <a:p>
            <a:endParaRPr lang="en-US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C648C53D-49AB-C003-70E8-5117AF079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40664" y="1371600"/>
            <a:ext cx="0" cy="548640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4" name="Group 23">
            <a:extLst>
              <a:ext uri="{FF2B5EF4-FFF2-40B4-BE49-F238E27FC236}">
                <a16:creationId xmlns:a16="http://schemas.microsoft.com/office/drawing/2014/main" id="{A96BC1DE-6696-3408-564E-2D73B12663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5400000">
            <a:off x="10711518" y="5393214"/>
            <a:ext cx="1097341" cy="736658"/>
            <a:chOff x="10508317" y="446637"/>
            <a:chExt cx="1097341" cy="736658"/>
          </a:xfrm>
        </p:grpSpPr>
        <p:sp>
          <p:nvSpPr>
            <p:cNvPr id="25" name="Graphic 15">
              <a:extLst>
                <a:ext uri="{FF2B5EF4-FFF2-40B4-BE49-F238E27FC236}">
                  <a16:creationId xmlns:a16="http://schemas.microsoft.com/office/drawing/2014/main" id="{268EB1E4-29D6-C3F5-BCBB-FB7E7EE5C2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0508317" y="49220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6" name="Graphic 16">
              <a:extLst>
                <a:ext uri="{FF2B5EF4-FFF2-40B4-BE49-F238E27FC236}">
                  <a16:creationId xmlns:a16="http://schemas.microsoft.com/office/drawing/2014/main" id="{09524D46-140F-2F4F-430B-F59815A07C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1477944" y="1055581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7" name="Graphic 14">
              <a:extLst>
                <a:ext uri="{FF2B5EF4-FFF2-40B4-BE49-F238E27FC236}">
                  <a16:creationId xmlns:a16="http://schemas.microsoft.com/office/drawing/2014/main" id="{AC75143B-C717-8D04-743C-B40FB5EFB2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1241555" y="446637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22319706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Bubbles and Title 1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2897" y="585216"/>
            <a:ext cx="8965094" cy="2276856"/>
          </a:xfrm>
        </p:spPr>
        <p:txBody>
          <a:bodyPr lIns="0" tIns="0" rIns="0" anchor="b"/>
          <a:lstStyle>
            <a:lvl1pPr algn="r">
              <a:lnSpc>
                <a:spcPts val="4800"/>
              </a:lnSpc>
              <a:defRPr sz="4800" b="1" cap="all" spc="0" baseline="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Picture Placeholder 14">
            <a:extLst>
              <a:ext uri="{FF2B5EF4-FFF2-40B4-BE49-F238E27FC236}">
                <a16:creationId xmlns:a16="http://schemas.microsoft.com/office/drawing/2014/main" id="{FC9B12A4-113B-B3F6-5926-5C2A6F504AB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371606" y="3205313"/>
            <a:ext cx="3043077" cy="3043083"/>
          </a:xfrm>
          <a:custGeom>
            <a:avLst/>
            <a:gdLst>
              <a:gd name="connsiteX0" fmla="*/ 2133823 w 4266960"/>
              <a:gd name="connsiteY0" fmla="*/ 0 h 4266968"/>
              <a:gd name="connsiteX1" fmla="*/ 4256628 w 4266960"/>
              <a:gd name="connsiteY1" fmla="*/ 1915652 h 4266968"/>
              <a:gd name="connsiteX2" fmla="*/ 4266960 w 4266960"/>
              <a:gd name="connsiteY2" fmla="*/ 2120258 h 4266968"/>
              <a:gd name="connsiteX3" fmla="*/ 4266960 w 4266960"/>
              <a:gd name="connsiteY3" fmla="*/ 2147389 h 4266968"/>
              <a:gd name="connsiteX4" fmla="*/ 4256628 w 4266960"/>
              <a:gd name="connsiteY4" fmla="*/ 2351994 h 4266968"/>
              <a:gd name="connsiteX5" fmla="*/ 2351994 w 4266960"/>
              <a:gd name="connsiteY5" fmla="*/ 4256629 h 4266968"/>
              <a:gd name="connsiteX6" fmla="*/ 2147230 w 4266960"/>
              <a:gd name="connsiteY6" fmla="*/ 4266968 h 4266968"/>
              <a:gd name="connsiteX7" fmla="*/ 2120416 w 4266960"/>
              <a:gd name="connsiteY7" fmla="*/ 4266968 h 4266968"/>
              <a:gd name="connsiteX8" fmla="*/ 1915652 w 4266960"/>
              <a:gd name="connsiteY8" fmla="*/ 4256629 h 4266968"/>
              <a:gd name="connsiteX9" fmla="*/ 0 w 4266960"/>
              <a:gd name="connsiteY9" fmla="*/ 2133823 h 4266968"/>
              <a:gd name="connsiteX10" fmla="*/ 2133823 w 4266960"/>
              <a:gd name="connsiteY10" fmla="*/ 0 h 4266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66960" h="4266968">
                <a:moveTo>
                  <a:pt x="2133823" y="0"/>
                </a:moveTo>
                <a:cubicBezTo>
                  <a:pt x="3238644" y="0"/>
                  <a:pt x="4147355" y="839660"/>
                  <a:pt x="4256628" y="1915652"/>
                </a:cubicBezTo>
                <a:lnTo>
                  <a:pt x="4266960" y="2120258"/>
                </a:lnTo>
                <a:lnTo>
                  <a:pt x="4266960" y="2147389"/>
                </a:lnTo>
                <a:lnTo>
                  <a:pt x="4256628" y="2351994"/>
                </a:lnTo>
                <a:cubicBezTo>
                  <a:pt x="4154640" y="3356254"/>
                  <a:pt x="3356253" y="4154640"/>
                  <a:pt x="2351994" y="4256629"/>
                </a:cubicBezTo>
                <a:lnTo>
                  <a:pt x="2147230" y="4266968"/>
                </a:lnTo>
                <a:lnTo>
                  <a:pt x="2120416" y="4266968"/>
                </a:lnTo>
                <a:lnTo>
                  <a:pt x="1915652" y="4256629"/>
                </a:lnTo>
                <a:cubicBezTo>
                  <a:pt x="839660" y="4147356"/>
                  <a:pt x="0" y="3238645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  <p:txBody>
          <a:bodyPr wrap="square" tIns="914400" anchor="t" anchorCtr="0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928810C-E773-43AE-A2A1-4073955CC8D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640609" y="3127248"/>
            <a:ext cx="6117381" cy="3017520"/>
          </a:xfrm>
        </p:spPr>
        <p:txBody>
          <a:bodyPr lIns="0" tIns="0" rIns="0" bIns="0">
            <a:normAutofit/>
          </a:bodyPr>
          <a:lstStyle>
            <a:lvl1pPr marL="0" indent="0" algn="r">
              <a:spcBef>
                <a:spcPts val="1200"/>
              </a:spcBef>
              <a:buNone/>
              <a:defRPr sz="2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8AF51D36-DB19-27CD-47E0-A4261648DA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8614240">
            <a:off x="3975343" y="2819532"/>
            <a:ext cx="465456" cy="581432"/>
            <a:chOff x="7843462" y="2744546"/>
            <a:chExt cx="465456" cy="581432"/>
          </a:xfrm>
        </p:grpSpPr>
        <p:sp>
          <p:nvSpPr>
            <p:cNvPr id="4" name="Graphic 12">
              <a:extLst>
                <a:ext uri="{FF2B5EF4-FFF2-40B4-BE49-F238E27FC236}">
                  <a16:creationId xmlns:a16="http://schemas.microsoft.com/office/drawing/2014/main" id="{3EFED0E0-17D4-C5B0-09D0-B43338A856B3}"/>
                </a:ext>
              </a:extLst>
            </p:cNvPr>
            <p:cNvSpPr/>
            <p:nvPr userDrawn="1"/>
          </p:nvSpPr>
          <p:spPr>
            <a:xfrm>
              <a:off x="8217780" y="2973840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bg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" name="Graphic 13">
              <a:extLst>
                <a:ext uri="{FF2B5EF4-FFF2-40B4-BE49-F238E27FC236}">
                  <a16:creationId xmlns:a16="http://schemas.microsoft.com/office/drawing/2014/main" id="{8F798BBE-9B6F-700D-08A1-09ABC5388CCE}"/>
                </a:ext>
              </a:extLst>
            </p:cNvPr>
            <p:cNvSpPr/>
            <p:nvPr userDrawn="1"/>
          </p:nvSpPr>
          <p:spPr>
            <a:xfrm>
              <a:off x="7859002" y="2744546"/>
              <a:ext cx="139038" cy="139038"/>
            </a:xfrm>
            <a:custGeom>
              <a:avLst/>
              <a:gdLst>
                <a:gd name="connsiteX0" fmla="*/ 129601 w 139038"/>
                <a:gd name="connsiteY0" fmla="*/ 60082 h 139038"/>
                <a:gd name="connsiteX1" fmla="*/ 78956 w 139038"/>
                <a:gd name="connsiteY1" fmla="*/ 60082 h 139038"/>
                <a:gd name="connsiteX2" fmla="*/ 78956 w 139038"/>
                <a:gd name="connsiteY2" fmla="*/ 9437 h 139038"/>
                <a:gd name="connsiteX3" fmla="*/ 69519 w 139038"/>
                <a:gd name="connsiteY3" fmla="*/ 0 h 139038"/>
                <a:gd name="connsiteX4" fmla="*/ 60082 w 139038"/>
                <a:gd name="connsiteY4" fmla="*/ 9437 h 139038"/>
                <a:gd name="connsiteX5" fmla="*/ 60082 w 139038"/>
                <a:gd name="connsiteY5" fmla="*/ 60082 h 139038"/>
                <a:gd name="connsiteX6" fmla="*/ 9437 w 139038"/>
                <a:gd name="connsiteY6" fmla="*/ 60082 h 139038"/>
                <a:gd name="connsiteX7" fmla="*/ 0 w 139038"/>
                <a:gd name="connsiteY7" fmla="*/ 69519 h 139038"/>
                <a:gd name="connsiteX8" fmla="*/ 9437 w 139038"/>
                <a:gd name="connsiteY8" fmla="*/ 78956 h 139038"/>
                <a:gd name="connsiteX9" fmla="*/ 60082 w 139038"/>
                <a:gd name="connsiteY9" fmla="*/ 78956 h 139038"/>
                <a:gd name="connsiteX10" fmla="*/ 60082 w 139038"/>
                <a:gd name="connsiteY10" fmla="*/ 129601 h 139038"/>
                <a:gd name="connsiteX11" fmla="*/ 69519 w 139038"/>
                <a:gd name="connsiteY11" fmla="*/ 139038 h 139038"/>
                <a:gd name="connsiteX12" fmla="*/ 78956 w 139038"/>
                <a:gd name="connsiteY12" fmla="*/ 129601 h 139038"/>
                <a:gd name="connsiteX13" fmla="*/ 78956 w 139038"/>
                <a:gd name="connsiteY13" fmla="*/ 78956 h 139038"/>
                <a:gd name="connsiteX14" fmla="*/ 129601 w 139038"/>
                <a:gd name="connsiteY14" fmla="*/ 78956 h 139038"/>
                <a:gd name="connsiteX15" fmla="*/ 139038 w 139038"/>
                <a:gd name="connsiteY15" fmla="*/ 69519 h 139038"/>
                <a:gd name="connsiteX16" fmla="*/ 129601 w 139038"/>
                <a:gd name="connsiteY16" fmla="*/ 60082 h 139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8" h="139038">
                  <a:moveTo>
                    <a:pt x="129601" y="60082"/>
                  </a:moveTo>
                  <a:lnTo>
                    <a:pt x="78956" y="60082"/>
                  </a:lnTo>
                  <a:lnTo>
                    <a:pt x="78956" y="9437"/>
                  </a:lnTo>
                  <a:cubicBezTo>
                    <a:pt x="78956" y="4225"/>
                    <a:pt x="74731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7"/>
                    <a:pt x="0" y="69519"/>
                  </a:cubicBezTo>
                  <a:cubicBezTo>
                    <a:pt x="0" y="74731"/>
                    <a:pt x="4225" y="78956"/>
                    <a:pt x="9437" y="78956"/>
                  </a:cubicBezTo>
                  <a:lnTo>
                    <a:pt x="60082" y="78956"/>
                  </a:lnTo>
                  <a:lnTo>
                    <a:pt x="60082" y="129601"/>
                  </a:lnTo>
                  <a:cubicBezTo>
                    <a:pt x="60082" y="134813"/>
                    <a:pt x="64307" y="139038"/>
                    <a:pt x="69519" y="139038"/>
                  </a:cubicBezTo>
                  <a:cubicBezTo>
                    <a:pt x="74731" y="139038"/>
                    <a:pt x="78956" y="134813"/>
                    <a:pt x="78956" y="129601"/>
                  </a:cubicBezTo>
                  <a:lnTo>
                    <a:pt x="78956" y="78956"/>
                  </a:lnTo>
                  <a:lnTo>
                    <a:pt x="129601" y="78956"/>
                  </a:lnTo>
                  <a:cubicBezTo>
                    <a:pt x="134813" y="78956"/>
                    <a:pt x="139038" y="74731"/>
                    <a:pt x="139038" y="69519"/>
                  </a:cubicBezTo>
                  <a:cubicBezTo>
                    <a:pt x="139038" y="64307"/>
                    <a:pt x="134813" y="60082"/>
                    <a:pt x="129601" y="60082"/>
                  </a:cubicBezTo>
                  <a:close/>
                </a:path>
              </a:pathLst>
            </a:custGeom>
            <a:solidFill>
              <a:schemeClr val="bg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" name="Graphic 15">
              <a:extLst>
                <a:ext uri="{FF2B5EF4-FFF2-40B4-BE49-F238E27FC236}">
                  <a16:creationId xmlns:a16="http://schemas.microsoft.com/office/drawing/2014/main" id="{4AE2D1C5-9D85-9049-690C-3AFCE7E2DA56}"/>
                </a:ext>
              </a:extLst>
            </p:cNvPr>
            <p:cNvSpPr/>
            <p:nvPr userDrawn="1"/>
          </p:nvSpPr>
          <p:spPr>
            <a:xfrm>
              <a:off x="7843462" y="3198265"/>
              <a:ext cx="127713" cy="127713"/>
            </a:xfrm>
            <a:custGeom>
              <a:avLst/>
              <a:gdLst>
                <a:gd name="connsiteX0" fmla="*/ 63857 w 127713"/>
                <a:gd name="connsiteY0" fmla="*/ 18874 h 127713"/>
                <a:gd name="connsiteX1" fmla="*/ 108839 w 127713"/>
                <a:gd name="connsiteY1" fmla="*/ 63857 h 127713"/>
                <a:gd name="connsiteX2" fmla="*/ 63857 w 127713"/>
                <a:gd name="connsiteY2" fmla="*/ 108839 h 127713"/>
                <a:gd name="connsiteX3" fmla="*/ 18874 w 127713"/>
                <a:gd name="connsiteY3" fmla="*/ 63857 h 127713"/>
                <a:gd name="connsiteX4" fmla="*/ 63857 w 127713"/>
                <a:gd name="connsiteY4" fmla="*/ 18874 h 127713"/>
                <a:gd name="connsiteX5" fmla="*/ 63857 w 127713"/>
                <a:gd name="connsiteY5" fmla="*/ 0 h 127713"/>
                <a:gd name="connsiteX6" fmla="*/ 0 w 127713"/>
                <a:gd name="connsiteY6" fmla="*/ 63857 h 127713"/>
                <a:gd name="connsiteX7" fmla="*/ 63857 w 127713"/>
                <a:gd name="connsiteY7" fmla="*/ 127713 h 127713"/>
                <a:gd name="connsiteX8" fmla="*/ 127713 w 127713"/>
                <a:gd name="connsiteY8" fmla="*/ 63857 h 127713"/>
                <a:gd name="connsiteX9" fmla="*/ 63857 w 127713"/>
                <a:gd name="connsiteY9" fmla="*/ 0 h 127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3">
                  <a:moveTo>
                    <a:pt x="63857" y="18874"/>
                  </a:moveTo>
                  <a:cubicBezTo>
                    <a:pt x="88700" y="18874"/>
                    <a:pt x="108839" y="39013"/>
                    <a:pt x="108839" y="63857"/>
                  </a:cubicBezTo>
                  <a:cubicBezTo>
                    <a:pt x="108839" y="88700"/>
                    <a:pt x="88700" y="108839"/>
                    <a:pt x="63857" y="108839"/>
                  </a:cubicBezTo>
                  <a:cubicBezTo>
                    <a:pt x="39013" y="108839"/>
                    <a:pt x="18874" y="88700"/>
                    <a:pt x="18874" y="63857"/>
                  </a:cubicBezTo>
                  <a:cubicBezTo>
                    <a:pt x="18898" y="39023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3"/>
                    <a:pt x="63857" y="127713"/>
                  </a:cubicBezTo>
                  <a:cubicBezTo>
                    <a:pt x="99124" y="127713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bg1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D0FE75D-ACD3-655E-58A7-8F2C182760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4066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12400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84152A-7FE0-4708-B7C1-DBEC8F133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1621"/>
            <a:ext cx="9238434" cy="86138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11AB53-BAF9-439D-9451-47193CF2FF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6" y="2285999"/>
            <a:ext cx="9238434" cy="3810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96D9F-562A-496F-A530-A561994DC5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1087" y="4891318"/>
            <a:ext cx="26732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B70A3DFD-A535-46B2-84C1-61DC8B16A904}" type="datetimeFigureOut">
              <a:rPr lang="en-US" dirty="0"/>
              <a:t>7/19/2026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3060FE-AAC3-4FAE-9EB4-BCAE72D956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73021" y="1609893"/>
            <a:ext cx="26694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77EDB2-8F31-42FA-B253-62D2414663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92908" y="3219853"/>
            <a:ext cx="629653" cy="429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>
                <a:solidFill>
                  <a:schemeClr val="tx1">
                    <a:tint val="75000"/>
                  </a:schemeClr>
                </a:solidFill>
                <a:latin typeface="+mj-lt"/>
              </a:defRPr>
            </a:lvl1pPr>
          </a:lstStyle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583871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72" r:id="rId1"/>
    <p:sldLayoutId id="2147483873" r:id="rId2"/>
    <p:sldLayoutId id="2147483874" r:id="rId3"/>
    <p:sldLayoutId id="2147483875" r:id="rId4"/>
    <p:sldLayoutId id="2147483876" r:id="rId5"/>
    <p:sldLayoutId id="2147483877" r:id="rId6"/>
    <p:sldLayoutId id="2147483878" r:id="rId7"/>
    <p:sldLayoutId id="2147483879" r:id="rId8"/>
    <p:sldLayoutId id="2147483880" r:id="rId9"/>
    <p:sldLayoutId id="2147483881" r:id="rId10"/>
    <p:sldLayoutId id="2147483882" r:id="rId11"/>
    <p:sldLayoutId id="2147483883" r:id="rId12"/>
    <p:sldLayoutId id="2147483884" r:id="rId13"/>
    <p:sldLayoutId id="2147483885" r:id="rId14"/>
    <p:sldLayoutId id="2147483886" r:id="rId15"/>
    <p:sldLayoutId id="2147483887" r:id="rId16"/>
    <p:sldLayoutId id="2147483888" r:id="rId17"/>
    <p:sldLayoutId id="2147483889" r:id="rId18"/>
    <p:sldLayoutId id="2147483890" r:id="rId19"/>
    <p:sldLayoutId id="2147483891" r:id="rId20"/>
    <p:sldLayoutId id="2147483892" r:id="rId21"/>
    <p:sldLayoutId id="2147483893" r:id="rId22"/>
  </p:sldLayoutIdLst>
  <p:hf hdr="0"/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466344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64008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80">
          <p15:clr>
            <a:srgbClr val="F26B43"/>
          </p15:clr>
        </p15:guide>
        <p15:guide id="2" pos="3840">
          <p15:clr>
            <a:srgbClr val="F26B43"/>
          </p15:clr>
        </p15:guide>
        <p15:guide id="3" pos="7200">
          <p15:clr>
            <a:srgbClr val="F26B43"/>
          </p15:clr>
        </p15:guide>
        <p15:guide id="4" pos="6720">
          <p15:clr>
            <a:srgbClr val="F26B43"/>
          </p15:clr>
        </p15:guide>
        <p15:guide id="16" pos="480">
          <p15:clr>
            <a:srgbClr val="F26B43"/>
          </p15:clr>
        </p15:guide>
        <p15:guide id="23" orient="horz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0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conditions/osteoarthritis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2.xml"/><Relationship Id="rId5" Type="http://schemas.openxmlformats.org/officeDocument/2006/relationships/hyperlink" Target="https://www.who.int/" TargetMode="External"/><Relationship Id="rId4" Type="http://schemas.openxmlformats.org/officeDocument/2006/relationships/hyperlink" Target="https://www.versusarthritis.org/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9968B-2619-4F71-AB00-4C493E1208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63187" y="2716382"/>
            <a:ext cx="9456310" cy="3116620"/>
          </a:xfrm>
        </p:spPr>
        <p:txBody>
          <a:bodyPr/>
          <a:lstStyle/>
          <a:p>
            <a:r>
              <a:rPr lang="en-US" dirty="0"/>
              <a:t>Musculoskeletal disorders: a </a:t>
            </a:r>
            <a:r>
              <a:rPr lang="en-US"/>
              <a:t>person-centered</a:t>
            </a:r>
            <a:r>
              <a:rPr lang="en-US" dirty="0"/>
              <a:t> plan for osteoarthritis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CB5F04C-4B8B-70FE-54B5-65A81D2D24FE}"/>
              </a:ext>
            </a:extLst>
          </p:cNvPr>
          <p:cNvSpPr txBox="1"/>
          <p:nvPr/>
        </p:nvSpPr>
        <p:spPr>
          <a:xfrm>
            <a:off x="9295493" y="74385"/>
            <a:ext cx="280216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Student Number: 2411784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76158C-AF88-2A4B-9E6C-FBD7A24DAF54}"/>
              </a:ext>
            </a:extLst>
          </p:cNvPr>
          <p:cNvSpPr txBox="1"/>
          <p:nvPr/>
        </p:nvSpPr>
        <p:spPr>
          <a:xfrm>
            <a:off x="190500" y="137583"/>
            <a:ext cx="491066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Student </a:t>
            </a:r>
            <a:r>
              <a:rPr lang="en-GB"/>
              <a:t>Name: Venessa</a:t>
            </a:r>
            <a:r>
              <a:rPr lang="en-GB" dirty="0"/>
              <a:t> La Toya Johnson Harvey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288D391-C767-950D-0F3A-BE6A8DD81440}"/>
              </a:ext>
            </a:extLst>
          </p:cNvPr>
          <p:cNvSpPr txBox="1"/>
          <p:nvPr/>
        </p:nvSpPr>
        <p:spPr>
          <a:xfrm>
            <a:off x="275771" y="1272721"/>
            <a:ext cx="348161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Module Code: BMPHP5023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306937-510B-5D02-D417-128AAC94B833}"/>
              </a:ext>
            </a:extLst>
          </p:cNvPr>
          <p:cNvSpPr txBox="1"/>
          <p:nvPr/>
        </p:nvSpPr>
        <p:spPr>
          <a:xfrm>
            <a:off x="278190" y="899886"/>
            <a:ext cx="802216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Module: Introduction to Phy</a:t>
            </a:r>
            <a:r>
              <a:rPr lang="en-GB"/>
              <a:t>siology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41BB1D4-FF54-449B-279F-EB84A8605A3D}"/>
              </a:ext>
            </a:extLst>
          </p:cNvPr>
          <p:cNvSpPr txBox="1"/>
          <p:nvPr/>
        </p:nvSpPr>
        <p:spPr>
          <a:xfrm>
            <a:off x="473830" y="2527903"/>
            <a:ext cx="674158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Lectu</a:t>
            </a:r>
            <a:r>
              <a:rPr lang="en-GB"/>
              <a:t>rer: Robert Nartowski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629388-FC28-020C-8AA3-2587CD876EAB}"/>
              </a:ext>
            </a:extLst>
          </p:cNvPr>
          <p:cNvSpPr txBox="1"/>
          <p:nvPr/>
        </p:nvSpPr>
        <p:spPr>
          <a:xfrm>
            <a:off x="194431" y="1716313"/>
            <a:ext cx="676033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Assignment Title: Component 2: Presentation (PowerPoint </a:t>
            </a:r>
            <a:r>
              <a:rPr lang="en-GB"/>
              <a:t>with Voice-Over</a:t>
            </a:r>
          </a:p>
        </p:txBody>
      </p:sp>
      <p:pic>
        <p:nvPicPr>
          <p:cNvPr id="9" name="Recording">
            <a:hlinkClick r:id="" action="ppaction://media"/>
            <a:extLst>
              <a:ext uri="{FF2B5EF4-FFF2-40B4-BE49-F238E27FC236}">
                <a16:creationId xmlns:a16="http://schemas.microsoft.com/office/drawing/2014/main" id="{0AA7223E-D02B-B98D-10D3-E276000383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620704" y="2163989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5403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29B50-21BF-31D5-1A00-FD38F846B1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83687" y="-2655"/>
            <a:ext cx="4074758" cy="825428"/>
          </a:xfrm>
        </p:spPr>
        <p:txBody>
          <a:bodyPr/>
          <a:lstStyle/>
          <a:p>
            <a:r>
              <a:rPr lang="en-GB"/>
              <a:t>Introduction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3E87AA-04A7-3FC7-B1E5-75F00134806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2010491" y="1383752"/>
            <a:ext cx="6709096" cy="4110165"/>
          </a:xfrm>
        </p:spPr>
        <p:txBody>
          <a:bodyPr vert="horz" lIns="0" tIns="0" rIns="0" bIns="0" rtlCol="0" anchor="t">
            <a:normAutofit fontScale="85000" lnSpcReduction="10000"/>
          </a:bodyPr>
          <a:lstStyle/>
          <a:p>
            <a:r>
              <a:rPr lang="en-GB" dirty="0"/>
              <a:t>Musculoskeletal disorders (MSDs) is known as a disorder that affects the </a:t>
            </a:r>
            <a:r>
              <a:rPr lang="en-GB"/>
              <a:t>joints, bones, muscles, tendons and ligaments.</a:t>
            </a:r>
            <a:endParaRPr lang="en-US"/>
          </a:p>
          <a:p>
            <a:r>
              <a:rPr lang="en-GB" dirty="0"/>
              <a:t>They are the leading causes of pain, disability, and reduced mobility Worldwi</a:t>
            </a:r>
            <a:r>
              <a:rPr lang="en-GB"/>
              <a:t>de (WHO,2022).</a:t>
            </a:r>
            <a:endParaRPr lang="en-GB" dirty="0"/>
          </a:p>
          <a:p>
            <a:r>
              <a:rPr lang="en-GB" dirty="0"/>
              <a:t>One of the most common musculoskeletal disorders is Osteoarthritis (OA) and mainly affects older adults.  It causes gradual deterioration of joint </a:t>
            </a:r>
            <a:r>
              <a:rPr lang="en-GB"/>
              <a:t>cartilage resulting in pain, </a:t>
            </a:r>
            <a:r>
              <a:rPr lang="en-GB" dirty="0"/>
              <a:t>stiffness and reduced movement (NICE, 2022).</a:t>
            </a:r>
          </a:p>
          <a:p>
            <a:r>
              <a:rPr lang="en-GB" dirty="0"/>
              <a:t>The main aim of this presentation is to develop an evidenced-based care plan for a patient diagnosed with </a:t>
            </a:r>
            <a:r>
              <a:rPr lang="en-GB"/>
              <a:t>Osteoarthritis.  </a:t>
            </a:r>
          </a:p>
        </p:txBody>
      </p:sp>
      <p:pic>
        <p:nvPicPr>
          <p:cNvPr id="3" name="Recording (4)">
            <a:hlinkClick r:id="" action="ppaction://media"/>
            <a:extLst>
              <a:ext uri="{FF2B5EF4-FFF2-40B4-BE49-F238E27FC236}">
                <a16:creationId xmlns:a16="http://schemas.microsoft.com/office/drawing/2014/main" id="{DFD32CFF-2249-7602-1CEC-591F823775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257846" y="306387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1128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66F9E-8070-3725-CB00-19558B0293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2430" y="157002"/>
            <a:ext cx="4720644" cy="651256"/>
          </a:xfrm>
        </p:spPr>
        <p:txBody>
          <a:bodyPr/>
          <a:lstStyle/>
          <a:p>
            <a:r>
              <a:rPr lang="en-GB"/>
              <a:t>Patient Profile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036134-578A-5D0B-29F2-D08CE132662C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pPr/>
              <a:t>3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193213-415C-6E18-82F9-8A3AB994FF68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00149" y="157295"/>
            <a:ext cx="3929611" cy="5684964"/>
          </a:xfrm>
        </p:spPr>
        <p:txBody>
          <a:bodyPr vert="horz" lIns="0" tIns="0" rIns="0" bIns="0" rtlCol="0" anchor="t">
            <a:normAutofit/>
          </a:bodyPr>
          <a:lstStyle/>
          <a:p>
            <a:pPr algn="l"/>
            <a:r>
              <a:rPr lang="en-GB" sz="2000" b="1"/>
              <a:t>Name:</a:t>
            </a:r>
            <a:r>
              <a:rPr lang="en-GB" sz="2000"/>
              <a:t> Mary Johnson</a:t>
            </a:r>
            <a:endParaRPr lang="en-GB" sz="2000" dirty="0"/>
          </a:p>
          <a:p>
            <a:pPr algn="l"/>
            <a:r>
              <a:rPr lang="en-GB" sz="2000" b="1"/>
              <a:t>Age:</a:t>
            </a:r>
            <a:r>
              <a:rPr lang="en-GB" sz="2000"/>
              <a:t> 67 Years Old</a:t>
            </a:r>
            <a:endParaRPr lang="en-GB" sz="2000" dirty="0"/>
          </a:p>
          <a:p>
            <a:pPr algn="l"/>
            <a:r>
              <a:rPr lang="en-GB" sz="2000" b="1"/>
              <a:t>Gender:</a:t>
            </a:r>
            <a:r>
              <a:rPr lang="en-GB" sz="2000"/>
              <a:t> Female </a:t>
            </a:r>
            <a:endParaRPr lang="en-GB" sz="2000" dirty="0"/>
          </a:p>
          <a:p>
            <a:pPr algn="l"/>
            <a:r>
              <a:rPr lang="en-GB" sz="2000" b="1" dirty="0"/>
              <a:t>Occupation:</a:t>
            </a:r>
            <a:r>
              <a:rPr lang="en-GB" sz="2000" dirty="0"/>
              <a:t> Retired Teachi</a:t>
            </a:r>
            <a:r>
              <a:rPr lang="en-GB" sz="2000"/>
              <a:t>ng Assistant</a:t>
            </a:r>
            <a:endParaRPr lang="en-GB" sz="2000" dirty="0"/>
          </a:p>
          <a:p>
            <a:pPr algn="l"/>
            <a:r>
              <a:rPr lang="en-GB" sz="2000" b="1" dirty="0"/>
              <a:t>Diagnosis:</a:t>
            </a:r>
            <a:r>
              <a:rPr lang="en-GB" sz="2000" dirty="0"/>
              <a:t> </a:t>
            </a:r>
            <a:r>
              <a:rPr lang="en-GB" sz="2000"/>
              <a:t>Osteoarthritis </a:t>
            </a:r>
          </a:p>
          <a:p>
            <a:pPr algn="l"/>
            <a:r>
              <a:rPr lang="en-GB" sz="2000" b="1" dirty="0"/>
              <a:t>Symptoms: </a:t>
            </a:r>
            <a:r>
              <a:rPr lang="en-GB" sz="2000" dirty="0"/>
              <a:t>Affecting both Knees causing significant </a:t>
            </a:r>
            <a:r>
              <a:rPr lang="en-GB" sz="2000"/>
              <a:t>pain</a:t>
            </a:r>
            <a:endParaRPr lang="en-GB" sz="2000" dirty="0"/>
          </a:p>
          <a:p>
            <a:pPr algn="l"/>
            <a:r>
              <a:rPr lang="en-GB" sz="2000" b="1"/>
              <a:t>Medical History:</a:t>
            </a:r>
            <a:r>
              <a:rPr lang="en-GB" sz="2000" dirty="0"/>
              <a:t> </a:t>
            </a:r>
          </a:p>
          <a:p>
            <a:pPr algn="l"/>
            <a:r>
              <a:rPr lang="en-GB" sz="2000" dirty="0"/>
              <a:t>•</a:t>
            </a:r>
            <a:r>
              <a:rPr lang="en-GB" sz="2000"/>
              <a:t>Hypertension</a:t>
            </a:r>
            <a:endParaRPr lang="en-GB" sz="2000" dirty="0"/>
          </a:p>
          <a:p>
            <a:pPr algn="l"/>
            <a:r>
              <a:rPr lang="en-GB" sz="2000"/>
              <a:t>•Obesity</a:t>
            </a:r>
            <a:endParaRPr lang="en-GB" sz="2000" dirty="0"/>
          </a:p>
          <a:p>
            <a:pPr algn="l"/>
            <a:r>
              <a:rPr lang="en-GB" sz="2000"/>
              <a:t>•Mild depression</a:t>
            </a:r>
            <a:endParaRPr lang="en-GB" sz="2000" dirty="0"/>
          </a:p>
          <a:p>
            <a:pPr algn="l"/>
            <a:r>
              <a:rPr lang="en-GB" sz="2000"/>
              <a:t>•Reduced mobility</a:t>
            </a:r>
            <a:endParaRPr lang="en-GB" sz="2000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F94748A-FEF6-F778-2EA4-CD376A92BD28}"/>
              </a:ext>
            </a:extLst>
          </p:cNvPr>
          <p:cNvSpPr txBox="1"/>
          <p:nvPr/>
        </p:nvSpPr>
        <p:spPr>
          <a:xfrm>
            <a:off x="5586488" y="1241273"/>
            <a:ext cx="6339416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Lifesty</a:t>
            </a:r>
            <a:r>
              <a:rPr lang="en-GB" b="1"/>
              <a:t>le</a:t>
            </a:r>
            <a:endParaRPr lang="en-GB" b="1" dirty="0"/>
          </a:p>
          <a:p>
            <a:r>
              <a:rPr lang="en-GB" dirty="0"/>
              <a:t>• Little </a:t>
            </a:r>
            <a:r>
              <a:rPr lang="en-GB"/>
              <a:t>physical activity</a:t>
            </a:r>
            <a:endParaRPr lang="en-GB" dirty="0"/>
          </a:p>
          <a:p>
            <a:r>
              <a:rPr lang="en-GB"/>
              <a:t>• Diet- High in process foods</a:t>
            </a:r>
            <a:endParaRPr lang="en-GB" dirty="0"/>
          </a:p>
          <a:p>
            <a:r>
              <a:rPr lang="en-GB"/>
              <a:t>• Lives alone</a:t>
            </a:r>
            <a:endParaRPr lang="en-GB" dirty="0"/>
          </a:p>
          <a:p>
            <a:r>
              <a:rPr lang="en-GB"/>
              <a:t>• Occasionally neglects medication advice</a:t>
            </a:r>
          </a:p>
          <a:p>
            <a:endParaRPr lang="en-GB" dirty="0"/>
          </a:p>
          <a:p>
            <a:r>
              <a:rPr lang="en-GB" b="1"/>
              <a:t>Main concerns </a:t>
            </a:r>
            <a:endParaRPr lang="en-GB" b="1" dirty="0"/>
          </a:p>
          <a:p>
            <a:r>
              <a:rPr lang="en-GB"/>
              <a:t>• Knee pain</a:t>
            </a:r>
            <a:endParaRPr lang="en-GB" dirty="0"/>
          </a:p>
          <a:p>
            <a:r>
              <a:rPr lang="en-GB"/>
              <a:t>• Morning stiffness</a:t>
            </a:r>
            <a:endParaRPr lang="en-GB" dirty="0"/>
          </a:p>
          <a:p>
            <a:r>
              <a:rPr lang="en-GB" dirty="0"/>
              <a:t>• Fear of falli</a:t>
            </a:r>
            <a:r>
              <a:rPr lang="en-GB"/>
              <a:t>ng</a:t>
            </a:r>
            <a:endParaRPr lang="en-GB" dirty="0"/>
          </a:p>
          <a:p>
            <a:r>
              <a:rPr lang="en-GB" dirty="0"/>
              <a:t>• Difficul</a:t>
            </a:r>
            <a:r>
              <a:rPr lang="en-GB"/>
              <a:t>ty walking</a:t>
            </a:r>
            <a:endParaRPr lang="en-GB" dirty="0"/>
          </a:p>
          <a:p>
            <a:r>
              <a:rPr lang="en-GB" dirty="0"/>
              <a:t>• Reduced </a:t>
            </a:r>
            <a:r>
              <a:rPr lang="en-GB"/>
              <a:t>independence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3" name="Recording (6)">
            <a:hlinkClick r:id="" action="ppaction://media"/>
            <a:extLst>
              <a:ext uri="{FF2B5EF4-FFF2-40B4-BE49-F238E27FC236}">
                <a16:creationId xmlns:a16="http://schemas.microsoft.com/office/drawing/2014/main" id="{C7F3244C-A395-8FB7-2110-D0E0F0FEEC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757104" y="383313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8222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C6CA8D-0A86-9728-F763-EAB30D4A5E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57" y="-2988"/>
            <a:ext cx="3289886" cy="2045874"/>
          </a:xfrm>
        </p:spPr>
        <p:txBody>
          <a:bodyPr anchor="b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2000"/>
              <a:t>Anatomy &amp; Physiology of  the Musculoskeletal System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A93B8B5E-19FD-75B2-762D-73A29C973B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79658" y="2125683"/>
            <a:ext cx="3700493" cy="42823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dirty="0"/>
              <a:t>The musculoskele</a:t>
            </a:r>
            <a:r>
              <a:rPr lang="en-US"/>
              <a:t>tal system consists of: </a:t>
            </a:r>
            <a:endParaRPr lang="en-US" dirty="0"/>
          </a:p>
          <a:p>
            <a:pPr marL="285750" indent="-285750" algn="l">
              <a:buChar char="•"/>
            </a:pPr>
            <a:r>
              <a:rPr lang="en-US" dirty="0"/>
              <a:t>Cartil</a:t>
            </a:r>
            <a:r>
              <a:rPr lang="en-US"/>
              <a:t>age</a:t>
            </a:r>
          </a:p>
          <a:p>
            <a:pPr marL="285750" indent="-285750" algn="l">
              <a:buChar char="•"/>
            </a:pPr>
            <a:r>
              <a:rPr lang="en-US"/>
              <a:t>Bones</a:t>
            </a:r>
          </a:p>
          <a:p>
            <a:pPr marL="285750" indent="-285750" algn="l">
              <a:buChar char="•"/>
            </a:pPr>
            <a:r>
              <a:rPr lang="en-US"/>
              <a:t>Tendons</a:t>
            </a:r>
          </a:p>
          <a:p>
            <a:pPr marL="285750" indent="-285750" algn="l">
              <a:buChar char="•"/>
            </a:pPr>
            <a:r>
              <a:rPr lang="en-US"/>
              <a:t>Joints</a:t>
            </a:r>
          </a:p>
          <a:p>
            <a:pPr marL="285750" indent="-285750" algn="l">
              <a:buChar char="•"/>
            </a:pPr>
            <a:r>
              <a:rPr lang="en-US"/>
              <a:t>Skeletal muscles</a:t>
            </a:r>
          </a:p>
          <a:p>
            <a:pPr marL="285750" indent="-285750" algn="l">
              <a:buChar char="•"/>
            </a:pPr>
            <a:r>
              <a:rPr lang="en-US"/>
              <a:t>Ligaments</a:t>
            </a:r>
          </a:p>
          <a:p>
            <a:pPr algn="l"/>
            <a:endParaRPr lang="en-US" dirty="0"/>
          </a:p>
        </p:txBody>
      </p:sp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B539C73B-6CD7-2FF5-22BE-D447E3ED79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88D5B7B7-BE68-4C27-94CF-090C6F6B3303}" type="datetime1">
              <a:rPr lang="en-US" smtClean="0"/>
              <a:pPr>
                <a:spcAft>
                  <a:spcPts val="600"/>
                </a:spcAft>
              </a:pPr>
              <a:t>7/19/2026</a:t>
            </a:fld>
            <a:endParaRPr lang="en-US"/>
          </a:p>
        </p:txBody>
      </p:sp>
      <p:sp>
        <p:nvSpPr>
          <p:cNvPr id="14" name="Footer Placeholder 5">
            <a:extLst>
              <a:ext uri="{FF2B5EF4-FFF2-40B4-BE49-F238E27FC236}">
                <a16:creationId xmlns:a16="http://schemas.microsoft.com/office/drawing/2014/main" id="{080C1287-54A3-622C-B66B-D4881F4A6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34D7E432-B30D-8C22-79AA-143AFC3F7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196A61CA-0502-4EE4-9724-96EA822543E5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pic>
        <p:nvPicPr>
          <p:cNvPr id="6" name="Picture 5" descr="The radiologic figure of a skeleton">
            <a:extLst>
              <a:ext uri="{FF2B5EF4-FFF2-40B4-BE49-F238E27FC236}">
                <a16:creationId xmlns:a16="http://schemas.microsoft.com/office/drawing/2014/main" id="{937CEA7B-D533-2284-D321-4A522B832E2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3738" r="7" b="7"/>
          <a:stretch>
            <a:fillRect/>
          </a:stretch>
        </p:blipFill>
        <p:spPr>
          <a:xfrm>
            <a:off x="7728858" y="3135085"/>
            <a:ext cx="2939142" cy="2960915"/>
          </a:xfrm>
          <a:prstGeom prst="rect">
            <a:avLst/>
          </a:pr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B8038E1-E396-C581-4444-D51835F23F6E}"/>
              </a:ext>
            </a:extLst>
          </p:cNvPr>
          <p:cNvSpPr txBox="1"/>
          <p:nvPr/>
        </p:nvSpPr>
        <p:spPr>
          <a:xfrm>
            <a:off x="4082142" y="849086"/>
            <a:ext cx="4103913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Functions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/>
              <a:t>Protects vital organs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/>
              <a:t>Allows movement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/>
              <a:t>Supports the body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/>
              <a:t>Stores minerals such as calcium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Produces blood ce</a:t>
            </a:r>
            <a:r>
              <a:rPr lang="en-GB"/>
              <a:t>lls within bone marrow.</a:t>
            </a: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013EC4A-9120-5F91-4517-814D7D7A5561}"/>
              </a:ext>
            </a:extLst>
          </p:cNvPr>
          <p:cNvSpPr txBox="1"/>
          <p:nvPr/>
        </p:nvSpPr>
        <p:spPr>
          <a:xfrm>
            <a:off x="3581400" y="3701142"/>
            <a:ext cx="2960914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When Joints are healthy, they contain smooth </a:t>
            </a:r>
            <a:r>
              <a:rPr lang="en-GB"/>
              <a:t>cartilage</a:t>
            </a:r>
            <a:r>
              <a:rPr lang="en-GB" dirty="0"/>
              <a:t> that cushions bones and allows pain-free movement (Tortora &amp; Derrickson, 2021).</a:t>
            </a:r>
          </a:p>
        </p:txBody>
      </p:sp>
      <p:pic>
        <p:nvPicPr>
          <p:cNvPr id="3" name="Recording (7)">
            <a:hlinkClick r:id="" action="ppaction://media"/>
            <a:extLst>
              <a:ext uri="{FF2B5EF4-FFF2-40B4-BE49-F238E27FC236}">
                <a16:creationId xmlns:a16="http://schemas.microsoft.com/office/drawing/2014/main" id="{8EFDB2C0-3E45-58A9-E153-9A3A9B0B8C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74075" y="139473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6325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80DAA9-2D0D-4966-6BA1-86B4480F97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4144" y="-365512"/>
            <a:ext cx="5918072" cy="2276856"/>
          </a:xfrm>
        </p:spPr>
        <p:txBody>
          <a:bodyPr/>
          <a:lstStyle/>
          <a:p>
            <a:r>
              <a:rPr lang="en-GB" dirty="0"/>
              <a:t>How osteoarthritis affects the musculoskeletal </a:t>
            </a:r>
            <a:r>
              <a:rPr lang="en-GB"/>
              <a:t>system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7A8C22-48AC-2EDD-3538-54180E4ACFA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038034" y="1180552"/>
            <a:ext cx="2732183" cy="1903993"/>
          </a:xfrm>
        </p:spPr>
        <p:txBody>
          <a:bodyPr vert="horz" lIns="0" tIns="0" rIns="0" bIns="0" rtlCol="0" anchor="t">
            <a:normAutofit fontScale="85000" lnSpcReduction="20000"/>
          </a:bodyPr>
          <a:lstStyle/>
          <a:p>
            <a:pPr algn="l"/>
            <a:r>
              <a:rPr lang="en-GB" dirty="0"/>
              <a:t>Pathophysiology </a:t>
            </a:r>
            <a:r>
              <a:rPr lang="en-GB"/>
              <a:t>of Osteoarthritis</a:t>
            </a:r>
          </a:p>
          <a:p>
            <a:pPr algn="l"/>
            <a:r>
              <a:rPr lang="en-GB" dirty="0"/>
              <a:t>Osteoarthritis develops when </a:t>
            </a:r>
            <a:r>
              <a:rPr lang="en-GB"/>
              <a:t>cartilage gradually wears away.</a:t>
            </a:r>
          </a:p>
          <a:p>
            <a:pPr algn="l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5560A7-8F0B-D5E7-93B0-D8EC6F805B38}"/>
              </a:ext>
            </a:extLst>
          </p:cNvPr>
          <p:cNvSpPr txBox="1"/>
          <p:nvPr/>
        </p:nvSpPr>
        <p:spPr>
          <a:xfrm>
            <a:off x="1328057" y="3820885"/>
            <a:ext cx="3073400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This results in: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Joint </a:t>
            </a:r>
            <a:r>
              <a:rPr lang="en-GB"/>
              <a:t>inflammation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/>
              <a:t>Pain during movement 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Bone spur formation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Bone rubb</a:t>
            </a:r>
            <a:r>
              <a:rPr lang="en-GB"/>
              <a:t>ing against bone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Joint stiffness 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Reduced mobility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8753DD2-07F6-5822-CE51-5BA82B0F317F}"/>
              </a:ext>
            </a:extLst>
          </p:cNvPr>
          <p:cNvSpPr txBox="1"/>
          <p:nvPr/>
        </p:nvSpPr>
        <p:spPr>
          <a:xfrm>
            <a:off x="5660571" y="3189513"/>
            <a:ext cx="5715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Over time, muscle weakness develops because patients </a:t>
            </a:r>
            <a:r>
              <a:rPr lang="en-GB"/>
              <a:t>become less active due to pain (Versus Arthritis, 2023)</a:t>
            </a:r>
            <a:endParaRPr lang="en-GB" dirty="0"/>
          </a:p>
        </p:txBody>
      </p:sp>
      <p:pic>
        <p:nvPicPr>
          <p:cNvPr id="3" name="Recording (8)">
            <a:hlinkClick r:id="" action="ppaction://media"/>
            <a:extLst>
              <a:ext uri="{FF2B5EF4-FFF2-40B4-BE49-F238E27FC236}">
                <a16:creationId xmlns:a16="http://schemas.microsoft.com/office/drawing/2014/main" id="{00BABFD9-1DE1-22D0-35A0-A6F1625A2D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093732" y="438467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4432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AB29EE68-A10D-66BF-E0FC-6338B12B27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4258" y="98944"/>
            <a:ext cx="2949901" cy="731085"/>
          </a:xfrm>
        </p:spPr>
        <p:txBody>
          <a:bodyPr/>
          <a:lstStyle/>
          <a:p>
            <a:pPr algn="l"/>
            <a:r>
              <a:rPr lang="en-GB" dirty="0"/>
              <a:t>Risk </a:t>
            </a:r>
            <a:r>
              <a:rPr lang="en-GB"/>
              <a:t>Factors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AF7377-87AF-3A8C-539C-8A9651F5DA3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 vert="horz" lIns="0" tIns="0" rIns="0" bIns="0" rtlCol="0" anchor="t">
            <a:norm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41BA1CF-338E-D0B9-BA07-80D6435232B3}"/>
              </a:ext>
            </a:extLst>
          </p:cNvPr>
          <p:cNvSpPr txBox="1"/>
          <p:nvPr/>
        </p:nvSpPr>
        <p:spPr>
          <a:xfrm>
            <a:off x="1208313" y="1328057"/>
            <a:ext cx="2993571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/>
              <a:t>Increasing age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Female gender  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Physical </a:t>
            </a:r>
            <a:r>
              <a:rPr lang="en-GB" dirty="0" err="1"/>
              <a:t>inactiv</a:t>
            </a:r>
            <a:r>
              <a:rPr lang="en-GB" dirty="0"/>
              <a:t>ity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Previous knee injury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Family history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Obesity (BMI 33)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Mary has several risk factors listed above, her weight, and inact</a:t>
            </a:r>
            <a:r>
              <a:rPr lang="en-GB"/>
              <a:t>ive lifestyle increases pressure on her knee joints this can lead to more complications.</a:t>
            </a:r>
            <a:endParaRPr lang="en-GB" dirty="0"/>
          </a:p>
        </p:txBody>
      </p:sp>
      <p:pic>
        <p:nvPicPr>
          <p:cNvPr id="3" name="Recording (9)">
            <a:hlinkClick r:id="" action="ppaction://media"/>
            <a:extLst>
              <a:ext uri="{FF2B5EF4-FFF2-40B4-BE49-F238E27FC236}">
                <a16:creationId xmlns:a16="http://schemas.microsoft.com/office/drawing/2014/main" id="{8E280DC2-F466-A944-390F-6823AB3589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30875" y="306387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7812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95A271-8875-6BCE-0A4A-542683BB39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13130" y="186374"/>
            <a:ext cx="8311102" cy="1070107"/>
          </a:xfrm>
        </p:spPr>
        <p:txBody>
          <a:bodyPr/>
          <a:lstStyle/>
          <a:p>
            <a:r>
              <a:rPr lang="en-US" dirty="0"/>
              <a:t>Assessmen</a:t>
            </a:r>
            <a:r>
              <a:rPr lang="en-US"/>
              <a:t>t and Diagnosis 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642C2F1-0959-673F-63F8-FF3B1921B27D}"/>
              </a:ext>
            </a:extLst>
          </p:cNvPr>
          <p:cNvSpPr txBox="1"/>
          <p:nvPr/>
        </p:nvSpPr>
        <p:spPr>
          <a:xfrm>
            <a:off x="2035628" y="1970314"/>
            <a:ext cx="9078685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/>
              <a:t>Pain </a:t>
            </a:r>
            <a:r>
              <a:rPr lang="en-GB" dirty="0" err="1"/>
              <a:t>assesssment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Medical history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Joint examin</a:t>
            </a:r>
            <a:r>
              <a:rPr lang="en-GB"/>
              <a:t>ation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Mobility assessment 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BMI </a:t>
            </a:r>
            <a:r>
              <a:rPr lang="en-GB"/>
              <a:t>measurement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X-ray / MRI</a:t>
            </a:r>
          </a:p>
          <a:p>
            <a:endParaRPr lang="en-GB" dirty="0"/>
          </a:p>
          <a:p>
            <a:pPr>
              <a:buFont typeface="Arial"/>
            </a:pPr>
            <a:endParaRPr lang="en-GB" dirty="0"/>
          </a:p>
          <a:p>
            <a:pPr>
              <a:buFont typeface="Arial"/>
            </a:pPr>
            <a:endParaRPr lang="en-GB" dirty="0"/>
          </a:p>
          <a:p>
            <a:pPr>
              <a:buFont typeface="Arial"/>
            </a:pPr>
            <a:r>
              <a:rPr lang="en-GB" dirty="0"/>
              <a:t>Assessment suggestions above include examinations of the affected joints which lets healthcare professionals understand the patients </a:t>
            </a:r>
            <a:r>
              <a:rPr lang="en-GB" err="1"/>
              <a:t>symtoms</a:t>
            </a:r>
            <a:r>
              <a:rPr lang="en-GB" dirty="0"/>
              <a:t> and assess how Osteoarthrit</a:t>
            </a:r>
            <a:r>
              <a:rPr lang="en-GB"/>
              <a:t>is affects daily activities.</a:t>
            </a:r>
            <a:endParaRPr lang="en-GB" dirty="0"/>
          </a:p>
        </p:txBody>
      </p:sp>
      <p:pic>
        <p:nvPicPr>
          <p:cNvPr id="4" name="Recording (11)">
            <a:hlinkClick r:id="" action="ppaction://media"/>
            <a:extLst>
              <a:ext uri="{FF2B5EF4-FFF2-40B4-BE49-F238E27FC236}">
                <a16:creationId xmlns:a16="http://schemas.microsoft.com/office/drawing/2014/main" id="{306C9EEF-DD45-3BC7-2660-465797B39A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30875" y="306387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235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768171-F501-5EC9-8849-5D0FE73AE0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60730" y="502195"/>
            <a:ext cx="7856583" cy="959418"/>
          </a:xfrm>
        </p:spPr>
        <p:txBody>
          <a:bodyPr/>
          <a:lstStyle/>
          <a:p>
            <a:r>
              <a:rPr lang="en-US" dirty="0"/>
              <a:t>Person </a:t>
            </a:r>
            <a:r>
              <a:rPr lang="en-US"/>
              <a:t>Centered</a:t>
            </a:r>
            <a:r>
              <a:rPr lang="en-US" dirty="0"/>
              <a:t> Care Plan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8A9D03-6CF8-D31E-2E06-88AEBCEF7D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15587" y="1891762"/>
            <a:ext cx="3499393" cy="4101216"/>
          </a:xfrm>
        </p:spPr>
        <p:txBody>
          <a:bodyPr/>
          <a:lstStyle/>
          <a:p>
            <a:r>
              <a:rPr lang="en-US"/>
              <a:t>Care Plan</a:t>
            </a:r>
          </a:p>
          <a:p>
            <a:pPr marL="342900" indent="-342900">
              <a:buChar char="•"/>
            </a:pPr>
            <a:r>
              <a:rPr lang="en-US"/>
              <a:t>Reduce Pain</a:t>
            </a:r>
            <a:endParaRPr lang="en-US" dirty="0"/>
          </a:p>
          <a:p>
            <a:pPr marL="342900" indent="-342900">
              <a:buChar char="•"/>
            </a:pPr>
            <a:r>
              <a:rPr lang="en-US" dirty="0"/>
              <a:t>Identif</a:t>
            </a:r>
            <a:r>
              <a:rPr lang="en-US"/>
              <a:t>y problem area</a:t>
            </a:r>
          </a:p>
          <a:p>
            <a:pPr marL="342900" indent="-342900">
              <a:buChar char="•"/>
            </a:pPr>
            <a:r>
              <a:rPr lang="en-US" dirty="0"/>
              <a:t>Improve mo</a:t>
            </a:r>
            <a:r>
              <a:rPr lang="en-US"/>
              <a:t>bility</a:t>
            </a:r>
          </a:p>
          <a:p>
            <a:pPr marL="342900" indent="-342900">
              <a:buChar char="•"/>
            </a:pPr>
            <a:r>
              <a:rPr lang="en-US"/>
              <a:t>Improve quality of life</a:t>
            </a:r>
          </a:p>
          <a:p>
            <a:pPr marL="342900" indent="-342900">
              <a:buChar char="•"/>
            </a:pPr>
            <a:r>
              <a:rPr lang="en-US" dirty="0"/>
              <a:t>Medicat</a:t>
            </a:r>
            <a:r>
              <a:rPr lang="en-US"/>
              <a:t>ion training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4C054F2-517B-1CB2-61E3-9959E8CD39B9}"/>
              </a:ext>
            </a:extLst>
          </p:cNvPr>
          <p:cNvSpPr txBox="1"/>
          <p:nvPr/>
        </p:nvSpPr>
        <p:spPr>
          <a:xfrm>
            <a:off x="5791199" y="1807028"/>
            <a:ext cx="4985657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Interventions 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Exercise programme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Pain management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Patien</a:t>
            </a:r>
            <a:r>
              <a:rPr lang="en-GB"/>
              <a:t>t training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Physiotherapy</a:t>
            </a:r>
          </a:p>
          <a:p>
            <a:endParaRPr lang="en-GB" dirty="0"/>
          </a:p>
        </p:txBody>
      </p:sp>
      <p:pic>
        <p:nvPicPr>
          <p:cNvPr id="4" name="Recording (12)">
            <a:hlinkClick r:id="" action="ppaction://media"/>
            <a:extLst>
              <a:ext uri="{FF2B5EF4-FFF2-40B4-BE49-F238E27FC236}">
                <a16:creationId xmlns:a16="http://schemas.microsoft.com/office/drawing/2014/main" id="{8BB90811-ED69-0A84-A73C-EE516D84E8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093732" y="3651704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2753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F64C0E11-7DE4-D558-C3EF-9B3C7A9BF1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4571" y="269966"/>
            <a:ext cx="7498080" cy="1280160"/>
          </a:xfrm>
        </p:spPr>
        <p:txBody>
          <a:bodyPr/>
          <a:lstStyle/>
          <a:p>
            <a:r>
              <a:rPr lang="en-US"/>
              <a:t>Medical Management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418541-7290-F1A9-2357-CA26E074EF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0" rIns="0" bIns="0" rtlCol="0" anchor="t">
            <a:noAutofit/>
          </a:bodyPr>
          <a:lstStyle/>
          <a:p>
            <a:pPr marL="285750" indent="-285750">
              <a:buChar char="•"/>
            </a:pPr>
            <a:r>
              <a:rPr lang="en-US"/>
              <a:t>Treatment</a:t>
            </a:r>
          </a:p>
          <a:p>
            <a:pPr marL="285750" indent="-285750">
              <a:buChar char="•"/>
            </a:pPr>
            <a:r>
              <a:rPr lang="en-US"/>
              <a:t>Paracetamol</a:t>
            </a:r>
          </a:p>
          <a:p>
            <a:pPr marL="285750" indent="-285750">
              <a:buChar char="•"/>
            </a:pPr>
            <a:r>
              <a:rPr lang="en-US" dirty="0"/>
              <a:t>Knee </a:t>
            </a:r>
            <a:r>
              <a:rPr lang="en-US"/>
              <a:t>replacement</a:t>
            </a:r>
          </a:p>
          <a:p>
            <a:pPr marL="285750" indent="-285750">
              <a:buChar char="•"/>
            </a:pPr>
            <a:r>
              <a:rPr lang="en-US"/>
              <a:t>Oral NSAIDs </a:t>
            </a:r>
          </a:p>
          <a:p>
            <a:pPr marL="285750" indent="-285750">
              <a:buChar char="•"/>
            </a:pPr>
            <a:r>
              <a:rPr lang="en-US"/>
              <a:t>Corticosteroid injections</a:t>
            </a:r>
            <a:endParaRPr lang="en-US" dirty="0"/>
          </a:p>
        </p:txBody>
      </p:sp>
      <p:pic>
        <p:nvPicPr>
          <p:cNvPr id="2" name="Recording (13)">
            <a:hlinkClick r:id="" action="ppaction://media"/>
            <a:extLst>
              <a:ext uri="{FF2B5EF4-FFF2-40B4-BE49-F238E27FC236}">
                <a16:creationId xmlns:a16="http://schemas.microsoft.com/office/drawing/2014/main" id="{8386349B-C297-100C-A914-D693DD760C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414532" y="342673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0287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5698432-2D58-D940-A0AE-7748E2A487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66641" y="440670"/>
            <a:ext cx="6233931" cy="1170578"/>
          </a:xfrm>
        </p:spPr>
        <p:txBody>
          <a:bodyPr/>
          <a:lstStyle/>
          <a:p>
            <a:r>
              <a:rPr lang="en-US"/>
              <a:t>Lifestyle Management</a:t>
            </a:r>
            <a:br>
              <a:rPr lang="en-US" dirty="0"/>
            </a:br>
            <a:endParaRPr lang="en-US" dirty="0"/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4C780BDD-62B7-3E51-C2DE-09259F62CC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9612" y="1604522"/>
            <a:ext cx="7714388" cy="432979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Lifestyle changes</a:t>
            </a:r>
          </a:p>
          <a:p>
            <a:pPr marL="285750" indent="-285750">
              <a:buChar char="•"/>
            </a:pPr>
            <a:r>
              <a:rPr lang="en-US"/>
              <a:t>Healthy balanced diet</a:t>
            </a:r>
          </a:p>
          <a:p>
            <a:pPr marL="285750" indent="-285750">
              <a:buChar char="•"/>
            </a:pPr>
            <a:r>
              <a:rPr lang="en-US" dirty="0"/>
              <a:t>Strength </a:t>
            </a:r>
            <a:r>
              <a:rPr lang="en-US"/>
              <a:t>training</a:t>
            </a:r>
          </a:p>
          <a:p>
            <a:pPr marL="285750" indent="-285750">
              <a:buChar char="•"/>
            </a:pPr>
            <a:r>
              <a:rPr lang="en-US"/>
              <a:t>Walking aids</a:t>
            </a:r>
          </a:p>
          <a:p>
            <a:pPr marL="285750" indent="-285750">
              <a:buChar char="•"/>
            </a:pPr>
            <a:r>
              <a:rPr lang="en-US" dirty="0"/>
              <a:t>Stop smoking or suggest healthy </a:t>
            </a:r>
            <a:r>
              <a:rPr lang="en-US"/>
              <a:t>alternatives</a:t>
            </a:r>
            <a:endParaRPr lang="en-US" dirty="0"/>
          </a:p>
          <a:p>
            <a:pPr marL="285750" indent="-285750">
              <a:buChar char="•"/>
            </a:pPr>
            <a:r>
              <a:rPr lang="en-US" dirty="0"/>
              <a:t>Limit </a:t>
            </a:r>
            <a:r>
              <a:rPr lang="en-US"/>
              <a:t>alcohol</a:t>
            </a:r>
            <a:endParaRPr lang="en-US" dirty="0"/>
          </a:p>
          <a:p>
            <a:pPr marL="285750" indent="-285750">
              <a:buChar char="•"/>
            </a:pPr>
            <a:r>
              <a:rPr lang="en-US"/>
              <a:t>Weight loss </a:t>
            </a:r>
            <a:endParaRPr lang="en-US" dirty="0"/>
          </a:p>
        </p:txBody>
      </p:sp>
      <p:pic>
        <p:nvPicPr>
          <p:cNvPr id="2" name="Recording (14)">
            <a:hlinkClick r:id="" action="ppaction://media"/>
            <a:extLst>
              <a:ext uri="{FF2B5EF4-FFF2-40B4-BE49-F238E27FC236}">
                <a16:creationId xmlns:a16="http://schemas.microsoft.com/office/drawing/2014/main" id="{45DE0825-445F-5EE5-B6C1-84F4BA46F2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696075" y="327433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9168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B8FDAA-00CD-846E-A576-B59DFA73F9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Monitoring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2B3B4A-6ED2-64D9-BEC7-1B6C6697128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0" tIns="0" rIns="0" bIns="0" rtlCol="0" anchor="t">
            <a:normAutofit/>
          </a:bodyPr>
          <a:lstStyle/>
          <a:p>
            <a:endParaRPr lang="en-US"/>
          </a:p>
          <a:p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2FF1654-306D-262A-D360-5E5C2E6B39E3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0" tIns="0" rIns="0" bIns="0" rtlCol="0" anchor="t">
            <a:normAutofit/>
          </a:bodyPr>
          <a:lstStyle/>
          <a:p>
            <a:r>
              <a:rPr lang="en-US" dirty="0"/>
              <a:t>Monitoring techniqu</a:t>
            </a:r>
            <a:r>
              <a:rPr lang="en-US"/>
              <a:t>es include</a:t>
            </a:r>
          </a:p>
          <a:p>
            <a:pPr marL="285750" indent="-285750">
              <a:buChar char="•"/>
            </a:pPr>
            <a:r>
              <a:rPr lang="en-US" dirty="0"/>
              <a:t>Pain relief </a:t>
            </a:r>
            <a:r>
              <a:rPr lang="en-US"/>
              <a:t>management</a:t>
            </a:r>
          </a:p>
          <a:p>
            <a:pPr marL="285750" indent="-285750">
              <a:buChar char="•"/>
            </a:pPr>
            <a:r>
              <a:rPr lang="en-US"/>
              <a:t>Mobility assessments</a:t>
            </a:r>
          </a:p>
          <a:p>
            <a:pPr marL="285750" indent="-285750">
              <a:buChar char="•"/>
            </a:pPr>
            <a:r>
              <a:rPr lang="en-US" dirty="0"/>
              <a:t>Risk </a:t>
            </a:r>
            <a:r>
              <a:rPr lang="en-US"/>
              <a:t>assessments</a:t>
            </a:r>
          </a:p>
          <a:p>
            <a:pPr marL="285750" indent="-285750">
              <a:buChar char="•"/>
            </a:pPr>
            <a:r>
              <a:rPr lang="en-US"/>
              <a:t>Medication management </a:t>
            </a:r>
          </a:p>
          <a:p>
            <a:pPr marL="285750" indent="-285750">
              <a:buChar char="•"/>
            </a:pPr>
            <a:r>
              <a:rPr lang="en-US"/>
              <a:t>Weigh management </a:t>
            </a:r>
            <a:endParaRPr lang="en-US" dirty="0"/>
          </a:p>
        </p:txBody>
      </p:sp>
      <p:pic>
        <p:nvPicPr>
          <p:cNvPr id="3" name="Recording (15)">
            <a:hlinkClick r:id="" action="ppaction://media"/>
            <a:extLst>
              <a:ext uri="{FF2B5EF4-FFF2-40B4-BE49-F238E27FC236}">
                <a16:creationId xmlns:a16="http://schemas.microsoft.com/office/drawing/2014/main" id="{0B4CA02B-6D0B-9963-95FE-B2CC33926C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495675" y="342673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2816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8E24D3-07BE-C483-3F42-95EEE83332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7858" y="685800"/>
            <a:ext cx="4972594" cy="5670550"/>
          </a:xfrm>
        </p:spPr>
        <p:txBody>
          <a:bodyPr/>
          <a:lstStyle/>
          <a:p>
            <a:r>
              <a:rPr lang="en-US"/>
              <a:t>Multidisciplinary</a:t>
            </a:r>
            <a:r>
              <a:rPr lang="en-US" dirty="0"/>
              <a:t> Team &amp; Communication</a:t>
            </a:r>
          </a:p>
        </p:txBody>
      </p:sp>
      <p:sp>
        <p:nvSpPr>
          <p:cNvPr id="63" name="Text Placeholder 62">
            <a:extLst>
              <a:ext uri="{FF2B5EF4-FFF2-40B4-BE49-F238E27FC236}">
                <a16:creationId xmlns:a16="http://schemas.microsoft.com/office/drawing/2014/main" id="{9EFE5C42-059F-482E-C029-E8FA5107EEDA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279526" y="691696"/>
            <a:ext cx="4663440" cy="277358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b="1"/>
              <a:t>Multidisciplinary</a:t>
            </a:r>
            <a:r>
              <a:rPr lang="en-US" b="1" dirty="0"/>
              <a:t> Team</a:t>
            </a:r>
          </a:p>
          <a:p>
            <a:pPr indent="-342900"/>
            <a:r>
              <a:rPr lang="en-US"/>
              <a:t>GP</a:t>
            </a:r>
            <a:endParaRPr lang="en-US" dirty="0"/>
          </a:p>
          <a:p>
            <a:pPr indent="-342900"/>
            <a:r>
              <a:rPr lang="en-US"/>
              <a:t>Physiotherapist</a:t>
            </a:r>
            <a:endParaRPr lang="en-US" dirty="0"/>
          </a:p>
          <a:p>
            <a:pPr indent="-342900"/>
            <a:r>
              <a:rPr lang="en-US" dirty="0"/>
              <a:t>Occupational </a:t>
            </a:r>
            <a:r>
              <a:rPr lang="en-US"/>
              <a:t>therapist</a:t>
            </a:r>
            <a:endParaRPr lang="en-US" dirty="0"/>
          </a:p>
          <a:p>
            <a:pPr indent="-342900"/>
            <a:r>
              <a:rPr lang="en-US"/>
              <a:t>Dietitian</a:t>
            </a:r>
            <a:r>
              <a:rPr lang="en-US" dirty="0"/>
              <a:t> </a:t>
            </a:r>
          </a:p>
          <a:p>
            <a:pPr indent="-342900"/>
            <a:r>
              <a:rPr lang="en-US"/>
              <a:t>Pharmacist</a:t>
            </a:r>
            <a:endParaRPr lang="en-US" dirty="0"/>
          </a:p>
          <a:p>
            <a:pPr indent="-342900"/>
            <a:r>
              <a:rPr lang="en-US"/>
              <a:t>Orthopedic</a:t>
            </a:r>
            <a:r>
              <a:rPr lang="en-US" dirty="0"/>
              <a:t> Consultant</a:t>
            </a:r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828FD192-492A-A40D-E86A-BABC77587C80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b="1"/>
              <a:t>Communication</a:t>
            </a:r>
            <a:endParaRPr lang="en-US" b="1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762FCA4D-7EEE-9E3D-F691-FEFB5FB337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1033417" y="3879258"/>
            <a:ext cx="4663440" cy="1584918"/>
          </a:xfrm>
        </p:spPr>
        <p:txBody>
          <a:bodyPr/>
          <a:lstStyle/>
          <a:p>
            <a:r>
              <a:rPr lang="en-US" dirty="0"/>
              <a:t>Stay calm</a:t>
            </a:r>
          </a:p>
          <a:p>
            <a:r>
              <a:rPr lang="en-US" dirty="0"/>
              <a:t>Actively listen</a:t>
            </a:r>
          </a:p>
          <a:p>
            <a:r>
              <a:rPr lang="en-US" dirty="0"/>
              <a:t>Pause and reflect</a:t>
            </a:r>
          </a:p>
          <a:p>
            <a:r>
              <a:rPr lang="en-US" dirty="0"/>
              <a:t>Maintain eye contact</a:t>
            </a:r>
          </a:p>
        </p:txBody>
      </p:sp>
      <p:pic>
        <p:nvPicPr>
          <p:cNvPr id="3" name="Recording (16)">
            <a:hlinkClick r:id="" action="ppaction://media"/>
            <a:extLst>
              <a:ext uri="{FF2B5EF4-FFF2-40B4-BE49-F238E27FC236}">
                <a16:creationId xmlns:a16="http://schemas.microsoft.com/office/drawing/2014/main" id="{9BBACEFC-C838-ACE9-A680-28E1DC7AF9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942818" y="481284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9664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247ABD4-990A-BAC8-69FC-AF4C84F3AD6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Evidence Based Recommendations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61E6A21B-7748-174B-D77E-8EE0B288C7D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 vert="horz" lIns="0" tIns="0" rIns="0" bIns="0" rtlCol="0" anchor="t">
            <a:noAutofit/>
          </a:bodyPr>
          <a:lstStyle/>
          <a:p>
            <a:pPr marL="285750" indent="-285750">
              <a:buChar char="•"/>
            </a:pPr>
            <a:r>
              <a:rPr lang="en-US" dirty="0"/>
              <a:t>Regular Physiothera</a:t>
            </a:r>
            <a:r>
              <a:rPr lang="en-US"/>
              <a:t>py</a:t>
            </a:r>
            <a:endParaRPr lang="en-US" dirty="0"/>
          </a:p>
          <a:p>
            <a:pPr marL="285750" indent="-285750">
              <a:buChar char="•"/>
            </a:pPr>
            <a:r>
              <a:rPr lang="en-US" dirty="0"/>
              <a:t>Daily </a:t>
            </a:r>
            <a:r>
              <a:rPr lang="en-US"/>
              <a:t>exercise</a:t>
            </a:r>
          </a:p>
          <a:p>
            <a:pPr marL="285750" indent="-285750">
              <a:buChar char="•"/>
            </a:pPr>
            <a:r>
              <a:rPr lang="en-US" dirty="0"/>
              <a:t>Falls prevention </a:t>
            </a:r>
            <a:r>
              <a:rPr lang="en-US"/>
              <a:t>advice and prevention</a:t>
            </a:r>
          </a:p>
          <a:p>
            <a:pPr marL="285750" indent="-285750">
              <a:buChar char="•"/>
            </a:pPr>
            <a:r>
              <a:rPr lang="en-US"/>
              <a:t>Annual GP review</a:t>
            </a:r>
          </a:p>
          <a:p>
            <a:pPr marL="285750" indent="-285750">
              <a:buChar char="•"/>
            </a:pPr>
            <a:r>
              <a:rPr lang="en-US" dirty="0"/>
              <a:t>Weight loss </a:t>
            </a:r>
            <a:r>
              <a:rPr lang="en-US"/>
              <a:t>programme</a:t>
            </a:r>
            <a:endParaRPr lang="en-US" dirty="0"/>
          </a:p>
        </p:txBody>
      </p:sp>
      <p:pic>
        <p:nvPicPr>
          <p:cNvPr id="2" name="Recording (17)">
            <a:hlinkClick r:id="" action="ppaction://media"/>
            <a:extLst>
              <a:ext uri="{FF2B5EF4-FFF2-40B4-BE49-F238E27FC236}">
                <a16:creationId xmlns:a16="http://schemas.microsoft.com/office/drawing/2014/main" id="{CBD9CBCF-31E2-6D53-4806-67948533E4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114018" y="4870904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8111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27B8245B-90F5-42D5-BB2F-B23140DB20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</a:t>
            </a:r>
            <a:r>
              <a:rPr lang="en-US"/>
              <a:t>sion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BF09B-2A7C-520E-DE09-EDF360BBDB2C}"/>
              </a:ext>
            </a:extLst>
          </p:cNvPr>
          <p:cNvSpPr>
            <a:spLocks noGrp="1"/>
          </p:cNvSpPr>
          <p:nvPr>
            <p:ph idx="2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These recommendations are based on current guidance the recommendations aim to improve Marys mobility, reduce pain as well as improve Marys overall health and independence.</a:t>
            </a:r>
          </a:p>
          <a:p>
            <a:r>
              <a:rPr lang="en-GB" dirty="0"/>
              <a:t>Osteoarthritis is a common musculoskeletal diso</a:t>
            </a:r>
            <a:r>
              <a:rPr lang="en-GB"/>
              <a:t>rder.</a:t>
            </a:r>
          </a:p>
          <a:p>
            <a:r>
              <a:rPr lang="en-GB" dirty="0"/>
              <a:t>Person-cen</a:t>
            </a:r>
            <a:r>
              <a:rPr lang="en-GB"/>
              <a:t>tred care improves outcomes.</a:t>
            </a:r>
            <a:endParaRPr lang="en-GB" dirty="0"/>
          </a:p>
          <a:p>
            <a:r>
              <a:rPr lang="en-GB" dirty="0"/>
              <a:t>Lifestyle changes  and </a:t>
            </a:r>
            <a:r>
              <a:rPr lang="en-GB" dirty="0" err="1"/>
              <a:t>exercisese</a:t>
            </a:r>
            <a:r>
              <a:rPr lang="en-GB" dirty="0"/>
              <a:t> is essential.</a:t>
            </a:r>
          </a:p>
          <a:p>
            <a:r>
              <a:rPr lang="en-GB" dirty="0"/>
              <a:t>MDT (</a:t>
            </a:r>
            <a:r>
              <a:rPr lang="en-GB" dirty="0" err="1"/>
              <a:t>Multidisaplinary</a:t>
            </a:r>
            <a:r>
              <a:rPr lang="en-GB" dirty="0"/>
              <a:t> Team) Networking helps support and promotes holistic care</a:t>
            </a:r>
          </a:p>
        </p:txBody>
      </p:sp>
      <p:pic>
        <p:nvPicPr>
          <p:cNvPr id="2" name="Recording (18)">
            <a:hlinkClick r:id="" action="ppaction://media"/>
            <a:extLst>
              <a:ext uri="{FF2B5EF4-FFF2-40B4-BE49-F238E27FC236}">
                <a16:creationId xmlns:a16="http://schemas.microsoft.com/office/drawing/2014/main" id="{B0B3C378-9B38-45A3-E11A-2B97D4C4A5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867446" y="425404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0582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itle 24">
            <a:extLst>
              <a:ext uri="{FF2B5EF4-FFF2-40B4-BE49-F238E27FC236}">
                <a16:creationId xmlns:a16="http://schemas.microsoft.com/office/drawing/2014/main" id="{B4A8555D-2DFF-E6D8-3698-67C06B7702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Final tips &amp; takeaways</a:t>
            </a:r>
          </a:p>
        </p:txBody>
      </p:sp>
      <p:sp>
        <p:nvSpPr>
          <p:cNvPr id="23" name="Content Placeholder 22">
            <a:extLst>
              <a:ext uri="{FF2B5EF4-FFF2-40B4-BE49-F238E27FC236}">
                <a16:creationId xmlns:a16="http://schemas.microsoft.com/office/drawing/2014/main" id="{E16BFA7C-979F-1D5E-79D4-DEEC56EBE21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Consistent rehearsal</a:t>
            </a:r>
          </a:p>
          <a:p>
            <a:pPr lvl="1"/>
            <a:r>
              <a:rPr lang="en-US" dirty="0"/>
              <a:t>Strengthen your familiarity</a:t>
            </a:r>
          </a:p>
          <a:p>
            <a:r>
              <a:rPr lang="en-US" dirty="0"/>
              <a:t>Refine delivery style</a:t>
            </a:r>
          </a:p>
          <a:p>
            <a:pPr lvl="1"/>
            <a:r>
              <a:rPr lang="en-US" dirty="0"/>
              <a:t>Pacing, tone, and emphasis</a:t>
            </a:r>
          </a:p>
          <a:p>
            <a:r>
              <a:rPr lang="en-US" dirty="0"/>
              <a:t>Timing and transitions</a:t>
            </a:r>
          </a:p>
          <a:p>
            <a:pPr lvl="1"/>
            <a:r>
              <a:rPr lang="en-US" dirty="0"/>
              <a:t>Aim for seamless, professional delivery</a:t>
            </a:r>
          </a:p>
          <a:p>
            <a:r>
              <a:rPr lang="en-US" dirty="0"/>
              <a:t>Practice audience</a:t>
            </a:r>
          </a:p>
          <a:p>
            <a:pPr lvl="1"/>
            <a:r>
              <a:rPr lang="en-US" dirty="0"/>
              <a:t>Enlist colleagues to listen &amp; provide feedback</a:t>
            </a:r>
          </a:p>
          <a:p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C1E42FE3-72C0-8885-D01D-FC08E0DEC223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US" dirty="0"/>
              <a:t>Seek feedback</a:t>
            </a:r>
          </a:p>
          <a:p>
            <a:r>
              <a:rPr lang="en-US" dirty="0"/>
              <a:t>Reflect on performance</a:t>
            </a:r>
          </a:p>
          <a:p>
            <a:r>
              <a:rPr lang="en-US" dirty="0"/>
              <a:t>Explore new techniques</a:t>
            </a:r>
          </a:p>
          <a:p>
            <a:r>
              <a:rPr lang="en-US" dirty="0"/>
              <a:t>Set personal goals</a:t>
            </a:r>
          </a:p>
          <a:p>
            <a:r>
              <a:rPr lang="en-US" dirty="0"/>
              <a:t>Iterate and adapt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19506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44923D-C618-15EF-E1D7-7C1B0DBB1D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 anchorCtr="0"/>
          <a:lstStyle/>
          <a:p>
            <a:r>
              <a:rPr lang="en-US" dirty="0"/>
              <a:t>Speaking engagement metrics</a:t>
            </a:r>
          </a:p>
        </p:txBody>
      </p:sp>
      <p:graphicFrame>
        <p:nvGraphicFramePr>
          <p:cNvPr id="6" name="Table Placeholder 3">
            <a:extLst>
              <a:ext uri="{FF2B5EF4-FFF2-40B4-BE49-F238E27FC236}">
                <a16:creationId xmlns:a16="http://schemas.microsoft.com/office/drawing/2014/main" id="{8B2437E8-72AB-C7C2-6EC7-E8366A2C8D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81316456"/>
              </p:ext>
            </p:extLst>
          </p:nvPr>
        </p:nvGraphicFramePr>
        <p:xfrm>
          <a:off x="1279525" y="2103438"/>
          <a:ext cx="10387544" cy="4040290"/>
        </p:xfrm>
        <a:graphic>
          <a:graphicData uri="http://schemas.openxmlformats.org/drawingml/2006/table">
            <a:tbl>
              <a:tblPr firstRow="1" bandRow="1">
                <a:tableStyleId>{9DCAF9ED-07DC-4A11-8D7F-57B35C25682E}</a:tableStyleId>
              </a:tblPr>
              <a:tblGrid>
                <a:gridCol w="2596886">
                  <a:extLst>
                    <a:ext uri="{9D8B030D-6E8A-4147-A177-3AD203B41FA5}">
                      <a16:colId xmlns:a16="http://schemas.microsoft.com/office/drawing/2014/main" val="2382218087"/>
                    </a:ext>
                  </a:extLst>
                </a:gridCol>
                <a:gridCol w="2596886">
                  <a:extLst>
                    <a:ext uri="{9D8B030D-6E8A-4147-A177-3AD203B41FA5}">
                      <a16:colId xmlns:a16="http://schemas.microsoft.com/office/drawing/2014/main" val="3953468724"/>
                    </a:ext>
                  </a:extLst>
                </a:gridCol>
                <a:gridCol w="2596886">
                  <a:extLst>
                    <a:ext uri="{9D8B030D-6E8A-4147-A177-3AD203B41FA5}">
                      <a16:colId xmlns:a16="http://schemas.microsoft.com/office/drawing/2014/main" val="4277526474"/>
                    </a:ext>
                  </a:extLst>
                </a:gridCol>
                <a:gridCol w="2596886">
                  <a:extLst>
                    <a:ext uri="{9D8B030D-6E8A-4147-A177-3AD203B41FA5}">
                      <a16:colId xmlns:a16="http://schemas.microsoft.com/office/drawing/2014/main" val="2438884888"/>
                    </a:ext>
                  </a:extLst>
                </a:gridCol>
              </a:tblGrid>
              <a:tr h="668563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Impact factor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Measurement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Target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Achieved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57107962"/>
                  </a:ext>
                </a:extLst>
              </a:tr>
              <a:tr h="668563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Audience interaction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Percentage (%)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85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88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71386868"/>
                  </a:ext>
                </a:extLst>
              </a:tr>
              <a:tr h="668563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Knowledge retention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Percentage (%)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75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80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0626418"/>
                  </a:ext>
                </a:extLst>
              </a:tr>
              <a:tr h="683019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Post-presentation surveys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Average rating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4.2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4.5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32482967"/>
                  </a:ext>
                </a:extLst>
              </a:tr>
              <a:tr h="668563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Referral rate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Percentage (%)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12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36251906"/>
                  </a:ext>
                </a:extLst>
              </a:tr>
              <a:tr h="683019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Collaboration opportunities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# of opportunities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8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685371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893515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5D893-E98A-260A-9EC4-B9365E533F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297" y="788416"/>
            <a:ext cx="7129037" cy="114228"/>
          </a:xfrm>
        </p:spPr>
        <p:txBody>
          <a:bodyPr/>
          <a:lstStyle/>
          <a:p>
            <a:r>
              <a:rPr lang="en-US"/>
              <a:t>References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70D88C-5989-4007-4953-F54A4A34B77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vert="horz" lIns="0" tIns="0" rIns="0" bIns="0" rtlCol="0" anchor="t">
            <a:norm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D069A04-FBB2-6F95-0F51-8450F7FBF7A3}"/>
              </a:ext>
            </a:extLst>
          </p:cNvPr>
          <p:cNvSpPr txBox="1"/>
          <p:nvPr/>
        </p:nvSpPr>
        <p:spPr>
          <a:xfrm>
            <a:off x="873760" y="1229359"/>
            <a:ext cx="10474960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Beauc</a:t>
            </a:r>
            <a:r>
              <a:rPr lang="en-GB"/>
              <a:t>hamp, T.L. and Childress, J.F. (2019) </a:t>
            </a:r>
          </a:p>
          <a:p>
            <a:r>
              <a:rPr lang="en-GB" i="1" dirty="0"/>
              <a:t>Principles of Biomedical Ethics. </a:t>
            </a:r>
            <a:r>
              <a:rPr lang="en-GB" dirty="0"/>
              <a:t>8th edn. New York: Oxford University Press.</a:t>
            </a:r>
          </a:p>
          <a:p>
            <a:endParaRPr lang="en-GB" dirty="0"/>
          </a:p>
          <a:p>
            <a:r>
              <a:rPr lang="en-GB"/>
              <a:t>National Health Service (NHS) (2023)</a:t>
            </a:r>
          </a:p>
          <a:p>
            <a:r>
              <a:rPr lang="en-GB" i="1"/>
              <a:t>Osteoarthritis. Available at: </a:t>
            </a:r>
            <a:r>
              <a:rPr lang="en-GB" i="1" dirty="0">
                <a:hlinkClick r:id="rId3"/>
              </a:rPr>
              <a:t>https://www.nhs.uk/conditions/osteoarthritis/</a:t>
            </a:r>
            <a:endParaRPr lang="en-GB"/>
          </a:p>
          <a:p>
            <a:endParaRPr lang="en-GB" i="1" dirty="0"/>
          </a:p>
          <a:p>
            <a:r>
              <a:rPr lang="en-GB" dirty="0"/>
              <a:t>National Institute for Health and Care Excellence (NICE) (2022)</a:t>
            </a:r>
            <a:r>
              <a:rPr lang="en-GB" i="1" dirty="0"/>
              <a:t> Osteoarthritis in over 16s: diagnosis and </a:t>
            </a:r>
            <a:r>
              <a:rPr lang="en-GB" i="1"/>
              <a:t>management (NG226). London: NICE.</a:t>
            </a:r>
          </a:p>
          <a:p>
            <a:endParaRPr lang="en-GB" i="1" dirty="0"/>
          </a:p>
          <a:p>
            <a:r>
              <a:rPr lang="en-GB" dirty="0"/>
              <a:t>Tortora, G.J. and Derrickson, B. (2021) </a:t>
            </a:r>
            <a:r>
              <a:rPr lang="en-GB" i="1" dirty="0"/>
              <a:t>Principles of Anatomy and Physiology. </a:t>
            </a:r>
            <a:r>
              <a:rPr lang="en-GB" dirty="0"/>
              <a:t>16th </a:t>
            </a:r>
            <a:r>
              <a:rPr lang="en-GB" dirty="0" err="1"/>
              <a:t>edn</a:t>
            </a:r>
            <a:r>
              <a:rPr lang="en-GB" dirty="0"/>
              <a:t>. Hoboken: Wiley</a:t>
            </a:r>
          </a:p>
          <a:p>
            <a:endParaRPr lang="en-GB" dirty="0"/>
          </a:p>
          <a:p>
            <a:r>
              <a:rPr lang="en-GB"/>
              <a:t>Versus Arthritis (2023) Osteoarthritis. Available at: </a:t>
            </a:r>
            <a:r>
              <a:rPr lang="en-GB" dirty="0">
                <a:hlinkClick r:id="rId4"/>
              </a:rPr>
              <a:t>https://www.versusarthritis.org/</a:t>
            </a:r>
            <a:endParaRPr lang="en-GB" dirty="0"/>
          </a:p>
          <a:p>
            <a:endParaRPr lang="en-GB" dirty="0"/>
          </a:p>
          <a:p>
            <a:r>
              <a:rPr lang="en-GB" dirty="0"/>
              <a:t>World Health </a:t>
            </a:r>
            <a:r>
              <a:rPr lang="en-GB"/>
              <a:t>Organization (2022)</a:t>
            </a:r>
          </a:p>
          <a:p>
            <a:r>
              <a:rPr lang="en-GB" i="1"/>
              <a:t>Musculoskeletal Health. </a:t>
            </a:r>
            <a:r>
              <a:rPr lang="en-GB"/>
              <a:t>Available at: </a:t>
            </a:r>
            <a:r>
              <a:rPr lang="en-GB" dirty="0">
                <a:hlinkClick r:id="rId5"/>
              </a:rPr>
              <a:t>https://www.who.int/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39491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67509-862F-21AA-625B-A9CE0BD60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6761A9A-AC88-4E57-B552-7DAC3641B23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/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3745DB-6116-57D5-3AFD-496D6F1554C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1715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F9437-3BB3-4581-A3B8-7BD4B00755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26C9E35-6189-92AB-9E68-EC9AF80E997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/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9D6F75-DA13-8D45-FFAC-185A43067C3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778113"/>
      </p:ext>
    </p:extLst>
  </p:cSld>
  <p:clrMapOvr>
    <a:masterClrMapping/>
  </p:clrMapOvr>
</p:sld>
</file>

<file path=ppt/theme/theme1.xml><?xml version="1.0" encoding="utf-8"?>
<a:theme xmlns:a="http://schemas.openxmlformats.org/drawingml/2006/main" name="PortalVTI">
  <a:themeElements>
    <a:clrScheme name="PortalVTI">
      <a:dk1>
        <a:sysClr val="windowText" lastClr="000000"/>
      </a:dk1>
      <a:lt1>
        <a:sysClr val="window" lastClr="FFFFFF"/>
      </a:lt1>
      <a:dk2>
        <a:srgbClr val="051618"/>
      </a:dk2>
      <a:lt2>
        <a:srgbClr val="E8E8DF"/>
      </a:lt2>
      <a:accent1>
        <a:srgbClr val="2D714C"/>
      </a:accent1>
      <a:accent2>
        <a:srgbClr val="1F7985"/>
      </a:accent2>
      <a:accent3>
        <a:srgbClr val="0D6756"/>
      </a:accent3>
      <a:accent4>
        <a:srgbClr val="40945E"/>
      </a:accent4>
      <a:accent5>
        <a:srgbClr val="389896"/>
      </a:accent5>
      <a:accent6>
        <a:srgbClr val="64924A"/>
      </a:accent6>
      <a:hlink>
        <a:srgbClr val="1F855C"/>
      </a:hlink>
      <a:folHlink>
        <a:srgbClr val="227390"/>
      </a:folHlink>
    </a:clrScheme>
    <a:fontScheme name="PortalVTI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Portal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rtalVTI" id="{E3A4BB4D-5227-4A6D-99D3-DBAB0FE4C68F}" vid="{BE515EFD-5A7A-4BFE-BE06-A21DB8499C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BEDFB26C-8E2C-4C64-B21C-909AD1AA2D1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B16729F-0CF3-48D0-9AFD-AAAEB430921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5544979-59F0-4F8D-AA35-90255837C7EE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418</Words>
  <Application>Microsoft Office PowerPoint</Application>
  <PresentationFormat>Widescreen</PresentationFormat>
  <Paragraphs>122</Paragraphs>
  <Slides>19</Slides>
  <Notes>13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PortalVTI</vt:lpstr>
      <vt:lpstr>Musculoskeletal disorders: a person-centered plan for osteoarthritis</vt:lpstr>
      <vt:lpstr>Introduction</vt:lpstr>
      <vt:lpstr>Patient Profile</vt:lpstr>
      <vt:lpstr>Anatomy &amp; Physiology of  the Musculoskeletal System</vt:lpstr>
      <vt:lpstr>How osteoarthritis affects the musculoskeletal system</vt:lpstr>
      <vt:lpstr>Risk Factors</vt:lpstr>
      <vt:lpstr>Assessment and Diagnosis </vt:lpstr>
      <vt:lpstr>Person Centered Care Plan</vt:lpstr>
      <vt:lpstr>Medical Management</vt:lpstr>
      <vt:lpstr>Lifestyle Management </vt:lpstr>
      <vt:lpstr>Monitoring</vt:lpstr>
      <vt:lpstr>Multidisciplinary Team &amp; Communication</vt:lpstr>
      <vt:lpstr>Evidence Based Recommendations</vt:lpstr>
      <vt:lpstr>Conclusion</vt:lpstr>
      <vt:lpstr>Final tips &amp; takeaways</vt:lpstr>
      <vt:lpstr>Speaking engagement metrics</vt:lpstr>
      <vt:lpstr>References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1028</cp:revision>
  <dcterms:created xsi:type="dcterms:W3CDTF">2026-07-18T14:03:52Z</dcterms:created>
  <dcterms:modified xsi:type="dcterms:W3CDTF">2026-07-19T12:57:24Z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