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6.xml" ContentType="application/vnd.openxmlformats-officedocument.theme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7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8.xml" ContentType="application/vnd.openxmlformats-officedocument.theme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  <p:sldMasterId id="2147483664" r:id="rId2"/>
    <p:sldMasterId id="2147483677" r:id="rId3"/>
    <p:sldMasterId id="2147483761" r:id="rId4"/>
    <p:sldMasterId id="2147483699" r:id="rId5"/>
    <p:sldMasterId id="2147483804" r:id="rId6"/>
    <p:sldMasterId id="2147483789" r:id="rId7"/>
    <p:sldMasterId id="2147483648" r:id="rId8"/>
    <p:sldMasterId id="2147483816" r:id="rId9"/>
  </p:sldMasterIdLst>
  <p:notesMasterIdLst>
    <p:notesMasterId r:id="rId100"/>
  </p:notesMasterIdLst>
  <p:sldIdLst>
    <p:sldId id="364" r:id="rId10"/>
    <p:sldId id="258" r:id="rId11"/>
    <p:sldId id="365" r:id="rId12"/>
    <p:sldId id="260" r:id="rId13"/>
    <p:sldId id="265" r:id="rId14"/>
    <p:sldId id="266" r:id="rId15"/>
    <p:sldId id="532" r:id="rId16"/>
    <p:sldId id="259" r:id="rId17"/>
    <p:sldId id="309" r:id="rId18"/>
    <p:sldId id="308" r:id="rId19"/>
    <p:sldId id="310" r:id="rId20"/>
    <p:sldId id="311" r:id="rId21"/>
    <p:sldId id="284" r:id="rId22"/>
    <p:sldId id="286" r:id="rId23"/>
    <p:sldId id="285" r:id="rId24"/>
    <p:sldId id="300" r:id="rId25"/>
    <p:sldId id="288" r:id="rId26"/>
    <p:sldId id="298" r:id="rId27"/>
    <p:sldId id="296" r:id="rId28"/>
    <p:sldId id="283" r:id="rId29"/>
    <p:sldId id="299" r:id="rId30"/>
    <p:sldId id="303" r:id="rId31"/>
    <p:sldId id="287" r:id="rId32"/>
    <p:sldId id="294" r:id="rId33"/>
    <p:sldId id="291" r:id="rId34"/>
    <p:sldId id="289" r:id="rId35"/>
    <p:sldId id="290" r:id="rId36"/>
    <p:sldId id="302" r:id="rId37"/>
    <p:sldId id="295" r:id="rId38"/>
    <p:sldId id="292" r:id="rId39"/>
    <p:sldId id="293" r:id="rId40"/>
    <p:sldId id="301" r:id="rId41"/>
    <p:sldId id="297" r:id="rId42"/>
    <p:sldId id="304" r:id="rId43"/>
    <p:sldId id="305" r:id="rId44"/>
    <p:sldId id="306" r:id="rId45"/>
    <p:sldId id="312" r:id="rId46"/>
    <p:sldId id="313" r:id="rId47"/>
    <p:sldId id="314" r:id="rId48"/>
    <p:sldId id="315" r:id="rId49"/>
    <p:sldId id="316" r:id="rId50"/>
    <p:sldId id="317" r:id="rId51"/>
    <p:sldId id="318" r:id="rId52"/>
    <p:sldId id="319" r:id="rId53"/>
    <p:sldId id="320" r:id="rId54"/>
    <p:sldId id="321" r:id="rId55"/>
    <p:sldId id="322" r:id="rId56"/>
    <p:sldId id="323" r:id="rId57"/>
    <p:sldId id="324" r:id="rId58"/>
    <p:sldId id="325" r:id="rId59"/>
    <p:sldId id="326" r:id="rId60"/>
    <p:sldId id="327" r:id="rId61"/>
    <p:sldId id="328" r:id="rId62"/>
    <p:sldId id="329" r:id="rId63"/>
    <p:sldId id="330" r:id="rId64"/>
    <p:sldId id="331" r:id="rId65"/>
    <p:sldId id="332" r:id="rId66"/>
    <p:sldId id="333" r:id="rId67"/>
    <p:sldId id="335" r:id="rId68"/>
    <p:sldId id="334" r:id="rId69"/>
    <p:sldId id="336" r:id="rId70"/>
    <p:sldId id="337" r:id="rId71"/>
    <p:sldId id="338" r:id="rId72"/>
    <p:sldId id="339" r:id="rId73"/>
    <p:sldId id="340" r:id="rId74"/>
    <p:sldId id="341" r:id="rId75"/>
    <p:sldId id="342" r:id="rId76"/>
    <p:sldId id="343" r:id="rId77"/>
    <p:sldId id="345" r:id="rId78"/>
    <p:sldId id="344" r:id="rId79"/>
    <p:sldId id="346" r:id="rId80"/>
    <p:sldId id="347" r:id="rId81"/>
    <p:sldId id="348" r:id="rId82"/>
    <p:sldId id="349" r:id="rId83"/>
    <p:sldId id="350" r:id="rId84"/>
    <p:sldId id="351" r:id="rId85"/>
    <p:sldId id="352" r:id="rId86"/>
    <p:sldId id="353" r:id="rId87"/>
    <p:sldId id="354" r:id="rId88"/>
    <p:sldId id="355" r:id="rId89"/>
    <p:sldId id="356" r:id="rId90"/>
    <p:sldId id="357" r:id="rId91"/>
    <p:sldId id="358" r:id="rId92"/>
    <p:sldId id="359" r:id="rId93"/>
    <p:sldId id="360" r:id="rId94"/>
    <p:sldId id="361" r:id="rId95"/>
    <p:sldId id="362" r:id="rId96"/>
    <p:sldId id="363" r:id="rId97"/>
    <p:sldId id="263" r:id="rId98"/>
    <p:sldId id="264" r:id="rId9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  <a:srgbClr val="FFCFFD"/>
    <a:srgbClr val="C6FA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710326-4F44-9017-F583-4D5CA9851C77}" v="257" dt="2024-02-01T12:42:49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42" Type="http://schemas.openxmlformats.org/officeDocument/2006/relationships/slide" Target="slides/slide33.xml"/><Relationship Id="rId47" Type="http://schemas.openxmlformats.org/officeDocument/2006/relationships/slide" Target="slides/slide38.xml"/><Relationship Id="rId63" Type="http://schemas.openxmlformats.org/officeDocument/2006/relationships/slide" Target="slides/slide54.xml"/><Relationship Id="rId68" Type="http://schemas.openxmlformats.org/officeDocument/2006/relationships/slide" Target="slides/slide59.xml"/><Relationship Id="rId84" Type="http://schemas.openxmlformats.org/officeDocument/2006/relationships/slide" Target="slides/slide75.xml"/><Relationship Id="rId89" Type="http://schemas.openxmlformats.org/officeDocument/2006/relationships/slide" Target="slides/slide80.xml"/><Relationship Id="rId16" Type="http://schemas.openxmlformats.org/officeDocument/2006/relationships/slide" Target="slides/slide7.xml"/><Relationship Id="rId11" Type="http://schemas.openxmlformats.org/officeDocument/2006/relationships/slide" Target="slides/slide2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53" Type="http://schemas.openxmlformats.org/officeDocument/2006/relationships/slide" Target="slides/slide44.xml"/><Relationship Id="rId58" Type="http://schemas.openxmlformats.org/officeDocument/2006/relationships/slide" Target="slides/slide49.xml"/><Relationship Id="rId74" Type="http://schemas.openxmlformats.org/officeDocument/2006/relationships/slide" Target="slides/slide65.xml"/><Relationship Id="rId79" Type="http://schemas.openxmlformats.org/officeDocument/2006/relationships/slide" Target="slides/slide70.xml"/><Relationship Id="rId102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81.xml"/><Relationship Id="rId95" Type="http://schemas.openxmlformats.org/officeDocument/2006/relationships/slide" Target="slides/slide86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43" Type="http://schemas.openxmlformats.org/officeDocument/2006/relationships/slide" Target="slides/slide34.xml"/><Relationship Id="rId48" Type="http://schemas.openxmlformats.org/officeDocument/2006/relationships/slide" Target="slides/slide39.xml"/><Relationship Id="rId64" Type="http://schemas.openxmlformats.org/officeDocument/2006/relationships/slide" Target="slides/slide55.xml"/><Relationship Id="rId69" Type="http://schemas.openxmlformats.org/officeDocument/2006/relationships/slide" Target="slides/slide60.xml"/><Relationship Id="rId80" Type="http://schemas.openxmlformats.org/officeDocument/2006/relationships/slide" Target="slides/slide71.xml"/><Relationship Id="rId85" Type="http://schemas.openxmlformats.org/officeDocument/2006/relationships/slide" Target="slides/slide76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59" Type="http://schemas.openxmlformats.org/officeDocument/2006/relationships/slide" Target="slides/slide50.xml"/><Relationship Id="rId103" Type="http://schemas.openxmlformats.org/officeDocument/2006/relationships/theme" Target="theme/theme1.xml"/><Relationship Id="rId20" Type="http://schemas.openxmlformats.org/officeDocument/2006/relationships/slide" Target="slides/slide11.xml"/><Relationship Id="rId41" Type="http://schemas.openxmlformats.org/officeDocument/2006/relationships/slide" Target="slides/slide32.xml"/><Relationship Id="rId54" Type="http://schemas.openxmlformats.org/officeDocument/2006/relationships/slide" Target="slides/slide45.xml"/><Relationship Id="rId62" Type="http://schemas.openxmlformats.org/officeDocument/2006/relationships/slide" Target="slides/slide53.xml"/><Relationship Id="rId70" Type="http://schemas.openxmlformats.org/officeDocument/2006/relationships/slide" Target="slides/slide61.xml"/><Relationship Id="rId75" Type="http://schemas.openxmlformats.org/officeDocument/2006/relationships/slide" Target="slides/slide66.xml"/><Relationship Id="rId83" Type="http://schemas.openxmlformats.org/officeDocument/2006/relationships/slide" Target="slides/slide74.xml"/><Relationship Id="rId88" Type="http://schemas.openxmlformats.org/officeDocument/2006/relationships/slide" Target="slides/slide79.xml"/><Relationship Id="rId91" Type="http://schemas.openxmlformats.org/officeDocument/2006/relationships/slide" Target="slides/slide82.xml"/><Relationship Id="rId96" Type="http://schemas.openxmlformats.org/officeDocument/2006/relationships/slide" Target="slides/slide87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slide" Target="slides/slide40.xml"/><Relationship Id="rId57" Type="http://schemas.openxmlformats.org/officeDocument/2006/relationships/slide" Target="slides/slide48.xml"/><Relationship Id="rId106" Type="http://schemas.microsoft.com/office/2015/10/relationships/revisionInfo" Target="revisionInfo.xml"/><Relationship Id="rId10" Type="http://schemas.openxmlformats.org/officeDocument/2006/relationships/slide" Target="slides/slide1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52" Type="http://schemas.openxmlformats.org/officeDocument/2006/relationships/slide" Target="slides/slide43.xml"/><Relationship Id="rId60" Type="http://schemas.openxmlformats.org/officeDocument/2006/relationships/slide" Target="slides/slide51.xml"/><Relationship Id="rId65" Type="http://schemas.openxmlformats.org/officeDocument/2006/relationships/slide" Target="slides/slide56.xml"/><Relationship Id="rId73" Type="http://schemas.openxmlformats.org/officeDocument/2006/relationships/slide" Target="slides/slide64.xml"/><Relationship Id="rId78" Type="http://schemas.openxmlformats.org/officeDocument/2006/relationships/slide" Target="slides/slide69.xml"/><Relationship Id="rId81" Type="http://schemas.openxmlformats.org/officeDocument/2006/relationships/slide" Target="slides/slide72.xml"/><Relationship Id="rId86" Type="http://schemas.openxmlformats.org/officeDocument/2006/relationships/slide" Target="slides/slide77.xml"/><Relationship Id="rId94" Type="http://schemas.openxmlformats.org/officeDocument/2006/relationships/slide" Target="slides/slide85.xml"/><Relationship Id="rId99" Type="http://schemas.openxmlformats.org/officeDocument/2006/relationships/slide" Target="slides/slide90.xml"/><Relationship Id="rId10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9" Type="http://schemas.openxmlformats.org/officeDocument/2006/relationships/slide" Target="slides/slide30.xml"/><Relationship Id="rId34" Type="http://schemas.openxmlformats.org/officeDocument/2006/relationships/slide" Target="slides/slide25.xml"/><Relationship Id="rId50" Type="http://schemas.openxmlformats.org/officeDocument/2006/relationships/slide" Target="slides/slide41.xml"/><Relationship Id="rId55" Type="http://schemas.openxmlformats.org/officeDocument/2006/relationships/slide" Target="slides/slide46.xml"/><Relationship Id="rId76" Type="http://schemas.openxmlformats.org/officeDocument/2006/relationships/slide" Target="slides/slide67.xml"/><Relationship Id="rId97" Type="http://schemas.openxmlformats.org/officeDocument/2006/relationships/slide" Target="slides/slide88.xml"/><Relationship Id="rId104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2.xml"/><Relationship Id="rId92" Type="http://schemas.openxmlformats.org/officeDocument/2006/relationships/slide" Target="slides/slide83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0.xml"/><Relationship Id="rId24" Type="http://schemas.openxmlformats.org/officeDocument/2006/relationships/slide" Target="slides/slide15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66" Type="http://schemas.openxmlformats.org/officeDocument/2006/relationships/slide" Target="slides/slide57.xml"/><Relationship Id="rId87" Type="http://schemas.openxmlformats.org/officeDocument/2006/relationships/slide" Target="slides/slide78.xml"/><Relationship Id="rId61" Type="http://schemas.openxmlformats.org/officeDocument/2006/relationships/slide" Target="slides/slide52.xml"/><Relationship Id="rId82" Type="http://schemas.openxmlformats.org/officeDocument/2006/relationships/slide" Target="slides/slide73.xml"/><Relationship Id="rId19" Type="http://schemas.openxmlformats.org/officeDocument/2006/relationships/slide" Target="slides/slide10.xml"/><Relationship Id="rId14" Type="http://schemas.openxmlformats.org/officeDocument/2006/relationships/slide" Target="slides/slide5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56" Type="http://schemas.openxmlformats.org/officeDocument/2006/relationships/slide" Target="slides/slide47.xml"/><Relationship Id="rId77" Type="http://schemas.openxmlformats.org/officeDocument/2006/relationships/slide" Target="slides/slide68.xml"/><Relationship Id="rId100" Type="http://schemas.openxmlformats.org/officeDocument/2006/relationships/notesMaster" Target="notesMasters/notesMaster1.xml"/><Relationship Id="rId105" Type="http://schemas.microsoft.com/office/2016/11/relationships/changesInfo" Target="changesInfos/changesInfo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2.xml"/><Relationship Id="rId72" Type="http://schemas.openxmlformats.org/officeDocument/2006/relationships/slide" Target="slides/slide63.xml"/><Relationship Id="rId93" Type="http://schemas.openxmlformats.org/officeDocument/2006/relationships/slide" Target="slides/slide84.xml"/><Relationship Id="rId98" Type="http://schemas.openxmlformats.org/officeDocument/2006/relationships/slide" Target="slides/slide89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16.xml"/><Relationship Id="rId46" Type="http://schemas.openxmlformats.org/officeDocument/2006/relationships/slide" Target="slides/slide37.xml"/><Relationship Id="rId67" Type="http://schemas.openxmlformats.org/officeDocument/2006/relationships/slide" Target="slides/slide5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B86FC9B9-D90B-8D28-6F8A-9BADCC9AF88C}"/>
    <pc:docChg chg="addSld addMainMaster">
      <pc:chgData name="" userId="" providerId="" clId="Web-{B86FC9B9-D90B-8D28-6F8A-9BADCC9AF88C}" dt="2023-03-13T11:39:19.631" v="0"/>
      <pc:docMkLst>
        <pc:docMk/>
      </pc:docMkLst>
      <pc:sldChg chg="add">
        <pc:chgData name="" userId="" providerId="" clId="Web-{B86FC9B9-D90B-8D28-6F8A-9BADCC9AF88C}" dt="2023-03-13T11:39:19.631" v="0"/>
        <pc:sldMkLst>
          <pc:docMk/>
          <pc:sldMk cId="3378334772" sldId="261"/>
        </pc:sldMkLst>
      </pc:sldChg>
      <pc:sldMasterChg chg="add addSldLayout">
        <pc:chgData name="" userId="" providerId="" clId="Web-{B86FC9B9-D90B-8D28-6F8A-9BADCC9AF88C}" dt="2023-03-13T11:39:19.631" v="0"/>
        <pc:sldMasterMkLst>
          <pc:docMk/>
          <pc:sldMasterMk cId="3101509124" sldId="2147483761"/>
        </pc:sldMasterMkLst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" userId="" providerId="" clId="Web-{B86FC9B9-D90B-8D28-6F8A-9BADCC9AF88C}" dt="2023-03-13T11:39:19.631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</pc:docChg>
  </pc:docChgLst>
  <pc:docChgLst>
    <pc:chgData name="Mari Powell" userId="S::mari.powell@uwtsd.ac.uk::a1b98dd7-29dc-4131-8e37-1423e6a9ecca" providerId="AD" clId="Web-{0EB8AE97-0147-D208-243F-3AC69AAB2E6A}"/>
    <pc:docChg chg="modSld">
      <pc:chgData name="Mari Powell" userId="S::mari.powell@uwtsd.ac.uk::a1b98dd7-29dc-4131-8e37-1423e6a9ecca" providerId="AD" clId="Web-{0EB8AE97-0147-D208-243F-3AC69AAB2E6A}" dt="2023-03-14T19:51:14.142" v="10" actId="1076"/>
      <pc:docMkLst>
        <pc:docMk/>
      </pc:docMkLst>
      <pc:sldChg chg="addSp delSp modSp">
        <pc:chgData name="Mari Powell" userId="S::mari.powell@uwtsd.ac.uk::a1b98dd7-29dc-4131-8e37-1423e6a9ecca" providerId="AD" clId="Web-{0EB8AE97-0147-D208-243F-3AC69AAB2E6A}" dt="2023-03-14T19:50:49.829" v="5" actId="1076"/>
        <pc:sldMkLst>
          <pc:docMk/>
          <pc:sldMk cId="3598025750" sldId="257"/>
        </pc:sldMkLst>
        <pc:spChg chg="mod">
          <ac:chgData name="Mari Powell" userId="S::mari.powell@uwtsd.ac.uk::a1b98dd7-29dc-4131-8e37-1423e6a9ecca" providerId="AD" clId="Web-{0EB8AE97-0147-D208-243F-3AC69AAB2E6A}" dt="2023-03-14T19:50:49.829" v="5" actId="1076"/>
          <ac:spMkLst>
            <pc:docMk/>
            <pc:sldMk cId="3598025750" sldId="257"/>
            <ac:spMk id="4" creationId="{8FC45D08-2EA8-BA46-B491-6AE548A488F0}"/>
          </ac:spMkLst>
        </pc:spChg>
        <pc:spChg chg="mod">
          <ac:chgData name="Mari Powell" userId="S::mari.powell@uwtsd.ac.uk::a1b98dd7-29dc-4131-8e37-1423e6a9ecca" providerId="AD" clId="Web-{0EB8AE97-0147-D208-243F-3AC69AAB2E6A}" dt="2023-03-14T19:50:47.594" v="4" actId="1076"/>
          <ac:spMkLst>
            <pc:docMk/>
            <pc:sldMk cId="3598025750" sldId="257"/>
            <ac:spMk id="5" creationId="{8F8274FD-B322-CC42-B45E-BB2D212C9444}"/>
          </ac:spMkLst>
        </pc:spChg>
        <pc:picChg chg="del">
          <ac:chgData name="Mari Powell" userId="S::mari.powell@uwtsd.ac.uk::a1b98dd7-29dc-4131-8e37-1423e6a9ecca" providerId="AD" clId="Web-{0EB8AE97-0147-D208-243F-3AC69AAB2E6A}" dt="2023-03-14T19:50:34.828" v="0"/>
          <ac:picMkLst>
            <pc:docMk/>
            <pc:sldMk cId="3598025750" sldId="257"/>
            <ac:picMk id="2" creationId="{4ED4D6D9-D320-19D8-0B7F-D0221D42BDF7}"/>
          </ac:picMkLst>
        </pc:picChg>
        <pc:picChg chg="add mod">
          <ac:chgData name="Mari Powell" userId="S::mari.powell@uwtsd.ac.uk::a1b98dd7-29dc-4131-8e37-1423e6a9ecca" providerId="AD" clId="Web-{0EB8AE97-0147-D208-243F-3AC69AAB2E6A}" dt="2023-03-14T19:50:44.891" v="3" actId="14100"/>
          <ac:picMkLst>
            <pc:docMk/>
            <pc:sldMk cId="3598025750" sldId="257"/>
            <ac:picMk id="3" creationId="{94B8957B-128D-01A9-89CD-CA159368980B}"/>
          </ac:picMkLst>
        </pc:picChg>
      </pc:sldChg>
      <pc:sldChg chg="addSp delSp modSp">
        <pc:chgData name="Mari Powell" userId="S::mari.powell@uwtsd.ac.uk::a1b98dd7-29dc-4131-8e37-1423e6a9ecca" providerId="AD" clId="Web-{0EB8AE97-0147-D208-243F-3AC69AAB2E6A}" dt="2023-03-14T19:51:14.142" v="10" actId="1076"/>
        <pc:sldMkLst>
          <pc:docMk/>
          <pc:sldMk cId="3374711763" sldId="264"/>
        </pc:sldMkLst>
        <pc:picChg chg="del">
          <ac:chgData name="Mari Powell" userId="S::mari.powell@uwtsd.ac.uk::a1b98dd7-29dc-4131-8e37-1423e6a9ecca" providerId="AD" clId="Web-{0EB8AE97-0147-D208-243F-3AC69AAB2E6A}" dt="2023-03-14T19:50:55.376" v="6"/>
          <ac:picMkLst>
            <pc:docMk/>
            <pc:sldMk cId="3374711763" sldId="264"/>
            <ac:picMk id="2" creationId="{35E517B5-A5A9-F5D7-BE50-BD2F9A83D34C}"/>
          </ac:picMkLst>
        </pc:picChg>
        <pc:picChg chg="mod">
          <ac:chgData name="Mari Powell" userId="S::mari.powell@uwtsd.ac.uk::a1b98dd7-29dc-4131-8e37-1423e6a9ecca" providerId="AD" clId="Web-{0EB8AE97-0147-D208-243F-3AC69AAB2E6A}" dt="2023-03-14T19:51:14.142" v="10" actId="1076"/>
          <ac:picMkLst>
            <pc:docMk/>
            <pc:sldMk cId="3374711763" sldId="264"/>
            <ac:picMk id="3" creationId="{5F690DBD-CFA8-31C8-7877-002438B5F1AF}"/>
          </ac:picMkLst>
        </pc:picChg>
        <pc:picChg chg="add mod">
          <ac:chgData name="Mari Powell" userId="S::mari.powell@uwtsd.ac.uk::a1b98dd7-29dc-4131-8e37-1423e6a9ecca" providerId="AD" clId="Web-{0EB8AE97-0147-D208-243F-3AC69AAB2E6A}" dt="2023-03-14T19:51:10.345" v="9" actId="14100"/>
          <ac:picMkLst>
            <pc:docMk/>
            <pc:sldMk cId="3374711763" sldId="264"/>
            <ac:picMk id="4" creationId="{2E23A3A0-02EB-6E1B-AD30-66629F7B1194}"/>
          </ac:picMkLst>
        </pc:picChg>
      </pc:sldChg>
    </pc:docChg>
  </pc:docChgLst>
  <pc:docChgLst>
    <pc:chgData name="Mari Powell" userId="S::mari.powell@uwtsd.ac.uk::a1b98dd7-29dc-4131-8e37-1423e6a9ecca" providerId="AD" clId="Web-{B86FC9B9-D90B-8D28-6F8A-9BADCC9AF88C}"/>
    <pc:docChg chg="addSld delSld modSld sldOrd addMainMaster modMainMaster">
      <pc:chgData name="Mari Powell" userId="S::mari.powell@uwtsd.ac.uk::a1b98dd7-29dc-4131-8e37-1423e6a9ecca" providerId="AD" clId="Web-{B86FC9B9-D90B-8D28-6F8A-9BADCC9AF88C}" dt="2023-03-13T18:23:17.995" v="1436" actId="1076"/>
      <pc:docMkLst>
        <pc:docMk/>
      </pc:docMkLst>
      <pc:sldChg chg="del">
        <pc:chgData name="Mari Powell" userId="S::mari.powell@uwtsd.ac.uk::a1b98dd7-29dc-4131-8e37-1423e6a9ecca" providerId="AD" clId="Web-{B86FC9B9-D90B-8D28-6F8A-9BADCC9AF88C}" dt="2023-03-13T11:37:00.028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B86FC9B9-D90B-8D28-6F8A-9BADCC9AF88C}" dt="2023-03-13T11:38:07.482" v="16" actId="20577"/>
        <pc:sldMkLst>
          <pc:docMk/>
          <pc:sldMk cId="3598025750" sldId="257"/>
        </pc:sldMkLst>
        <pc:spChg chg="mod">
          <ac:chgData name="Mari Powell" userId="S::mari.powell@uwtsd.ac.uk::a1b98dd7-29dc-4131-8e37-1423e6a9ecca" providerId="AD" clId="Web-{B86FC9B9-D90B-8D28-6F8A-9BADCC9AF88C}" dt="2023-03-13T11:37:20.606" v="8" actId="1076"/>
          <ac:spMkLst>
            <pc:docMk/>
            <pc:sldMk cId="3598025750" sldId="257"/>
            <ac:spMk id="4" creationId="{8FC45D08-2EA8-BA46-B491-6AE548A488F0}"/>
          </ac:spMkLst>
        </pc:spChg>
        <pc:spChg chg="mod">
          <ac:chgData name="Mari Powell" userId="S::mari.powell@uwtsd.ac.uk::a1b98dd7-29dc-4131-8e37-1423e6a9ecca" providerId="AD" clId="Web-{B86FC9B9-D90B-8D28-6F8A-9BADCC9AF88C}" dt="2023-03-13T11:38:07.482" v="16" actId="20577"/>
          <ac:spMkLst>
            <pc:docMk/>
            <pc:sldMk cId="3598025750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B86FC9B9-D90B-8D28-6F8A-9BADCC9AF88C}" dt="2023-03-13T17:06:40.416" v="415" actId="20577"/>
        <pc:sldMkLst>
          <pc:docMk/>
          <pc:sldMk cId="1370847736" sldId="258"/>
        </pc:sldMkLst>
        <pc:spChg chg="mod">
          <ac:chgData name="Mari Powell" userId="S::mari.powell@uwtsd.ac.uk::a1b98dd7-29dc-4131-8e37-1423e6a9ecca" providerId="AD" clId="Web-{B86FC9B9-D90B-8D28-6F8A-9BADCC9AF88C}" dt="2023-03-13T17:06:40.416" v="415" actId="20577"/>
          <ac:spMkLst>
            <pc:docMk/>
            <pc:sldMk cId="1370847736" sldId="258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B86FC9B9-D90B-8D28-6F8A-9BADCC9AF88C}" dt="2023-03-13T11:38:35.374" v="32"/>
        <pc:sldMkLst>
          <pc:docMk/>
          <pc:sldMk cId="2653570307" sldId="259"/>
        </pc:sldMkLst>
      </pc:sldChg>
      <pc:sldChg chg="add ord">
        <pc:chgData name="Mari Powell" userId="S::mari.powell@uwtsd.ac.uk::a1b98dd7-29dc-4131-8e37-1423e6a9ecca" providerId="AD" clId="Web-{B86FC9B9-D90B-8D28-6F8A-9BADCC9AF88C}" dt="2023-03-13T14:25:56.253" v="116"/>
        <pc:sldMkLst>
          <pc:docMk/>
          <pc:sldMk cId="915408796" sldId="260"/>
        </pc:sldMkLst>
      </pc:sldChg>
      <pc:sldChg chg="del ord">
        <pc:chgData name="Mari Powell" userId="S::mari.powell@uwtsd.ac.uk::a1b98dd7-29dc-4131-8e37-1423e6a9ecca" providerId="AD" clId="Web-{B86FC9B9-D90B-8D28-6F8A-9BADCC9AF88C}" dt="2023-03-13T16:57:23.676" v="252"/>
        <pc:sldMkLst>
          <pc:docMk/>
          <pc:sldMk cId="3378334772" sldId="261"/>
        </pc:sldMkLst>
      </pc:sldChg>
      <pc:sldChg chg="add del">
        <pc:chgData name="Mari Powell" userId="S::mari.powell@uwtsd.ac.uk::a1b98dd7-29dc-4131-8e37-1423e6a9ecca" providerId="AD" clId="Web-{B86FC9B9-D90B-8D28-6F8A-9BADCC9AF88C}" dt="2023-03-13T17:56:15.172" v="923"/>
        <pc:sldMkLst>
          <pc:docMk/>
          <pc:sldMk cId="567694825" sldId="262"/>
        </pc:sldMkLst>
      </pc:sldChg>
      <pc:sldChg chg="add">
        <pc:chgData name="Mari Powell" userId="S::mari.powell@uwtsd.ac.uk::a1b98dd7-29dc-4131-8e37-1423e6a9ecca" providerId="AD" clId="Web-{B86FC9B9-D90B-8D28-6F8A-9BADCC9AF88C}" dt="2023-03-13T11:39:34.585" v="35"/>
        <pc:sldMkLst>
          <pc:docMk/>
          <pc:sldMk cId="136045001" sldId="263"/>
        </pc:sldMkLst>
      </pc:sldChg>
      <pc:sldChg chg="modSp add">
        <pc:chgData name="Mari Powell" userId="S::mari.powell@uwtsd.ac.uk::a1b98dd7-29dc-4131-8e37-1423e6a9ecca" providerId="AD" clId="Web-{B86FC9B9-D90B-8D28-6F8A-9BADCC9AF88C}" dt="2023-03-13T11:39:59.226" v="49" actId="1076"/>
        <pc:sldMkLst>
          <pc:docMk/>
          <pc:sldMk cId="3374711763" sldId="264"/>
        </pc:sldMkLst>
        <pc:spChg chg="mod">
          <ac:chgData name="Mari Powell" userId="S::mari.powell@uwtsd.ac.uk::a1b98dd7-29dc-4131-8e37-1423e6a9ecca" providerId="AD" clId="Web-{B86FC9B9-D90B-8D28-6F8A-9BADCC9AF88C}" dt="2023-03-13T11:39:53.898" v="48" actId="1076"/>
          <ac:spMkLst>
            <pc:docMk/>
            <pc:sldMk cId="3374711763" sldId="264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B86FC9B9-D90B-8D28-6F8A-9BADCC9AF88C}" dt="2023-03-13T11:39:59.226" v="49" actId="1076"/>
          <ac:picMkLst>
            <pc:docMk/>
            <pc:sldMk cId="3374711763" sldId="264"/>
            <ac:picMk id="3" creationId="{5F690DBD-CFA8-31C8-7877-002438B5F1AF}"/>
          </ac:picMkLst>
        </pc:picChg>
      </pc:sldChg>
      <pc:sldChg chg="add mod ord setBg">
        <pc:chgData name="Mari Powell" userId="S::mari.powell@uwtsd.ac.uk::a1b98dd7-29dc-4131-8e37-1423e6a9ecca" providerId="AD" clId="Web-{B86FC9B9-D90B-8D28-6F8A-9BADCC9AF88C}" dt="2023-03-13T14:25:57.768" v="117"/>
        <pc:sldMkLst>
          <pc:docMk/>
          <pc:sldMk cId="969434909" sldId="265"/>
        </pc:sldMkLst>
      </pc:sldChg>
      <pc:sldChg chg="addSp delSp modSp add ord">
        <pc:chgData name="Mari Powell" userId="S::mari.powell@uwtsd.ac.uk::a1b98dd7-29dc-4131-8e37-1423e6a9ecca" providerId="AD" clId="Web-{B86FC9B9-D90B-8D28-6F8A-9BADCC9AF88C}" dt="2023-03-13T14:26:00.253" v="118"/>
        <pc:sldMkLst>
          <pc:docMk/>
          <pc:sldMk cId="1199471996" sldId="266"/>
        </pc:sldMkLst>
        <pc:spChg chg="mod">
          <ac:chgData name="Mari Powell" userId="S::mari.powell@uwtsd.ac.uk::a1b98dd7-29dc-4131-8e37-1423e6a9ecca" providerId="AD" clId="Web-{B86FC9B9-D90B-8D28-6F8A-9BADCC9AF88C}" dt="2023-03-13T14:25:13.687" v="109" actId="1076"/>
          <ac:spMkLst>
            <pc:docMk/>
            <pc:sldMk cId="1199471996" sldId="266"/>
            <ac:spMk id="4" creationId="{21968474-A038-1D63-2BAB-775E4BBC6498}"/>
          </ac:spMkLst>
        </pc:spChg>
        <pc:spChg chg="add mod">
          <ac:chgData name="Mari Powell" userId="S::mari.powell@uwtsd.ac.uk::a1b98dd7-29dc-4131-8e37-1423e6a9ecca" providerId="AD" clId="Web-{B86FC9B9-D90B-8D28-6F8A-9BADCC9AF88C}" dt="2023-03-13T14:25:34.032" v="114" actId="20577"/>
          <ac:spMkLst>
            <pc:docMk/>
            <pc:sldMk cId="1199471996" sldId="266"/>
            <ac:spMk id="10" creationId="{D741B5FF-7E44-20CE-B553-D3F328281CB5}"/>
          </ac:spMkLst>
        </pc:spChg>
        <pc:spChg chg="mod">
          <ac:chgData name="Mari Powell" userId="S::mari.powell@uwtsd.ac.uk::a1b98dd7-29dc-4131-8e37-1423e6a9ecca" providerId="AD" clId="Web-{B86FC9B9-D90B-8D28-6F8A-9BADCC9AF88C}" dt="2023-03-13T14:25:17.188" v="110" actId="1076"/>
          <ac:spMkLst>
            <pc:docMk/>
            <pc:sldMk cId="1199471996" sldId="266"/>
            <ac:spMk id="15" creationId="{89EAB1B5-592C-9BB5-E3B4-D1327E7BB1C9}"/>
          </ac:spMkLst>
        </pc:spChg>
        <pc:spChg chg="mod">
          <ac:chgData name="Mari Powell" userId="S::mari.powell@uwtsd.ac.uk::a1b98dd7-29dc-4131-8e37-1423e6a9ecca" providerId="AD" clId="Web-{B86FC9B9-D90B-8D28-6F8A-9BADCC9AF88C}" dt="2023-03-13T14:25:20.031" v="111" actId="1076"/>
          <ac:spMkLst>
            <pc:docMk/>
            <pc:sldMk cId="1199471996" sldId="266"/>
            <ac:spMk id="17" creationId="{87B14B4C-92F2-9FF9-3268-481C4A645B79}"/>
          </ac:spMkLst>
        </pc:spChg>
        <pc:graphicFrameChg chg="del">
          <ac:chgData name="Mari Powell" userId="S::mari.powell@uwtsd.ac.uk::a1b98dd7-29dc-4131-8e37-1423e6a9ecca" providerId="AD" clId="Web-{B86FC9B9-D90B-8D28-6F8A-9BADCC9AF88C}" dt="2023-03-13T14:23:13.867" v="53"/>
          <ac:graphicFrameMkLst>
            <pc:docMk/>
            <pc:sldMk cId="1199471996" sldId="266"/>
            <ac:graphicFrameMk id="5" creationId="{27B64704-F113-1446-C472-A8AC326DE184}"/>
          </ac:graphicFrameMkLst>
        </pc:graphicFrameChg>
      </pc:sldChg>
      <pc:sldChg chg="add del">
        <pc:chgData name="Mari Powell" userId="S::mari.powell@uwtsd.ac.uk::a1b98dd7-29dc-4131-8e37-1423e6a9ecca" providerId="AD" clId="Web-{B86FC9B9-D90B-8D28-6F8A-9BADCC9AF88C}" dt="2023-03-13T16:57:20.317" v="251"/>
        <pc:sldMkLst>
          <pc:docMk/>
          <pc:sldMk cId="3414300994" sldId="267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26.692" v="253"/>
        <pc:sldMkLst>
          <pc:docMk/>
          <pc:sldMk cId="1406040640" sldId="268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29.067" v="254"/>
        <pc:sldMkLst>
          <pc:docMk/>
          <pc:sldMk cId="3603790726" sldId="269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31.052" v="255"/>
        <pc:sldMkLst>
          <pc:docMk/>
          <pc:sldMk cId="1023955614" sldId="270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32.880" v="256"/>
        <pc:sldMkLst>
          <pc:docMk/>
          <pc:sldMk cId="3147403037" sldId="271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34.833" v="257"/>
        <pc:sldMkLst>
          <pc:docMk/>
          <pc:sldMk cId="3851182359" sldId="272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36.880" v="258"/>
        <pc:sldMkLst>
          <pc:docMk/>
          <pc:sldMk cId="1727944390" sldId="273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38.208" v="259"/>
        <pc:sldMkLst>
          <pc:docMk/>
          <pc:sldMk cId="1764308536" sldId="274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39.833" v="260"/>
        <pc:sldMkLst>
          <pc:docMk/>
          <pc:sldMk cId="1900714175" sldId="275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41.568" v="261"/>
        <pc:sldMkLst>
          <pc:docMk/>
          <pc:sldMk cId="2462186149" sldId="276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43.302" v="262"/>
        <pc:sldMkLst>
          <pc:docMk/>
          <pc:sldMk cId="2981250900" sldId="277"/>
        </pc:sldMkLst>
      </pc:sldChg>
      <pc:sldChg chg="add del mod setBg">
        <pc:chgData name="Mari Powell" userId="S::mari.powell@uwtsd.ac.uk::a1b98dd7-29dc-4131-8e37-1423e6a9ecca" providerId="AD" clId="Web-{B86FC9B9-D90B-8D28-6F8A-9BADCC9AF88C}" dt="2023-03-13T16:57:45.506" v="263"/>
        <pc:sldMkLst>
          <pc:docMk/>
          <pc:sldMk cId="4130446496" sldId="278"/>
        </pc:sldMkLst>
      </pc:sldChg>
      <pc:sldChg chg="addSp delSp modSp add del">
        <pc:chgData name="Mari Powell" userId="S::mari.powell@uwtsd.ac.uk::a1b98dd7-29dc-4131-8e37-1423e6a9ecca" providerId="AD" clId="Web-{B86FC9B9-D90B-8D28-6F8A-9BADCC9AF88C}" dt="2023-03-13T16:57:47.428" v="264"/>
        <pc:sldMkLst>
          <pc:docMk/>
          <pc:sldMk cId="985656177" sldId="279"/>
        </pc:sldMkLst>
        <pc:spChg chg="mod">
          <ac:chgData name="Mari Powell" userId="S::mari.powell@uwtsd.ac.uk::a1b98dd7-29dc-4131-8e37-1423e6a9ecca" providerId="AD" clId="Web-{B86FC9B9-D90B-8D28-6F8A-9BADCC9AF88C}" dt="2023-03-13T16:47:42.279" v="161" actId="20577"/>
          <ac:spMkLst>
            <pc:docMk/>
            <pc:sldMk cId="985656177" sldId="279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B86FC9B9-D90B-8D28-6F8A-9BADCC9AF88C}" dt="2023-03-13T16:47:32.856" v="150" actId="20577"/>
          <ac:spMkLst>
            <pc:docMk/>
            <pc:sldMk cId="985656177" sldId="279"/>
            <ac:spMk id="10" creationId="{D8E94ABB-4AC4-964A-8312-1CC1E8DC54E8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6:47:59.358" v="165" actId="1076"/>
          <ac:picMkLst>
            <pc:docMk/>
            <pc:sldMk cId="985656177" sldId="279"/>
            <ac:picMk id="2" creationId="{4FC0514E-E58B-0E10-5FD2-3040B343F860}"/>
          </ac:picMkLst>
        </pc:picChg>
        <pc:picChg chg="del">
          <ac:chgData name="Mari Powell" userId="S::mari.powell@uwtsd.ac.uk::a1b98dd7-29dc-4131-8e37-1423e6a9ecca" providerId="AD" clId="Web-{B86FC9B9-D90B-8D28-6F8A-9BADCC9AF88C}" dt="2023-03-13T16:47:14.683" v="143"/>
          <ac:picMkLst>
            <pc:docMk/>
            <pc:sldMk cId="985656177" sldId="279"/>
            <ac:picMk id="3" creationId="{1A701F52-1FCC-3031-74BA-D64B8D7B262E}"/>
          </ac:picMkLst>
        </pc:picChg>
        <pc:picChg chg="mod">
          <ac:chgData name="Mari Powell" userId="S::mari.powell@uwtsd.ac.uk::a1b98dd7-29dc-4131-8e37-1423e6a9ecca" providerId="AD" clId="Web-{B86FC9B9-D90B-8D28-6F8A-9BADCC9AF88C}" dt="2023-03-13T16:48:02.108" v="166" actId="1076"/>
          <ac:picMkLst>
            <pc:docMk/>
            <pc:sldMk cId="985656177" sldId="279"/>
            <ac:picMk id="4" creationId="{68165BE9-280B-4F04-6D98-424287345E30}"/>
          </ac:picMkLst>
        </pc:picChg>
      </pc:sldChg>
      <pc:sldChg chg="addSp modSp add del">
        <pc:chgData name="Mari Powell" userId="S::mari.powell@uwtsd.ac.uk::a1b98dd7-29dc-4131-8e37-1423e6a9ecca" providerId="AD" clId="Web-{B86FC9B9-D90B-8D28-6F8A-9BADCC9AF88C}" dt="2023-03-13T16:57:49.334" v="265"/>
        <pc:sldMkLst>
          <pc:docMk/>
          <pc:sldMk cId="3752390519" sldId="280"/>
        </pc:sldMkLst>
        <pc:spChg chg="add mod">
          <ac:chgData name="Mari Powell" userId="S::mari.powell@uwtsd.ac.uk::a1b98dd7-29dc-4131-8e37-1423e6a9ecca" providerId="AD" clId="Web-{B86FC9B9-D90B-8D28-6F8A-9BADCC9AF88C}" dt="2023-03-13T16:49:19.613" v="176" actId="1076"/>
          <ac:spMkLst>
            <pc:docMk/>
            <pc:sldMk cId="3752390519" sldId="280"/>
            <ac:spMk id="2" creationId="{5B6F97F7-08DE-621D-ADA4-BCBDA57B662D}"/>
          </ac:spMkLst>
        </pc:spChg>
        <pc:spChg chg="mod">
          <ac:chgData name="Mari Powell" userId="S::mari.powell@uwtsd.ac.uk::a1b98dd7-29dc-4131-8e37-1423e6a9ecca" providerId="AD" clId="Web-{B86FC9B9-D90B-8D28-6F8A-9BADCC9AF88C}" dt="2023-03-13T16:49:11.722" v="174" actId="1076"/>
          <ac:spMkLst>
            <pc:docMk/>
            <pc:sldMk cId="3752390519" sldId="280"/>
            <ac:spMk id="10" creationId="{679649B3-662D-9B40-B394-D0C6CECC5F5F}"/>
          </ac:spMkLst>
        </pc:spChg>
        <pc:spChg chg="mod">
          <ac:chgData name="Mari Powell" userId="S::mari.powell@uwtsd.ac.uk::a1b98dd7-29dc-4131-8e37-1423e6a9ecca" providerId="AD" clId="Web-{B86FC9B9-D90B-8D28-6F8A-9BADCC9AF88C}" dt="2023-03-13T16:49:07.550" v="173" actId="1076"/>
          <ac:spMkLst>
            <pc:docMk/>
            <pc:sldMk cId="3752390519" sldId="280"/>
            <ac:spMk id="11" creationId="{80B6767F-C405-5E46-B85C-5A56CAC3C8A1}"/>
          </ac:spMkLst>
        </pc:spChg>
        <pc:spChg chg="mod">
          <ac:chgData name="Mari Powell" userId="S::mari.powell@uwtsd.ac.uk::a1b98dd7-29dc-4131-8e37-1423e6a9ecca" providerId="AD" clId="Web-{B86FC9B9-D90B-8D28-6F8A-9BADCC9AF88C}" dt="2023-03-13T16:49:04.159" v="172" actId="1076"/>
          <ac:spMkLst>
            <pc:docMk/>
            <pc:sldMk cId="3752390519" sldId="280"/>
            <ac:spMk id="12" creationId="{850CC87B-D05A-8A4F-A91A-3C55255A56A5}"/>
          </ac:spMkLst>
        </pc:spChg>
        <pc:spChg chg="mod">
          <ac:chgData name="Mari Powell" userId="S::mari.powell@uwtsd.ac.uk::a1b98dd7-29dc-4131-8e37-1423e6a9ecca" providerId="AD" clId="Web-{B86FC9B9-D90B-8D28-6F8A-9BADCC9AF88C}" dt="2023-03-13T16:49:15.394" v="175" actId="1076"/>
          <ac:spMkLst>
            <pc:docMk/>
            <pc:sldMk cId="3752390519" sldId="280"/>
            <ac:spMk id="13" creationId="{EEDDEDE7-6751-A942-85F1-BE0ED8AF9CC6}"/>
          </ac:spMkLst>
        </pc:spChg>
        <pc:picChg chg="mod">
          <ac:chgData name="Mari Powell" userId="S::mari.powell@uwtsd.ac.uk::a1b98dd7-29dc-4131-8e37-1423e6a9ecca" providerId="AD" clId="Web-{B86FC9B9-D90B-8D28-6F8A-9BADCC9AF88C}" dt="2023-03-13T16:48:59.846" v="171" actId="1076"/>
          <ac:picMkLst>
            <pc:docMk/>
            <pc:sldMk cId="3752390519" sldId="280"/>
            <ac:picMk id="15" creationId="{B9C56156-1D28-7743-B4D0-B3A886DA4410}"/>
          </ac:picMkLst>
        </pc:picChg>
      </pc:sldChg>
      <pc:sldChg chg="addSp delSp modSp add del">
        <pc:chgData name="Mari Powell" userId="S::mari.powell@uwtsd.ac.uk::a1b98dd7-29dc-4131-8e37-1423e6a9ecca" providerId="AD" clId="Web-{B86FC9B9-D90B-8D28-6F8A-9BADCC9AF88C}" dt="2023-03-13T16:57:51.287" v="266"/>
        <pc:sldMkLst>
          <pc:docMk/>
          <pc:sldMk cId="389573245" sldId="281"/>
        </pc:sldMkLst>
        <pc:spChg chg="mod">
          <ac:chgData name="Mari Powell" userId="S::mari.powell@uwtsd.ac.uk::a1b98dd7-29dc-4131-8e37-1423e6a9ecca" providerId="AD" clId="Web-{B86FC9B9-D90B-8D28-6F8A-9BADCC9AF88C}" dt="2023-03-13T16:49:51.303" v="185" actId="20577"/>
          <ac:spMkLst>
            <pc:docMk/>
            <pc:sldMk cId="389573245" sldId="281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B86FC9B9-D90B-8D28-6F8A-9BADCC9AF88C}" dt="2023-03-13T16:49:42.990" v="179" actId="20577"/>
          <ac:spMkLst>
            <pc:docMk/>
            <pc:sldMk cId="389573245" sldId="281"/>
            <ac:spMk id="10" creationId="{D8E94ABB-4AC4-964A-8312-1CC1E8DC54E8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6:50:10.273" v="192" actId="1076"/>
          <ac:picMkLst>
            <pc:docMk/>
            <pc:sldMk cId="389573245" sldId="281"/>
            <ac:picMk id="2" creationId="{D8456766-2DB0-FBD9-7A2E-C427C33D4827}"/>
          </ac:picMkLst>
        </pc:picChg>
        <pc:picChg chg="del">
          <ac:chgData name="Mari Powell" userId="S::mari.powell@uwtsd.ac.uk::a1b98dd7-29dc-4131-8e37-1423e6a9ecca" providerId="AD" clId="Web-{B86FC9B9-D90B-8D28-6F8A-9BADCC9AF88C}" dt="2023-03-13T16:49:51.725" v="186"/>
          <ac:picMkLst>
            <pc:docMk/>
            <pc:sldMk cId="389573245" sldId="281"/>
            <ac:picMk id="3" creationId="{1A701F52-1FCC-3031-74BA-D64B8D7B262E}"/>
          </ac:picMkLst>
        </pc:picChg>
      </pc:sldChg>
      <pc:sldChg chg="add del">
        <pc:chgData name="Mari Powell" userId="S::mari.powell@uwtsd.ac.uk::a1b98dd7-29dc-4131-8e37-1423e6a9ecca" providerId="AD" clId="Web-{B86FC9B9-D90B-8D28-6F8A-9BADCC9AF88C}" dt="2023-03-13T16:51:01.027" v="195"/>
        <pc:sldMkLst>
          <pc:docMk/>
          <pc:sldMk cId="2544650071" sldId="282"/>
        </pc:sldMkLst>
      </pc:sldChg>
      <pc:sldChg chg="add ord">
        <pc:chgData name="Mari Powell" userId="S::mari.powell@uwtsd.ac.uk::a1b98dd7-29dc-4131-8e37-1423e6a9ecca" providerId="AD" clId="Web-{B86FC9B9-D90B-8D28-6F8A-9BADCC9AF88C}" dt="2023-03-13T16:52:21.578" v="207"/>
        <pc:sldMkLst>
          <pc:docMk/>
          <pc:sldMk cId="1748796851" sldId="283"/>
        </pc:sldMkLst>
      </pc:sldChg>
      <pc:sldChg chg="add">
        <pc:chgData name="Mari Powell" userId="S::mari.powell@uwtsd.ac.uk::a1b98dd7-29dc-4131-8e37-1423e6a9ecca" providerId="AD" clId="Web-{B86FC9B9-D90B-8D28-6F8A-9BADCC9AF88C}" dt="2023-03-13T16:51:10.308" v="196"/>
        <pc:sldMkLst>
          <pc:docMk/>
          <pc:sldMk cId="3554876004" sldId="284"/>
        </pc:sldMkLst>
      </pc:sldChg>
      <pc:sldChg chg="add">
        <pc:chgData name="Mari Powell" userId="S::mari.powell@uwtsd.ac.uk::a1b98dd7-29dc-4131-8e37-1423e6a9ecca" providerId="AD" clId="Web-{B86FC9B9-D90B-8D28-6F8A-9BADCC9AF88C}" dt="2023-03-13T16:51:19.965" v="197"/>
        <pc:sldMkLst>
          <pc:docMk/>
          <pc:sldMk cId="4212443619" sldId="285"/>
        </pc:sldMkLst>
      </pc:sldChg>
      <pc:sldChg chg="add ord">
        <pc:chgData name="Mari Powell" userId="S::mari.powell@uwtsd.ac.uk::a1b98dd7-29dc-4131-8e37-1423e6a9ecca" providerId="AD" clId="Web-{B86FC9B9-D90B-8D28-6F8A-9BADCC9AF88C}" dt="2023-03-13T16:52:23.188" v="208"/>
        <pc:sldMkLst>
          <pc:docMk/>
          <pc:sldMk cId="1414772610" sldId="286"/>
        </pc:sldMkLst>
      </pc:sldChg>
      <pc:sldChg chg="add">
        <pc:chgData name="Mari Powell" userId="S::mari.powell@uwtsd.ac.uk::a1b98dd7-29dc-4131-8e37-1423e6a9ecca" providerId="AD" clId="Web-{B86FC9B9-D90B-8D28-6F8A-9BADCC9AF88C}" dt="2023-03-13T16:51:36.435" v="199"/>
        <pc:sldMkLst>
          <pc:docMk/>
          <pc:sldMk cId="3478029052" sldId="287"/>
        </pc:sldMkLst>
      </pc:sldChg>
      <pc:sldChg chg="add ord">
        <pc:chgData name="Mari Powell" userId="S::mari.powell@uwtsd.ac.uk::a1b98dd7-29dc-4131-8e37-1423e6a9ecca" providerId="AD" clId="Web-{B86FC9B9-D90B-8D28-6F8A-9BADCC9AF88C}" dt="2023-03-13T16:52:19.125" v="206"/>
        <pc:sldMkLst>
          <pc:docMk/>
          <pc:sldMk cId="3756401149" sldId="288"/>
        </pc:sldMkLst>
      </pc:sldChg>
      <pc:sldChg chg="add">
        <pc:chgData name="Mari Powell" userId="S::mari.powell@uwtsd.ac.uk::a1b98dd7-29dc-4131-8e37-1423e6a9ecca" providerId="AD" clId="Web-{B86FC9B9-D90B-8D28-6F8A-9BADCC9AF88C}" dt="2023-03-13T16:51:52.748" v="201"/>
        <pc:sldMkLst>
          <pc:docMk/>
          <pc:sldMk cId="936285373" sldId="289"/>
        </pc:sldMkLst>
      </pc:sldChg>
      <pc:sldChg chg="add">
        <pc:chgData name="Mari Powell" userId="S::mari.powell@uwtsd.ac.uk::a1b98dd7-29dc-4131-8e37-1423e6a9ecca" providerId="AD" clId="Web-{B86FC9B9-D90B-8D28-6F8A-9BADCC9AF88C}" dt="2023-03-13T16:52:00.608" v="202"/>
        <pc:sldMkLst>
          <pc:docMk/>
          <pc:sldMk cId="4188717462" sldId="290"/>
        </pc:sldMkLst>
      </pc:sldChg>
      <pc:sldChg chg="add ord">
        <pc:chgData name="Mari Powell" userId="S::mari.powell@uwtsd.ac.uk::a1b98dd7-29dc-4131-8e37-1423e6a9ecca" providerId="AD" clId="Web-{B86FC9B9-D90B-8D28-6F8A-9BADCC9AF88C}" dt="2023-03-13T16:52:16.640" v="205"/>
        <pc:sldMkLst>
          <pc:docMk/>
          <pc:sldMk cId="3823569029" sldId="291"/>
        </pc:sldMkLst>
      </pc:sldChg>
      <pc:sldChg chg="add">
        <pc:chgData name="Mari Powell" userId="S::mari.powell@uwtsd.ac.uk::a1b98dd7-29dc-4131-8e37-1423e6a9ecca" providerId="AD" clId="Web-{B86FC9B9-D90B-8D28-6F8A-9BADCC9AF88C}" dt="2023-03-13T16:52:13.734" v="204"/>
        <pc:sldMkLst>
          <pc:docMk/>
          <pc:sldMk cId="1686000511" sldId="292"/>
        </pc:sldMkLst>
      </pc:sldChg>
      <pc:sldChg chg="add">
        <pc:chgData name="Mari Powell" userId="S::mari.powell@uwtsd.ac.uk::a1b98dd7-29dc-4131-8e37-1423e6a9ecca" providerId="AD" clId="Web-{B86FC9B9-D90B-8D28-6F8A-9BADCC9AF88C}" dt="2023-03-13T16:52:34.564" v="209"/>
        <pc:sldMkLst>
          <pc:docMk/>
          <pc:sldMk cId="77049951" sldId="293"/>
        </pc:sldMkLst>
      </pc:sldChg>
      <pc:sldChg chg="add">
        <pc:chgData name="Mari Powell" userId="S::mari.powell@uwtsd.ac.uk::a1b98dd7-29dc-4131-8e37-1423e6a9ecca" providerId="AD" clId="Web-{B86FC9B9-D90B-8D28-6F8A-9BADCC9AF88C}" dt="2023-03-13T16:52:42.205" v="210"/>
        <pc:sldMkLst>
          <pc:docMk/>
          <pc:sldMk cId="4274731855" sldId="294"/>
        </pc:sldMkLst>
      </pc:sldChg>
      <pc:sldChg chg="add">
        <pc:chgData name="Mari Powell" userId="S::mari.powell@uwtsd.ac.uk::a1b98dd7-29dc-4131-8e37-1423e6a9ecca" providerId="AD" clId="Web-{B86FC9B9-D90B-8D28-6F8A-9BADCC9AF88C}" dt="2023-03-13T16:52:54.330" v="211"/>
        <pc:sldMkLst>
          <pc:docMk/>
          <pc:sldMk cId="2787178200" sldId="295"/>
        </pc:sldMkLst>
      </pc:sldChg>
      <pc:sldChg chg="add">
        <pc:chgData name="Mari Powell" userId="S::mari.powell@uwtsd.ac.uk::a1b98dd7-29dc-4131-8e37-1423e6a9ecca" providerId="AD" clId="Web-{B86FC9B9-D90B-8D28-6F8A-9BADCC9AF88C}" dt="2023-03-13T16:53:02.659" v="212"/>
        <pc:sldMkLst>
          <pc:docMk/>
          <pc:sldMk cId="1439724569" sldId="296"/>
        </pc:sldMkLst>
      </pc:sldChg>
      <pc:sldChg chg="add">
        <pc:chgData name="Mari Powell" userId="S::mari.powell@uwtsd.ac.uk::a1b98dd7-29dc-4131-8e37-1423e6a9ecca" providerId="AD" clId="Web-{B86FC9B9-D90B-8D28-6F8A-9BADCC9AF88C}" dt="2023-03-13T16:53:12.644" v="213"/>
        <pc:sldMkLst>
          <pc:docMk/>
          <pc:sldMk cId="3757076957" sldId="297"/>
        </pc:sldMkLst>
      </pc:sldChg>
      <pc:sldChg chg="add">
        <pc:chgData name="Mari Powell" userId="S::mari.powell@uwtsd.ac.uk::a1b98dd7-29dc-4131-8e37-1423e6a9ecca" providerId="AD" clId="Web-{B86FC9B9-D90B-8D28-6F8A-9BADCC9AF88C}" dt="2023-03-13T16:53:20.176" v="214"/>
        <pc:sldMkLst>
          <pc:docMk/>
          <pc:sldMk cId="920747139" sldId="298"/>
        </pc:sldMkLst>
      </pc:sldChg>
      <pc:sldChg chg="add">
        <pc:chgData name="Mari Powell" userId="S::mari.powell@uwtsd.ac.uk::a1b98dd7-29dc-4131-8e37-1423e6a9ecca" providerId="AD" clId="Web-{B86FC9B9-D90B-8D28-6F8A-9BADCC9AF88C}" dt="2023-03-13T16:53:29.630" v="215"/>
        <pc:sldMkLst>
          <pc:docMk/>
          <pc:sldMk cId="4158854866" sldId="299"/>
        </pc:sldMkLst>
      </pc:sldChg>
      <pc:sldChg chg="add">
        <pc:chgData name="Mari Powell" userId="S::mari.powell@uwtsd.ac.uk::a1b98dd7-29dc-4131-8e37-1423e6a9ecca" providerId="AD" clId="Web-{B86FC9B9-D90B-8D28-6F8A-9BADCC9AF88C}" dt="2023-03-13T16:53:38.552" v="216"/>
        <pc:sldMkLst>
          <pc:docMk/>
          <pc:sldMk cId="283971556" sldId="300"/>
        </pc:sldMkLst>
      </pc:sldChg>
      <pc:sldChg chg="add">
        <pc:chgData name="Mari Powell" userId="S::mari.powell@uwtsd.ac.uk::a1b98dd7-29dc-4131-8e37-1423e6a9ecca" providerId="AD" clId="Web-{B86FC9B9-D90B-8D28-6F8A-9BADCC9AF88C}" dt="2023-03-13T16:53:47.584" v="217"/>
        <pc:sldMkLst>
          <pc:docMk/>
          <pc:sldMk cId="2974370984" sldId="301"/>
        </pc:sldMkLst>
      </pc:sldChg>
      <pc:sldChg chg="add">
        <pc:chgData name="Mari Powell" userId="S::mari.powell@uwtsd.ac.uk::a1b98dd7-29dc-4131-8e37-1423e6a9ecca" providerId="AD" clId="Web-{B86FC9B9-D90B-8D28-6F8A-9BADCC9AF88C}" dt="2023-03-13T16:53:54.616" v="218"/>
        <pc:sldMkLst>
          <pc:docMk/>
          <pc:sldMk cId="1738536347" sldId="302"/>
        </pc:sldMkLst>
      </pc:sldChg>
      <pc:sldChg chg="add">
        <pc:chgData name="Mari Powell" userId="S::mari.powell@uwtsd.ac.uk::a1b98dd7-29dc-4131-8e37-1423e6a9ecca" providerId="AD" clId="Web-{B86FC9B9-D90B-8D28-6F8A-9BADCC9AF88C}" dt="2023-03-13T16:54:03.085" v="219"/>
        <pc:sldMkLst>
          <pc:docMk/>
          <pc:sldMk cId="4259364230" sldId="303"/>
        </pc:sldMkLst>
      </pc:sldChg>
      <pc:sldChg chg="delSp modSp add">
        <pc:chgData name="Mari Powell" userId="S::mari.powell@uwtsd.ac.uk::a1b98dd7-29dc-4131-8e37-1423e6a9ecca" providerId="AD" clId="Web-{B86FC9B9-D90B-8D28-6F8A-9BADCC9AF88C}" dt="2023-03-13T16:54:44.384" v="229" actId="1076"/>
        <pc:sldMkLst>
          <pc:docMk/>
          <pc:sldMk cId="1144669931" sldId="304"/>
        </pc:sldMkLst>
        <pc:spChg chg="mod">
          <ac:chgData name="Mari Powell" userId="S::mari.powell@uwtsd.ac.uk::a1b98dd7-29dc-4131-8e37-1423e6a9ecca" providerId="AD" clId="Web-{B86FC9B9-D90B-8D28-6F8A-9BADCC9AF88C}" dt="2023-03-13T16:54:35.462" v="223" actId="1076"/>
          <ac:spMkLst>
            <pc:docMk/>
            <pc:sldMk cId="1144669931" sldId="304"/>
            <ac:spMk id="8" creationId="{18B1C536-5E52-FD4D-971F-4076ED2FD779}"/>
          </ac:spMkLst>
        </pc:spChg>
        <pc:spChg chg="mod">
          <ac:chgData name="Mari Powell" userId="S::mari.powell@uwtsd.ac.uk::a1b98dd7-29dc-4131-8e37-1423e6a9ecca" providerId="AD" clId="Web-{B86FC9B9-D90B-8D28-6F8A-9BADCC9AF88C}" dt="2023-03-13T16:54:44.384" v="229" actId="1076"/>
          <ac:spMkLst>
            <pc:docMk/>
            <pc:sldMk cId="1144669931" sldId="304"/>
            <ac:spMk id="10" creationId="{8FBCB2A1-7E1E-4844-A90D-FDDC09AC5AD1}"/>
          </ac:spMkLst>
        </pc:spChg>
        <pc:spChg chg="mod">
          <ac:chgData name="Mari Powell" userId="S::mari.powell@uwtsd.ac.uk::a1b98dd7-29dc-4131-8e37-1423e6a9ecca" providerId="AD" clId="Web-{B86FC9B9-D90B-8D28-6F8A-9BADCC9AF88C}" dt="2023-03-13T16:54:33.712" v="222" actId="1076"/>
          <ac:spMkLst>
            <pc:docMk/>
            <pc:sldMk cId="1144669931" sldId="304"/>
            <ac:spMk id="17" creationId="{ABB3F9AD-04F8-C74B-BB94-8CF199A00227}"/>
          </ac:spMkLst>
        </pc:spChg>
        <pc:spChg chg="del">
          <ac:chgData name="Mari Powell" userId="S::mari.powell@uwtsd.ac.uk::a1b98dd7-29dc-4131-8e37-1423e6a9ecca" providerId="AD" clId="Web-{B86FC9B9-D90B-8D28-6F8A-9BADCC9AF88C}" dt="2023-03-13T16:54:30.743" v="221"/>
          <ac:spMkLst>
            <pc:docMk/>
            <pc:sldMk cId="1144669931" sldId="304"/>
            <ac:spMk id="19" creationId="{86CFE0A8-8373-AD4D-BD99-A0B67300CE56}"/>
          </ac:spMkLst>
        </pc:spChg>
      </pc:sldChg>
      <pc:sldChg chg="delSp modSp add">
        <pc:chgData name="Mari Powell" userId="S::mari.powell@uwtsd.ac.uk::a1b98dd7-29dc-4131-8e37-1423e6a9ecca" providerId="AD" clId="Web-{B86FC9B9-D90B-8D28-6F8A-9BADCC9AF88C}" dt="2023-03-13T16:55:19.699" v="241" actId="1076"/>
        <pc:sldMkLst>
          <pc:docMk/>
          <pc:sldMk cId="3950182877" sldId="305"/>
        </pc:sldMkLst>
        <pc:spChg chg="mod">
          <ac:chgData name="Mari Powell" userId="S::mari.powell@uwtsd.ac.uk::a1b98dd7-29dc-4131-8e37-1423e6a9ecca" providerId="AD" clId="Web-{B86FC9B9-D90B-8D28-6F8A-9BADCC9AF88C}" dt="2023-03-13T16:55:15.777" v="240" actId="1076"/>
          <ac:spMkLst>
            <pc:docMk/>
            <pc:sldMk cId="3950182877" sldId="305"/>
            <ac:spMk id="8" creationId="{18B1C536-5E52-FD4D-971F-4076ED2FD779}"/>
          </ac:spMkLst>
        </pc:spChg>
        <pc:spChg chg="mod">
          <ac:chgData name="Mari Powell" userId="S::mari.powell@uwtsd.ac.uk::a1b98dd7-29dc-4131-8e37-1423e6a9ecca" providerId="AD" clId="Web-{B86FC9B9-D90B-8D28-6F8A-9BADCC9AF88C}" dt="2023-03-13T16:55:07.495" v="237" actId="1076"/>
          <ac:spMkLst>
            <pc:docMk/>
            <pc:sldMk cId="3950182877" sldId="305"/>
            <ac:spMk id="10" creationId="{8FBCB2A1-7E1E-4844-A90D-FDDC09AC5AD1}"/>
          </ac:spMkLst>
        </pc:spChg>
        <pc:spChg chg="mod">
          <ac:chgData name="Mari Powell" userId="S::mari.powell@uwtsd.ac.uk::a1b98dd7-29dc-4131-8e37-1423e6a9ecca" providerId="AD" clId="Web-{B86FC9B9-D90B-8D28-6F8A-9BADCC9AF88C}" dt="2023-03-13T16:55:19.699" v="241" actId="1076"/>
          <ac:spMkLst>
            <pc:docMk/>
            <pc:sldMk cId="3950182877" sldId="305"/>
            <ac:spMk id="13" creationId="{CE0612C0-D14F-6C48-8447-7A48D8F3B0BE}"/>
          </ac:spMkLst>
        </pc:spChg>
        <pc:spChg chg="mod">
          <ac:chgData name="Mari Powell" userId="S::mari.powell@uwtsd.ac.uk::a1b98dd7-29dc-4131-8e37-1423e6a9ecca" providerId="AD" clId="Web-{B86FC9B9-D90B-8D28-6F8A-9BADCC9AF88C}" dt="2023-03-13T16:55:11.324" v="239" actId="1076"/>
          <ac:spMkLst>
            <pc:docMk/>
            <pc:sldMk cId="3950182877" sldId="305"/>
            <ac:spMk id="17" creationId="{ABB3F9AD-04F8-C74B-BB94-8CF199A00227}"/>
          </ac:spMkLst>
        </pc:spChg>
        <pc:spChg chg="del">
          <ac:chgData name="Mari Powell" userId="S::mari.powell@uwtsd.ac.uk::a1b98dd7-29dc-4131-8e37-1423e6a9ecca" providerId="AD" clId="Web-{B86FC9B9-D90B-8D28-6F8A-9BADCC9AF88C}" dt="2023-03-13T16:55:07.949" v="238"/>
          <ac:spMkLst>
            <pc:docMk/>
            <pc:sldMk cId="3950182877" sldId="305"/>
            <ac:spMk id="19" creationId="{86CFE0A8-8373-AD4D-BD99-A0B67300CE56}"/>
          </ac:spMkLst>
        </pc:spChg>
      </pc:sldChg>
      <pc:sldChg chg="delSp modSp add">
        <pc:chgData name="Mari Powell" userId="S::mari.powell@uwtsd.ac.uk::a1b98dd7-29dc-4131-8e37-1423e6a9ecca" providerId="AD" clId="Web-{B86FC9B9-D90B-8D28-6F8A-9BADCC9AF88C}" dt="2023-03-13T16:55:45.467" v="250" actId="1076"/>
        <pc:sldMkLst>
          <pc:docMk/>
          <pc:sldMk cId="3765997551" sldId="306"/>
        </pc:sldMkLst>
        <pc:spChg chg="mod">
          <ac:chgData name="Mari Powell" userId="S::mari.powell@uwtsd.ac.uk::a1b98dd7-29dc-4131-8e37-1423e6a9ecca" providerId="AD" clId="Web-{B86FC9B9-D90B-8D28-6F8A-9BADCC9AF88C}" dt="2023-03-13T16:55:45.467" v="250" actId="1076"/>
          <ac:spMkLst>
            <pc:docMk/>
            <pc:sldMk cId="3765997551" sldId="306"/>
            <ac:spMk id="8" creationId="{18B1C536-5E52-FD4D-971F-4076ED2FD779}"/>
          </ac:spMkLst>
        </pc:spChg>
        <pc:spChg chg="mod">
          <ac:chgData name="Mari Powell" userId="S::mari.powell@uwtsd.ac.uk::a1b98dd7-29dc-4131-8e37-1423e6a9ecca" providerId="AD" clId="Web-{B86FC9B9-D90B-8D28-6F8A-9BADCC9AF88C}" dt="2023-03-13T16:55:38.091" v="247" actId="1076"/>
          <ac:spMkLst>
            <pc:docMk/>
            <pc:sldMk cId="3765997551" sldId="306"/>
            <ac:spMk id="10" creationId="{8FBCB2A1-7E1E-4844-A90D-FDDC09AC5AD1}"/>
          </ac:spMkLst>
        </pc:spChg>
        <pc:spChg chg="mod">
          <ac:chgData name="Mari Powell" userId="S::mari.powell@uwtsd.ac.uk::a1b98dd7-29dc-4131-8e37-1423e6a9ecca" providerId="AD" clId="Web-{B86FC9B9-D90B-8D28-6F8A-9BADCC9AF88C}" dt="2023-03-13T16:55:42.920" v="249" actId="1076"/>
          <ac:spMkLst>
            <pc:docMk/>
            <pc:sldMk cId="3765997551" sldId="306"/>
            <ac:spMk id="17" creationId="{ABB3F9AD-04F8-C74B-BB94-8CF199A00227}"/>
          </ac:spMkLst>
        </pc:spChg>
        <pc:spChg chg="del">
          <ac:chgData name="Mari Powell" userId="S::mari.powell@uwtsd.ac.uk::a1b98dd7-29dc-4131-8e37-1423e6a9ecca" providerId="AD" clId="Web-{B86FC9B9-D90B-8D28-6F8A-9BADCC9AF88C}" dt="2023-03-13T16:55:40.638" v="248"/>
          <ac:spMkLst>
            <pc:docMk/>
            <pc:sldMk cId="3765997551" sldId="306"/>
            <ac:spMk id="19" creationId="{86CFE0A8-8373-AD4D-BD99-A0B67300CE56}"/>
          </ac:spMkLst>
        </pc:spChg>
      </pc:sldChg>
      <pc:sldChg chg="modSp add del">
        <pc:chgData name="Mari Powell" userId="S::mari.powell@uwtsd.ac.uk::a1b98dd7-29dc-4131-8e37-1423e6a9ecca" providerId="AD" clId="Web-{B86FC9B9-D90B-8D28-6F8A-9BADCC9AF88C}" dt="2023-03-13T17:01:52.350" v="386"/>
        <pc:sldMkLst>
          <pc:docMk/>
          <pc:sldMk cId="626671254" sldId="307"/>
        </pc:sldMkLst>
        <pc:spChg chg="mod">
          <ac:chgData name="Mari Powell" userId="S::mari.powell@uwtsd.ac.uk::a1b98dd7-29dc-4131-8e37-1423e6a9ecca" providerId="AD" clId="Web-{B86FC9B9-D90B-8D28-6F8A-9BADCC9AF88C}" dt="2023-03-13T17:01:43.162" v="385" actId="20577"/>
          <ac:spMkLst>
            <pc:docMk/>
            <pc:sldMk cId="626671254" sldId="307"/>
            <ac:spMk id="4" creationId="{233C1A07-341C-0F4E-B31A-5D52D9F9B2A7}"/>
          </ac:spMkLst>
        </pc:spChg>
      </pc:sldChg>
      <pc:sldChg chg="add">
        <pc:chgData name="Mari Powell" userId="S::mari.powell@uwtsd.ac.uk::a1b98dd7-29dc-4131-8e37-1423e6a9ecca" providerId="AD" clId="Web-{B86FC9B9-D90B-8D28-6F8A-9BADCC9AF88C}" dt="2023-03-13T16:59:30.919" v="268"/>
        <pc:sldMkLst>
          <pc:docMk/>
          <pc:sldMk cId="2315768585" sldId="308"/>
        </pc:sldMkLst>
      </pc:sldChg>
      <pc:sldChg chg="delSp modSp add del replId delAnim">
        <pc:chgData name="Mari Powell" userId="S::mari.powell@uwtsd.ac.uk::a1b98dd7-29dc-4131-8e37-1423e6a9ecca" providerId="AD" clId="Web-{B86FC9B9-D90B-8D28-6F8A-9BADCC9AF88C}" dt="2023-03-13T17:01:55.272" v="387"/>
        <pc:sldMkLst>
          <pc:docMk/>
          <pc:sldMk cId="18706679" sldId="309"/>
        </pc:sldMkLst>
        <pc:spChg chg="del mod">
          <ac:chgData name="Mari Powell" userId="S::mari.powell@uwtsd.ac.uk::a1b98dd7-29dc-4131-8e37-1423e6a9ecca" providerId="AD" clId="Web-{B86FC9B9-D90B-8D28-6F8A-9BADCC9AF88C}" dt="2023-03-13T17:01:07.675" v="316"/>
          <ac:spMkLst>
            <pc:docMk/>
            <pc:sldMk cId="18706679" sldId="309"/>
            <ac:spMk id="4" creationId="{233C1A07-341C-0F4E-B31A-5D52D9F9B2A7}"/>
          </ac:spMkLst>
        </pc:spChg>
      </pc:sldChg>
      <pc:sldChg chg="add">
        <pc:chgData name="Mari Powell" userId="S::mari.powell@uwtsd.ac.uk::a1b98dd7-29dc-4131-8e37-1423e6a9ecca" providerId="AD" clId="Web-{B86FC9B9-D90B-8D28-6F8A-9BADCC9AF88C}" dt="2023-03-13T17:02:11.601" v="388"/>
        <pc:sldMkLst>
          <pc:docMk/>
          <pc:sldMk cId="816025744" sldId="309"/>
        </pc:sldMkLst>
      </pc:sldChg>
      <pc:sldChg chg="add">
        <pc:chgData name="Mari Powell" userId="S::mari.powell@uwtsd.ac.uk::a1b98dd7-29dc-4131-8e37-1423e6a9ecca" providerId="AD" clId="Web-{B86FC9B9-D90B-8D28-6F8A-9BADCC9AF88C}" dt="2023-03-13T17:02:22.492" v="389"/>
        <pc:sldMkLst>
          <pc:docMk/>
          <pc:sldMk cId="1249421240" sldId="310"/>
        </pc:sldMkLst>
      </pc:sldChg>
      <pc:sldChg chg="add">
        <pc:chgData name="Mari Powell" userId="S::mari.powell@uwtsd.ac.uk::a1b98dd7-29dc-4131-8e37-1423e6a9ecca" providerId="AD" clId="Web-{B86FC9B9-D90B-8D28-6F8A-9BADCC9AF88C}" dt="2023-03-13T17:02:41.994" v="390"/>
        <pc:sldMkLst>
          <pc:docMk/>
          <pc:sldMk cId="1218505943" sldId="311"/>
        </pc:sldMkLst>
      </pc:sldChg>
      <pc:sldChg chg="modSp add ord replId">
        <pc:chgData name="Mari Powell" userId="S::mari.powell@uwtsd.ac.uk::a1b98dd7-29dc-4131-8e37-1423e6a9ecca" providerId="AD" clId="Web-{B86FC9B9-D90B-8D28-6F8A-9BADCC9AF88C}" dt="2023-03-13T17:06:59.886" v="434"/>
        <pc:sldMkLst>
          <pc:docMk/>
          <pc:sldMk cId="2471028961" sldId="312"/>
        </pc:sldMkLst>
        <pc:spChg chg="mod">
          <ac:chgData name="Mari Powell" userId="S::mari.powell@uwtsd.ac.uk::a1b98dd7-29dc-4131-8e37-1423e6a9ecca" providerId="AD" clId="Web-{B86FC9B9-D90B-8D28-6F8A-9BADCC9AF88C}" dt="2023-03-13T17:06:58.073" v="433" actId="20577"/>
          <ac:spMkLst>
            <pc:docMk/>
            <pc:sldMk cId="2471028961" sldId="312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B86FC9B9-D90B-8D28-6F8A-9BADCC9AF88C}" dt="2023-03-13T17:07:11.964" v="435"/>
        <pc:sldMkLst>
          <pc:docMk/>
          <pc:sldMk cId="4213221777" sldId="313"/>
        </pc:sldMkLst>
      </pc:sldChg>
      <pc:sldChg chg="add">
        <pc:chgData name="Mari Powell" userId="S::mari.powell@uwtsd.ac.uk::a1b98dd7-29dc-4131-8e37-1423e6a9ecca" providerId="AD" clId="Web-{B86FC9B9-D90B-8D28-6F8A-9BADCC9AF88C}" dt="2023-03-13T17:07:24.528" v="436"/>
        <pc:sldMkLst>
          <pc:docMk/>
          <pc:sldMk cId="3897352462" sldId="314"/>
        </pc:sldMkLst>
      </pc:sldChg>
      <pc:sldChg chg="add">
        <pc:chgData name="Mari Powell" userId="S::mari.powell@uwtsd.ac.uk::a1b98dd7-29dc-4131-8e37-1423e6a9ecca" providerId="AD" clId="Web-{B86FC9B9-D90B-8D28-6F8A-9BADCC9AF88C}" dt="2023-03-13T17:08:12.109" v="437"/>
        <pc:sldMkLst>
          <pc:docMk/>
          <pc:sldMk cId="2129092218" sldId="315"/>
        </pc:sldMkLst>
      </pc:sldChg>
      <pc:sldChg chg="addSp delSp modSp add replId">
        <pc:chgData name="Mari Powell" userId="S::mari.powell@uwtsd.ac.uk::a1b98dd7-29dc-4131-8e37-1423e6a9ecca" providerId="AD" clId="Web-{B86FC9B9-D90B-8D28-6F8A-9BADCC9AF88C}" dt="2023-03-13T17:29:56.475" v="796" actId="1076"/>
        <pc:sldMkLst>
          <pc:docMk/>
          <pc:sldMk cId="2822371837" sldId="316"/>
        </pc:sldMkLst>
        <pc:spChg chg="del">
          <ac:chgData name="Mari Powell" userId="S::mari.powell@uwtsd.ac.uk::a1b98dd7-29dc-4131-8e37-1423e6a9ecca" providerId="AD" clId="Web-{B86FC9B9-D90B-8D28-6F8A-9BADCC9AF88C}" dt="2023-03-13T17:08:49.127" v="439"/>
          <ac:spMkLst>
            <pc:docMk/>
            <pc:sldMk cId="2822371837" sldId="316"/>
            <ac:spMk id="5" creationId="{C9780529-263B-7442-A7A7-D838CEA4513E}"/>
          </ac:spMkLst>
        </pc:spChg>
        <pc:spChg chg="mod">
          <ac:chgData name="Mari Powell" userId="S::mari.powell@uwtsd.ac.uk::a1b98dd7-29dc-4131-8e37-1423e6a9ecca" providerId="AD" clId="Web-{B86FC9B9-D90B-8D28-6F8A-9BADCC9AF88C}" dt="2023-03-13T17:29:56.475" v="796" actId="1076"/>
          <ac:spMkLst>
            <pc:docMk/>
            <pc:sldMk cId="2822371837" sldId="316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29:53.897" v="795" actId="1076"/>
          <ac:spMkLst>
            <pc:docMk/>
            <pc:sldMk cId="2822371837" sldId="316"/>
            <ac:spMk id="19" creationId="{2F7AC639-7AB2-EF45-9F28-B71795E55DFC}"/>
          </ac:spMkLst>
        </pc:spChg>
        <pc:picChg chg="del">
          <ac:chgData name="Mari Powell" userId="S::mari.powell@uwtsd.ac.uk::a1b98dd7-29dc-4131-8e37-1423e6a9ecca" providerId="AD" clId="Web-{B86FC9B9-D90B-8D28-6F8A-9BADCC9AF88C}" dt="2023-03-13T17:08:53.690" v="442"/>
          <ac:picMkLst>
            <pc:docMk/>
            <pc:sldMk cId="2822371837" sldId="316"/>
            <ac:picMk id="2" creationId="{6B4E3A93-C39A-8A75-D042-51C3616E3879}"/>
          </ac:picMkLst>
        </pc:picChg>
        <pc:picChg chg="add mod">
          <ac:chgData name="Mari Powell" userId="S::mari.powell@uwtsd.ac.uk::a1b98dd7-29dc-4131-8e37-1423e6a9ecca" providerId="AD" clId="Web-{B86FC9B9-D90B-8D28-6F8A-9BADCC9AF88C}" dt="2023-03-13T17:29:50.412" v="794" actId="1076"/>
          <ac:picMkLst>
            <pc:docMk/>
            <pc:sldMk cId="2822371837" sldId="316"/>
            <ac:picMk id="3" creationId="{DC64C984-31BC-7965-F0B2-09DDF262BEB7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30:46.322" v="801"/>
        <pc:sldMkLst>
          <pc:docMk/>
          <pc:sldMk cId="1945114891" sldId="317"/>
        </pc:sldMkLst>
        <pc:spChg chg="mod">
          <ac:chgData name="Mari Powell" userId="S::mari.powell@uwtsd.ac.uk::a1b98dd7-29dc-4131-8e37-1423e6a9ecca" providerId="AD" clId="Web-{B86FC9B9-D90B-8D28-6F8A-9BADCC9AF88C}" dt="2023-03-13T17:09:56.585" v="470" actId="1076"/>
          <ac:spMkLst>
            <pc:docMk/>
            <pc:sldMk cId="1945114891" sldId="317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09:27.083" v="458" actId="1076"/>
          <ac:spMkLst>
            <pc:docMk/>
            <pc:sldMk cId="1945114891" sldId="317"/>
            <ac:spMk id="19" creationId="{2F7AC639-7AB2-EF45-9F28-B71795E55DFC}"/>
          </ac:spMkLst>
        </pc:spChg>
        <pc:picChg chg="add mod ord">
          <ac:chgData name="Mari Powell" userId="S::mari.powell@uwtsd.ac.uk::a1b98dd7-29dc-4131-8e37-1423e6a9ecca" providerId="AD" clId="Web-{B86FC9B9-D90B-8D28-6F8A-9BADCC9AF88C}" dt="2023-03-13T17:30:46.322" v="801"/>
          <ac:picMkLst>
            <pc:docMk/>
            <pc:sldMk cId="1945114891" sldId="317"/>
            <ac:picMk id="2" creationId="{9B2076CE-5A14-EC56-B709-6B1BA7C54124}"/>
          </ac:picMkLst>
        </pc:picChg>
      </pc:sldChg>
      <pc:sldChg chg="add del">
        <pc:chgData name="Mari Powell" userId="S::mari.powell@uwtsd.ac.uk::a1b98dd7-29dc-4131-8e37-1423e6a9ecca" providerId="AD" clId="Web-{B86FC9B9-D90B-8D28-6F8A-9BADCC9AF88C}" dt="2023-03-13T17:10:14.445" v="472"/>
        <pc:sldMkLst>
          <pc:docMk/>
          <pc:sldMk cId="298002914" sldId="318"/>
        </pc:sldMkLst>
      </pc:sldChg>
      <pc:sldChg chg="addSp modSp add replId">
        <pc:chgData name="Mari Powell" userId="S::mari.powell@uwtsd.ac.uk::a1b98dd7-29dc-4131-8e37-1423e6a9ecca" providerId="AD" clId="Web-{B86FC9B9-D90B-8D28-6F8A-9BADCC9AF88C}" dt="2023-03-13T17:31:18.793" v="806" actId="1076"/>
        <pc:sldMkLst>
          <pc:docMk/>
          <pc:sldMk cId="1425306909" sldId="318"/>
        </pc:sldMkLst>
        <pc:spChg chg="mod">
          <ac:chgData name="Mari Powell" userId="S::mari.powell@uwtsd.ac.uk::a1b98dd7-29dc-4131-8e37-1423e6a9ecca" providerId="AD" clId="Web-{B86FC9B9-D90B-8D28-6F8A-9BADCC9AF88C}" dt="2023-03-13T17:10:46.119" v="488" actId="1076"/>
          <ac:spMkLst>
            <pc:docMk/>
            <pc:sldMk cId="1425306909" sldId="318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0:25.993" v="478" actId="1076"/>
          <ac:spMkLst>
            <pc:docMk/>
            <pc:sldMk cId="1425306909" sldId="318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31:18.793" v="806" actId="1076"/>
          <ac:picMkLst>
            <pc:docMk/>
            <pc:sldMk cId="1425306909" sldId="318"/>
            <ac:picMk id="2" creationId="{33C3FCBF-C6D2-021E-6453-1065CFB22CE4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31:47.857" v="810" actId="1076"/>
        <pc:sldMkLst>
          <pc:docMk/>
          <pc:sldMk cId="2874627780" sldId="319"/>
        </pc:sldMkLst>
        <pc:spChg chg="mod">
          <ac:chgData name="Mari Powell" userId="S::mari.powell@uwtsd.ac.uk::a1b98dd7-29dc-4131-8e37-1423e6a9ecca" providerId="AD" clId="Web-{B86FC9B9-D90B-8D28-6F8A-9BADCC9AF88C}" dt="2023-03-13T17:11:17.324" v="508" actId="1076"/>
          <ac:spMkLst>
            <pc:docMk/>
            <pc:sldMk cId="2874627780" sldId="319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1:05.589" v="498" actId="1076"/>
          <ac:spMkLst>
            <pc:docMk/>
            <pc:sldMk cId="2874627780" sldId="319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31:47.857" v="810" actId="1076"/>
          <ac:picMkLst>
            <pc:docMk/>
            <pc:sldMk cId="2874627780" sldId="319"/>
            <ac:picMk id="2" creationId="{634448FC-10BA-86E9-AE36-5E3DC1F0C375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32:22.391" v="815" actId="1076"/>
        <pc:sldMkLst>
          <pc:docMk/>
          <pc:sldMk cId="1719407896" sldId="320"/>
        </pc:sldMkLst>
        <pc:spChg chg="mod">
          <ac:chgData name="Mari Powell" userId="S::mari.powell@uwtsd.ac.uk::a1b98dd7-29dc-4131-8e37-1423e6a9ecca" providerId="AD" clId="Web-{B86FC9B9-D90B-8D28-6F8A-9BADCC9AF88C}" dt="2023-03-13T17:32:20.219" v="814" actId="1076"/>
          <ac:spMkLst>
            <pc:docMk/>
            <pc:sldMk cId="1719407896" sldId="320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32:22.391" v="815" actId="1076"/>
          <ac:spMkLst>
            <pc:docMk/>
            <pc:sldMk cId="1719407896" sldId="320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32:18.281" v="813" actId="1076"/>
          <ac:picMkLst>
            <pc:docMk/>
            <pc:sldMk cId="1719407896" sldId="320"/>
            <ac:picMk id="2" creationId="{0826C74B-94E8-9E48-C293-6333BB7484F3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33:24.629" v="821" actId="1076"/>
        <pc:sldMkLst>
          <pc:docMk/>
          <pc:sldMk cId="285698928" sldId="321"/>
        </pc:sldMkLst>
        <pc:spChg chg="mod">
          <ac:chgData name="Mari Powell" userId="S::mari.powell@uwtsd.ac.uk::a1b98dd7-29dc-4131-8e37-1423e6a9ecca" providerId="AD" clId="Web-{B86FC9B9-D90B-8D28-6F8A-9BADCC9AF88C}" dt="2023-03-13T17:33:24.629" v="821" actId="1076"/>
          <ac:spMkLst>
            <pc:docMk/>
            <pc:sldMk cId="285698928" sldId="321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33:21.082" v="820" actId="1076"/>
          <ac:spMkLst>
            <pc:docMk/>
            <pc:sldMk cId="285698928" sldId="321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33:18.441" v="819" actId="1076"/>
          <ac:picMkLst>
            <pc:docMk/>
            <pc:sldMk cId="285698928" sldId="321"/>
            <ac:picMk id="2" creationId="{1D27B174-0644-CABD-E047-C278E3BC08D0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34:27.727" v="833" actId="1076"/>
        <pc:sldMkLst>
          <pc:docMk/>
          <pc:sldMk cId="1666524567" sldId="322"/>
        </pc:sldMkLst>
        <pc:spChg chg="mod">
          <ac:chgData name="Mari Powell" userId="S::mari.powell@uwtsd.ac.uk::a1b98dd7-29dc-4131-8e37-1423e6a9ecca" providerId="AD" clId="Web-{B86FC9B9-D90B-8D28-6F8A-9BADCC9AF88C}" dt="2023-03-13T17:34:27.727" v="833" actId="1076"/>
          <ac:spMkLst>
            <pc:docMk/>
            <pc:sldMk cId="1666524567" sldId="322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34:17.711" v="830" actId="1076"/>
          <ac:spMkLst>
            <pc:docMk/>
            <pc:sldMk cId="1666524567" sldId="322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34:22.102" v="832" actId="1076"/>
          <ac:picMkLst>
            <pc:docMk/>
            <pc:sldMk cId="1666524567" sldId="322"/>
            <ac:picMk id="2" creationId="{046DF5BC-972F-9F0D-68C1-771E0A716FF2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35:01.354" v="836" actId="1076"/>
        <pc:sldMkLst>
          <pc:docMk/>
          <pc:sldMk cId="1776715441" sldId="323"/>
        </pc:sldMkLst>
        <pc:spChg chg="mod">
          <ac:chgData name="Mari Powell" userId="S::mari.powell@uwtsd.ac.uk::a1b98dd7-29dc-4131-8e37-1423e6a9ecca" providerId="AD" clId="Web-{B86FC9B9-D90B-8D28-6F8A-9BADCC9AF88C}" dt="2023-03-13T17:14:18.711" v="592" actId="1076"/>
          <ac:spMkLst>
            <pc:docMk/>
            <pc:sldMk cId="1776715441" sldId="323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3:57.585" v="584" actId="1076"/>
          <ac:spMkLst>
            <pc:docMk/>
            <pc:sldMk cId="1776715441" sldId="323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35:01.354" v="836" actId="1076"/>
          <ac:picMkLst>
            <pc:docMk/>
            <pc:sldMk cId="1776715441" sldId="323"/>
            <ac:picMk id="2" creationId="{3D0DA592-0498-E7FE-04DD-EC3C0269B961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35:40.294" v="839" actId="1076"/>
        <pc:sldMkLst>
          <pc:docMk/>
          <pc:sldMk cId="2570658250" sldId="324"/>
        </pc:sldMkLst>
        <pc:spChg chg="mod">
          <ac:chgData name="Mari Powell" userId="S::mari.powell@uwtsd.ac.uk::a1b98dd7-29dc-4131-8e37-1423e6a9ecca" providerId="AD" clId="Web-{B86FC9B9-D90B-8D28-6F8A-9BADCC9AF88C}" dt="2023-03-13T17:14:47.947" v="603" actId="20577"/>
          <ac:spMkLst>
            <pc:docMk/>
            <pc:sldMk cId="2570658250" sldId="324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4:39.290" v="597" actId="20577"/>
          <ac:spMkLst>
            <pc:docMk/>
            <pc:sldMk cId="2570658250" sldId="324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35:40.294" v="839" actId="1076"/>
          <ac:picMkLst>
            <pc:docMk/>
            <pc:sldMk cId="2570658250" sldId="324"/>
            <ac:picMk id="2" creationId="{DF184802-EE4C-6233-560F-050DB4ADAB5F}"/>
          </ac:picMkLst>
        </pc:picChg>
      </pc:sldChg>
      <pc:sldChg chg="add">
        <pc:chgData name="Mari Powell" userId="S::mari.powell@uwtsd.ac.uk::a1b98dd7-29dc-4131-8e37-1423e6a9ecca" providerId="AD" clId="Web-{B86FC9B9-D90B-8D28-6F8A-9BADCC9AF88C}" dt="2023-03-13T17:15:04.276" v="604"/>
        <pc:sldMkLst>
          <pc:docMk/>
          <pc:sldMk cId="2799944257" sldId="325"/>
        </pc:sldMkLst>
      </pc:sldChg>
      <pc:sldChg chg="addSp delSp modSp add replId">
        <pc:chgData name="Mari Powell" userId="S::mari.powell@uwtsd.ac.uk::a1b98dd7-29dc-4131-8e37-1423e6a9ecca" providerId="AD" clId="Web-{B86FC9B9-D90B-8D28-6F8A-9BADCC9AF88C}" dt="2023-03-13T17:36:06.406" v="842" actId="1076"/>
        <pc:sldMkLst>
          <pc:docMk/>
          <pc:sldMk cId="1906730339" sldId="326"/>
        </pc:sldMkLst>
        <pc:spChg chg="mod">
          <ac:chgData name="Mari Powell" userId="S::mari.powell@uwtsd.ac.uk::a1b98dd7-29dc-4131-8e37-1423e6a9ecca" providerId="AD" clId="Web-{B86FC9B9-D90B-8D28-6F8A-9BADCC9AF88C}" dt="2023-03-13T17:15:35.482" v="621" actId="1076"/>
          <ac:spMkLst>
            <pc:docMk/>
            <pc:sldMk cId="1906730339" sldId="326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5:22.668" v="613" actId="20577"/>
          <ac:spMkLst>
            <pc:docMk/>
            <pc:sldMk cId="1906730339" sldId="326"/>
            <ac:spMk id="19" creationId="{2F7AC639-7AB2-EF45-9F28-B71795E55DFC}"/>
          </ac:spMkLst>
        </pc:spChg>
        <pc:picChg chg="del">
          <ac:chgData name="Mari Powell" userId="S::mari.powell@uwtsd.ac.uk::a1b98dd7-29dc-4131-8e37-1423e6a9ecca" providerId="AD" clId="Web-{B86FC9B9-D90B-8D28-6F8A-9BADCC9AF88C}" dt="2023-03-13T17:15:19.418" v="606"/>
          <ac:picMkLst>
            <pc:docMk/>
            <pc:sldMk cId="1906730339" sldId="326"/>
            <ac:picMk id="2" creationId="{121B4E03-560D-EA4E-E6FA-8DD38D83F090}"/>
          </ac:picMkLst>
        </pc:picChg>
        <pc:picChg chg="add mod">
          <ac:chgData name="Mari Powell" userId="S::mari.powell@uwtsd.ac.uk::a1b98dd7-29dc-4131-8e37-1423e6a9ecca" providerId="AD" clId="Web-{B86FC9B9-D90B-8D28-6F8A-9BADCC9AF88C}" dt="2023-03-13T17:36:06.406" v="842" actId="1076"/>
          <ac:picMkLst>
            <pc:docMk/>
            <pc:sldMk cId="1906730339" sldId="326"/>
            <ac:picMk id="3" creationId="{AAB3DDF7-2C00-216C-7E0D-71985278C5E9}"/>
          </ac:picMkLst>
        </pc:picChg>
      </pc:sldChg>
      <pc:sldChg chg="modSp add">
        <pc:chgData name="Mari Powell" userId="S::mari.powell@uwtsd.ac.uk::a1b98dd7-29dc-4131-8e37-1423e6a9ecca" providerId="AD" clId="Web-{B86FC9B9-D90B-8D28-6F8A-9BADCC9AF88C}" dt="2023-03-13T17:16:15.891" v="635" actId="1076"/>
        <pc:sldMkLst>
          <pc:docMk/>
          <pc:sldMk cId="139551102" sldId="327"/>
        </pc:sldMkLst>
        <pc:spChg chg="mod">
          <ac:chgData name="Mari Powell" userId="S::mari.powell@uwtsd.ac.uk::a1b98dd7-29dc-4131-8e37-1423e6a9ecca" providerId="AD" clId="Web-{B86FC9B9-D90B-8D28-6F8A-9BADCC9AF88C}" dt="2023-03-13T17:16:11.296" v="634" actId="20577"/>
          <ac:spMkLst>
            <pc:docMk/>
            <pc:sldMk cId="139551102" sldId="327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5:59.780" v="627" actId="14100"/>
          <ac:spMkLst>
            <pc:docMk/>
            <pc:sldMk cId="139551102" sldId="327"/>
            <ac:spMk id="19" creationId="{2F7AC639-7AB2-EF45-9F28-B71795E55DFC}"/>
          </ac:spMkLst>
        </pc:spChg>
        <pc:picChg chg="mod">
          <ac:chgData name="Mari Powell" userId="S::mari.powell@uwtsd.ac.uk::a1b98dd7-29dc-4131-8e37-1423e6a9ecca" providerId="AD" clId="Web-{B86FC9B9-D90B-8D28-6F8A-9BADCC9AF88C}" dt="2023-03-13T17:16:15.891" v="635" actId="1076"/>
          <ac:picMkLst>
            <pc:docMk/>
            <pc:sldMk cId="139551102" sldId="327"/>
            <ac:picMk id="3" creationId="{B6BBE1AD-5DFD-E9E0-7635-1D139A261F70}"/>
          </ac:picMkLst>
        </pc:picChg>
      </pc:sldChg>
      <pc:sldChg chg="addSp delSp modSp add replId">
        <pc:chgData name="Mari Powell" userId="S::mari.powell@uwtsd.ac.uk::a1b98dd7-29dc-4131-8e37-1423e6a9ecca" providerId="AD" clId="Web-{B86FC9B9-D90B-8D28-6F8A-9BADCC9AF88C}" dt="2023-03-13T17:39:38.982" v="851" actId="1076"/>
        <pc:sldMkLst>
          <pc:docMk/>
          <pc:sldMk cId="2513413662" sldId="328"/>
        </pc:sldMkLst>
        <pc:spChg chg="mod">
          <ac:chgData name="Mari Powell" userId="S::mari.powell@uwtsd.ac.uk::a1b98dd7-29dc-4131-8e37-1423e6a9ecca" providerId="AD" clId="Web-{B86FC9B9-D90B-8D28-6F8A-9BADCC9AF88C}" dt="2023-03-13T17:16:39.267" v="648" actId="1076"/>
          <ac:spMkLst>
            <pc:docMk/>
            <pc:sldMk cId="2513413662" sldId="328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6:30.970" v="640" actId="20577"/>
          <ac:spMkLst>
            <pc:docMk/>
            <pc:sldMk cId="2513413662" sldId="328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39:38.982" v="851" actId="1076"/>
          <ac:picMkLst>
            <pc:docMk/>
            <pc:sldMk cId="2513413662" sldId="328"/>
            <ac:picMk id="2" creationId="{386BCE7B-C1BC-BAB6-E1A6-965928EFF598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16:27.219" v="637"/>
          <ac:picMkLst>
            <pc:docMk/>
            <pc:sldMk cId="2513413662" sldId="328"/>
            <ac:picMk id="3" creationId="{B6BBE1AD-5DFD-E9E0-7635-1D139A261F70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38:58.964" v="846" actId="1076"/>
        <pc:sldMkLst>
          <pc:docMk/>
          <pc:sldMk cId="242515068" sldId="329"/>
        </pc:sldMkLst>
        <pc:spChg chg="mod">
          <ac:chgData name="Mari Powell" userId="S::mari.powell@uwtsd.ac.uk::a1b98dd7-29dc-4131-8e37-1423e6a9ecca" providerId="AD" clId="Web-{B86FC9B9-D90B-8D28-6F8A-9BADCC9AF88C}" dt="2023-03-13T17:17:03.847" v="662" actId="1076"/>
          <ac:spMkLst>
            <pc:docMk/>
            <pc:sldMk cId="242515068" sldId="329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6:54.518" v="656" actId="1076"/>
          <ac:spMkLst>
            <pc:docMk/>
            <pc:sldMk cId="242515068" sldId="329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38:58.964" v="846" actId="1076"/>
          <ac:picMkLst>
            <pc:docMk/>
            <pc:sldMk cId="242515068" sldId="329"/>
            <ac:picMk id="2" creationId="{ECD327A8-1A55-F84A-A1F4-352E7DFF6806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41:01.393" v="854" actId="1076"/>
        <pc:sldMkLst>
          <pc:docMk/>
          <pc:sldMk cId="425909130" sldId="330"/>
        </pc:sldMkLst>
        <pc:spChg chg="mod">
          <ac:chgData name="Mari Powell" userId="S::mari.powell@uwtsd.ac.uk::a1b98dd7-29dc-4131-8e37-1423e6a9ecca" providerId="AD" clId="Web-{B86FC9B9-D90B-8D28-6F8A-9BADCC9AF88C}" dt="2023-03-13T17:17:29.489" v="671" actId="1076"/>
          <ac:spMkLst>
            <pc:docMk/>
            <pc:sldMk cId="425909130" sldId="330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7:18.629" v="667" actId="1076"/>
          <ac:spMkLst>
            <pc:docMk/>
            <pc:sldMk cId="425909130" sldId="330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41:01.393" v="854" actId="1076"/>
          <ac:picMkLst>
            <pc:docMk/>
            <pc:sldMk cId="425909130" sldId="330"/>
            <ac:picMk id="2" creationId="{B9505AA8-ABFD-56E1-EC1C-F2E0B60E0582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41:34.864" v="859" actId="1076"/>
        <pc:sldMkLst>
          <pc:docMk/>
          <pc:sldMk cId="2311274475" sldId="331"/>
        </pc:sldMkLst>
        <pc:spChg chg="mod">
          <ac:chgData name="Mari Powell" userId="S::mari.powell@uwtsd.ac.uk::a1b98dd7-29dc-4131-8e37-1423e6a9ecca" providerId="AD" clId="Web-{B86FC9B9-D90B-8D28-6F8A-9BADCC9AF88C}" dt="2023-03-13T17:41:34.864" v="859" actId="1076"/>
          <ac:spMkLst>
            <pc:docMk/>
            <pc:sldMk cId="2311274475" sldId="331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41:30.677" v="858" actId="1076"/>
          <ac:spMkLst>
            <pc:docMk/>
            <pc:sldMk cId="2311274475" sldId="331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41:27.473" v="857" actId="1076"/>
          <ac:picMkLst>
            <pc:docMk/>
            <pc:sldMk cId="2311274475" sldId="331"/>
            <ac:picMk id="2" creationId="{6B21A8B6-0774-4DE5-0B9F-3C28D2D2C169}"/>
          </ac:picMkLst>
        </pc:picChg>
      </pc:sldChg>
      <pc:sldChg chg="addSp modSp add replId">
        <pc:chgData name="Mari Powell" userId="S::mari.powell@uwtsd.ac.uk::a1b98dd7-29dc-4131-8e37-1423e6a9ecca" providerId="AD" clId="Web-{B86FC9B9-D90B-8D28-6F8A-9BADCC9AF88C}" dt="2023-03-13T17:43:09.839" v="862" actId="1076"/>
        <pc:sldMkLst>
          <pc:docMk/>
          <pc:sldMk cId="2873268685" sldId="332"/>
        </pc:sldMkLst>
        <pc:spChg chg="mod">
          <ac:chgData name="Mari Powell" userId="S::mari.powell@uwtsd.ac.uk::a1b98dd7-29dc-4131-8e37-1423e6a9ecca" providerId="AD" clId="Web-{B86FC9B9-D90B-8D28-6F8A-9BADCC9AF88C}" dt="2023-03-13T17:18:11.351" v="688" actId="1076"/>
          <ac:spMkLst>
            <pc:docMk/>
            <pc:sldMk cId="2873268685" sldId="332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18:01.663" v="684" actId="1076"/>
          <ac:spMkLst>
            <pc:docMk/>
            <pc:sldMk cId="2873268685" sldId="332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43:09.839" v="862" actId="1076"/>
          <ac:picMkLst>
            <pc:docMk/>
            <pc:sldMk cId="2873268685" sldId="332"/>
            <ac:picMk id="2" creationId="{93F62967-FDB1-FD27-5F5E-ADF850F210C2}"/>
          </ac:picMkLst>
        </pc:picChg>
      </pc:sldChg>
      <pc:sldChg chg="addSp delSp modSp add">
        <pc:chgData name="Mari Powell" userId="S::mari.powell@uwtsd.ac.uk::a1b98dd7-29dc-4131-8e37-1423e6a9ecca" providerId="AD" clId="Web-{B86FC9B9-D90B-8D28-6F8A-9BADCC9AF88C}" dt="2023-03-13T17:43:50.373" v="870" actId="1076"/>
        <pc:sldMkLst>
          <pc:docMk/>
          <pc:sldMk cId="956232727" sldId="333"/>
        </pc:sldMkLst>
        <pc:spChg chg="mod">
          <ac:chgData name="Mari Powell" userId="S::mari.powell@uwtsd.ac.uk::a1b98dd7-29dc-4131-8e37-1423e6a9ecca" providerId="AD" clId="Web-{B86FC9B9-D90B-8D28-6F8A-9BADCC9AF88C}" dt="2023-03-13T17:43:41.810" v="867" actId="1076"/>
          <ac:spMkLst>
            <pc:docMk/>
            <pc:sldMk cId="956232727" sldId="333"/>
            <ac:spMk id="8" creationId="{1EF09F18-CED9-E248-9B1E-A3538B5AD088}"/>
          </ac:spMkLst>
        </pc:spChg>
        <pc:spChg chg="mod">
          <ac:chgData name="Mari Powell" userId="S::mari.powell@uwtsd.ac.uk::a1b98dd7-29dc-4131-8e37-1423e6a9ecca" providerId="AD" clId="Web-{B86FC9B9-D90B-8D28-6F8A-9BADCC9AF88C}" dt="2023-03-13T17:43:47.217" v="869" actId="1076"/>
          <ac:spMkLst>
            <pc:docMk/>
            <pc:sldMk cId="956232727" sldId="333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43:50.373" v="870" actId="1076"/>
          <ac:picMkLst>
            <pc:docMk/>
            <pc:sldMk cId="956232727" sldId="333"/>
            <ac:picMk id="2" creationId="{90DEB03A-9AC0-EC7A-2BCA-F62ED2BF0F7D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18:27.915" v="695"/>
          <ac:picMkLst>
            <pc:docMk/>
            <pc:sldMk cId="956232727" sldId="333"/>
            <ac:picMk id="3" creationId="{B6BBE1AD-5DFD-E9E0-7635-1D139A261F70}"/>
          </ac:picMkLst>
        </pc:picChg>
      </pc:sldChg>
      <pc:sldChg chg="modSp add replId">
        <pc:chgData name="Mari Powell" userId="S::mari.powell@uwtsd.ac.uk::a1b98dd7-29dc-4131-8e37-1423e6a9ecca" providerId="AD" clId="Web-{B86FC9B9-D90B-8D28-6F8A-9BADCC9AF88C}" dt="2023-03-13T17:20:00.890" v="721" actId="20577"/>
        <pc:sldMkLst>
          <pc:docMk/>
          <pc:sldMk cId="1850777239" sldId="334"/>
        </pc:sldMkLst>
        <pc:spChg chg="mod">
          <ac:chgData name="Mari Powell" userId="S::mari.powell@uwtsd.ac.uk::a1b98dd7-29dc-4131-8e37-1423e6a9ecca" providerId="AD" clId="Web-{B86FC9B9-D90B-8D28-6F8A-9BADCC9AF88C}" dt="2023-03-13T17:20:00.890" v="721" actId="20577"/>
          <ac:spMkLst>
            <pc:docMk/>
            <pc:sldMk cId="1850777239" sldId="334"/>
            <ac:spMk id="3" creationId="{5937BB17-5B48-3DBB-17BA-C9089CD2ED15}"/>
          </ac:spMkLst>
        </pc:spChg>
      </pc:sldChg>
      <pc:sldChg chg="addSp delSp modSp add mod replId setBg delAnim">
        <pc:chgData name="Mari Powell" userId="S::mari.powell@uwtsd.ac.uk::a1b98dd7-29dc-4131-8e37-1423e6a9ecca" providerId="AD" clId="Web-{B86FC9B9-D90B-8D28-6F8A-9BADCC9AF88C}" dt="2023-03-13T17:23:25.293" v="771"/>
        <pc:sldMkLst>
          <pc:docMk/>
          <pc:sldMk cId="1886043268" sldId="335"/>
        </pc:sldMkLst>
        <pc:spChg chg="add del mod">
          <ac:chgData name="Mari Powell" userId="S::mari.powell@uwtsd.ac.uk::a1b98dd7-29dc-4131-8e37-1423e6a9ecca" providerId="AD" clId="Web-{B86FC9B9-D90B-8D28-6F8A-9BADCC9AF88C}" dt="2023-03-13T17:20:20.735" v="728"/>
          <ac:spMkLst>
            <pc:docMk/>
            <pc:sldMk cId="1886043268" sldId="335"/>
            <ac:spMk id="2" creationId="{88E244A7-A155-E490-B1A0-4179CA2246A3}"/>
          </ac:spMkLst>
        </pc:spChg>
        <pc:spChg chg="add mod">
          <ac:chgData name="Mari Powell" userId="S::mari.powell@uwtsd.ac.uk::a1b98dd7-29dc-4131-8e37-1423e6a9ecca" providerId="AD" clId="Web-{B86FC9B9-D90B-8D28-6F8A-9BADCC9AF88C}" dt="2023-03-13T17:23:17.527" v="769" actId="1076"/>
          <ac:spMkLst>
            <pc:docMk/>
            <pc:sldMk cId="1886043268" sldId="335"/>
            <ac:spMk id="4" creationId="{98971528-D878-C7FA-2FEF-F2EB5A24DA1D}"/>
          </ac:spMkLst>
        </pc:spChg>
        <pc:spChg chg="del">
          <ac:chgData name="Mari Powell" userId="S::mari.powell@uwtsd.ac.uk::a1b98dd7-29dc-4131-8e37-1423e6a9ecca" providerId="AD" clId="Web-{B86FC9B9-D90B-8D28-6F8A-9BADCC9AF88C}" dt="2023-03-13T17:20:06.968" v="724"/>
          <ac:spMkLst>
            <pc:docMk/>
            <pc:sldMk cId="1886043268" sldId="335"/>
            <ac:spMk id="8" creationId="{1EF09F18-CED9-E248-9B1E-A3538B5AD088}"/>
          </ac:spMkLst>
        </pc:spChg>
        <pc:spChg chg="del">
          <ac:chgData name="Mari Powell" userId="S::mari.powell@uwtsd.ac.uk::a1b98dd7-29dc-4131-8e37-1423e6a9ecca" providerId="AD" clId="Web-{B86FC9B9-D90B-8D28-6F8A-9BADCC9AF88C}" dt="2023-03-13T17:20:04.734" v="723"/>
          <ac:spMkLst>
            <pc:docMk/>
            <pc:sldMk cId="1886043268" sldId="335"/>
            <ac:spMk id="19" creationId="{2F7AC639-7AB2-EF45-9F28-B71795E55DF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23:25.293" v="771"/>
          <ac:picMkLst>
            <pc:docMk/>
            <pc:sldMk cId="1886043268" sldId="335"/>
            <ac:picMk id="3" creationId="{E981DE4B-C958-D3D3-E43D-45D9A251F987}"/>
          </ac:picMkLst>
        </pc:picChg>
      </pc:sldChg>
      <pc:sldChg chg="add mod setBg">
        <pc:chgData name="Mari Powell" userId="S::mari.powell@uwtsd.ac.uk::a1b98dd7-29dc-4131-8e37-1423e6a9ecca" providerId="AD" clId="Web-{B86FC9B9-D90B-8D28-6F8A-9BADCC9AF88C}" dt="2023-03-13T17:24:39.064" v="773"/>
        <pc:sldMkLst>
          <pc:docMk/>
          <pc:sldMk cId="562093150" sldId="336"/>
        </pc:sldMkLst>
      </pc:sldChg>
      <pc:sldChg chg="addSp delSp modSp add mod setBg">
        <pc:chgData name="Mari Powell" userId="S::mari.powell@uwtsd.ac.uk::a1b98dd7-29dc-4131-8e37-1423e6a9ecca" providerId="AD" clId="Web-{B86FC9B9-D90B-8D28-6F8A-9BADCC9AF88C}" dt="2023-03-13T17:28:10.406" v="789" actId="1076"/>
        <pc:sldMkLst>
          <pc:docMk/>
          <pc:sldMk cId="2734710885" sldId="337"/>
        </pc:sldMkLst>
        <pc:spChg chg="mod">
          <ac:chgData name="Mari Powell" userId="S::mari.powell@uwtsd.ac.uk::a1b98dd7-29dc-4131-8e37-1423e6a9ecca" providerId="AD" clId="Web-{B86FC9B9-D90B-8D28-6F8A-9BADCC9AF88C}" dt="2023-03-13T17:28:04.062" v="787" actId="1076"/>
          <ac:spMkLst>
            <pc:docMk/>
            <pc:sldMk cId="2734710885" sldId="337"/>
            <ac:spMk id="4" creationId="{25CC49EF-03EB-5E47-9F5E-C7178BE98571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28:10.406" v="789" actId="1076"/>
          <ac:picMkLst>
            <pc:docMk/>
            <pc:sldMk cId="2734710885" sldId="337"/>
            <ac:picMk id="2" creationId="{BEF3DFDF-896F-10CF-2DA0-5B60C783A5AE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25:34.521" v="780"/>
          <ac:picMkLst>
            <pc:docMk/>
            <pc:sldMk cId="2734710885" sldId="337"/>
            <ac:picMk id="8" creationId="{214AD144-2AC4-A947-A762-14D53A3320C6}"/>
          </ac:picMkLst>
        </pc:picChg>
      </pc:sldChg>
      <pc:sldChg chg="add mod setBg">
        <pc:chgData name="Mari Powell" userId="S::mari.powell@uwtsd.ac.uk::a1b98dd7-29dc-4131-8e37-1423e6a9ecca" providerId="AD" clId="Web-{B86FC9B9-D90B-8D28-6F8A-9BADCC9AF88C}" dt="2023-03-13T17:25:53.491" v="782"/>
        <pc:sldMkLst>
          <pc:docMk/>
          <pc:sldMk cId="2438242147" sldId="338"/>
        </pc:sldMkLst>
      </pc:sldChg>
      <pc:sldChg chg="addSp delSp modSp add mod setBg">
        <pc:chgData name="Mari Powell" userId="S::mari.powell@uwtsd.ac.uk::a1b98dd7-29dc-4131-8e37-1423e6a9ecca" providerId="AD" clId="Web-{B86FC9B9-D90B-8D28-6F8A-9BADCC9AF88C}" dt="2023-03-13T17:48:13.312" v="886" actId="1076"/>
        <pc:sldMkLst>
          <pc:docMk/>
          <pc:sldMk cId="498883106" sldId="339"/>
        </pc:sldMkLst>
        <pc:spChg chg="mod">
          <ac:chgData name="Mari Powell" userId="S::mari.powell@uwtsd.ac.uk::a1b98dd7-29dc-4131-8e37-1423e6a9ecca" providerId="AD" clId="Web-{B86FC9B9-D90B-8D28-6F8A-9BADCC9AF88C}" dt="2023-03-13T17:48:13.312" v="886" actId="1076"/>
          <ac:spMkLst>
            <pc:docMk/>
            <pc:sldMk cId="498883106" sldId="339"/>
            <ac:spMk id="11" creationId="{DC40BAB6-BA10-F047-91E6-6846C250291C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47:54.233" v="882" actId="1076"/>
          <ac:picMkLst>
            <pc:docMk/>
            <pc:sldMk cId="498883106" sldId="339"/>
            <ac:picMk id="2" creationId="{53FC757D-143E-ADC7-F3F5-6B77B268CE74}"/>
          </ac:picMkLst>
        </pc:picChg>
        <pc:picChg chg="add mod">
          <ac:chgData name="Mari Powell" userId="S::mari.powell@uwtsd.ac.uk::a1b98dd7-29dc-4131-8e37-1423e6a9ecca" providerId="AD" clId="Web-{B86FC9B9-D90B-8D28-6F8A-9BADCC9AF88C}" dt="2023-03-13T17:48:05.155" v="884" actId="14100"/>
          <ac:picMkLst>
            <pc:docMk/>
            <pc:sldMk cId="498883106" sldId="339"/>
            <ac:picMk id="3" creationId="{6E75BAAA-C7D8-35AF-13FB-6D8268FBE09B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45:28.489" v="873"/>
          <ac:picMkLst>
            <pc:docMk/>
            <pc:sldMk cId="498883106" sldId="339"/>
            <ac:picMk id="6" creationId="{174043FB-C553-1A4B-BFBF-A12B7202A143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45:30.395" v="874"/>
          <ac:picMkLst>
            <pc:docMk/>
            <pc:sldMk cId="498883106" sldId="339"/>
            <ac:picMk id="10" creationId="{4FAFCCC9-3743-584E-9752-6562BAE1C621}"/>
          </ac:picMkLst>
        </pc:picChg>
      </pc:sldChg>
      <pc:sldChg chg="addSp delSp add mod setBg">
        <pc:chgData name="Mari Powell" userId="S::mari.powell@uwtsd.ac.uk::a1b98dd7-29dc-4131-8e37-1423e6a9ecca" providerId="AD" clId="Web-{B86FC9B9-D90B-8D28-6F8A-9BADCC9AF88C}" dt="2023-03-13T17:48:47.267" v="890"/>
        <pc:sldMkLst>
          <pc:docMk/>
          <pc:sldMk cId="3757186447" sldId="340"/>
        </pc:sldMkLst>
        <pc:picChg chg="add">
          <ac:chgData name="Mari Powell" userId="S::mari.powell@uwtsd.ac.uk::a1b98dd7-29dc-4131-8e37-1423e6a9ecca" providerId="AD" clId="Web-{B86FC9B9-D90B-8D28-6F8A-9BADCC9AF88C}" dt="2023-03-13T17:48:47.267" v="890"/>
          <ac:picMkLst>
            <pc:docMk/>
            <pc:sldMk cId="3757186447" sldId="340"/>
            <ac:picMk id="3" creationId="{2088DFAF-722E-712A-F5F4-D2F30AF17B8E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48:35.314" v="888"/>
          <ac:picMkLst>
            <pc:docMk/>
            <pc:sldMk cId="3757186447" sldId="340"/>
            <ac:picMk id="6" creationId="{174043FB-C553-1A4B-BFBF-A12B7202A143}"/>
          </ac:picMkLst>
        </pc:picChg>
      </pc:sldChg>
      <pc:sldChg chg="addSp delSp modSp add mod setBg">
        <pc:chgData name="Mari Powell" userId="S::mari.powell@uwtsd.ac.uk::a1b98dd7-29dc-4131-8e37-1423e6a9ecca" providerId="AD" clId="Web-{B86FC9B9-D90B-8D28-6F8A-9BADCC9AF88C}" dt="2023-03-13T17:50:47.119" v="906" actId="1076"/>
        <pc:sldMkLst>
          <pc:docMk/>
          <pc:sldMk cId="2922569654" sldId="341"/>
        </pc:sldMkLst>
        <pc:spChg chg="mod">
          <ac:chgData name="Mari Powell" userId="S::mari.powell@uwtsd.ac.uk::a1b98dd7-29dc-4131-8e37-1423e6a9ecca" providerId="AD" clId="Web-{B86FC9B9-D90B-8D28-6F8A-9BADCC9AF88C}" dt="2023-03-13T17:50:13.148" v="896" actId="20577"/>
          <ac:spMkLst>
            <pc:docMk/>
            <pc:sldMk cId="2922569654" sldId="341"/>
            <ac:spMk id="4" creationId="{96F3BA14-182C-4C45-9D53-8DE9E84E6E96}"/>
          </ac:spMkLst>
        </pc:spChg>
        <pc:picChg chg="add">
          <ac:chgData name="Mari Powell" userId="S::mari.powell@uwtsd.ac.uk::a1b98dd7-29dc-4131-8e37-1423e6a9ecca" providerId="AD" clId="Web-{B86FC9B9-D90B-8D28-6F8A-9BADCC9AF88C}" dt="2023-03-13T17:49:19.332" v="894"/>
          <ac:picMkLst>
            <pc:docMk/>
            <pc:sldMk cId="2922569654" sldId="341"/>
            <ac:picMk id="3" creationId="{1FD09E1F-C693-46BF-A348-C357EA3AAF20}"/>
          </ac:picMkLst>
        </pc:picChg>
        <pc:picChg chg="add del mod">
          <ac:chgData name="Mari Powell" userId="S::mari.powell@uwtsd.ac.uk::a1b98dd7-29dc-4131-8e37-1423e6a9ecca" providerId="AD" clId="Web-{B86FC9B9-D90B-8D28-6F8A-9BADCC9AF88C}" dt="2023-03-13T17:50:25.071" v="900"/>
          <ac:picMkLst>
            <pc:docMk/>
            <pc:sldMk cId="2922569654" sldId="341"/>
            <ac:picMk id="5" creationId="{74C42E4E-D420-EA6B-938E-9DB38185F527}"/>
          </ac:picMkLst>
        </pc:picChg>
        <pc:picChg chg="add mod">
          <ac:chgData name="Mari Powell" userId="S::mari.powell@uwtsd.ac.uk::a1b98dd7-29dc-4131-8e37-1423e6a9ecca" providerId="AD" clId="Web-{B86FC9B9-D90B-8D28-6F8A-9BADCC9AF88C}" dt="2023-03-13T17:50:47.119" v="906" actId="1076"/>
          <ac:picMkLst>
            <pc:docMk/>
            <pc:sldMk cId="2922569654" sldId="341"/>
            <ac:picMk id="6" creationId="{982D0CFF-EF7B-AD9C-4DAD-8797BA95DF1E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49:09.050" v="892"/>
          <ac:picMkLst>
            <pc:docMk/>
            <pc:sldMk cId="2922569654" sldId="341"/>
            <ac:picMk id="10" creationId="{4FAFCCC9-3743-584E-9752-6562BAE1C621}"/>
          </ac:picMkLst>
        </pc:picChg>
      </pc:sldChg>
      <pc:sldChg chg="addSp delSp add mod setBg">
        <pc:chgData name="Mari Powell" userId="S::mari.powell@uwtsd.ac.uk::a1b98dd7-29dc-4131-8e37-1423e6a9ecca" providerId="AD" clId="Web-{B86FC9B9-D90B-8D28-6F8A-9BADCC9AF88C}" dt="2023-03-13T17:51:19.699" v="910"/>
        <pc:sldMkLst>
          <pc:docMk/>
          <pc:sldMk cId="1067061611" sldId="342"/>
        </pc:sldMkLst>
        <pc:picChg chg="add">
          <ac:chgData name="Mari Powell" userId="S::mari.powell@uwtsd.ac.uk::a1b98dd7-29dc-4131-8e37-1423e6a9ecca" providerId="AD" clId="Web-{B86FC9B9-D90B-8D28-6F8A-9BADCC9AF88C}" dt="2023-03-13T17:51:19.699" v="910"/>
          <ac:picMkLst>
            <pc:docMk/>
            <pc:sldMk cId="1067061611" sldId="342"/>
            <ac:picMk id="3" creationId="{F75FB773-D547-B7A8-E328-2C8C651B4072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51:07.792" v="908"/>
          <ac:picMkLst>
            <pc:docMk/>
            <pc:sldMk cId="1067061611" sldId="342"/>
            <ac:picMk id="6" creationId="{174043FB-C553-1A4B-BFBF-A12B7202A143}"/>
          </ac:picMkLst>
        </pc:picChg>
      </pc:sldChg>
      <pc:sldChg chg="addSp delSp modSp add">
        <pc:chgData name="Mari Powell" userId="S::mari.powell@uwtsd.ac.uk::a1b98dd7-29dc-4131-8e37-1423e6a9ecca" providerId="AD" clId="Web-{B86FC9B9-D90B-8D28-6F8A-9BADCC9AF88C}" dt="2023-03-13T17:52:57.174" v="921" actId="1076"/>
        <pc:sldMkLst>
          <pc:docMk/>
          <pc:sldMk cId="162008833" sldId="343"/>
        </pc:sldMkLst>
        <pc:spChg chg="add del mod">
          <ac:chgData name="Mari Powell" userId="S::mari.powell@uwtsd.ac.uk::a1b98dd7-29dc-4131-8e37-1423e6a9ecca" providerId="AD" clId="Web-{B86FC9B9-D90B-8D28-6F8A-9BADCC9AF88C}" dt="2023-03-13T17:52:00.827" v="914"/>
          <ac:spMkLst>
            <pc:docMk/>
            <pc:sldMk cId="162008833" sldId="343"/>
            <ac:spMk id="4" creationId="{34EAE510-731A-3AE7-2805-E620FFA26390}"/>
          </ac:spMkLst>
        </pc:spChg>
        <pc:spChg chg="del">
          <ac:chgData name="Mari Powell" userId="S::mari.powell@uwtsd.ac.uk::a1b98dd7-29dc-4131-8e37-1423e6a9ecca" providerId="AD" clId="Web-{B86FC9B9-D90B-8D28-6F8A-9BADCC9AF88C}" dt="2023-03-13T17:51:59.108" v="913"/>
          <ac:spMkLst>
            <pc:docMk/>
            <pc:sldMk cId="162008833" sldId="343"/>
            <ac:spMk id="5" creationId="{EBC454E9-02FD-4E2C-E359-0942EDECD1CF}"/>
          </ac:spMkLst>
        </pc:spChg>
        <pc:spChg chg="mod">
          <ac:chgData name="Mari Powell" userId="S::mari.powell@uwtsd.ac.uk::a1b98dd7-29dc-4131-8e37-1423e6a9ecca" providerId="AD" clId="Web-{B86FC9B9-D90B-8D28-6F8A-9BADCC9AF88C}" dt="2023-03-13T17:52:57.174" v="921" actId="1076"/>
          <ac:spMkLst>
            <pc:docMk/>
            <pc:sldMk cId="162008833" sldId="343"/>
            <ac:spMk id="6" creationId="{932027F2-401F-7203-3BCB-1476500C1EA6}"/>
          </ac:spMkLst>
        </pc:spChg>
        <pc:spChg chg="del">
          <ac:chgData name="Mari Powell" userId="S::mari.powell@uwtsd.ac.uk::a1b98dd7-29dc-4131-8e37-1423e6a9ecca" providerId="AD" clId="Web-{B86FC9B9-D90B-8D28-6F8A-9BADCC9AF88C}" dt="2023-03-13T17:51:57.061" v="912"/>
          <ac:spMkLst>
            <pc:docMk/>
            <pc:sldMk cId="162008833" sldId="343"/>
            <ac:spMk id="7" creationId="{3BC17D16-4C72-0DA3-0FBE-3EF19C11938C}"/>
          </ac:spMkLst>
        </pc:spChg>
        <pc:spChg chg="add">
          <ac:chgData name="Mari Powell" userId="S::mari.powell@uwtsd.ac.uk::a1b98dd7-29dc-4131-8e37-1423e6a9ecca" providerId="AD" clId="Web-{B86FC9B9-D90B-8D28-6F8A-9BADCC9AF88C}" dt="2023-03-13T17:52:18" v="915"/>
          <ac:spMkLst>
            <pc:docMk/>
            <pc:sldMk cId="162008833" sldId="343"/>
            <ac:spMk id="8" creationId="{A297FC2F-45EB-8B76-28C0-249790DBCD31}"/>
          </ac:spMkLst>
        </pc:spChg>
        <pc:spChg chg="add">
          <ac:chgData name="Mari Powell" userId="S::mari.powell@uwtsd.ac.uk::a1b98dd7-29dc-4131-8e37-1423e6a9ecca" providerId="AD" clId="Web-{B86FC9B9-D90B-8D28-6F8A-9BADCC9AF88C}" dt="2023-03-13T17:52:34.173" v="916"/>
          <ac:spMkLst>
            <pc:docMk/>
            <pc:sldMk cId="162008833" sldId="343"/>
            <ac:spMk id="9" creationId="{DCE96532-048B-A8A5-38B8-2049784EE280}"/>
          </ac:spMkLst>
        </pc:spChg>
        <pc:picChg chg="mod modCrop">
          <ac:chgData name="Mari Powell" userId="S::mari.powell@uwtsd.ac.uk::a1b98dd7-29dc-4131-8e37-1423e6a9ecca" providerId="AD" clId="Web-{B86FC9B9-D90B-8D28-6F8A-9BADCC9AF88C}" dt="2023-03-13T17:52:51.627" v="920"/>
          <ac:picMkLst>
            <pc:docMk/>
            <pc:sldMk cId="162008833" sldId="343"/>
            <ac:picMk id="3" creationId="{45B324AF-BAC6-B3DA-0763-C9CEAABD23F9}"/>
          </ac:picMkLst>
        </pc:picChg>
      </pc:sldChg>
      <pc:sldChg chg="addSp delSp modSp add mod setBg">
        <pc:chgData name="Mari Powell" userId="S::mari.powell@uwtsd.ac.uk::a1b98dd7-29dc-4131-8e37-1423e6a9ecca" providerId="AD" clId="Web-{B86FC9B9-D90B-8D28-6F8A-9BADCC9AF88C}" dt="2023-03-13T18:02:52.541" v="1159" actId="1076"/>
        <pc:sldMkLst>
          <pc:docMk/>
          <pc:sldMk cId="740622035" sldId="344"/>
        </pc:sldMkLst>
        <pc:spChg chg="mod">
          <ac:chgData name="Mari Powell" userId="S::mari.powell@uwtsd.ac.uk::a1b98dd7-29dc-4131-8e37-1423e6a9ecca" providerId="AD" clId="Web-{B86FC9B9-D90B-8D28-6F8A-9BADCC9AF88C}" dt="2023-03-13T18:02:33.430" v="1135" actId="1076"/>
          <ac:spMkLst>
            <pc:docMk/>
            <pc:sldMk cId="740622035" sldId="344"/>
            <ac:spMk id="7" creationId="{9D46EA2F-95A9-DB47-93CF-20DAD7D972BF}"/>
          </ac:spMkLst>
        </pc:spChg>
        <pc:spChg chg="mod">
          <ac:chgData name="Mari Powell" userId="S::mari.powell@uwtsd.ac.uk::a1b98dd7-29dc-4131-8e37-1423e6a9ecca" providerId="AD" clId="Web-{B86FC9B9-D90B-8D28-6F8A-9BADCC9AF88C}" dt="2023-03-13T18:02:50.760" v="1158" actId="1076"/>
          <ac:spMkLst>
            <pc:docMk/>
            <pc:sldMk cId="740622035" sldId="344"/>
            <ac:spMk id="9" creationId="{07AED382-5017-1740-91F1-B57961E2B7C3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8:02:52.541" v="1159" actId="1076"/>
          <ac:picMkLst>
            <pc:docMk/>
            <pc:sldMk cId="740622035" sldId="344"/>
            <ac:picMk id="2" creationId="{6DA7F224-DFC9-97AB-3A99-DD636DDBECBE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56:28.297" v="925"/>
          <ac:picMkLst>
            <pc:docMk/>
            <pc:sldMk cId="740622035" sldId="344"/>
            <ac:picMk id="5" creationId="{66C27BAF-D410-6F4B-A88C-0DC58B877FF3}"/>
          </ac:picMkLst>
        </pc:picChg>
      </pc:sldChg>
      <pc:sldChg chg="addSp delSp modSp add mod setBg">
        <pc:chgData name="Mari Powell" userId="S::mari.powell@uwtsd.ac.uk::a1b98dd7-29dc-4131-8e37-1423e6a9ecca" providerId="AD" clId="Web-{B86FC9B9-D90B-8D28-6F8A-9BADCC9AF88C}" dt="2023-03-13T18:01:58.975" v="1114" actId="1076"/>
        <pc:sldMkLst>
          <pc:docMk/>
          <pc:sldMk cId="2496711175" sldId="345"/>
        </pc:sldMkLst>
        <pc:spChg chg="mod">
          <ac:chgData name="Mari Powell" userId="S::mari.powell@uwtsd.ac.uk::a1b98dd7-29dc-4131-8e37-1423e6a9ecca" providerId="AD" clId="Web-{B86FC9B9-D90B-8D28-6F8A-9BADCC9AF88C}" dt="2023-03-13T18:01:54.240" v="1113" actId="1076"/>
          <ac:spMkLst>
            <pc:docMk/>
            <pc:sldMk cId="2496711175" sldId="345"/>
            <ac:spMk id="4" creationId="{96F3BA14-182C-4C45-9D53-8DE9E84E6E96}"/>
          </ac:spMkLst>
        </pc:spChg>
        <pc:spChg chg="add del mod">
          <ac:chgData name="Mari Powell" userId="S::mari.powell@uwtsd.ac.uk::a1b98dd7-29dc-4131-8e37-1423e6a9ecca" providerId="AD" clId="Web-{B86FC9B9-D90B-8D28-6F8A-9BADCC9AF88C}" dt="2023-03-13T18:01:58.975" v="1114" actId="1076"/>
          <ac:spMkLst>
            <pc:docMk/>
            <pc:sldMk cId="2496711175" sldId="345"/>
            <ac:spMk id="9" creationId="{07AED382-5017-1740-91F1-B57961E2B7C3}"/>
          </ac:spMkLst>
        </pc:spChg>
        <pc:spChg chg="del">
          <ac:chgData name="Mari Powell" userId="S::mari.powell@uwtsd.ac.uk::a1b98dd7-29dc-4131-8e37-1423e6a9ecca" providerId="AD" clId="Web-{B86FC9B9-D90B-8D28-6F8A-9BADCC9AF88C}" dt="2023-03-13T17:58:17.664" v="963"/>
          <ac:spMkLst>
            <pc:docMk/>
            <pc:sldMk cId="2496711175" sldId="345"/>
            <ac:spMk id="14" creationId="{8D2F2532-91FB-3346-9086-B2C7C7F81074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7:59:19.684" v="974" actId="1076"/>
          <ac:picMkLst>
            <pc:docMk/>
            <pc:sldMk cId="2496711175" sldId="345"/>
            <ac:picMk id="2" creationId="{4AA1DB67-E262-980B-B09C-00A607ABED8F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58:15.726" v="962"/>
          <ac:picMkLst>
            <pc:docMk/>
            <pc:sldMk cId="2496711175" sldId="345"/>
            <ac:picMk id="22" creationId="{6EAA4AAA-9BB5-2C41-83A2-C49CF2A73B52}"/>
          </ac:picMkLst>
        </pc:picChg>
        <pc:picChg chg="del">
          <ac:chgData name="Mari Powell" userId="S::mari.powell@uwtsd.ac.uk::a1b98dd7-29dc-4131-8e37-1423e6a9ecca" providerId="AD" clId="Web-{B86FC9B9-D90B-8D28-6F8A-9BADCC9AF88C}" dt="2023-03-13T17:58:23.242" v="965"/>
          <ac:picMkLst>
            <pc:docMk/>
            <pc:sldMk cId="2496711175" sldId="345"/>
            <ac:picMk id="24" creationId="{34098D89-2C59-3347-90CF-0895BB4EFB12}"/>
          </ac:picMkLst>
        </pc:picChg>
      </pc:sldChg>
      <pc:sldChg chg="addSp delSp modSp add replId">
        <pc:chgData name="Mari Powell" userId="S::mari.powell@uwtsd.ac.uk::a1b98dd7-29dc-4131-8e37-1423e6a9ecca" providerId="AD" clId="Web-{B86FC9B9-D90B-8D28-6F8A-9BADCC9AF88C}" dt="2023-03-13T18:04:09.780" v="1207" actId="1076"/>
        <pc:sldMkLst>
          <pc:docMk/>
          <pc:sldMk cId="3267607735" sldId="346"/>
        </pc:sldMkLst>
        <pc:spChg chg="mod">
          <ac:chgData name="Mari Powell" userId="S::mari.powell@uwtsd.ac.uk::a1b98dd7-29dc-4131-8e37-1423e6a9ecca" providerId="AD" clId="Web-{B86FC9B9-D90B-8D28-6F8A-9BADCC9AF88C}" dt="2023-03-13T18:03:09.089" v="1165" actId="20577"/>
          <ac:spMkLst>
            <pc:docMk/>
            <pc:sldMk cId="3267607735" sldId="346"/>
            <ac:spMk id="7" creationId="{9D46EA2F-95A9-DB47-93CF-20DAD7D972BF}"/>
          </ac:spMkLst>
        </pc:spChg>
        <pc:spChg chg="mod">
          <ac:chgData name="Mari Powell" userId="S::mari.powell@uwtsd.ac.uk::a1b98dd7-29dc-4131-8e37-1423e6a9ecca" providerId="AD" clId="Web-{B86FC9B9-D90B-8D28-6F8A-9BADCC9AF88C}" dt="2023-03-13T18:04:09.780" v="1207" actId="1076"/>
          <ac:spMkLst>
            <pc:docMk/>
            <pc:sldMk cId="3267607735" sldId="346"/>
            <ac:spMk id="9" creationId="{07AED382-5017-1740-91F1-B57961E2B7C3}"/>
          </ac:spMkLst>
        </pc:spChg>
        <pc:picChg chg="del">
          <ac:chgData name="Mari Powell" userId="S::mari.powell@uwtsd.ac.uk::a1b98dd7-29dc-4131-8e37-1423e6a9ecca" providerId="AD" clId="Web-{B86FC9B9-D90B-8D28-6F8A-9BADCC9AF88C}" dt="2023-03-13T18:03:35.559" v="1201"/>
          <ac:picMkLst>
            <pc:docMk/>
            <pc:sldMk cId="3267607735" sldId="346"/>
            <ac:picMk id="2" creationId="{6DA7F224-DFC9-97AB-3A99-DD636DDBECBE}"/>
          </ac:picMkLst>
        </pc:picChg>
        <pc:picChg chg="add mod">
          <ac:chgData name="Mari Powell" userId="S::mari.powell@uwtsd.ac.uk::a1b98dd7-29dc-4131-8e37-1423e6a9ecca" providerId="AD" clId="Web-{B86FC9B9-D90B-8D28-6F8A-9BADCC9AF88C}" dt="2023-03-13T18:04:06.765" v="1206" actId="1076"/>
          <ac:picMkLst>
            <pc:docMk/>
            <pc:sldMk cId="3267607735" sldId="346"/>
            <ac:picMk id="3" creationId="{121C3958-C6D8-35B3-8ADE-0DA2E699F0A0}"/>
          </ac:picMkLst>
        </pc:picChg>
      </pc:sldChg>
      <pc:sldChg chg="addSp delSp modSp add replId">
        <pc:chgData name="Mari Powell" userId="S::mari.powell@uwtsd.ac.uk::a1b98dd7-29dc-4131-8e37-1423e6a9ecca" providerId="AD" clId="Web-{B86FC9B9-D90B-8D28-6F8A-9BADCC9AF88C}" dt="2023-03-13T18:05:56.912" v="1222" actId="1076"/>
        <pc:sldMkLst>
          <pc:docMk/>
          <pc:sldMk cId="1631339317" sldId="347"/>
        </pc:sldMkLst>
        <pc:spChg chg="mod">
          <ac:chgData name="Mari Powell" userId="S::mari.powell@uwtsd.ac.uk::a1b98dd7-29dc-4131-8e37-1423e6a9ecca" providerId="AD" clId="Web-{B86FC9B9-D90B-8D28-6F8A-9BADCC9AF88C}" dt="2023-03-13T18:04:23.172" v="1210" actId="20577"/>
          <ac:spMkLst>
            <pc:docMk/>
            <pc:sldMk cId="1631339317" sldId="347"/>
            <ac:spMk id="7" creationId="{9D46EA2F-95A9-DB47-93CF-20DAD7D972BF}"/>
          </ac:spMkLst>
        </pc:spChg>
        <pc:spChg chg="mod">
          <ac:chgData name="Mari Powell" userId="S::mari.powell@uwtsd.ac.uk::a1b98dd7-29dc-4131-8e37-1423e6a9ecca" providerId="AD" clId="Web-{B86FC9B9-D90B-8D28-6F8A-9BADCC9AF88C}" dt="2023-03-13T18:04:38.204" v="1217" actId="20577"/>
          <ac:spMkLst>
            <pc:docMk/>
            <pc:sldMk cId="1631339317" sldId="347"/>
            <ac:spMk id="9" creationId="{07AED382-5017-1740-91F1-B57961E2B7C3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8:05:56.912" v="1222" actId="1076"/>
          <ac:picMkLst>
            <pc:docMk/>
            <pc:sldMk cId="1631339317" sldId="347"/>
            <ac:picMk id="2" creationId="{84CD46C3-45D8-846C-C0D6-8C0C148C28A9}"/>
          </ac:picMkLst>
        </pc:picChg>
        <pc:picChg chg="del">
          <ac:chgData name="Mari Powell" userId="S::mari.powell@uwtsd.ac.uk::a1b98dd7-29dc-4131-8e37-1423e6a9ecca" providerId="AD" clId="Web-{B86FC9B9-D90B-8D28-6F8A-9BADCC9AF88C}" dt="2023-03-13T18:04:23.547" v="1211"/>
          <ac:picMkLst>
            <pc:docMk/>
            <pc:sldMk cId="1631339317" sldId="347"/>
            <ac:picMk id="3" creationId="{121C3958-C6D8-35B3-8ADE-0DA2E699F0A0}"/>
          </ac:picMkLst>
        </pc:picChg>
      </pc:sldChg>
      <pc:sldChg chg="addSp delSp modSp add mod setBg">
        <pc:chgData name="Mari Powell" userId="S::mari.powell@uwtsd.ac.uk::a1b98dd7-29dc-4131-8e37-1423e6a9ecca" providerId="AD" clId="Web-{B86FC9B9-D90B-8D28-6F8A-9BADCC9AF88C}" dt="2023-03-13T18:09:27.801" v="1262" actId="14100"/>
        <pc:sldMkLst>
          <pc:docMk/>
          <pc:sldMk cId="3509436879" sldId="348"/>
        </pc:sldMkLst>
        <pc:spChg chg="mod">
          <ac:chgData name="Mari Powell" userId="S::mari.powell@uwtsd.ac.uk::a1b98dd7-29dc-4131-8e37-1423e6a9ecca" providerId="AD" clId="Web-{B86FC9B9-D90B-8D28-6F8A-9BADCC9AF88C}" dt="2023-03-13T18:09:07.347" v="1249" actId="14100"/>
          <ac:spMkLst>
            <pc:docMk/>
            <pc:sldMk cId="3509436879" sldId="348"/>
            <ac:spMk id="7" creationId="{D70360DA-3784-624A-91C5-AE3F5F474D93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8:09:17.879" v="1256" actId="1076"/>
          <ac:picMkLst>
            <pc:docMk/>
            <pc:sldMk cId="3509436879" sldId="348"/>
            <ac:picMk id="2" creationId="{C755485C-38F7-085A-CF69-A869516A468C}"/>
          </ac:picMkLst>
        </pc:picChg>
        <pc:picChg chg="add mod">
          <ac:chgData name="Mari Powell" userId="S::mari.powell@uwtsd.ac.uk::a1b98dd7-29dc-4131-8e37-1423e6a9ecca" providerId="AD" clId="Web-{B86FC9B9-D90B-8D28-6F8A-9BADCC9AF88C}" dt="2023-03-13T18:09:16.175" v="1255" actId="1076"/>
          <ac:picMkLst>
            <pc:docMk/>
            <pc:sldMk cId="3509436879" sldId="348"/>
            <ac:picMk id="3" creationId="{5FB98FB5-11A2-4BDA-F296-2B750C7F99E2}"/>
          </ac:picMkLst>
        </pc:picChg>
        <pc:picChg chg="add mod">
          <ac:chgData name="Mari Powell" userId="S::mari.powell@uwtsd.ac.uk::a1b98dd7-29dc-4131-8e37-1423e6a9ecca" providerId="AD" clId="Web-{B86FC9B9-D90B-8D28-6F8A-9BADCC9AF88C}" dt="2023-03-13T18:09:24.770" v="1260" actId="1076"/>
          <ac:picMkLst>
            <pc:docMk/>
            <pc:sldMk cId="3509436879" sldId="348"/>
            <ac:picMk id="6" creationId="{A4575F2C-8CB4-83D8-536B-6473C8BE4EB4}"/>
          </ac:picMkLst>
        </pc:picChg>
        <pc:picChg chg="add mod">
          <ac:chgData name="Mari Powell" userId="S::mari.powell@uwtsd.ac.uk::a1b98dd7-29dc-4131-8e37-1423e6a9ecca" providerId="AD" clId="Web-{B86FC9B9-D90B-8D28-6F8A-9BADCC9AF88C}" dt="2023-03-13T18:09:27.801" v="1262" actId="14100"/>
          <ac:picMkLst>
            <pc:docMk/>
            <pc:sldMk cId="3509436879" sldId="348"/>
            <ac:picMk id="8" creationId="{53314F63-3E65-01B3-5E48-01F5E5620B3D}"/>
          </ac:picMkLst>
        </pc:picChg>
        <pc:picChg chg="add mod">
          <ac:chgData name="Mari Powell" userId="S::mari.powell@uwtsd.ac.uk::a1b98dd7-29dc-4131-8e37-1423e6a9ecca" providerId="AD" clId="Web-{B86FC9B9-D90B-8D28-6F8A-9BADCC9AF88C}" dt="2023-03-13T18:09:20.519" v="1258" actId="1076"/>
          <ac:picMkLst>
            <pc:docMk/>
            <pc:sldMk cId="3509436879" sldId="348"/>
            <ac:picMk id="9" creationId="{8E7F4C62-0B89-D771-3863-8BAF24CE028E}"/>
          </ac:picMkLst>
        </pc:picChg>
        <pc:picChg chg="del">
          <ac:chgData name="Mari Powell" userId="S::mari.powell@uwtsd.ac.uk::a1b98dd7-29dc-4131-8e37-1423e6a9ecca" providerId="AD" clId="Web-{B86FC9B9-D90B-8D28-6F8A-9BADCC9AF88C}" dt="2023-03-13T18:06:26.477" v="1225"/>
          <ac:picMkLst>
            <pc:docMk/>
            <pc:sldMk cId="3509436879" sldId="348"/>
            <ac:picMk id="13" creationId="{AE2D8E71-4F7E-2041-BA27-8A0C62417340}"/>
          </ac:picMkLst>
        </pc:picChg>
        <pc:picChg chg="del">
          <ac:chgData name="Mari Powell" userId="S::mari.powell@uwtsd.ac.uk::a1b98dd7-29dc-4131-8e37-1423e6a9ecca" providerId="AD" clId="Web-{B86FC9B9-D90B-8D28-6F8A-9BADCC9AF88C}" dt="2023-03-13T18:07:08.386" v="1231"/>
          <ac:picMkLst>
            <pc:docMk/>
            <pc:sldMk cId="3509436879" sldId="348"/>
            <ac:picMk id="15" creationId="{7F78C71B-9054-4B49-AB41-A4F50E699AD0}"/>
          </ac:picMkLst>
        </pc:picChg>
        <pc:picChg chg="del">
          <ac:chgData name="Mari Powell" userId="S::mari.powell@uwtsd.ac.uk::a1b98dd7-29dc-4131-8e37-1423e6a9ecca" providerId="AD" clId="Web-{B86FC9B9-D90B-8D28-6F8A-9BADCC9AF88C}" dt="2023-03-13T18:08:37.735" v="1246"/>
          <ac:picMkLst>
            <pc:docMk/>
            <pc:sldMk cId="3509436879" sldId="348"/>
            <ac:picMk id="23" creationId="{F8B2DEB0-433C-9C44-B408-0E83E7E52F15}"/>
          </ac:picMkLst>
        </pc:picChg>
        <pc:picChg chg="del">
          <ac:chgData name="Mari Powell" userId="S::mari.powell@uwtsd.ac.uk::a1b98dd7-29dc-4131-8e37-1423e6a9ecca" providerId="AD" clId="Web-{B86FC9B9-D90B-8D28-6F8A-9BADCC9AF88C}" dt="2023-03-13T18:07:51.154" v="1236"/>
          <ac:picMkLst>
            <pc:docMk/>
            <pc:sldMk cId="3509436879" sldId="348"/>
            <ac:picMk id="27" creationId="{2C44E86A-DA40-E049-88E9-2659B874F057}"/>
          </ac:picMkLst>
        </pc:picChg>
        <pc:picChg chg="del">
          <ac:chgData name="Mari Powell" userId="S::mari.powell@uwtsd.ac.uk::a1b98dd7-29dc-4131-8e37-1423e6a9ecca" providerId="AD" clId="Web-{B86FC9B9-D90B-8D28-6F8A-9BADCC9AF88C}" dt="2023-03-13T18:06:46.853" v="1228"/>
          <ac:picMkLst>
            <pc:docMk/>
            <pc:sldMk cId="3509436879" sldId="348"/>
            <ac:picMk id="29" creationId="{837A5BFA-E9F5-124F-B421-725753DA07EB}"/>
          </ac:picMkLst>
        </pc:picChg>
      </pc:sldChg>
      <pc:sldChg chg="modSp add mod setBg">
        <pc:chgData name="Mari Powell" userId="S::mari.powell@uwtsd.ac.uk::a1b98dd7-29dc-4131-8e37-1423e6a9ecca" providerId="AD" clId="Web-{B86FC9B9-D90B-8D28-6F8A-9BADCC9AF88C}" dt="2023-03-13T18:10:17.914" v="1266" actId="20577"/>
        <pc:sldMkLst>
          <pc:docMk/>
          <pc:sldMk cId="2700743383" sldId="349"/>
        </pc:sldMkLst>
        <pc:spChg chg="mod">
          <ac:chgData name="Mari Powell" userId="S::mari.powell@uwtsd.ac.uk::a1b98dd7-29dc-4131-8e37-1423e6a9ecca" providerId="AD" clId="Web-{B86FC9B9-D90B-8D28-6F8A-9BADCC9AF88C}" dt="2023-03-13T18:10:17.914" v="1266" actId="20577"/>
          <ac:spMkLst>
            <pc:docMk/>
            <pc:sldMk cId="2700743383" sldId="349"/>
            <ac:spMk id="8" creationId="{82F7F6AB-2013-1448-A3F2-953079F573F2}"/>
          </ac:spMkLst>
        </pc:spChg>
      </pc:sldChg>
      <pc:sldChg chg="addSp delSp modSp add replId">
        <pc:chgData name="Mari Powell" userId="S::mari.powell@uwtsd.ac.uk::a1b98dd7-29dc-4131-8e37-1423e6a9ecca" providerId="AD" clId="Web-{B86FC9B9-D90B-8D28-6F8A-9BADCC9AF88C}" dt="2023-03-13T18:14:23.336" v="1274" actId="1076"/>
        <pc:sldMkLst>
          <pc:docMk/>
          <pc:sldMk cId="2588528405" sldId="350"/>
        </pc:sldMkLst>
        <pc:spChg chg="del">
          <ac:chgData name="Mari Powell" userId="S::mari.powell@uwtsd.ac.uk::a1b98dd7-29dc-4131-8e37-1423e6a9ecca" providerId="AD" clId="Web-{B86FC9B9-D90B-8D28-6F8A-9BADCC9AF88C}" dt="2023-03-13T18:13:53.021" v="1268"/>
          <ac:spMkLst>
            <pc:docMk/>
            <pc:sldMk cId="2588528405" sldId="350"/>
            <ac:spMk id="3" creationId="{5937BB17-5B48-3DBB-17BA-C9089CD2ED15}"/>
          </ac:spMkLst>
        </pc:spChg>
        <pc:spChg chg="add mod">
          <ac:chgData name="Mari Powell" userId="S::mari.powell@uwtsd.ac.uk::a1b98dd7-29dc-4131-8e37-1423e6a9ecca" providerId="AD" clId="Web-{B86FC9B9-D90B-8D28-6F8A-9BADCC9AF88C}" dt="2023-03-13T18:14:23.336" v="1274" actId="1076"/>
          <ac:spMkLst>
            <pc:docMk/>
            <pc:sldMk cId="2588528405" sldId="350"/>
            <ac:spMk id="4" creationId="{18C07FB6-3A02-0C82-61AB-9269C21366DC}"/>
          </ac:spMkLst>
        </pc:spChg>
      </pc:sldChg>
      <pc:sldChg chg="addSp delSp modSp add mod setBg">
        <pc:chgData name="Mari Powell" userId="S::mari.powell@uwtsd.ac.uk::a1b98dd7-29dc-4131-8e37-1423e6a9ecca" providerId="AD" clId="Web-{B86FC9B9-D90B-8D28-6F8A-9BADCC9AF88C}" dt="2023-03-13T18:17:03.206" v="1296" actId="1076"/>
        <pc:sldMkLst>
          <pc:docMk/>
          <pc:sldMk cId="2540408941" sldId="351"/>
        </pc:sldMkLst>
        <pc:spChg chg="del">
          <ac:chgData name="Mari Powell" userId="S::mari.powell@uwtsd.ac.uk::a1b98dd7-29dc-4131-8e37-1423e6a9ecca" providerId="AD" clId="Web-{B86FC9B9-D90B-8D28-6F8A-9BADCC9AF88C}" dt="2023-03-13T18:14:48.759" v="1276"/>
          <ac:spMkLst>
            <pc:docMk/>
            <pc:sldMk cId="2540408941" sldId="351"/>
            <ac:spMk id="6" creationId="{DB71E324-4339-6843-90EB-73CB13FE60FA}"/>
          </ac:spMkLst>
        </pc:spChg>
        <pc:picChg chg="add mod modCrop">
          <ac:chgData name="Mari Powell" userId="S::mari.powell@uwtsd.ac.uk::a1b98dd7-29dc-4131-8e37-1423e6a9ecca" providerId="AD" clId="Web-{B86FC9B9-D90B-8D28-6F8A-9BADCC9AF88C}" dt="2023-03-13T18:17:03.206" v="1296" actId="1076"/>
          <ac:picMkLst>
            <pc:docMk/>
            <pc:sldMk cId="2540408941" sldId="351"/>
            <ac:picMk id="2" creationId="{23CFC557-CC15-0D44-DBBA-FAB076F17F80}"/>
          </ac:picMkLst>
        </pc:picChg>
        <pc:picChg chg="del">
          <ac:chgData name="Mari Powell" userId="S::mari.powell@uwtsd.ac.uk::a1b98dd7-29dc-4131-8e37-1423e6a9ecca" providerId="AD" clId="Web-{B86FC9B9-D90B-8D28-6F8A-9BADCC9AF88C}" dt="2023-03-13T18:14:54.900" v="1278"/>
          <ac:picMkLst>
            <pc:docMk/>
            <pc:sldMk cId="2540408941" sldId="351"/>
            <ac:picMk id="11" creationId="{A5E8FD6E-04D3-7344-BD62-C31A75285E87}"/>
          </ac:picMkLst>
        </pc:picChg>
      </pc:sldChg>
      <pc:sldChg chg="addSp delSp modSp add mod setBg">
        <pc:chgData name="Mari Powell" userId="S::mari.powell@uwtsd.ac.uk::a1b98dd7-29dc-4131-8e37-1423e6a9ecca" providerId="AD" clId="Web-{B86FC9B9-D90B-8D28-6F8A-9BADCC9AF88C}" dt="2023-03-13T18:18:02.538" v="1302" actId="1076"/>
        <pc:sldMkLst>
          <pc:docMk/>
          <pc:sldMk cId="2539152154" sldId="352"/>
        </pc:sldMkLst>
        <pc:spChg chg="del mod">
          <ac:chgData name="Mari Powell" userId="S::mari.powell@uwtsd.ac.uk::a1b98dd7-29dc-4131-8e37-1423e6a9ecca" providerId="AD" clId="Web-{B86FC9B9-D90B-8D28-6F8A-9BADCC9AF88C}" dt="2023-03-13T18:15:28.215" v="1286"/>
          <ac:spMkLst>
            <pc:docMk/>
            <pc:sldMk cId="2539152154" sldId="352"/>
            <ac:spMk id="6" creationId="{DB71E324-4339-6843-90EB-73CB13FE60FA}"/>
          </ac:spMkLst>
        </pc:spChg>
        <pc:picChg chg="add mod">
          <ac:chgData name="Mari Powell" userId="S::mari.powell@uwtsd.ac.uk::a1b98dd7-29dc-4131-8e37-1423e6a9ecca" providerId="AD" clId="Web-{B86FC9B9-D90B-8D28-6F8A-9BADCC9AF88C}" dt="2023-03-13T18:18:02.538" v="1302" actId="1076"/>
          <ac:picMkLst>
            <pc:docMk/>
            <pc:sldMk cId="2539152154" sldId="352"/>
            <ac:picMk id="2" creationId="{4FAA77C5-2AA7-2BD4-DBA9-6F4A272E5708}"/>
          </ac:picMkLst>
        </pc:picChg>
        <pc:picChg chg="del">
          <ac:chgData name="Mari Powell" userId="S::mari.powell@uwtsd.ac.uk::a1b98dd7-29dc-4131-8e37-1423e6a9ecca" providerId="AD" clId="Web-{B86FC9B9-D90B-8D28-6F8A-9BADCC9AF88C}" dt="2023-03-13T18:15:11.980" v="1280"/>
          <ac:picMkLst>
            <pc:docMk/>
            <pc:sldMk cId="2539152154" sldId="352"/>
            <ac:picMk id="11" creationId="{51FA817B-C583-5642-9396-C8FC02D87080}"/>
          </ac:picMkLst>
        </pc:picChg>
      </pc:sldChg>
      <pc:sldChg chg="addSp delSp modSp add replId">
        <pc:chgData name="Mari Powell" userId="S::mari.powell@uwtsd.ac.uk::a1b98dd7-29dc-4131-8e37-1423e6a9ecca" providerId="AD" clId="Web-{B86FC9B9-D90B-8D28-6F8A-9BADCC9AF88C}" dt="2023-03-13T18:19:13.761" v="1307" actId="1076"/>
        <pc:sldMkLst>
          <pc:docMk/>
          <pc:sldMk cId="3552839566" sldId="353"/>
        </pc:sldMkLst>
        <pc:spChg chg="add mod">
          <ac:chgData name="Mari Powell" userId="S::mari.powell@uwtsd.ac.uk::a1b98dd7-29dc-4131-8e37-1423e6a9ecca" providerId="AD" clId="Web-{B86FC9B9-D90B-8D28-6F8A-9BADCC9AF88C}" dt="2023-03-13T18:19:13.761" v="1307" actId="1076"/>
          <ac:spMkLst>
            <pc:docMk/>
            <pc:sldMk cId="3552839566" sldId="353"/>
            <ac:spMk id="3" creationId="{A788F520-964B-00F6-81F6-8DDCBD43528E}"/>
          </ac:spMkLst>
        </pc:spChg>
        <pc:spChg chg="del">
          <ac:chgData name="Mari Powell" userId="S::mari.powell@uwtsd.ac.uk::a1b98dd7-29dc-4131-8e37-1423e6a9ecca" providerId="AD" clId="Web-{B86FC9B9-D90B-8D28-6F8A-9BADCC9AF88C}" dt="2023-03-13T18:18:53.041" v="1305"/>
          <ac:spMkLst>
            <pc:docMk/>
            <pc:sldMk cId="3552839566" sldId="353"/>
            <ac:spMk id="4" creationId="{18C07FB6-3A02-0C82-61AB-9269C21366DC}"/>
          </ac:spMkLst>
        </pc:spChg>
      </pc:sldChg>
      <pc:sldChg chg="modSp add mod setBg">
        <pc:chgData name="Mari Powell" userId="S::mari.powell@uwtsd.ac.uk::a1b98dd7-29dc-4131-8e37-1423e6a9ecca" providerId="AD" clId="Web-{B86FC9B9-D90B-8D28-6F8A-9BADCC9AF88C}" dt="2023-03-13T18:19:46.622" v="1314"/>
        <pc:sldMkLst>
          <pc:docMk/>
          <pc:sldMk cId="2648169150" sldId="354"/>
        </pc:sldMkLst>
        <pc:spChg chg="mod">
          <ac:chgData name="Mari Powell" userId="S::mari.powell@uwtsd.ac.uk::a1b98dd7-29dc-4131-8e37-1423e6a9ecca" providerId="AD" clId="Web-{B86FC9B9-D90B-8D28-6F8A-9BADCC9AF88C}" dt="2023-03-13T18:19:30.387" v="1313" actId="1076"/>
          <ac:spMkLst>
            <pc:docMk/>
            <pc:sldMk cId="2648169150" sldId="354"/>
            <ac:spMk id="6" creationId="{7256D23B-5D76-1B4A-9258-B31554ECCDB8}"/>
          </ac:spMkLst>
        </pc:spChg>
      </pc:sldChg>
      <pc:sldChg chg="modSp add mod setBg">
        <pc:chgData name="Mari Powell" userId="S::mari.powell@uwtsd.ac.uk::a1b98dd7-29dc-4131-8e37-1423e6a9ecca" providerId="AD" clId="Web-{B86FC9B9-D90B-8D28-6F8A-9BADCC9AF88C}" dt="2023-03-13T18:21:26.270" v="1417" actId="1076"/>
        <pc:sldMkLst>
          <pc:docMk/>
          <pc:sldMk cId="2994022705" sldId="355"/>
        </pc:sldMkLst>
        <pc:spChg chg="mod">
          <ac:chgData name="Mari Powell" userId="S::mari.powell@uwtsd.ac.uk::a1b98dd7-29dc-4131-8e37-1423e6a9ecca" providerId="AD" clId="Web-{B86FC9B9-D90B-8D28-6F8A-9BADCC9AF88C}" dt="2023-03-13T18:21:16.675" v="1415" actId="1076"/>
          <ac:spMkLst>
            <pc:docMk/>
            <pc:sldMk cId="2994022705" sldId="355"/>
            <ac:spMk id="8" creationId="{D578AECA-5E7D-B645-9FF0-9B9EE226EAA8}"/>
          </ac:spMkLst>
        </pc:spChg>
        <pc:picChg chg="mod">
          <ac:chgData name="Mari Powell" userId="S::mari.powell@uwtsd.ac.uk::a1b98dd7-29dc-4131-8e37-1423e6a9ecca" providerId="AD" clId="Web-{B86FC9B9-D90B-8D28-6F8A-9BADCC9AF88C}" dt="2023-03-13T18:21:26.270" v="1417" actId="1076"/>
          <ac:picMkLst>
            <pc:docMk/>
            <pc:sldMk cId="2994022705" sldId="355"/>
            <ac:picMk id="7" creationId="{47F6F279-7E14-5D48-960D-561B590BB86A}"/>
          </ac:picMkLst>
        </pc:picChg>
      </pc:sldChg>
      <pc:sldChg chg="modSp add mod setBg">
        <pc:chgData name="Mari Powell" userId="S::mari.powell@uwtsd.ac.uk::a1b98dd7-29dc-4131-8e37-1423e6a9ecca" providerId="AD" clId="Web-{B86FC9B9-D90B-8D28-6F8A-9BADCC9AF88C}" dt="2023-03-13T18:22:10.429" v="1425" actId="1076"/>
        <pc:sldMkLst>
          <pc:docMk/>
          <pc:sldMk cId="3753755672" sldId="356"/>
        </pc:sldMkLst>
        <pc:spChg chg="mod">
          <ac:chgData name="Mari Powell" userId="S::mari.powell@uwtsd.ac.uk::a1b98dd7-29dc-4131-8e37-1423e6a9ecca" providerId="AD" clId="Web-{B86FC9B9-D90B-8D28-6F8A-9BADCC9AF88C}" dt="2023-03-13T18:22:10.429" v="1425" actId="1076"/>
          <ac:spMkLst>
            <pc:docMk/>
            <pc:sldMk cId="3753755672" sldId="356"/>
            <ac:spMk id="11" creationId="{564E3E68-2F7F-AB46-8D4C-505FB1C64955}"/>
          </ac:spMkLst>
        </pc:spChg>
        <pc:picChg chg="mod">
          <ac:chgData name="Mari Powell" userId="S::mari.powell@uwtsd.ac.uk::a1b98dd7-29dc-4131-8e37-1423e6a9ecca" providerId="AD" clId="Web-{B86FC9B9-D90B-8D28-6F8A-9BADCC9AF88C}" dt="2023-03-13T18:21:55.365" v="1420" actId="1076"/>
          <ac:picMkLst>
            <pc:docMk/>
            <pc:sldMk cId="3753755672" sldId="356"/>
            <ac:picMk id="2" creationId="{278100CC-8F20-A842-BD7B-6E5E399C72B7}"/>
          </ac:picMkLst>
        </pc:picChg>
      </pc:sldChg>
      <pc:sldChg chg="addSp delSp modSp add replId">
        <pc:chgData name="Mari Powell" userId="S::mari.powell@uwtsd.ac.uk::a1b98dd7-29dc-4131-8e37-1423e6a9ecca" providerId="AD" clId="Web-{B86FC9B9-D90B-8D28-6F8A-9BADCC9AF88C}" dt="2023-03-13T18:22:43.759" v="1429" actId="1076"/>
        <pc:sldMkLst>
          <pc:docMk/>
          <pc:sldMk cId="3465362743" sldId="357"/>
        </pc:sldMkLst>
        <pc:spChg chg="del">
          <ac:chgData name="Mari Powell" userId="S::mari.powell@uwtsd.ac.uk::a1b98dd7-29dc-4131-8e37-1423e6a9ecca" providerId="AD" clId="Web-{B86FC9B9-D90B-8D28-6F8A-9BADCC9AF88C}" dt="2023-03-13T18:22:31.071" v="1427"/>
          <ac:spMkLst>
            <pc:docMk/>
            <pc:sldMk cId="3465362743" sldId="357"/>
            <ac:spMk id="3" creationId="{A788F520-964B-00F6-81F6-8DDCBD43528E}"/>
          </ac:spMkLst>
        </pc:spChg>
        <pc:spChg chg="add mod">
          <ac:chgData name="Mari Powell" userId="S::mari.powell@uwtsd.ac.uk::a1b98dd7-29dc-4131-8e37-1423e6a9ecca" providerId="AD" clId="Web-{B86FC9B9-D90B-8D28-6F8A-9BADCC9AF88C}" dt="2023-03-13T18:22:43.759" v="1429" actId="1076"/>
          <ac:spMkLst>
            <pc:docMk/>
            <pc:sldMk cId="3465362743" sldId="357"/>
            <ac:spMk id="4" creationId="{0332C663-38CF-1E0A-F5B0-C81789BD9ABD}"/>
          </ac:spMkLst>
        </pc:spChg>
      </pc:sldChg>
      <pc:sldChg chg="modSp add mod setBg">
        <pc:chgData name="Mari Powell" userId="S::mari.powell@uwtsd.ac.uk::a1b98dd7-29dc-4131-8e37-1423e6a9ecca" providerId="AD" clId="Web-{B86FC9B9-D90B-8D28-6F8A-9BADCC9AF88C}" dt="2023-03-13T18:23:17.995" v="1436" actId="1076"/>
        <pc:sldMkLst>
          <pc:docMk/>
          <pc:sldMk cId="3733680373" sldId="358"/>
        </pc:sldMkLst>
        <pc:spChg chg="mod">
          <ac:chgData name="Mari Powell" userId="S::mari.powell@uwtsd.ac.uk::a1b98dd7-29dc-4131-8e37-1423e6a9ecca" providerId="AD" clId="Web-{B86FC9B9-D90B-8D28-6F8A-9BADCC9AF88C}" dt="2023-03-13T18:23:15.917" v="1435" actId="1076"/>
          <ac:spMkLst>
            <pc:docMk/>
            <pc:sldMk cId="3733680373" sldId="358"/>
            <ac:spMk id="8" creationId="{FEE01F12-1DCF-4543-A1F1-D9974B24DCDB}"/>
          </ac:spMkLst>
        </pc:spChg>
        <pc:picChg chg="mod">
          <ac:chgData name="Mari Powell" userId="S::mari.powell@uwtsd.ac.uk::a1b98dd7-29dc-4131-8e37-1423e6a9ecca" providerId="AD" clId="Web-{B86FC9B9-D90B-8D28-6F8A-9BADCC9AF88C}" dt="2023-03-13T18:23:17.995" v="1436" actId="1076"/>
          <ac:picMkLst>
            <pc:docMk/>
            <pc:sldMk cId="3733680373" sldId="358"/>
            <ac:picMk id="2" creationId="{B4031849-8A39-8747-AACF-AAB094948509}"/>
          </ac:picMkLst>
        </pc:picChg>
      </pc:sldChg>
      <pc:sldMasterChg chg="add addSldLayout">
        <pc:chgData name="Mari Powell" userId="S::mari.powell@uwtsd.ac.uk::a1b98dd7-29dc-4131-8e37-1423e6a9ecca" providerId="AD" clId="Web-{B86FC9B9-D90B-8D28-6F8A-9BADCC9AF88C}" dt="2023-03-13T16:48:23.078" v="167"/>
        <pc:sldMasterMkLst>
          <pc:docMk/>
          <pc:sldMasterMk cId="1800879340" sldId="2147483648"/>
        </pc:sldMasterMkLst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537574029" sldId="2147483649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977649796" sldId="214748365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912814951" sldId="2147483651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3694399070" sldId="2147483652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4139303439" sldId="2147483653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3379312004" sldId="2147483654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4202573655" sldId="2147483655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4105716280" sldId="2147483656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1226457956" sldId="2147483657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587404916" sldId="2147483658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3834463969" sldId="2147483659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1376996287" sldId="214748366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1800879340" sldId="2147483648"/>
            <pc:sldLayoutMk cId="1533801682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B86FC9B9-D90B-8D28-6F8A-9BADCC9AF88C}" dt="2023-03-13T11:36:55.652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6:55.652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B86FC9B9-D90B-8D28-6F8A-9BADCC9AF88C}" dt="2023-03-13T11:38:35.374" v="32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B86FC9B9-D90B-8D28-6F8A-9BADCC9AF88C}" dt="2023-03-13T11:39:43.335" v="36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1:39:43.335" v="36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replId modSldLayout">
        <pc:chgData name="Mari Powell" userId="S::mari.powell@uwtsd.ac.uk::a1b98dd7-29dc-4131-8e37-1423e6a9ecca" providerId="AD" clId="Web-{B86FC9B9-D90B-8D28-6F8A-9BADCC9AF88C}" dt="2023-03-13T16:47:12.058" v="142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2460954070" sldId="2147483774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2460954070" sldId="2147483774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2460954070" sldId="2147483774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2460954070" sldId="2147483774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2460954070" sldId="2147483774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2460954070" sldId="2147483774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2460954070" sldId="2147483774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2460954070" sldId="2147483774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1:38:35.374" v="32"/>
          <pc:sldLayoutMkLst>
            <pc:docMk/>
            <pc:sldMasterMk cId="2460954070" sldId="2147483774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2460954070" sldId="2147483774"/>
            <pc:sldLayoutMk cId="2385387890" sldId="2147483802"/>
          </pc:sldLayoutMkLst>
        </pc:sldLayoutChg>
        <pc:sldLayoutChg chg="replI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2460954070" sldId="2147483774"/>
            <pc:sldLayoutMk cId="949138452" sldId="2147483803"/>
          </pc:sldLayoutMkLst>
        </pc:sldLayoutChg>
      </pc:sldMasterChg>
      <pc:sldMasterChg chg="add addSldLayout">
        <pc:chgData name="Mari Powell" userId="S::mari.powell@uwtsd.ac.uk::a1b98dd7-29dc-4131-8e37-1423e6a9ecca" providerId="AD" clId="Web-{B86FC9B9-D90B-8D28-6F8A-9BADCC9AF88C}" dt="2023-03-13T16:47:12.058" v="142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6:47:12.058" v="142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add addSldLayout">
        <pc:chgData name="Mari Powell" userId="S::mari.powell@uwtsd.ac.uk::a1b98dd7-29dc-4131-8e37-1423e6a9ecca" providerId="AD" clId="Web-{B86FC9B9-D90B-8D28-6F8A-9BADCC9AF88C}" dt="2023-03-13T14:23:03.445" v="52"/>
        <pc:sldMasterMkLst>
          <pc:docMk/>
          <pc:sldMasterMk cId="1463603263" sldId="2147483789"/>
        </pc:sldMasterMkLst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1219618675" sldId="214748379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4070951524" sldId="2147483791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3275019664" sldId="2147483792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907739129" sldId="2147483793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2108690334" sldId="2147483794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2328038241" sldId="2147483795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4087545471" sldId="2147483796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269340223" sldId="2147483797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771116835" sldId="2147483798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305505066" sldId="2147483799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785127244" sldId="214748380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4:23:03.445" v="52"/>
          <pc:sldLayoutMkLst>
            <pc:docMk/>
            <pc:sldMasterMk cId="1463603263" sldId="2147483789"/>
            <pc:sldLayoutMk cId="1604941710" sldId="2147483801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B86FC9B9-D90B-8D28-6F8A-9BADCC9AF88C}" dt="2023-03-13T17:07:11.964" v="435"/>
        <pc:sldMasterMkLst>
          <pc:docMk/>
          <pc:sldMasterMk cId="2320728525" sldId="2147483804"/>
        </pc:sldMasterMkLst>
        <pc:sldLayoutChg chg="add">
          <pc:chgData name="Mari Powell" userId="S::mari.powell@uwtsd.ac.uk::a1b98dd7-29dc-4131-8e37-1423e6a9ecca" providerId="AD" clId="Web-{B86FC9B9-D90B-8D28-6F8A-9BADCC9AF88C}" dt="2023-03-13T14:21:48.721" v="50"/>
          <pc:sldLayoutMkLst>
            <pc:docMk/>
            <pc:sldMasterMk cId="2320728525" sldId="2147483804"/>
            <pc:sldLayoutMk cId="1345569643" sldId="2147483662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1380363532" sldId="2147483805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3599136113" sldId="2147483806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605254953" sldId="2147483807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1700956832" sldId="2147483808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25521888" sldId="2147483809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1105874748" sldId="2147483810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2163770009" sldId="2147483811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1573992180" sldId="2147483812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1120701889" sldId="2147483813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942377831" sldId="2147483814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6:48:23.078" v="167"/>
          <pc:sldLayoutMkLst>
            <pc:docMk/>
            <pc:sldMasterMk cId="2320728525" sldId="2147483804"/>
            <pc:sldLayoutMk cId="605073434" sldId="2147483815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320728525" sldId="2147483804"/>
            <pc:sldLayoutMk cId="730485534" sldId="2147483830"/>
          </pc:sldLayoutMkLst>
        </pc:sldLayoutChg>
        <pc:sldLayoutChg chg="add replI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320728525" sldId="2147483804"/>
            <pc:sldLayoutMk cId="206541506" sldId="2147483831"/>
          </pc:sldLayoutMkLst>
        </pc:sldLayoutChg>
      </pc:sldMasterChg>
      <pc:sldMasterChg chg="add addSldLayout">
        <pc:chgData name="Mari Powell" userId="S::mari.powell@uwtsd.ac.uk::a1b98dd7-29dc-4131-8e37-1423e6a9ecca" providerId="AD" clId="Web-{B86FC9B9-D90B-8D28-6F8A-9BADCC9AF88C}" dt="2023-03-13T17:07:11.964" v="435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B86FC9B9-D90B-8D28-6F8A-9BADCC9AF88C}" dt="2023-03-13T17:07:11.964" v="435"/>
          <pc:sldLayoutMkLst>
            <pc:docMk/>
            <pc:sldMasterMk cId="2052654608" sldId="2147483816"/>
            <pc:sldLayoutMk cId="1856498019" sldId="2147483829"/>
          </pc:sldLayoutMkLst>
        </pc:sldLayoutChg>
      </pc:sldMasterChg>
    </pc:docChg>
  </pc:docChgLst>
  <pc:docChgLst>
    <pc:chgData name="Mari Powell" userId="S::mari.powell@uwtsd.ac.uk::a1b98dd7-29dc-4131-8e37-1423e6a9ecca" providerId="AD" clId="Web-{CEE9A67D-AD9A-4345-DF59-70B710333189}"/>
    <pc:docChg chg="modSld">
      <pc:chgData name="Mari Powell" userId="S::mari.powell@uwtsd.ac.uk::a1b98dd7-29dc-4131-8e37-1423e6a9ecca" providerId="AD" clId="Web-{CEE9A67D-AD9A-4345-DF59-70B710333189}" dt="2023-03-16T12:27:51.705" v="13" actId="1076"/>
      <pc:docMkLst>
        <pc:docMk/>
      </pc:docMkLst>
      <pc:sldChg chg="modSp">
        <pc:chgData name="Mari Powell" userId="S::mari.powell@uwtsd.ac.uk::a1b98dd7-29dc-4131-8e37-1423e6a9ecca" providerId="AD" clId="Web-{CEE9A67D-AD9A-4345-DF59-70B710333189}" dt="2023-03-16T12:27:51.705" v="13" actId="1076"/>
        <pc:sldMkLst>
          <pc:docMk/>
          <pc:sldMk cId="2496711175" sldId="345"/>
        </pc:sldMkLst>
        <pc:spChg chg="mod">
          <ac:chgData name="Mari Powell" userId="S::mari.powell@uwtsd.ac.uk::a1b98dd7-29dc-4131-8e37-1423e6a9ecca" providerId="AD" clId="Web-{CEE9A67D-AD9A-4345-DF59-70B710333189}" dt="2023-03-16T12:27:51.705" v="13" actId="1076"/>
          <ac:spMkLst>
            <pc:docMk/>
            <pc:sldMk cId="2496711175" sldId="345"/>
            <ac:spMk id="9" creationId="{07AED382-5017-1740-91F1-B57961E2B7C3}"/>
          </ac:spMkLst>
        </pc:spChg>
      </pc:sldChg>
    </pc:docChg>
  </pc:docChgLst>
  <pc:docChgLst>
    <pc:chgData name="Mari Powell" userId="S::mari.powell@uwtsd.ac.uk::a1b98dd7-29dc-4131-8e37-1423e6a9ecca" providerId="AD" clId="Web-{A684508E-FDFC-DC36-F722-2CF6BFDD8913}"/>
    <pc:docChg chg="modSld">
      <pc:chgData name="Mari Powell" userId="S::mari.powell@uwtsd.ac.uk::a1b98dd7-29dc-4131-8e37-1423e6a9ecca" providerId="AD" clId="Web-{A684508E-FDFC-DC36-F722-2CF6BFDD8913}" dt="2023-10-09T10:35:02.359" v="0" actId="1076"/>
      <pc:docMkLst>
        <pc:docMk/>
      </pc:docMkLst>
      <pc:sldChg chg="modSp">
        <pc:chgData name="Mari Powell" userId="S::mari.powell@uwtsd.ac.uk::a1b98dd7-29dc-4131-8e37-1423e6a9ecca" providerId="AD" clId="Web-{A684508E-FDFC-DC36-F722-2CF6BFDD8913}" dt="2023-10-09T10:35:02.359" v="0" actId="1076"/>
        <pc:sldMkLst>
          <pc:docMk/>
          <pc:sldMk cId="740622035" sldId="344"/>
        </pc:sldMkLst>
        <pc:picChg chg="mod">
          <ac:chgData name="Mari Powell" userId="S::mari.powell@uwtsd.ac.uk::a1b98dd7-29dc-4131-8e37-1423e6a9ecca" providerId="AD" clId="Web-{A684508E-FDFC-DC36-F722-2CF6BFDD8913}" dt="2023-10-09T10:35:02.359" v="0" actId="1076"/>
          <ac:picMkLst>
            <pc:docMk/>
            <pc:sldMk cId="740622035" sldId="344"/>
            <ac:picMk id="2" creationId="{6DA7F224-DFC9-97AB-3A99-DD636DDBECBE}"/>
          </ac:picMkLst>
        </pc:picChg>
      </pc:sldChg>
    </pc:docChg>
  </pc:docChgLst>
  <pc:docChgLst>
    <pc:chgData name="Mari Powell" userId="S::mari.powell@uwtsd.ac.uk::a1b98dd7-29dc-4131-8e37-1423e6a9ecca" providerId="AD" clId="Web-{8B09A7F2-7277-DBF4-39CC-32B94FA485C1}"/>
    <pc:docChg chg="addSld modSld">
      <pc:chgData name="Mari Powell" userId="S::mari.powell@uwtsd.ac.uk::a1b98dd7-29dc-4131-8e37-1423e6a9ecca" providerId="AD" clId="Web-{8B09A7F2-7277-DBF4-39CC-32B94FA485C1}" dt="2023-03-13T18:35:04.908" v="106" actId="1076"/>
      <pc:docMkLst>
        <pc:docMk/>
      </pc:docMkLst>
      <pc:sldChg chg="modSp">
        <pc:chgData name="Mari Powell" userId="S::mari.powell@uwtsd.ac.uk::a1b98dd7-29dc-4131-8e37-1423e6a9ecca" providerId="AD" clId="Web-{8B09A7F2-7277-DBF4-39CC-32B94FA485C1}" dt="2023-03-13T18:35:04.908" v="106" actId="1076"/>
        <pc:sldMkLst>
          <pc:docMk/>
          <pc:sldMk cId="1370847736" sldId="258"/>
        </pc:sldMkLst>
        <pc:spChg chg="mod">
          <ac:chgData name="Mari Powell" userId="S::mari.powell@uwtsd.ac.uk::a1b98dd7-29dc-4131-8e37-1423e6a9ecca" providerId="AD" clId="Web-{8B09A7F2-7277-DBF4-39CC-32B94FA485C1}" dt="2023-03-13T18:35:04.908" v="106" actId="1076"/>
          <ac:spMkLst>
            <pc:docMk/>
            <pc:sldMk cId="1370847736" sldId="258"/>
            <ac:spMk id="3" creationId="{8F22FA55-2A8D-A5EF-C79E-CE62C8319001}"/>
          </ac:spMkLst>
        </pc:spChg>
      </pc:sldChg>
      <pc:sldChg chg="modSp add mod setBg">
        <pc:chgData name="Mari Powell" userId="S::mari.powell@uwtsd.ac.uk::a1b98dd7-29dc-4131-8e37-1423e6a9ecca" providerId="AD" clId="Web-{8B09A7F2-7277-DBF4-39CC-32B94FA485C1}" dt="2023-03-13T18:27:28.575" v="5" actId="1076"/>
        <pc:sldMkLst>
          <pc:docMk/>
          <pc:sldMk cId="4226850240" sldId="359"/>
        </pc:sldMkLst>
        <pc:spChg chg="mod">
          <ac:chgData name="Mari Powell" userId="S::mari.powell@uwtsd.ac.uk::a1b98dd7-29dc-4131-8e37-1423e6a9ecca" providerId="AD" clId="Web-{8B09A7F2-7277-DBF4-39CC-32B94FA485C1}" dt="2023-03-13T18:27:28.575" v="5" actId="1076"/>
          <ac:spMkLst>
            <pc:docMk/>
            <pc:sldMk cId="4226850240" sldId="359"/>
            <ac:spMk id="8" creationId="{2E631A2B-BEFD-9A43-8CFA-5CC2E758E631}"/>
          </ac:spMkLst>
        </pc:spChg>
      </pc:sldChg>
      <pc:sldChg chg="addSp delSp modSp add replId">
        <pc:chgData name="Mari Powell" userId="S::mari.powell@uwtsd.ac.uk::a1b98dd7-29dc-4131-8e37-1423e6a9ecca" providerId="AD" clId="Web-{8B09A7F2-7277-DBF4-39CC-32B94FA485C1}" dt="2023-03-13T18:27:55.748" v="9" actId="1076"/>
        <pc:sldMkLst>
          <pc:docMk/>
          <pc:sldMk cId="2025642437" sldId="360"/>
        </pc:sldMkLst>
        <pc:spChg chg="add mod">
          <ac:chgData name="Mari Powell" userId="S::mari.powell@uwtsd.ac.uk::a1b98dd7-29dc-4131-8e37-1423e6a9ecca" providerId="AD" clId="Web-{8B09A7F2-7277-DBF4-39CC-32B94FA485C1}" dt="2023-03-13T18:27:55.748" v="9" actId="1076"/>
          <ac:spMkLst>
            <pc:docMk/>
            <pc:sldMk cId="2025642437" sldId="360"/>
            <ac:spMk id="3" creationId="{5FF65A36-5415-D260-F789-F27C6E0F61FD}"/>
          </ac:spMkLst>
        </pc:spChg>
        <pc:spChg chg="del">
          <ac:chgData name="Mari Powell" userId="S::mari.powell@uwtsd.ac.uk::a1b98dd7-29dc-4131-8e37-1423e6a9ecca" providerId="AD" clId="Web-{8B09A7F2-7277-DBF4-39CC-32B94FA485C1}" dt="2023-03-13T18:27:48.357" v="7"/>
          <ac:spMkLst>
            <pc:docMk/>
            <pc:sldMk cId="2025642437" sldId="360"/>
            <ac:spMk id="4" creationId="{0332C663-38CF-1E0A-F5B0-C81789BD9ABD}"/>
          </ac:spMkLst>
        </pc:spChg>
      </pc:sldChg>
      <pc:sldChg chg="modSp add mod setBg">
        <pc:chgData name="Mari Powell" userId="S::mari.powell@uwtsd.ac.uk::a1b98dd7-29dc-4131-8e37-1423e6a9ecca" providerId="AD" clId="Web-{8B09A7F2-7277-DBF4-39CC-32B94FA485C1}" dt="2023-03-13T18:28:28.561" v="16" actId="1076"/>
        <pc:sldMkLst>
          <pc:docMk/>
          <pc:sldMk cId="2199372744" sldId="361"/>
        </pc:sldMkLst>
        <pc:spChg chg="mod">
          <ac:chgData name="Mari Powell" userId="S::mari.powell@uwtsd.ac.uk::a1b98dd7-29dc-4131-8e37-1423e6a9ecca" providerId="AD" clId="Web-{8B09A7F2-7277-DBF4-39CC-32B94FA485C1}" dt="2023-03-13T18:28:28.561" v="16" actId="1076"/>
          <ac:spMkLst>
            <pc:docMk/>
            <pc:sldMk cId="2199372744" sldId="361"/>
            <ac:spMk id="8" creationId="{62409A94-96D4-BE44-9B5D-9C6107BC1B3F}"/>
          </ac:spMkLst>
        </pc:spChg>
        <pc:picChg chg="mod">
          <ac:chgData name="Mari Powell" userId="S::mari.powell@uwtsd.ac.uk::a1b98dd7-29dc-4131-8e37-1423e6a9ecca" providerId="AD" clId="Web-{8B09A7F2-7277-DBF4-39CC-32B94FA485C1}" dt="2023-03-13T18:28:13.076" v="12" actId="1076"/>
          <ac:picMkLst>
            <pc:docMk/>
            <pc:sldMk cId="2199372744" sldId="361"/>
            <ac:picMk id="2" creationId="{F8C300D5-6A60-4A48-90CA-74A6EF4EECCB}"/>
          </ac:picMkLst>
        </pc:picChg>
      </pc:sldChg>
      <pc:sldChg chg="modSp add mod setBg">
        <pc:chgData name="Mari Powell" userId="S::mari.powell@uwtsd.ac.uk::a1b98dd7-29dc-4131-8e37-1423e6a9ecca" providerId="AD" clId="Web-{8B09A7F2-7277-DBF4-39CC-32B94FA485C1}" dt="2023-03-13T18:28:58.234" v="20"/>
        <pc:sldMkLst>
          <pc:docMk/>
          <pc:sldMk cId="2765504946" sldId="362"/>
        </pc:sldMkLst>
        <pc:spChg chg="mod">
          <ac:chgData name="Mari Powell" userId="S::mari.powell@uwtsd.ac.uk::a1b98dd7-29dc-4131-8e37-1423e6a9ecca" providerId="AD" clId="Web-{8B09A7F2-7277-DBF4-39CC-32B94FA485C1}" dt="2023-03-13T18:28:56.359" v="19"/>
          <ac:spMkLst>
            <pc:docMk/>
            <pc:sldMk cId="2765504946" sldId="362"/>
            <ac:spMk id="2" creationId="{742DFD7F-9162-674B-A0E0-5F1B63E9EDD2}"/>
          </ac:spMkLst>
        </pc:spChg>
        <pc:spChg chg="mod">
          <ac:chgData name="Mari Powell" userId="S::mari.powell@uwtsd.ac.uk::a1b98dd7-29dc-4131-8e37-1423e6a9ecca" providerId="AD" clId="Web-{8B09A7F2-7277-DBF4-39CC-32B94FA485C1}" dt="2023-03-13T18:28:58.234" v="20"/>
          <ac:spMkLst>
            <pc:docMk/>
            <pc:sldMk cId="2765504946" sldId="362"/>
            <ac:spMk id="6" creationId="{1F207C78-73EF-D544-B5C2-5BC1CFAE328B}"/>
          </ac:spMkLst>
        </pc:spChg>
      </pc:sldChg>
      <pc:sldChg chg="modSp add mod setBg">
        <pc:chgData name="Mari Powell" userId="S::mari.powell@uwtsd.ac.uk::a1b98dd7-29dc-4131-8e37-1423e6a9ecca" providerId="AD" clId="Web-{8B09A7F2-7277-DBF4-39CC-32B94FA485C1}" dt="2023-03-13T18:29:57.783" v="38" actId="1076"/>
        <pc:sldMkLst>
          <pc:docMk/>
          <pc:sldMk cId="1204043618" sldId="363"/>
        </pc:sldMkLst>
        <pc:spChg chg="mod">
          <ac:chgData name="Mari Powell" userId="S::mari.powell@uwtsd.ac.uk::a1b98dd7-29dc-4131-8e37-1423e6a9ecca" providerId="AD" clId="Web-{8B09A7F2-7277-DBF4-39CC-32B94FA485C1}" dt="2023-03-13T18:29:53.626" v="36" actId="20577"/>
          <ac:spMkLst>
            <pc:docMk/>
            <pc:sldMk cId="1204043618" sldId="363"/>
            <ac:spMk id="4" creationId="{EAE74938-AEE4-F94F-9BC3-5EEA1E300A2E}"/>
          </ac:spMkLst>
        </pc:spChg>
        <pc:picChg chg="mod">
          <ac:chgData name="Mari Powell" userId="S::mari.powell@uwtsd.ac.uk::a1b98dd7-29dc-4131-8e37-1423e6a9ecca" providerId="AD" clId="Web-{8B09A7F2-7277-DBF4-39CC-32B94FA485C1}" dt="2023-03-13T18:29:57.783" v="38" actId="1076"/>
          <ac:picMkLst>
            <pc:docMk/>
            <pc:sldMk cId="1204043618" sldId="363"/>
            <ac:picMk id="6" creationId="{89D5CB2E-F5C8-074E-B347-732CE8AA05F9}"/>
          </ac:picMkLst>
        </pc:picChg>
      </pc:sldChg>
    </pc:docChg>
  </pc:docChgLst>
  <pc:docChgLst>
    <pc:chgData name="Mari Powell" userId="S::mari.powell@uwtsd.ac.uk::a1b98dd7-29dc-4131-8e37-1423e6a9ecca" providerId="AD" clId="Web-{0B710326-4F44-9017-F583-4D5CA9851C77}"/>
    <pc:docChg chg="addSld delSld modSld">
      <pc:chgData name="Mari Powell" userId="S::mari.powell@uwtsd.ac.uk::a1b98dd7-29dc-4131-8e37-1423e6a9ecca" providerId="AD" clId="Web-{0B710326-4F44-9017-F583-4D5CA9851C77}" dt="2024-02-01T12:42:49.319" v="147"/>
      <pc:docMkLst>
        <pc:docMk/>
      </pc:docMkLst>
      <pc:sldChg chg="del">
        <pc:chgData name="Mari Powell" userId="S::mari.powell@uwtsd.ac.uk::a1b98dd7-29dc-4131-8e37-1423e6a9ecca" providerId="AD" clId="Web-{0B710326-4F44-9017-F583-4D5CA9851C77}" dt="2024-02-01T12:33:46.049" v="1"/>
        <pc:sldMkLst>
          <pc:docMk/>
          <pc:sldMk cId="3598025750" sldId="257"/>
        </pc:sldMkLst>
      </pc:sldChg>
      <pc:sldChg chg="modSp">
        <pc:chgData name="Mari Powell" userId="S::mari.powell@uwtsd.ac.uk::a1b98dd7-29dc-4131-8e37-1423e6a9ecca" providerId="AD" clId="Web-{0B710326-4F44-9017-F583-4D5CA9851C77}" dt="2024-02-01T12:35:10.662" v="28" actId="20577"/>
        <pc:sldMkLst>
          <pc:docMk/>
          <pc:sldMk cId="2315768585" sldId="308"/>
        </pc:sldMkLst>
        <pc:spChg chg="mod">
          <ac:chgData name="Mari Powell" userId="S::mari.powell@uwtsd.ac.uk::a1b98dd7-29dc-4131-8e37-1423e6a9ecca" providerId="AD" clId="Web-{0B710326-4F44-9017-F583-4D5CA9851C77}" dt="2024-02-01T12:35:10.662" v="28" actId="20577"/>
          <ac:spMkLst>
            <pc:docMk/>
            <pc:sldMk cId="2315768585" sldId="308"/>
            <ac:spMk id="7" creationId="{4422B2BB-D872-D842-9CFE-E8F9C04B3A1F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35:02.161" v="25" actId="20577"/>
        <pc:sldMkLst>
          <pc:docMk/>
          <pc:sldMk cId="816025744" sldId="309"/>
        </pc:sldMkLst>
        <pc:spChg chg="mod">
          <ac:chgData name="Mari Powell" userId="S::mari.powell@uwtsd.ac.uk::a1b98dd7-29dc-4131-8e37-1423e6a9ecca" providerId="AD" clId="Web-{0B710326-4F44-9017-F583-4D5CA9851C77}" dt="2024-02-01T12:34:53.552" v="16" actId="20577"/>
          <ac:spMkLst>
            <pc:docMk/>
            <pc:sldMk cId="816025744" sldId="309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0B710326-4F44-9017-F583-4D5CA9851C77}" dt="2024-02-01T12:34:57.849" v="21" actId="20577"/>
          <ac:spMkLst>
            <pc:docMk/>
            <pc:sldMk cId="816025744" sldId="309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0B710326-4F44-9017-F583-4D5CA9851C77}" dt="2024-02-01T12:35:02.161" v="25" actId="20577"/>
          <ac:spMkLst>
            <pc:docMk/>
            <pc:sldMk cId="816025744" sldId="309"/>
            <ac:spMk id="10" creationId="{164B1792-E73D-6A43-96E1-3F6419F0BCA3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36:30.727" v="65" actId="1076"/>
        <pc:sldMkLst>
          <pc:docMk/>
          <pc:sldMk cId="498883106" sldId="339"/>
        </pc:sldMkLst>
        <pc:spChg chg="mod">
          <ac:chgData name="Mari Powell" userId="S::mari.powell@uwtsd.ac.uk::a1b98dd7-29dc-4131-8e37-1423e6a9ecca" providerId="AD" clId="Web-{0B710326-4F44-9017-F583-4D5CA9851C77}" dt="2024-02-01T12:36:30.727" v="65" actId="1076"/>
          <ac:spMkLst>
            <pc:docMk/>
            <pc:sldMk cId="498883106" sldId="339"/>
            <ac:spMk id="11" creationId="{DC40BAB6-BA10-F047-91E6-6846C250291C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37:07.525" v="84" actId="1076"/>
        <pc:sldMkLst>
          <pc:docMk/>
          <pc:sldMk cId="2922569654" sldId="341"/>
        </pc:sldMkLst>
        <pc:spChg chg="mod">
          <ac:chgData name="Mari Powell" userId="S::mari.powell@uwtsd.ac.uk::a1b98dd7-29dc-4131-8e37-1423e6a9ecca" providerId="AD" clId="Web-{0B710326-4F44-9017-F583-4D5CA9851C77}" dt="2024-02-01T12:37:07.525" v="84" actId="1076"/>
          <ac:spMkLst>
            <pc:docMk/>
            <pc:sldMk cId="2922569654" sldId="341"/>
            <ac:spMk id="11" creationId="{DC40BAB6-BA10-F047-91E6-6846C250291C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37:25.104" v="86" actId="20577"/>
        <pc:sldMkLst>
          <pc:docMk/>
          <pc:sldMk cId="162008833" sldId="343"/>
        </pc:sldMkLst>
        <pc:spChg chg="mod">
          <ac:chgData name="Mari Powell" userId="S::mari.powell@uwtsd.ac.uk::a1b98dd7-29dc-4131-8e37-1423e6a9ecca" providerId="AD" clId="Web-{0B710326-4F44-9017-F583-4D5CA9851C77}" dt="2024-02-01T12:37:25.104" v="86" actId="20577"/>
          <ac:spMkLst>
            <pc:docMk/>
            <pc:sldMk cId="162008833" sldId="343"/>
            <ac:spMk id="8" creationId="{A297FC2F-45EB-8B76-28C0-249790DBCD31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39:06.295" v="110" actId="1076"/>
        <pc:sldMkLst>
          <pc:docMk/>
          <pc:sldMk cId="3509436879" sldId="348"/>
        </pc:sldMkLst>
        <pc:spChg chg="mod">
          <ac:chgData name="Mari Powell" userId="S::mari.powell@uwtsd.ac.uk::a1b98dd7-29dc-4131-8e37-1423e6a9ecca" providerId="AD" clId="Web-{0B710326-4F44-9017-F583-4D5CA9851C77}" dt="2024-02-01T12:38:38.997" v="105" actId="14100"/>
          <ac:spMkLst>
            <pc:docMk/>
            <pc:sldMk cId="3509436879" sldId="348"/>
            <ac:spMk id="4" creationId="{35FB1CAC-3FF8-0747-98E0-B57924466536}"/>
          </ac:spMkLst>
        </pc:spChg>
        <pc:spChg chg="mod">
          <ac:chgData name="Mari Powell" userId="S::mari.powell@uwtsd.ac.uk::a1b98dd7-29dc-4131-8e37-1423e6a9ecca" providerId="AD" clId="Web-{0B710326-4F44-9017-F583-4D5CA9851C77}" dt="2024-02-01T12:38:23.075" v="98" actId="1076"/>
          <ac:spMkLst>
            <pc:docMk/>
            <pc:sldMk cId="3509436879" sldId="348"/>
            <ac:spMk id="5" creationId="{00059109-5845-B443-A693-6667872F4222}"/>
          </ac:spMkLst>
        </pc:spChg>
        <pc:spChg chg="mod">
          <ac:chgData name="Mari Powell" userId="S::mari.powell@uwtsd.ac.uk::a1b98dd7-29dc-4131-8e37-1423e6a9ecca" providerId="AD" clId="Web-{0B710326-4F44-9017-F583-4D5CA9851C77}" dt="2024-02-01T12:39:06.295" v="110" actId="1076"/>
          <ac:spMkLst>
            <pc:docMk/>
            <pc:sldMk cId="3509436879" sldId="348"/>
            <ac:spMk id="7" creationId="{D70360DA-3784-624A-91C5-AE3F5F474D93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39:35.156" v="114" actId="1076"/>
        <pc:sldMkLst>
          <pc:docMk/>
          <pc:sldMk cId="2588528405" sldId="350"/>
        </pc:sldMkLst>
        <pc:spChg chg="mod">
          <ac:chgData name="Mari Powell" userId="S::mari.powell@uwtsd.ac.uk::a1b98dd7-29dc-4131-8e37-1423e6a9ecca" providerId="AD" clId="Web-{0B710326-4F44-9017-F583-4D5CA9851C77}" dt="2024-02-01T12:39:35.156" v="114" actId="1076"/>
          <ac:spMkLst>
            <pc:docMk/>
            <pc:sldMk cId="2588528405" sldId="350"/>
            <ac:spMk id="4" creationId="{18C07FB6-3A02-0C82-61AB-9269C21366DC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40:47.159" v="130" actId="20577"/>
        <pc:sldMkLst>
          <pc:docMk/>
          <pc:sldMk cId="3552839566" sldId="353"/>
        </pc:sldMkLst>
        <pc:spChg chg="mod">
          <ac:chgData name="Mari Powell" userId="S::mari.powell@uwtsd.ac.uk::a1b98dd7-29dc-4131-8e37-1423e6a9ecca" providerId="AD" clId="Web-{0B710326-4F44-9017-F583-4D5CA9851C77}" dt="2024-02-01T12:40:47.159" v="130" actId="20577"/>
          <ac:spMkLst>
            <pc:docMk/>
            <pc:sldMk cId="3552839566" sldId="353"/>
            <ac:spMk id="3" creationId="{A788F520-964B-00F6-81F6-8DDCBD43528E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39:51.203" v="115" actId="14100"/>
        <pc:sldMkLst>
          <pc:docMk/>
          <pc:sldMk cId="3753755672" sldId="356"/>
        </pc:sldMkLst>
        <pc:spChg chg="mod">
          <ac:chgData name="Mari Powell" userId="S::mari.powell@uwtsd.ac.uk::a1b98dd7-29dc-4131-8e37-1423e6a9ecca" providerId="AD" clId="Web-{0B710326-4F44-9017-F583-4D5CA9851C77}" dt="2024-02-01T12:39:51.203" v="115" actId="14100"/>
          <ac:spMkLst>
            <pc:docMk/>
            <pc:sldMk cId="3753755672" sldId="356"/>
            <ac:spMk id="11" creationId="{564E3E68-2F7F-AB46-8D4C-505FB1C64955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40:57.143" v="135" actId="1076"/>
        <pc:sldMkLst>
          <pc:docMk/>
          <pc:sldMk cId="3465362743" sldId="357"/>
        </pc:sldMkLst>
        <pc:spChg chg="mod">
          <ac:chgData name="Mari Powell" userId="S::mari.powell@uwtsd.ac.uk::a1b98dd7-29dc-4131-8e37-1423e6a9ecca" providerId="AD" clId="Web-{0B710326-4F44-9017-F583-4D5CA9851C77}" dt="2024-02-01T12:40:57.143" v="135" actId="1076"/>
          <ac:spMkLst>
            <pc:docMk/>
            <pc:sldMk cId="3465362743" sldId="357"/>
            <ac:spMk id="4" creationId="{0332C663-38CF-1E0A-F5B0-C81789BD9ABD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40:15.235" v="121" actId="20577"/>
        <pc:sldMkLst>
          <pc:docMk/>
          <pc:sldMk cId="3733680373" sldId="358"/>
        </pc:sldMkLst>
        <pc:spChg chg="mod">
          <ac:chgData name="Mari Powell" userId="S::mari.powell@uwtsd.ac.uk::a1b98dd7-29dc-4131-8e37-1423e6a9ecca" providerId="AD" clId="Web-{0B710326-4F44-9017-F583-4D5CA9851C77}" dt="2024-02-01T12:40:15.235" v="121" actId="20577"/>
          <ac:spMkLst>
            <pc:docMk/>
            <pc:sldMk cId="3733680373" sldId="358"/>
            <ac:spMk id="8" creationId="{FEE01F12-1DCF-4543-A1F1-D9974B24DCDB}"/>
          </ac:spMkLst>
        </pc:spChg>
        <pc:graphicFrameChg chg="mod">
          <ac:chgData name="Mari Powell" userId="S::mari.powell@uwtsd.ac.uk::a1b98dd7-29dc-4131-8e37-1423e6a9ecca" providerId="AD" clId="Web-{0B710326-4F44-9017-F583-4D5CA9851C77}" dt="2024-02-01T12:40:07.188" v="119" actId="1076"/>
          <ac:graphicFrameMkLst>
            <pc:docMk/>
            <pc:sldMk cId="3733680373" sldId="358"/>
            <ac:graphicFrameMk id="4" creationId="{90BF24E8-73D9-7B4C-800F-520BE961193E}"/>
          </ac:graphicFrameMkLst>
        </pc:graphicFrameChg>
      </pc:sldChg>
      <pc:sldChg chg="modSp">
        <pc:chgData name="Mari Powell" userId="S::mari.powell@uwtsd.ac.uk::a1b98dd7-29dc-4131-8e37-1423e6a9ecca" providerId="AD" clId="Web-{0B710326-4F44-9017-F583-4D5CA9851C77}" dt="2024-02-01T12:40:26.439" v="125" actId="1076"/>
        <pc:sldMkLst>
          <pc:docMk/>
          <pc:sldMk cId="4226850240" sldId="359"/>
        </pc:sldMkLst>
        <pc:spChg chg="mod">
          <ac:chgData name="Mari Powell" userId="S::mari.powell@uwtsd.ac.uk::a1b98dd7-29dc-4131-8e37-1423e6a9ecca" providerId="AD" clId="Web-{0B710326-4F44-9017-F583-4D5CA9851C77}" dt="2024-02-01T12:40:26.439" v="125" actId="1076"/>
          <ac:spMkLst>
            <pc:docMk/>
            <pc:sldMk cId="4226850240" sldId="359"/>
            <ac:spMk id="8" creationId="{2E631A2B-BEFD-9A43-8CFA-5CC2E758E631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41:07.362" v="140" actId="1076"/>
        <pc:sldMkLst>
          <pc:docMk/>
          <pc:sldMk cId="2025642437" sldId="360"/>
        </pc:sldMkLst>
        <pc:spChg chg="mod">
          <ac:chgData name="Mari Powell" userId="S::mari.powell@uwtsd.ac.uk::a1b98dd7-29dc-4131-8e37-1423e6a9ecca" providerId="AD" clId="Web-{0B710326-4F44-9017-F583-4D5CA9851C77}" dt="2024-02-01T12:41:07.362" v="140" actId="1076"/>
          <ac:spMkLst>
            <pc:docMk/>
            <pc:sldMk cId="2025642437" sldId="360"/>
            <ac:spMk id="3" creationId="{5FF65A36-5415-D260-F789-F27C6E0F61FD}"/>
          </ac:spMkLst>
        </pc:spChg>
      </pc:sldChg>
      <pc:sldChg chg="modSp">
        <pc:chgData name="Mari Powell" userId="S::mari.powell@uwtsd.ac.uk::a1b98dd7-29dc-4131-8e37-1423e6a9ecca" providerId="AD" clId="Web-{0B710326-4F44-9017-F583-4D5CA9851C77}" dt="2024-02-01T12:41:18.597" v="143" actId="1076"/>
        <pc:sldMkLst>
          <pc:docMk/>
          <pc:sldMk cId="2199372744" sldId="361"/>
        </pc:sldMkLst>
        <pc:spChg chg="mod">
          <ac:chgData name="Mari Powell" userId="S::mari.powell@uwtsd.ac.uk::a1b98dd7-29dc-4131-8e37-1423e6a9ecca" providerId="AD" clId="Web-{0B710326-4F44-9017-F583-4D5CA9851C77}" dt="2024-02-01T12:41:18.597" v="143" actId="1076"/>
          <ac:spMkLst>
            <pc:docMk/>
            <pc:sldMk cId="2199372744" sldId="361"/>
            <ac:spMk id="8" creationId="{62409A94-96D4-BE44-9B5D-9C6107BC1B3F}"/>
          </ac:spMkLst>
        </pc:spChg>
      </pc:sldChg>
      <pc:sldChg chg="modSp add">
        <pc:chgData name="Mari Powell" userId="S::mari.powell@uwtsd.ac.uk::a1b98dd7-29dc-4131-8e37-1423e6a9ecca" providerId="AD" clId="Web-{0B710326-4F44-9017-F583-4D5CA9851C77}" dt="2024-02-01T12:34:09.019" v="11" actId="20577"/>
        <pc:sldMkLst>
          <pc:docMk/>
          <pc:sldMk cId="2470699789" sldId="364"/>
        </pc:sldMkLst>
        <pc:spChg chg="mod">
          <ac:chgData name="Mari Powell" userId="S::mari.powell@uwtsd.ac.uk::a1b98dd7-29dc-4131-8e37-1423e6a9ecca" providerId="AD" clId="Web-{0B710326-4F44-9017-F583-4D5CA9851C77}" dt="2024-02-01T12:34:09.019" v="11" actId="20577"/>
          <ac:spMkLst>
            <pc:docMk/>
            <pc:sldMk cId="2470699789" sldId="364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0B710326-4F44-9017-F583-4D5CA9851C77}" dt="2024-02-01T12:42:06.224" v="146" actId="20577"/>
        <pc:sldMkLst>
          <pc:docMk/>
          <pc:sldMk cId="2760369893" sldId="365"/>
        </pc:sldMkLst>
        <pc:spChg chg="mod">
          <ac:chgData name="Mari Powell" userId="S::mari.powell@uwtsd.ac.uk::a1b98dd7-29dc-4131-8e37-1423e6a9ecca" providerId="AD" clId="Web-{0B710326-4F44-9017-F583-4D5CA9851C77}" dt="2024-02-01T12:42:06.224" v="146" actId="20577"/>
          <ac:spMkLst>
            <pc:docMk/>
            <pc:sldMk cId="2760369893" sldId="365"/>
            <ac:spMk id="2" creationId="{3FC57885-E6F4-2C4E-85C2-4562216AEE64}"/>
          </ac:spMkLst>
        </pc:spChg>
      </pc:sldChg>
      <pc:sldChg chg="add">
        <pc:chgData name="Mari Powell" userId="S::mari.powell@uwtsd.ac.uk::a1b98dd7-29dc-4131-8e37-1423e6a9ecca" providerId="AD" clId="Web-{0B710326-4F44-9017-F583-4D5CA9851C77}" dt="2024-02-01T12:42:49.319" v="147"/>
        <pc:sldMkLst>
          <pc:docMk/>
          <pc:sldMk cId="729102395" sldId="532"/>
        </pc:sldMkLst>
      </pc:sldChg>
      <pc:sldMasterChg chg="addSldLayout">
        <pc:chgData name="Mari Powell" userId="S::mari.powell@uwtsd.ac.uk::a1b98dd7-29dc-4131-8e37-1423e6a9ecca" providerId="AD" clId="Web-{0B710326-4F44-9017-F583-4D5CA9851C77}" dt="2024-02-01T12:42:02.818" v="144"/>
        <pc:sldMasterMkLst>
          <pc:docMk/>
          <pc:sldMasterMk cId="3380097178" sldId="2147483664"/>
        </pc:sldMasterMkLst>
        <pc:sldLayoutChg chg="add replId">
          <pc:chgData name="Mari Powell" userId="S::mari.powell@uwtsd.ac.uk::a1b98dd7-29dc-4131-8e37-1423e6a9ecca" providerId="AD" clId="Web-{0B710326-4F44-9017-F583-4D5CA9851C77}" dt="2024-02-01T12:42:02.818" v="144"/>
          <pc:sldLayoutMkLst>
            <pc:docMk/>
            <pc:sldMasterMk cId="3380097178" sldId="2147483664"/>
            <pc:sldLayoutMk cId="3611823591" sldId="214748383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545FF-FFE6-4E13-BECE-DB67C5D35F84}" type="datetimeFigureOut">
              <a:t>2/1/2024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50DD0E-F79F-4A3F-A353-D096A184F5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460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031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0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6118235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AA7CD-C082-2A40-8661-C00D82625C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5491D2-85D5-2948-8A9D-88AB94CA57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8AEF1-67F8-A04B-A71A-1623DB777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9A065-FEED-7741-9C61-1B0671A3C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415E0-0DF7-A845-A59C-9CFA8CB90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36353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64415-525E-FD4C-A325-E5D9E85A9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61705-D769-8D47-A80F-38D8F3B47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9378C2-5E97-6B41-96C7-16EB964C4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0DE78-8A5E-FA4A-B1F0-998CFD645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C4D7D-4E56-D949-AE7A-0C3716487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13611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E7985-90C4-0E4C-80F7-7DADA8B8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B6B8A-75CF-B549-8097-B3D34F0EF1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09455-2C26-D442-A9DC-5955F8323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DD6210-6A59-CB43-906E-A294BE686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85962-7B1B-9C48-B278-98CABD37D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25495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00B85-8A99-EC48-9C46-58A585F30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7E532-F4FD-4345-9754-4273DA0729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0D4A8-3514-0846-A3E9-9605A799F3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4E6267-F195-324B-B613-58A4926D1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6FD61B-D069-1445-8013-50A480018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9769E5-DD03-D14D-8C7C-886619BC1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5683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D2B7B-E2CE-F84A-B7D3-06D658F3E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314A1C-A9E5-AC49-ACD3-5CA7AD6407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E9BC29-B9C9-3541-BE0C-109243163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5B021A-E6ED-E64A-AE1E-8020F6CA97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7F7DF0-9B3B-8C4C-98A9-3AAC8553E8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D11E4A-3948-A54C-B92D-9067FE045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B2EEEE-C451-4C45-9D40-CEC0BDE14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7C21F2-D2E7-B546-8C06-D50F726E5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188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A6E9B-3A95-554C-ADA0-EA34A8BDF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A54A23-37A5-854D-9F2E-B204BDD10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93648D-B5B4-F041-9EB2-64E379623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B3EE2F-6C70-BA4A-9152-9A9CC0D6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87474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83F03E-FE56-1D44-B9B3-A2685BBF3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E7E250-A78B-DA49-A524-310D9BE14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374763-C28C-BB40-8181-C42AC7FC6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77000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B52CE-D713-E84F-92DF-7BEFB5245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A2013-7EE3-E64B-B78C-8ED9A1184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B7D8C5-AA4D-FD49-B131-94B69BC827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66504-7350-134A-AC20-B4293B8EB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DC644-BAAA-C243-A78A-2FCF3F79D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61194F-F0B9-E848-82B4-20F20A364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99218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DF53D-3B39-9E4E-9DD6-C5E220DB3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01EEC0-17C6-124D-98F9-E25FEF8CD9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F33B07-DF29-DE49-A7AE-02136C40C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E1854D-11EA-AA49-9FD8-78FAE63AF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634688-4C46-7346-BCFA-995A49C47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0BB69-BEAB-174E-B40E-01E84ABC1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70188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B06CD-DF21-6642-B270-61176A52C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EA5A54-3DB5-FE48-A3E2-C25C109984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1A5A5-B149-114E-8E23-D558BFEF2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BD344-788C-7547-8005-527E29028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14997-2251-324B-B120-797CAF2E3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3778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30312C-598C-1346-BAA6-B858070ADA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41978-C8D6-E248-AA12-3AFB7BC66E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DBB3F-C24F-C84C-B0ED-AD7C87F3B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B1247-0D07-8641-94F8-1BF97FA9E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E3234-AA76-4447-A533-D6C05B6FA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07343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3048553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150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556964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1EC3-98B9-2742-94B8-C009AB53B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F7FF-725A-A848-AC74-B6CC6BB08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DBB0-4563-EC4E-96CA-DF83A811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15162-3E11-A141-B4BF-A36632D5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83FD0-B75F-1B4D-AB14-12CA0E01C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867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4A62-335B-5941-A197-447F3EB92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9C97-7340-574A-89E8-9BF4B0B5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D49CC-CCB6-6245-BCD8-12A1059E3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2EF0-3290-F44E-B666-394D3239C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B724-0E82-3640-B40A-469704FA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152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C31B-FE7E-464F-B8E7-C035F6CF0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9E12E-84E4-924E-BD27-BE7AEDEEC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DFB7-A8B0-6C4A-96F9-3E6BD98B5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EEE48-BDB0-0B49-9FFF-64F96CF05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8245F-263B-4E42-888C-0AB248ED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1966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3A28-38E2-7448-92B7-1AD1E5AB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8C043-EB7F-344D-B836-818885B72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A28C4-B1A6-0042-891D-B49F62773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5B772-C938-9240-BEEE-3A293CF8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E9F0F-21E1-8E45-A8A7-7872F854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6437-6BE2-EF46-831E-2CBC9B0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3912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AE5A-C856-7C41-A70D-893138E10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FAA43-51C6-C344-A171-665BBC534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6826C-2695-D246-AFE2-5C73B7968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CA39A-BC97-5F4D-840D-5A1BF1D6E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993AB-E82F-834D-8D3F-D79ACF0AF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496E7-8F49-1241-A918-0AC39D17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AE0973-E990-2140-88AF-5465D228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02C2C-E9F2-AB40-8E92-8D36C281D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90334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5826-2062-0646-B96C-613ABBBF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62FC1-F186-0C47-9F9D-2A4E2A04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252BC-602A-D548-98E4-61039E25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13F4D-232A-1340-91E5-F65E48397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3824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C1CD6-8471-A24B-8A3A-F344BB33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90305-7A08-4647-9294-29AF123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6A3AD-EA67-554B-ACD9-A5127215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4547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6987-2313-F14D-A8BD-C4B9D062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A91-3FAD-4F44-AF16-5AB5A56A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6465-7C24-0543-9578-90E1DCC6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95F0B-C3E3-0044-BE3C-E983C616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8D65-8242-E148-AF45-0A4B05FE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3FD6D-0175-B047-BAD1-34F98BDB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22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9F22-86F3-654D-A457-A6A68AC8F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0A8B0-9680-6F40-BD3F-D162A86181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6141-3CA6-5449-842A-CD1B152FF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D9B57-0F89-B548-92FC-9C756D8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CB5B1-CB25-174D-9047-731C1EB90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54721-018F-2742-BF5A-8D6AD427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1683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58B9-D775-0E4A-863A-984687A3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BEF9E-4134-D145-8A75-836248AC4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50D4C-84A0-BE40-9248-82B35FCE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5B04-EBCF-D74B-A527-0B2EF4121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5201-F8DE-1241-8542-2DF689CC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06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97883-6BEF-9741-9884-8007B55C3D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78E95-7EA6-104C-938B-993E2FA3D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1EBCC-7875-DE4C-857E-24A4560CF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C2B39-46B9-B64F-A148-00C4A80FB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9EDF3-956C-444B-8A3B-1B9D39F5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2724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94171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7DB74-7BBC-A048-AB7B-2A912D029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F6D844-5508-9440-B98A-C2D817BABA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5422-DB5E-E342-AB35-358C60930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A49EA-CE7F-2F40-BDA3-2C22ECE40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97122-6547-A94A-BBE7-DC37DA7E2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57402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D8D13-5CDD-1E4A-9D47-04D54C035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76F93-8B41-494C-9A96-E57DD8457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D0D6D-8817-9B45-A3F6-E591C5C6A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9D339-C7EF-FC4C-847E-164274217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A66E3-4DAD-5848-A024-20B3801A5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649796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0E21D-6B41-8C4A-9B95-FC016DE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1A3A7A-A75F-8844-BEAA-6D54CFDF8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9AC38-BCF6-A942-8748-27CE5D5A2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D1684-970C-434B-92D4-B3FDB035B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1DB76-1F1D-FA4A-BB2E-398CF8D25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81495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3276A-8A2B-D845-BCB7-D401C9EDB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F8235-15D5-5C41-9260-B09A95942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8D341-9291-384E-9D2C-DD62F77227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6EFA3-BFAC-E84C-82EE-624C4C63B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B6F57-55E1-3543-A9E1-03C07532A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C08C38-734D-BA4E-8105-8EDA39E0E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39907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D3576-84D1-C940-91BC-41582A62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B01DD-A327-2D4A-9C0B-DAD8FAC36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2AF7FF-2AD0-EE4B-94AA-B46E634B9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6225DA-4CB9-294D-BC0D-7DEA3A986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EBA86B-BCD5-9946-9ABB-0283854DA7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380B88-0C12-A743-B758-E8F4D50B8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6B3EE-FD08-6A4E-AB7F-26354BBF1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D658B9-7EEA-D94A-A610-6BECB5E37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0343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E09EB-CFFF-6849-A4E0-A28DFAD1F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121A02-21A3-6F48-AB9E-2F7FF436F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786A5D-2CD8-1A4E-831C-1F88FD756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E28A4-6628-F941-B1DA-A26B4087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312004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5B649-4B16-334B-BD83-BC9972563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C49651-5FA5-764C-9793-1E18C4FBD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F7E9C3-DAD8-6D49-AF59-AE7D418E9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573655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664D-EE56-1A48-8498-A20AB1F7F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BCC86-7190-AC4D-86F9-618D6026E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922A21-AE8C-BE43-8EB6-50D569E1AB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E208C-B0FD-704E-BD2C-465A877A6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74CBEF-03E0-9347-9DCA-E68F83BBE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FA5648-7C48-E246-8E18-5AAFC02B9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71628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83EBE-1BA1-DE4D-9439-14C2690BE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D02AD5-D53E-5A4F-9282-C7C5CDE37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269D7-7409-8A4C-90C1-6F3CC6EB18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E1BD0D-3A7A-D04E-A492-0C1F1B609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121DD-F6D6-BE41-8B5C-102447291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A17BA-6F10-7240-843F-82462441D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457956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F6F8-5B82-E444-A1DC-3A7B1259B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85B51-EEE2-8C4D-94C8-AE84EA492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0B26F-5541-8A4C-8DDB-4EBF3455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E0357-BC48-1444-8D15-656BC7F72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B4089-1369-554E-8DF8-F3317BD0F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0491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5306B6-9C23-404A-AE2D-D5791CC11B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F08FF4-76F8-784E-886F-59A896B049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D89FA-687F-2F4C-AC46-17981C3E8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041A1-D308-9F4F-B240-E89CF9BB3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CB223-15DA-0C43-820E-560F24692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46396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376996287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33801682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slideLayout" Target="../slideLayouts/slideLayout75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slideLayout" Target="../slideLayouts/slideLayout7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slideLayout" Target="../slideLayouts/slideLayout88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slideLayout" Target="../slideLayouts/slideLayout101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slideLayout" Target="../slideLayouts/slideLayout100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9.xml"/><Relationship Id="rId13" Type="http://schemas.openxmlformats.org/officeDocument/2006/relationships/slideLayout" Target="../slideLayouts/slideLayout114.xml"/><Relationship Id="rId3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108.xml"/><Relationship Id="rId12" Type="http://schemas.openxmlformats.org/officeDocument/2006/relationships/slideLayout" Target="../slideLayouts/slideLayout113.xml"/><Relationship Id="rId2" Type="http://schemas.openxmlformats.org/officeDocument/2006/relationships/slideLayout" Target="../slideLayouts/slideLayout103.xml"/><Relationship Id="rId1" Type="http://schemas.openxmlformats.org/officeDocument/2006/relationships/slideLayout" Target="../slideLayouts/slideLayout102.xml"/><Relationship Id="rId6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2.xml"/><Relationship Id="rId5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111.xml"/><Relationship Id="rId4" Type="http://schemas.openxmlformats.org/officeDocument/2006/relationships/slideLayout" Target="../slideLayouts/slideLayout105.xml"/><Relationship Id="rId9" Type="http://schemas.openxmlformats.org/officeDocument/2006/relationships/slideLayout" Target="../slideLayouts/slideLayout110.xml"/><Relationship Id="rId14" Type="http://schemas.openxmlformats.org/officeDocument/2006/relationships/theme" Target="../theme/theme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  <p:sldLayoutId id="214748383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521A5C-2574-C740-ADAB-E6E4262FC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A60C5C-3B7E-E443-9D72-F9F0C66D6A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6B5422-B9BA-4945-B784-0E1129C74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18360-06FD-4C4B-83C3-E6560E9BE63F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61561-E4B0-4049-9344-386AD77B32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30223-249C-1846-A007-C9B8E11593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728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30" r:id="rId12"/>
    <p:sldLayoutId id="214748383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D6E73-B390-1D4B-B2FE-61520931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EE84E-D613-E24D-ABE3-20802F98D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94169-866F-4C47-BEEA-566B626A8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66771-B1DF-8D46-AA9B-8C1EBF102955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2BF4-1DC3-3D4A-AD7F-706BA5C0B1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1CAA-89AD-9D47-8721-82E926610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B1390-F625-CF47-944D-E864D10E6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8FD349-C1F6-F446-A9E9-19A6C2CEB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57F86-1406-0445-8512-6BD529B2C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A65E7-8BF3-3F41-A923-63B9CEBE4A7B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C4CBB-8534-014F-B8FB-B837BCDCDE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8AB9D-8667-614B-B241-7F3198E1DD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879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4.xml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0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0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0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0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0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0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0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0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0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0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0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0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0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0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0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0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0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0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hyperlink" Target="https://www.youtube.com/watch?v=A-fs5JB_b7E" TargetMode="External"/><Relationship Id="rId1" Type="http://schemas.openxmlformats.org/officeDocument/2006/relationships/slideLayout" Target="../slideLayouts/slideLayout103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hyperlink" Target="https://wordwall.net/resource/278848" TargetMode="External"/><Relationship Id="rId1" Type="http://schemas.openxmlformats.org/officeDocument/2006/relationships/slideLayout" Target="../slideLayouts/slideLayout103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0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03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03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0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9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0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0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03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03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03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8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03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03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4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8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80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80.pn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80.png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80.png"/><Relationship Id="rId4" Type="http://schemas.openxmlformats.org/officeDocument/2006/relationships/notesSlide" Target="../notesSlides/notesSlide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80.png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03.xml"/><Relationship Id="rId4" Type="http://schemas.openxmlformats.org/officeDocument/2006/relationships/hyperlink" Target="https://create.kahoot.it/details/40614457-c0da-4445-b685-e1d01d228a0a" TargetMode="Externa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84.sv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152851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41340" y="3111467"/>
            <a:ext cx="8505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rgbClr val="FFFF00"/>
                </a:solidFill>
                <a:ea typeface="Calibri"/>
                <a:cs typeface="Calibri"/>
              </a:rPr>
              <a:t>BA1 – </a:t>
            </a:r>
            <a:r>
              <a:rPr lang="en-US" sz="3200" dirty="0" err="1">
                <a:solidFill>
                  <a:srgbClr val="FFFF00"/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rgbClr val="FFFF00"/>
                </a:solidFill>
                <a:ea typeface="Calibri"/>
                <a:cs typeface="Calibri"/>
              </a:rPr>
              <a:t> 11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Chwefror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6ed 2024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699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5152238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217794" y="1442111"/>
            <a:ext cx="2909054" cy="61078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Revision</a:t>
            </a:r>
            <a:endParaRPr lang="en-US" sz="2000">
              <a:ea typeface="+mn-lt"/>
              <a:cs typeface="+mn-lt"/>
            </a:endParaRPr>
          </a:p>
          <a:p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Dyma</a:t>
            </a:r>
          </a:p>
          <a:p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Here is / This is</a:t>
            </a:r>
            <a:endParaRPr lang="en-US" sz="2000">
              <a:ea typeface="+mn-lt"/>
              <a:cs typeface="+mn-lt"/>
            </a:endParaRPr>
          </a:p>
          <a:p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Lliwiau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</a:t>
            </a:r>
            <a:r>
              <a:rPr lang="en-US" sz="2000" i="1" err="1">
                <a:solidFill>
                  <a:srgbClr val="002060"/>
                </a:solidFill>
                <a:ea typeface="+mn-lt"/>
                <a:cs typeface="+mn-lt"/>
              </a:rPr>
              <a:t>Colours</a:t>
            </a: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Ymadroddion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Defnyddiol</a:t>
            </a:r>
            <a:endParaRPr lang="en-US" sz="3200" i="1" err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Useful Phrases</a:t>
            </a:r>
            <a:endParaRPr lang="en-US" sz="20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70847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E166365F-43F5-0472-D750-D6CBE60D6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722" y="284705"/>
            <a:ext cx="6088249" cy="64952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486139" y="4859246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C57885-E6F4-2C4E-85C2-4562216AEE64}"/>
              </a:ext>
            </a:extLst>
          </p:cNvPr>
          <p:cNvSpPr txBox="1"/>
          <p:nvPr/>
        </p:nvSpPr>
        <p:spPr>
          <a:xfrm>
            <a:off x="6592711" y="934662"/>
            <a:ext cx="4824206" cy="384720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3600" b="1" dirty="0">
              <a:solidFill>
                <a:srgbClr val="002060"/>
              </a:solidFill>
              <a:cs typeface="Calibri"/>
            </a:endParaRPr>
          </a:p>
          <a:p>
            <a:pPr marL="1657350" lvl="2" indent="-742950">
              <a:buAutoNum type="arabicPeriod"/>
            </a:pPr>
            <a:r>
              <a:rPr lang="en-US" sz="3600" b="1" dirty="0" err="1">
                <a:solidFill>
                  <a:srgbClr val="002060"/>
                </a:solidFill>
              </a:rPr>
              <a:t>Tasg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ddarllen</a:t>
            </a:r>
            <a:endParaRPr lang="en-US" sz="3600" b="1" dirty="0">
              <a:solidFill>
                <a:srgbClr val="002060"/>
              </a:solidFill>
              <a:cs typeface="Calibri" panose="020F0502020204030204"/>
            </a:endParaRPr>
          </a:p>
          <a:p>
            <a:pPr lvl="2"/>
            <a:r>
              <a:rPr lang="en-US" sz="2000" i="1" dirty="0">
                <a:solidFill>
                  <a:srgbClr val="002060"/>
                </a:solidFill>
              </a:rPr>
              <a:t>             Reading task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pPr lvl="2"/>
            <a:endParaRPr lang="en-US" sz="2000" i="1">
              <a:solidFill>
                <a:srgbClr val="002060"/>
              </a:solidFill>
            </a:endParaRPr>
          </a:p>
          <a:p>
            <a:pPr lvl="2"/>
            <a:r>
              <a:rPr lang="en-US" sz="3600" b="1" dirty="0">
                <a:solidFill>
                  <a:srgbClr val="002060"/>
                </a:solidFill>
              </a:rPr>
              <a:t>2.    </a:t>
            </a:r>
            <a:r>
              <a:rPr lang="en-US" sz="3600" b="1" dirty="0" err="1">
                <a:solidFill>
                  <a:srgbClr val="002060"/>
                </a:solidFill>
              </a:rPr>
              <a:t>Tasg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ysgrifennu</a:t>
            </a:r>
            <a:endParaRPr lang="en-US" sz="3600" b="1" dirty="0">
              <a:solidFill>
                <a:srgbClr val="002060"/>
              </a:solidFill>
              <a:cs typeface="Calibri" panose="020F0502020204030204"/>
            </a:endParaRPr>
          </a:p>
          <a:p>
            <a:pPr lvl="2"/>
            <a:r>
              <a:rPr lang="en-US" sz="2000" b="1" dirty="0">
                <a:solidFill>
                  <a:srgbClr val="002060"/>
                </a:solidFill>
              </a:rPr>
              <a:t>              </a:t>
            </a:r>
            <a:r>
              <a:rPr lang="en-US" sz="2000" i="1" dirty="0">
                <a:solidFill>
                  <a:srgbClr val="002060"/>
                </a:solidFill>
              </a:rPr>
              <a:t>Writing task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pPr lvl="2"/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pPr lvl="2"/>
            <a:r>
              <a:rPr lang="en-US" sz="3600" b="1" dirty="0">
                <a:solidFill>
                  <a:srgbClr val="002060"/>
                </a:solidFill>
              </a:rPr>
              <a:t>3.    </a:t>
            </a:r>
            <a:r>
              <a:rPr lang="en-US" sz="3600" b="1" dirty="0" err="1">
                <a:solidFill>
                  <a:srgbClr val="002060"/>
                </a:solidFill>
              </a:rPr>
              <a:t>Tasg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wrando</a:t>
            </a:r>
            <a:r>
              <a:rPr lang="en-US" sz="3600" b="1" i="1" dirty="0">
                <a:solidFill>
                  <a:srgbClr val="002060"/>
                </a:solidFill>
              </a:rPr>
              <a:t>   </a:t>
            </a:r>
            <a:endParaRPr lang="en-US" sz="2000" b="1" i="1">
              <a:solidFill>
                <a:srgbClr val="002060"/>
              </a:solidFill>
              <a:cs typeface="Calibri" panose="020F0502020204030204"/>
            </a:endParaRPr>
          </a:p>
          <a:p>
            <a:pPr lvl="2"/>
            <a:r>
              <a:rPr lang="en-US" sz="2000" b="1" i="1" dirty="0">
                <a:solidFill>
                  <a:srgbClr val="002060"/>
                </a:solidFill>
              </a:rPr>
              <a:t>              </a:t>
            </a:r>
            <a:r>
              <a:rPr lang="en-US" sz="2000" i="1" dirty="0">
                <a:solidFill>
                  <a:srgbClr val="002060"/>
                </a:solidFill>
              </a:rPr>
              <a:t>Listening task</a:t>
            </a:r>
            <a:endParaRPr lang="en-US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369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15408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236" y="245208"/>
            <a:ext cx="10379528" cy="6367583"/>
          </a:xfrm>
          <a:prstGeom prst="rect">
            <a:avLst/>
          </a:prstGeom>
          <a:solidFill>
            <a:srgbClr val="FF40FF"/>
          </a:solidFill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69434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3" r="-332" b="-79"/>
          <a:stretch/>
        </p:blipFill>
        <p:spPr>
          <a:xfrm>
            <a:off x="0" y="2256344"/>
            <a:ext cx="3565086" cy="4599744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3204137" y="126527"/>
            <a:ext cx="3948461" cy="706482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… </a:t>
            </a:r>
            <a:r>
              <a:rPr lang="en-US" sz="2400" b="1" err="1">
                <a:solidFill>
                  <a:srgbClr val="002060"/>
                </a:solidFill>
              </a:rPr>
              <a:t>yma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1894619" y="1554173"/>
            <a:ext cx="2210468" cy="69841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002060"/>
                </a:solidFill>
              </a:rPr>
              <a:t>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4387586" y="976080"/>
            <a:ext cx="4153634" cy="116780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Beth 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hoff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fwyd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lyfr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raglen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liw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bwnc</a:t>
            </a:r>
            <a:r>
              <a:rPr lang="en-US" sz="2400" b="1">
                <a:solidFill>
                  <a:srgbClr val="002060"/>
                </a:solidFill>
              </a:rPr>
              <a:t> di?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271258" y="99715"/>
            <a:ext cx="2537482" cy="1457471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Bore da, </a:t>
            </a:r>
            <a:r>
              <a:rPr lang="en-US" sz="2400" b="1" err="1">
                <a:solidFill>
                  <a:srgbClr val="002060"/>
                </a:solidFill>
              </a:rPr>
              <a:t>bawb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blant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ddosbarth</a:t>
            </a:r>
            <a:r>
              <a:rPr lang="en-US" sz="2400" b="1">
                <a:solidFill>
                  <a:srgbClr val="002060"/>
                </a:solidFill>
              </a:rPr>
              <a:t>!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2174693" y="2446191"/>
            <a:ext cx="2066121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Oval Callout 12">
            <a:extLst>
              <a:ext uri="{FF2B5EF4-FFF2-40B4-BE49-F238E27FC236}">
                <a16:creationId xmlns:a16="http://schemas.microsoft.com/office/drawing/2014/main" id="{21968474-A038-1D63-2BAB-775E4BBC6498}"/>
              </a:ext>
            </a:extLst>
          </p:cNvPr>
          <p:cNvSpPr/>
          <p:nvPr/>
        </p:nvSpPr>
        <p:spPr>
          <a:xfrm>
            <a:off x="8206847" y="4348630"/>
            <a:ext cx="3628867" cy="90257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ddydd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Oval Callout 12">
            <a:extLst>
              <a:ext uri="{FF2B5EF4-FFF2-40B4-BE49-F238E27FC236}">
                <a16:creationId xmlns:a16="http://schemas.microsoft.com/office/drawing/2014/main" id="{667BADF2-BB98-57FE-A0AB-6712F90B7504}"/>
              </a:ext>
            </a:extLst>
          </p:cNvPr>
          <p:cNvSpPr/>
          <p:nvPr/>
        </p:nvSpPr>
        <p:spPr>
          <a:xfrm>
            <a:off x="3512759" y="3787669"/>
            <a:ext cx="5071233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mae</a:t>
            </a:r>
            <a:r>
              <a:rPr lang="en-US" sz="2400" b="1" err="1">
                <a:solidFill>
                  <a:srgbClr val="002060"/>
                </a:solidFill>
              </a:rPr>
              <a:t>'r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4371015" y="2372632"/>
            <a:ext cx="4291073" cy="117048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 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neu </a:t>
            </a:r>
            <a:r>
              <a:rPr lang="en-US" sz="2400" b="1" err="1">
                <a:solidFill>
                  <a:srgbClr val="002060"/>
                </a:solidFill>
              </a:rPr>
              <a:t>frechdanau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Oval Callout 12">
            <a:extLst>
              <a:ext uri="{FF2B5EF4-FFF2-40B4-BE49-F238E27FC236}">
                <a16:creationId xmlns:a16="http://schemas.microsoft.com/office/drawing/2014/main" id="{85B39513-105D-AE1D-8108-1E15E0B2010A}"/>
              </a:ext>
            </a:extLst>
          </p:cNvPr>
          <p:cNvSpPr/>
          <p:nvPr/>
        </p:nvSpPr>
        <p:spPr>
          <a:xfrm>
            <a:off x="2765135" y="4679064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oedd</a:t>
            </a:r>
            <a:r>
              <a:rPr lang="en-US" sz="2400" b="1">
                <a:solidFill>
                  <a:srgbClr val="002060"/>
                </a:solidFill>
              </a:rPr>
              <a:t> 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ddoe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Oval Callout 12">
            <a:extLst>
              <a:ext uri="{FF2B5EF4-FFF2-40B4-BE49-F238E27FC236}">
                <a16:creationId xmlns:a16="http://schemas.microsoft.com/office/drawing/2014/main" id="{91EAE9D9-9304-0574-FEE6-91E7AD7EFA29}"/>
              </a:ext>
            </a:extLst>
          </p:cNvPr>
          <p:cNvSpPr/>
          <p:nvPr/>
        </p:nvSpPr>
        <p:spPr>
          <a:xfrm>
            <a:off x="1543059" y="5570460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bydd</a:t>
            </a:r>
            <a:r>
              <a:rPr lang="en-US" sz="2400" b="1">
                <a:solidFill>
                  <a:srgbClr val="FF0000"/>
                </a:solidFill>
              </a:rPr>
              <a:t> </a:t>
            </a:r>
            <a:r>
              <a:rPr lang="en-US" sz="2400" b="1">
                <a:solidFill>
                  <a:srgbClr val="002060"/>
                </a:solidFill>
              </a:rPr>
              <a:t>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FF0000"/>
                </a:solidFill>
              </a:rPr>
              <a:t>yfory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5" name="Oval Callout 12">
            <a:extLst>
              <a:ext uri="{FF2B5EF4-FFF2-40B4-BE49-F238E27FC236}">
                <a16:creationId xmlns:a16="http://schemas.microsoft.com/office/drawing/2014/main" id="{89EAB1B5-592C-9BB5-E3B4-D1327E7BB1C9}"/>
              </a:ext>
            </a:extLst>
          </p:cNvPr>
          <p:cNvSpPr/>
          <p:nvPr/>
        </p:nvSpPr>
        <p:spPr>
          <a:xfrm>
            <a:off x="6840998" y="5422301"/>
            <a:ext cx="2613192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fis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2">
            <a:extLst>
              <a:ext uri="{FF2B5EF4-FFF2-40B4-BE49-F238E27FC236}">
                <a16:creationId xmlns:a16="http://schemas.microsoft.com/office/drawing/2014/main" id="{87B14B4C-92F2-9FF9-3268-481C4A645B79}"/>
              </a:ext>
            </a:extLst>
          </p:cNvPr>
          <p:cNvSpPr/>
          <p:nvPr/>
        </p:nvSpPr>
        <p:spPr>
          <a:xfrm>
            <a:off x="8465150" y="6060752"/>
            <a:ext cx="3346436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dymor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41B5FF-7E44-20CE-B553-D3F328281CB5}"/>
              </a:ext>
            </a:extLst>
          </p:cNvPr>
          <p:cNvSpPr txBox="1"/>
          <p:nvPr/>
        </p:nvSpPr>
        <p:spPr>
          <a:xfrm>
            <a:off x="8588897" y="699861"/>
            <a:ext cx="3563662" cy="230832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Pwy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Helpwr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Heddiw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471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31076" y="297498"/>
            <a:ext cx="5629866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Helpwr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Heddiw!</a:t>
            </a:r>
            <a:endParaRPr lang="en-US" sz="4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/>
        </p:nvGraphicFramePr>
        <p:xfrm>
          <a:off x="5018465" y="1125012"/>
          <a:ext cx="2989493" cy="51511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4158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Alex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Amelia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Beau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Cara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Chelsie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Dominic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6554190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Hannah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Hazel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Isobel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194865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Jacob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2207101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D9899E-8B3F-0097-3CF0-1C1BAB3ECE11}"/>
              </a:ext>
            </a:extLst>
          </p:cNvPr>
          <p:cNvGraphicFramePr>
            <a:graphicFrameLocks noGrp="1"/>
          </p:cNvGraphicFramePr>
          <p:nvPr/>
        </p:nvGraphicFramePr>
        <p:xfrm>
          <a:off x="8615602" y="1120126"/>
          <a:ext cx="2989493" cy="39624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Josh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Lara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Marli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Polly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Storm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1434111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Tilly</a:t>
                      </a:r>
                    </a:p>
                  </a:txBody>
                  <a:tcPr marL="45720" marR="4572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Zoe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58481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9102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2653570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 Mawrth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Tuesday today?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Mawrth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Mawrth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02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800" b="1" dirty="0">
                <a:solidFill>
                  <a:srgbClr val="002060"/>
                </a:solidFill>
              </a:rPr>
              <a:t>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5768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7477" y="2344511"/>
            <a:ext cx="6822447" cy="769441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heulog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620265" y="4781089"/>
            <a:ext cx="4937767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heulog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7" descr="Diagram, schematic&#10;&#10;Description automatically generated">
            <a:extLst>
              <a:ext uri="{FF2B5EF4-FFF2-40B4-BE49-F238E27FC236}">
                <a16:creationId xmlns:a16="http://schemas.microsoft.com/office/drawing/2014/main" id="{3D48CE11-2286-BD73-D26B-5AB717E4E1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3551" y="343704"/>
            <a:ext cx="1684031" cy="168403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24942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505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631933" y="365125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876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657946" y="5116011"/>
            <a:ext cx="28761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darllen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873690A1-5421-BA49-941B-B034CDA8D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4031" y="518504"/>
            <a:ext cx="3563938" cy="4138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772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997300" y="5243333"/>
            <a:ext cx="21973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sefyll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8" name="Picture 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5D6E6E1F-C32E-8B4D-BA23-C93C839EC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8421" y="312516"/>
            <a:ext cx="3075155" cy="471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44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78358" y="5249440"/>
            <a:ext cx="24352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sgipio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F6DDD1FC-B123-D24A-9289-4D05B8E7F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8358" y="474240"/>
            <a:ext cx="2298700" cy="477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7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443976" y="5267728"/>
            <a:ext cx="33040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cerdded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FDC2F40-FC17-8440-A70E-C1A19AB6C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852" y="389943"/>
            <a:ext cx="2876295" cy="4726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40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490849" y="5270994"/>
            <a:ext cx="32103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gweiddi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1617762-126E-7347-9AAA-55C0BEDAFE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082" y="256249"/>
            <a:ext cx="4225836" cy="4662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74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703471" y="5209001"/>
            <a:ext cx="27850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edrych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1C3186F1-09CD-7F47-BA94-3B09EBCC6F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8566" y="798654"/>
            <a:ext cx="3312850" cy="4024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72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96646" y="5116011"/>
            <a:ext cx="29987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eistedd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10" name="Picture 9" descr="A picture containing toy, LEGO, doll&#10;&#10;Description automatically generated">
            <a:extLst>
              <a:ext uri="{FF2B5EF4-FFF2-40B4-BE49-F238E27FC236}">
                <a16:creationId xmlns:a16="http://schemas.microsoft.com/office/drawing/2014/main" id="{4481B657-F41E-7F4B-AD5A-EC3824A0A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345" y="202555"/>
            <a:ext cx="2219309" cy="4496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796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01415" y="5377107"/>
            <a:ext cx="25891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neidio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A1E0594-3984-CF4B-A2E0-A97A6E83D0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4225" y="280564"/>
            <a:ext cx="3016170" cy="4835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85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06577" y="5276429"/>
            <a:ext cx="25788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bwyta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oy, vector graphics, clipart&#10;&#10;Description automatically generated">
            <a:extLst>
              <a:ext uri="{FF2B5EF4-FFF2-40B4-BE49-F238E27FC236}">
                <a16:creationId xmlns:a16="http://schemas.microsoft.com/office/drawing/2014/main" id="{62283143-9C00-E547-8ECE-6A66CC146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6576" y="381242"/>
            <a:ext cx="2578847" cy="462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36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660350" y="5223622"/>
            <a:ext cx="28712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rhedeg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6" name="Picture 5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6943F005-B6B7-4140-B462-6CDC2A089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940" y="387750"/>
            <a:ext cx="2614120" cy="462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029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849215" y="5278440"/>
            <a:ext cx="24935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siarad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C716E250-CBE6-F349-985D-7E74C51823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875" y="379231"/>
            <a:ext cx="4728248" cy="457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73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30795" y="5210455"/>
            <a:ext cx="31304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paentio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E0E2C6A5-0F1B-334D-B4AD-14491DB73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2812" y="447216"/>
            <a:ext cx="4746375" cy="4495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56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85724" y="5116011"/>
            <a:ext cx="34205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chwarae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6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09B76FB-872F-744F-B6D8-5B3C456ED0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9721" y="2131669"/>
            <a:ext cx="3122595" cy="2400863"/>
          </a:xfrm>
          <a:prstGeom prst="rect">
            <a:avLst/>
          </a:prstGeom>
        </p:spPr>
      </p:pic>
      <p:pic>
        <p:nvPicPr>
          <p:cNvPr id="3" name="Picture 2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7792FD45-0407-7E42-96A5-CFD6763D86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554" y="590147"/>
            <a:ext cx="3542763" cy="24887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6723B8-CC54-6F44-8B5E-01862947BE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9237" y="2184641"/>
            <a:ext cx="4112374" cy="2488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285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3994111" y="5212219"/>
            <a:ext cx="42037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ysgrifennu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, toy, vector graphics&#10;&#10;Description automatically generated">
            <a:extLst>
              <a:ext uri="{FF2B5EF4-FFF2-40B4-BE49-F238E27FC236}">
                <a16:creationId xmlns:a16="http://schemas.microsoft.com/office/drawing/2014/main" id="{581C7CE1-6DC0-2A48-A772-1A97ACF0C6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500" y="445452"/>
            <a:ext cx="3683000" cy="455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71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5164750" y="5287069"/>
            <a:ext cx="18624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yfed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B482E2E2-06FE-B24C-8E55-2C7936B73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1196" y="306648"/>
            <a:ext cx="3529606" cy="472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36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94668" y="5254500"/>
            <a:ext cx="34026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dawnsio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cartoon of a child running&#10;&#10;Description automatically generated with low confidence">
            <a:extLst>
              <a:ext uri="{FF2B5EF4-FFF2-40B4-BE49-F238E27FC236}">
                <a16:creationId xmlns:a16="http://schemas.microsoft.com/office/drawing/2014/main" id="{56A811E4-1241-A847-8F5E-9E7F28D80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166" y="403171"/>
            <a:ext cx="2422375" cy="4599791"/>
          </a:xfrm>
          <a:prstGeom prst="rect">
            <a:avLst/>
          </a:prstGeom>
        </p:spPr>
      </p:pic>
      <p:pic>
        <p:nvPicPr>
          <p:cNvPr id="6" name="Picture 5" descr="A cartoon of a child&#10;&#10;Description automatically generated with low confidence">
            <a:extLst>
              <a:ext uri="{FF2B5EF4-FFF2-40B4-BE49-F238E27FC236}">
                <a16:creationId xmlns:a16="http://schemas.microsoft.com/office/drawing/2014/main" id="{FBDE9439-7232-6E4C-AD25-D8A81887C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160" y="403171"/>
            <a:ext cx="2279176" cy="4599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178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5090243" y="5280974"/>
            <a:ext cx="20115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canu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cartoon of a child holding a microphone&#10;&#10;Description automatically generated with low confidence">
            <a:extLst>
              <a:ext uri="{FF2B5EF4-FFF2-40B4-BE49-F238E27FC236}">
                <a16:creationId xmlns:a16="http://schemas.microsoft.com/office/drawing/2014/main" id="{067B2ADC-309B-154E-AE34-A8BD96F5D0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6533" y="378267"/>
            <a:ext cx="2678934" cy="4737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000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512072" y="5394981"/>
            <a:ext cx="31678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cweryla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5" name="Picture 4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C90C98C4-1349-A346-945A-AAF0E8104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8260" y="393138"/>
            <a:ext cx="4275479" cy="4820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4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768263" y="5245043"/>
            <a:ext cx="26554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dringo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4C9F7EB-7066-E440-A691-243B106B6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833" y="310221"/>
            <a:ext cx="3908333" cy="4655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37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626C9-F416-7B41-8E07-55FB64035F2D}"/>
              </a:ext>
            </a:extLst>
          </p:cNvPr>
          <p:cNvSpPr txBox="1"/>
          <p:nvPr/>
        </p:nvSpPr>
        <p:spPr>
          <a:xfrm>
            <a:off x="4315416" y="5193503"/>
            <a:ext cx="35611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</a:rPr>
              <a:t>gwrando</a:t>
            </a:r>
            <a:endParaRPr lang="en-US" sz="7200" b="1">
              <a:solidFill>
                <a:srgbClr val="002060"/>
              </a:solidFill>
            </a:endParaRP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BD9157A7-6F39-3247-9C66-35B313139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683717"/>
            <a:ext cx="2667000" cy="41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076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Callout 7">
            <a:extLst>
              <a:ext uri="{FF2B5EF4-FFF2-40B4-BE49-F238E27FC236}">
                <a16:creationId xmlns:a16="http://schemas.microsoft.com/office/drawing/2014/main" id="{18B1C536-5E52-FD4D-971F-4076ED2FD779}"/>
              </a:ext>
            </a:extLst>
          </p:cNvPr>
          <p:cNvSpPr/>
          <p:nvPr/>
        </p:nvSpPr>
        <p:spPr>
          <a:xfrm>
            <a:off x="3043802" y="1785144"/>
            <a:ext cx="3811650" cy="1814714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siarad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ffreutur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talking in the canteen!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24BA04-2E68-FF4C-B025-92668B100748}"/>
              </a:ext>
            </a:extLst>
          </p:cNvPr>
          <p:cNvSpPr txBox="1"/>
          <p:nvPr/>
        </p:nvSpPr>
        <p:spPr>
          <a:xfrm>
            <a:off x="2426704" y="395089"/>
            <a:ext cx="57720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solidFill>
                  <a:srgbClr val="002060"/>
                </a:solidFill>
              </a:rPr>
              <a:t>A simple and direct way to give a command.</a:t>
            </a:r>
          </a:p>
          <a:p>
            <a:r>
              <a:rPr lang="en-GB" sz="2400" b="1">
                <a:solidFill>
                  <a:srgbClr val="002060"/>
                </a:solidFill>
              </a:rPr>
              <a:t>No</a:t>
            </a:r>
            <a:r>
              <a:rPr lang="en-GB" sz="2400">
                <a:solidFill>
                  <a:srgbClr val="002060"/>
                </a:solidFill>
              </a:rPr>
              <a:t> treiglad!</a:t>
            </a:r>
            <a:endParaRPr lang="en-US" sz="2400">
              <a:solidFill>
                <a:srgbClr val="002060"/>
              </a:solidFill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912B8FF-5362-5140-BC5E-600CA8185010}"/>
              </a:ext>
            </a:extLst>
          </p:cNvPr>
          <p:cNvSpPr/>
          <p:nvPr/>
        </p:nvSpPr>
        <p:spPr>
          <a:xfrm>
            <a:off x="7707588" y="598980"/>
            <a:ext cx="3865509" cy="1814714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rhedeg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dosbarth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running in the class!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ABB3F9AD-04F8-C74B-BB94-8CF199A00227}"/>
              </a:ext>
            </a:extLst>
          </p:cNvPr>
          <p:cNvSpPr/>
          <p:nvPr/>
        </p:nvSpPr>
        <p:spPr>
          <a:xfrm>
            <a:off x="3572549" y="4170312"/>
            <a:ext cx="3811650" cy="1690375"/>
          </a:xfrm>
          <a:prstGeom prst="wedgeEllipseCallout">
            <a:avLst>
              <a:gd name="adj1" fmla="val -58184"/>
              <a:gd name="adj2" fmla="val 6289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bwyta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neuadd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eating in the hall!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BCB2A1-7E1E-4844-A90D-FDDC09AC5AD1}"/>
              </a:ext>
            </a:extLst>
          </p:cNvPr>
          <p:cNvSpPr txBox="1"/>
          <p:nvPr/>
        </p:nvSpPr>
        <p:spPr>
          <a:xfrm>
            <a:off x="238935" y="236872"/>
            <a:ext cx="195989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>
                <a:solidFill>
                  <a:srgbClr val="002060"/>
                </a:solidFill>
              </a:rPr>
              <a:t>Dim!</a:t>
            </a:r>
            <a:endParaRPr lang="en-US" sz="5400" b="1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1B530A6-8844-7340-B5B8-8C2C10FC119E}"/>
              </a:ext>
            </a:extLst>
          </p:cNvPr>
          <p:cNvSpPr/>
          <p:nvPr/>
        </p:nvSpPr>
        <p:spPr>
          <a:xfrm>
            <a:off x="7912945" y="2753933"/>
            <a:ext cx="3997996" cy="1690374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gweiddi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llyfrgell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shouting in the library!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A5697D6-32CB-B741-AF53-0A04C1C39FE1}"/>
              </a:ext>
            </a:extLst>
          </p:cNvPr>
          <p:cNvSpPr/>
          <p:nvPr/>
        </p:nvSpPr>
        <p:spPr>
          <a:xfrm>
            <a:off x="7912945" y="5012387"/>
            <a:ext cx="3454796" cy="1309252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cweryla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No arguing!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D62CB15-961B-128F-18E7-CE2E7BA9C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592" y="2270582"/>
            <a:ext cx="2209800" cy="3324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6699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60464D6-817A-1696-6B45-5F64D2DE7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78" y="2532921"/>
            <a:ext cx="3208148" cy="2734970"/>
          </a:xfrm>
          <a:prstGeom prst="rect">
            <a:avLst/>
          </a:prstGeom>
        </p:spPr>
      </p:pic>
      <p:sp>
        <p:nvSpPr>
          <p:cNvPr id="11" name="Oval Callout 10">
            <a:extLst>
              <a:ext uri="{FF2B5EF4-FFF2-40B4-BE49-F238E27FC236}">
                <a16:creationId xmlns:a16="http://schemas.microsoft.com/office/drawing/2014/main" id="{3912B8FF-5362-5140-BC5E-600CA8185010}"/>
              </a:ext>
            </a:extLst>
          </p:cNvPr>
          <p:cNvSpPr/>
          <p:nvPr/>
        </p:nvSpPr>
        <p:spPr>
          <a:xfrm>
            <a:off x="7707588" y="598980"/>
            <a:ext cx="4484412" cy="1323439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Peidiwch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rhedeg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Don't run!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ABB3F9AD-04F8-C74B-BB94-8CF199A00227}"/>
              </a:ext>
            </a:extLst>
          </p:cNvPr>
          <p:cNvSpPr/>
          <p:nvPr/>
        </p:nvSpPr>
        <p:spPr>
          <a:xfrm>
            <a:off x="3131380" y="4122928"/>
            <a:ext cx="4276599" cy="1690375"/>
          </a:xfrm>
          <a:prstGeom prst="wedgeEllipseCallout">
            <a:avLst>
              <a:gd name="adj1" fmla="val -58184"/>
              <a:gd name="adj2" fmla="val 6289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Paid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gweiddi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neuadd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Don’t shout in the hall!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BCB2A1-7E1E-4844-A90D-FDDC09AC5AD1}"/>
              </a:ext>
            </a:extLst>
          </p:cNvPr>
          <p:cNvSpPr txBox="1"/>
          <p:nvPr/>
        </p:nvSpPr>
        <p:spPr>
          <a:xfrm>
            <a:off x="187274" y="236872"/>
            <a:ext cx="1797748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>
                <a:solidFill>
                  <a:srgbClr val="002060"/>
                </a:solidFill>
              </a:rPr>
              <a:t>Paid!</a:t>
            </a:r>
            <a:endParaRPr lang="en-US" sz="5400" b="1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A5697D6-32CB-B741-AF53-0A04C1C39FE1}"/>
              </a:ext>
            </a:extLst>
          </p:cNvPr>
          <p:cNvSpPr/>
          <p:nvPr/>
        </p:nvSpPr>
        <p:spPr>
          <a:xfrm>
            <a:off x="7592543" y="4710804"/>
            <a:ext cx="4294657" cy="1323439"/>
          </a:xfrm>
          <a:prstGeom prst="wedgeEllipseCallout">
            <a:avLst>
              <a:gd name="adj1" fmla="val -59095"/>
              <a:gd name="adj2" fmla="val 5248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Peidiwch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dringo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Don’t climb!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0612C0-D14F-6C48-8447-7A48D8F3B0BE}"/>
              </a:ext>
            </a:extLst>
          </p:cNvPr>
          <p:cNvSpPr txBox="1"/>
          <p:nvPr/>
        </p:nvSpPr>
        <p:spPr>
          <a:xfrm>
            <a:off x="2358077" y="341299"/>
            <a:ext cx="609407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>
                <a:solidFill>
                  <a:srgbClr val="002060"/>
                </a:solidFill>
              </a:rPr>
              <a:t>Paid </a:t>
            </a:r>
            <a:r>
              <a:rPr lang="en-US" sz="2000">
                <a:solidFill>
                  <a:srgbClr val="002060"/>
                </a:solidFill>
              </a:rPr>
              <a:t> =  one learner</a:t>
            </a:r>
          </a:p>
          <a:p>
            <a:r>
              <a:rPr lang="en-US" sz="2000" b="1" err="1">
                <a:solidFill>
                  <a:srgbClr val="002060"/>
                </a:solidFill>
              </a:rPr>
              <a:t>Peidiwch</a:t>
            </a:r>
            <a:r>
              <a:rPr lang="en-US" sz="2000">
                <a:solidFill>
                  <a:srgbClr val="002060"/>
                </a:solidFill>
              </a:rPr>
              <a:t>  =  more than one / a group of learners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18B1C536-5E52-FD4D-971F-4076ED2FD779}"/>
              </a:ext>
            </a:extLst>
          </p:cNvPr>
          <p:cNvSpPr/>
          <p:nvPr/>
        </p:nvSpPr>
        <p:spPr>
          <a:xfrm>
            <a:off x="3256247" y="1638451"/>
            <a:ext cx="4272014" cy="1715391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Paid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rhedeg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coridor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Don’t run in the corridor!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8" name="Oval Callout 17">
            <a:extLst>
              <a:ext uri="{FF2B5EF4-FFF2-40B4-BE49-F238E27FC236}">
                <a16:creationId xmlns:a16="http://schemas.microsoft.com/office/drawing/2014/main" id="{6DC16FDB-ED89-C64B-8B35-F9E44A263869}"/>
              </a:ext>
            </a:extLst>
          </p:cNvPr>
          <p:cNvSpPr/>
          <p:nvPr/>
        </p:nvSpPr>
        <p:spPr>
          <a:xfrm>
            <a:off x="8863357" y="2418721"/>
            <a:ext cx="3023843" cy="1574448"/>
          </a:xfrm>
          <a:prstGeom prst="wedgeEllipseCallout">
            <a:avLst>
              <a:gd name="adj1" fmla="val -59095"/>
              <a:gd name="adj2" fmla="val 5248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FF0000"/>
                </a:solidFill>
              </a:rPr>
              <a:t>Paid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poeni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Don’t worry!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501828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al Callout 10">
            <a:extLst>
              <a:ext uri="{FF2B5EF4-FFF2-40B4-BE49-F238E27FC236}">
                <a16:creationId xmlns:a16="http://schemas.microsoft.com/office/drawing/2014/main" id="{3912B8FF-5362-5140-BC5E-600CA8185010}"/>
              </a:ext>
            </a:extLst>
          </p:cNvPr>
          <p:cNvSpPr/>
          <p:nvPr/>
        </p:nvSpPr>
        <p:spPr>
          <a:xfrm>
            <a:off x="7707588" y="598980"/>
            <a:ext cx="3865509" cy="1814714"/>
          </a:xfrm>
          <a:prstGeom prst="wedgeEllipseCallout">
            <a:avLst>
              <a:gd name="adj1" fmla="val -52573"/>
              <a:gd name="adj2" fmla="val 63063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gwrando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dosbarth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listen in the class!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ABB3F9AD-04F8-C74B-BB94-8CF199A00227}"/>
              </a:ext>
            </a:extLst>
          </p:cNvPr>
          <p:cNvSpPr/>
          <p:nvPr/>
        </p:nvSpPr>
        <p:spPr>
          <a:xfrm>
            <a:off x="3538033" y="4010186"/>
            <a:ext cx="3811650" cy="1690375"/>
          </a:xfrm>
          <a:prstGeom prst="wedgeEllipseCallout">
            <a:avLst>
              <a:gd name="adj1" fmla="val -58184"/>
              <a:gd name="adj2" fmla="val 6289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canu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neuadd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sing in the hall!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BCB2A1-7E1E-4844-A90D-FDDC09AC5AD1}"/>
              </a:ext>
            </a:extLst>
          </p:cNvPr>
          <p:cNvSpPr txBox="1"/>
          <p:nvPr/>
        </p:nvSpPr>
        <p:spPr>
          <a:xfrm>
            <a:off x="264765" y="185211"/>
            <a:ext cx="2262697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err="1">
                <a:solidFill>
                  <a:srgbClr val="002060"/>
                </a:solidFill>
              </a:rPr>
              <a:t>Rhaid</a:t>
            </a:r>
            <a:r>
              <a:rPr lang="en-US" sz="5400" b="1">
                <a:solidFill>
                  <a:srgbClr val="002060"/>
                </a:solidFill>
              </a:rPr>
              <a:t>!</a:t>
            </a:r>
            <a:endParaRPr lang="en-US" sz="5400" b="1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1B530A6-8844-7340-B5B8-8C2C10FC119E}"/>
              </a:ext>
            </a:extLst>
          </p:cNvPr>
          <p:cNvSpPr/>
          <p:nvPr/>
        </p:nvSpPr>
        <p:spPr>
          <a:xfrm>
            <a:off x="7912945" y="2753933"/>
            <a:ext cx="3997996" cy="1690374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tacluso’r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teganau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tidy the toys!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A5697D6-32CB-B741-AF53-0A04C1C39FE1}"/>
              </a:ext>
            </a:extLst>
          </p:cNvPr>
          <p:cNvSpPr/>
          <p:nvPr/>
        </p:nvSpPr>
        <p:spPr>
          <a:xfrm>
            <a:off x="7592543" y="4896641"/>
            <a:ext cx="3811650" cy="1574448"/>
          </a:xfrm>
          <a:prstGeom prst="wedgeEllipseCallout">
            <a:avLst>
              <a:gd name="adj1" fmla="val -59095"/>
              <a:gd name="adj2" fmla="val 52489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eistedd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ar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llawr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sit on the floor!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2BEAAE-6E22-E24B-B3AF-71A36E078C94}"/>
              </a:ext>
            </a:extLst>
          </p:cNvPr>
          <p:cNvSpPr txBox="1"/>
          <p:nvPr/>
        </p:nvSpPr>
        <p:spPr>
          <a:xfrm>
            <a:off x="3035472" y="180759"/>
            <a:ext cx="4621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002060"/>
                </a:solidFill>
              </a:rPr>
              <a:t>This pattern does not translate word for word.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18B1C536-5E52-FD4D-971F-4076ED2FD779}"/>
              </a:ext>
            </a:extLst>
          </p:cNvPr>
          <p:cNvSpPr/>
          <p:nvPr/>
        </p:nvSpPr>
        <p:spPr>
          <a:xfrm>
            <a:off x="3174594" y="1488384"/>
            <a:ext cx="4272014" cy="1715391"/>
          </a:xfrm>
          <a:prstGeom prst="wedgeEllipseCallout">
            <a:avLst>
              <a:gd name="adj1" fmla="val -52718"/>
              <a:gd name="adj2" fmla="val 70868"/>
            </a:avLst>
          </a:prstGeom>
          <a:solidFill>
            <a:srgbClr val="CCF9FF"/>
          </a:solidFill>
          <a:ln w="38100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FF0000"/>
                </a:solidFill>
              </a:rPr>
              <a:t>Rhaid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cerdded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y </a:t>
            </a:r>
            <a:r>
              <a:rPr lang="en-US" sz="3200" b="1" err="1">
                <a:solidFill>
                  <a:srgbClr val="002060"/>
                </a:solidFill>
              </a:rPr>
              <a:t>coridor</a:t>
            </a:r>
            <a:r>
              <a:rPr lang="en-US" sz="32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i="1">
                <a:solidFill>
                  <a:srgbClr val="002060"/>
                </a:solidFill>
              </a:rPr>
              <a:t>You must walk in the corridor!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76F17B07-459E-84AC-16DF-C74DA949C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277" y="2343311"/>
            <a:ext cx="2562225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9975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956757" y="5171536"/>
            <a:ext cx="23647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Dyma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Here is / This is</a:t>
            </a:r>
          </a:p>
        </p:txBody>
      </p:sp>
    </p:spTree>
    <p:extLst>
      <p:ext uri="{BB962C8B-B14F-4D97-AF65-F5344CB8AC3E}">
        <p14:creationId xmlns:p14="http://schemas.microsoft.com/office/powerpoint/2010/main" val="24710289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1C3B298-22ED-1A44-B23D-90369C773878}"/>
              </a:ext>
            </a:extLst>
          </p:cNvPr>
          <p:cNvSpPr txBox="1"/>
          <p:nvPr/>
        </p:nvSpPr>
        <p:spPr>
          <a:xfrm>
            <a:off x="3824090" y="228195"/>
            <a:ext cx="4272602" cy="138499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cy-GB" b="0" i="0" u="none" strike="noStrike">
                <a:solidFill>
                  <a:srgbClr val="002060"/>
                </a:solidFill>
                <a:effectLst/>
              </a:rPr>
              <a:t>​</a:t>
            </a:r>
            <a:r>
              <a:rPr lang="cy-GB">
                <a:solidFill>
                  <a:srgbClr val="002060"/>
                </a:solidFill>
              </a:rPr>
              <a:t>                </a:t>
            </a:r>
            <a:r>
              <a:rPr lang="cy-GB" sz="6000" b="1" i="0" u="none" strike="noStrike">
                <a:solidFill>
                  <a:srgbClr val="002060"/>
                </a:solidFill>
                <a:effectLst/>
              </a:rPr>
              <a:t>Dyma... </a:t>
            </a:r>
            <a:r>
              <a:rPr lang="cy-GB" sz="6000" b="1">
                <a:solidFill>
                  <a:srgbClr val="002060"/>
                </a:solidFill>
              </a:rPr>
              <a:t>   </a:t>
            </a:r>
          </a:p>
          <a:p>
            <a:pPr algn="ctr"/>
            <a:r>
              <a:rPr lang="cy-GB" sz="2400" i="1">
                <a:solidFill>
                  <a:srgbClr val="002060"/>
                </a:solidFill>
                <a:cs typeface="Calibri"/>
              </a:rPr>
              <a:t>(</a:t>
            </a:r>
            <a:r>
              <a:rPr lang="cy-GB" sz="2400" i="1" err="1">
                <a:solidFill>
                  <a:srgbClr val="002060"/>
                </a:solidFill>
                <a:cs typeface="Calibri"/>
              </a:rPr>
              <a:t>Here</a:t>
            </a:r>
            <a:r>
              <a:rPr lang="cy-GB" sz="2400" i="1">
                <a:solidFill>
                  <a:srgbClr val="002060"/>
                </a:solidFill>
                <a:cs typeface="Calibri"/>
              </a:rPr>
              <a:t> is...  or   </a:t>
            </a:r>
            <a:r>
              <a:rPr lang="cy-GB" sz="2400" i="1" err="1">
                <a:solidFill>
                  <a:srgbClr val="002060"/>
                </a:solidFill>
                <a:cs typeface="Calibri"/>
              </a:rPr>
              <a:t>This</a:t>
            </a:r>
            <a:r>
              <a:rPr lang="cy-GB" sz="2400" i="1">
                <a:solidFill>
                  <a:srgbClr val="002060"/>
                </a:solidFill>
                <a:cs typeface="Calibri"/>
              </a:rPr>
              <a:t> is...) </a:t>
            </a:r>
            <a:r>
              <a:rPr lang="en-US" sz="2400">
                <a:solidFill>
                  <a:srgbClr val="002060"/>
                </a:solidFill>
                <a:cs typeface="Calibri"/>
              </a:rPr>
              <a:t>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E7B54B-7277-4141-A3F3-5874B333CD16}"/>
              </a:ext>
            </a:extLst>
          </p:cNvPr>
          <p:cNvSpPr txBox="1"/>
          <p:nvPr/>
        </p:nvSpPr>
        <p:spPr>
          <a:xfrm>
            <a:off x="1624315" y="5755014"/>
            <a:ext cx="2541658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>
                <a:solidFill>
                  <a:srgbClr val="002060"/>
                </a:solidFill>
              </a:rPr>
              <a:t>Dyma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4000" b="1">
                <a:solidFill>
                  <a:srgbClr val="002060"/>
                </a:solidFill>
              </a:rPr>
              <a:t>Tom.</a:t>
            </a:r>
            <a:endParaRPr lang="en-US" sz="4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E91D2A-AB4B-4346-B60C-C916153D67AC}"/>
              </a:ext>
            </a:extLst>
          </p:cNvPr>
          <p:cNvSpPr txBox="1"/>
          <p:nvPr/>
        </p:nvSpPr>
        <p:spPr>
          <a:xfrm>
            <a:off x="7379274" y="5755014"/>
            <a:ext cx="3804375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 b="1">
                <a:solidFill>
                  <a:srgbClr val="002060"/>
                </a:solidFill>
              </a:rPr>
              <a:t>Dyma </a:t>
            </a:r>
            <a:r>
              <a:rPr lang="en-US" sz="4000" b="1" err="1">
                <a:solidFill>
                  <a:srgbClr val="002060"/>
                </a:solidFill>
              </a:rPr>
              <a:t>Mrs</a:t>
            </a:r>
            <a:r>
              <a:rPr lang="en-US" sz="4000" b="1">
                <a:solidFill>
                  <a:srgbClr val="002060"/>
                </a:solidFill>
              </a:rPr>
              <a:t> Jones.</a:t>
            </a:r>
            <a:endParaRPr lang="en-US" sz="40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5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72CD1AF9-5794-0892-BE07-9672CA930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1904" y="2091787"/>
            <a:ext cx="2562225" cy="3371850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8927BEC2-E0FA-05CA-C9CE-4A65685ECD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1348" y="1741704"/>
            <a:ext cx="3028626" cy="3826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2217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22D951A-6B82-D5CC-041F-0D214CAC99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53" r="164" b="-91"/>
          <a:stretch/>
        </p:blipFill>
        <p:spPr>
          <a:xfrm>
            <a:off x="4272367" y="-6275"/>
            <a:ext cx="7922228" cy="686383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rgbClr val="002060"/>
                </a:solidFill>
              </a:rPr>
              <a:t>p     &gt;     </a:t>
            </a:r>
            <a:r>
              <a:rPr lang="en-US" sz="2400" b="1">
                <a:solidFill>
                  <a:srgbClr val="FF0000"/>
                </a:solidFill>
              </a:rPr>
              <a:t>b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t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d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c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g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b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f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d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dd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g 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-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m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f</a:t>
            </a:r>
          </a:p>
          <a:p>
            <a:endParaRPr lang="en-US" sz="2400" b="1"/>
          </a:p>
          <a:p>
            <a:r>
              <a:rPr lang="en-US" sz="2400" b="1" err="1">
                <a:solidFill>
                  <a:srgbClr val="002060"/>
                </a:solidFill>
              </a:rPr>
              <a:t>ll</a:t>
            </a:r>
            <a:r>
              <a:rPr lang="en-US" sz="2400" b="1">
                <a:solidFill>
                  <a:srgbClr val="002060"/>
                </a:solidFill>
              </a:rPr>
              <a:t>      &gt;     </a:t>
            </a:r>
            <a:r>
              <a:rPr lang="en-US" sz="2400" b="1">
                <a:solidFill>
                  <a:srgbClr val="FF0000"/>
                </a:solidFill>
              </a:rPr>
              <a:t>l</a:t>
            </a:r>
          </a:p>
          <a:p>
            <a:endParaRPr lang="en-US" sz="2400" b="1"/>
          </a:p>
          <a:p>
            <a:r>
              <a:rPr lang="en-US" sz="2400" b="1">
                <a:solidFill>
                  <a:srgbClr val="002060"/>
                </a:solidFill>
              </a:rPr>
              <a:t>rh     &gt;</a:t>
            </a:r>
            <a:r>
              <a:rPr lang="en-US" sz="2400" b="1"/>
              <a:t>     </a:t>
            </a:r>
            <a:r>
              <a:rPr lang="en-US" sz="2400" b="1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>
              <a:latin typeface="SASSOON PRIMARY" pitchFamily="2" charset="0"/>
            </a:endParaRPr>
          </a:p>
          <a:p>
            <a:endParaRPr lang="en-US" sz="2400">
              <a:latin typeface="SASSOON PRIMARY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7BB9B7-1991-AF42-B984-912D57C34545}"/>
              </a:ext>
            </a:extLst>
          </p:cNvPr>
          <p:cNvSpPr txBox="1"/>
          <p:nvPr/>
        </p:nvSpPr>
        <p:spPr>
          <a:xfrm>
            <a:off x="952958" y="370478"/>
            <a:ext cx="5055800" cy="10772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>
                <a:solidFill>
                  <a:srgbClr val="002060"/>
                </a:solidFill>
                <a:cs typeface="Cavolini" panose="03000502040302020204" pitchFamily="66" charset="0"/>
              </a:rPr>
              <a:t>There is a soft mutation after ‘</a:t>
            </a:r>
            <a:r>
              <a:rPr lang="en-US" sz="3200" b="1" err="1">
                <a:solidFill>
                  <a:srgbClr val="002060"/>
                </a:solidFill>
                <a:cs typeface="Cavolini" panose="03000502040302020204" pitchFamily="66" charset="0"/>
              </a:rPr>
              <a:t>Dyma</a:t>
            </a:r>
            <a:r>
              <a:rPr lang="en-US" sz="3200">
                <a:solidFill>
                  <a:srgbClr val="002060"/>
                </a:solidFill>
                <a:cs typeface="Cavolini" panose="03000502040302020204" pitchFamily="66" charset="0"/>
              </a:rPr>
              <a:t>’.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DBC301-1008-4143-9614-055C8CDFF958}"/>
              </a:ext>
            </a:extLst>
          </p:cNvPr>
          <p:cNvSpPr txBox="1"/>
          <p:nvPr/>
        </p:nvSpPr>
        <p:spPr>
          <a:xfrm>
            <a:off x="304817" y="2711752"/>
            <a:ext cx="5882126" cy="24314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cs typeface="Cavolini"/>
              </a:rPr>
              <a:t>Dyma </a:t>
            </a:r>
            <a:r>
              <a:rPr lang="en-US" sz="3200" b="1" err="1">
                <a:solidFill>
                  <a:srgbClr val="FF0000"/>
                </a:solidFill>
                <a:cs typeface="Cavolini"/>
              </a:rPr>
              <a:t>Dd</a:t>
            </a:r>
            <a:r>
              <a:rPr lang="en-US" sz="3200" b="1" err="1">
                <a:solidFill>
                  <a:srgbClr val="002060"/>
                </a:solidFill>
                <a:cs typeface="Cavolini"/>
              </a:rPr>
              <a:t>osbarth</a:t>
            </a:r>
            <a:r>
              <a:rPr lang="en-US" sz="3200" b="1">
                <a:solidFill>
                  <a:srgbClr val="002060"/>
                </a:solidFill>
                <a:cs typeface="Cavolini"/>
              </a:rPr>
              <a:t> Miss Morgan.</a:t>
            </a:r>
          </a:p>
          <a:p>
            <a:r>
              <a:rPr lang="en-US" sz="2400" i="1">
                <a:solidFill>
                  <a:srgbClr val="002060"/>
                </a:solidFill>
                <a:cs typeface="Cavolini" panose="03000502040302020204" pitchFamily="66" charset="0"/>
              </a:rPr>
              <a:t>     </a:t>
            </a:r>
            <a:r>
              <a:rPr lang="en-US" sz="2000" i="1">
                <a:solidFill>
                  <a:srgbClr val="002060"/>
                </a:solidFill>
                <a:cs typeface="Cavolini" panose="03000502040302020204" pitchFamily="66" charset="0"/>
              </a:rPr>
              <a:t>Here is Miss Morgan’s Class.</a:t>
            </a:r>
            <a:r>
              <a:rPr lang="en-US" sz="2000" b="1" i="1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</a:p>
          <a:p>
            <a:endParaRPr lang="en-US" sz="2000" b="1" i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endParaRPr lang="en-US" sz="2000" b="1" i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cs typeface="Cavolini"/>
              </a:rPr>
              <a:t>Dyma </a:t>
            </a:r>
            <a:r>
              <a:rPr lang="en-US" sz="3200" b="1" err="1">
                <a:solidFill>
                  <a:srgbClr val="FF0000"/>
                </a:solidFill>
                <a:cs typeface="Cavolini"/>
              </a:rPr>
              <a:t>F</a:t>
            </a:r>
            <a:r>
              <a:rPr lang="en-US" sz="3200" b="1" err="1">
                <a:solidFill>
                  <a:srgbClr val="002060"/>
                </a:solidFill>
                <a:cs typeface="Cavolini"/>
              </a:rPr>
              <a:t>lwyddyn</a:t>
            </a:r>
            <a:r>
              <a:rPr lang="en-US" sz="3200" b="1">
                <a:solidFill>
                  <a:srgbClr val="002060"/>
                </a:solidFill>
                <a:cs typeface="Cavolini"/>
              </a:rPr>
              <a:t> 3.</a:t>
            </a:r>
          </a:p>
          <a:p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      </a:t>
            </a:r>
            <a:r>
              <a:rPr lang="en-US" sz="2000" i="1">
                <a:solidFill>
                  <a:srgbClr val="002060"/>
                </a:solidFill>
                <a:cs typeface="Cavolini" panose="03000502040302020204" pitchFamily="66" charset="0"/>
              </a:rPr>
              <a:t>Here is Year 3.</a:t>
            </a:r>
            <a:endParaRPr lang="en-US" sz="200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35246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780529-263B-7442-A7A7-D838CEA4513E}"/>
              </a:ext>
            </a:extLst>
          </p:cNvPr>
          <p:cNvSpPr txBox="1"/>
          <p:nvPr/>
        </p:nvSpPr>
        <p:spPr>
          <a:xfrm>
            <a:off x="383510" y="303543"/>
            <a:ext cx="32740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2000" b="0" i="0" u="none" strike="noStrike">
                <a:solidFill>
                  <a:srgbClr val="002060"/>
                </a:solidFill>
                <a:effectLst/>
              </a:rPr>
              <a:t>You can also use </a:t>
            </a:r>
            <a:r>
              <a:rPr lang="en-US" sz="2000" b="0" i="0" u="none" strike="noStrike">
                <a:solidFill>
                  <a:srgbClr val="002060"/>
                </a:solidFill>
                <a:effectLst/>
              </a:rPr>
              <a:t>​’</a:t>
            </a:r>
            <a:r>
              <a:rPr lang="cy-GB" sz="2000" b="1" i="0" u="none" strike="noStrike">
                <a:solidFill>
                  <a:srgbClr val="002060"/>
                </a:solidFill>
                <a:effectLst/>
              </a:rPr>
              <a:t>Dyma...</a:t>
            </a:r>
            <a:r>
              <a:rPr lang="cy-GB" sz="2000" i="0" u="none" strike="noStrike">
                <a:solidFill>
                  <a:srgbClr val="002060"/>
                </a:solidFill>
                <a:effectLst/>
              </a:rPr>
              <a:t>’</a:t>
            </a:r>
            <a:r>
              <a:rPr lang="cy-GB" sz="2000" b="1" i="0" u="none" strike="noStrike">
                <a:solidFill>
                  <a:srgbClr val="002060"/>
                </a:solidFill>
                <a:effectLst/>
              </a:rPr>
              <a:t> </a:t>
            </a:r>
          </a:p>
          <a:p>
            <a:pPr rtl="0" fontAlgn="base"/>
            <a:r>
              <a:rPr lang="en-US" sz="2000" b="0" i="0" u="none" strike="noStrike">
                <a:solidFill>
                  <a:srgbClr val="002060"/>
                </a:solidFill>
                <a:effectLst/>
              </a:rPr>
              <a:t>​</a:t>
            </a:r>
            <a:r>
              <a:rPr lang="cy-GB" sz="2000" b="0" i="0" u="none" strike="noStrike">
                <a:solidFill>
                  <a:srgbClr val="002060"/>
                </a:solidFill>
                <a:effectLst/>
              </a:rPr>
              <a:t>for general objects. </a:t>
            </a:r>
            <a:r>
              <a:rPr lang="cy-GB" sz="2800" b="0" i="0" u="none" strike="noStrike">
                <a:solidFill>
                  <a:srgbClr val="002060"/>
                </a:solidFill>
                <a:effectLst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890290" y="5269235"/>
            <a:ext cx="53836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 i="0" u="none" strike="noStrike">
                <a:solidFill>
                  <a:srgbClr val="FF0000"/>
                </a:solidFill>
                <a:effectLst/>
              </a:rPr>
              <a:t>b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ensil.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220955" y="551124"/>
            <a:ext cx="175008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</a:rPr>
              <a:t>p</a:t>
            </a:r>
            <a:r>
              <a:rPr lang="cy-GB" sz="4800" i="0" u="none" strike="noStrike">
                <a:solidFill>
                  <a:srgbClr val="002060"/>
                </a:solidFill>
                <a:effectLst/>
              </a:rPr>
              <a:t>ensil</a:t>
            </a:r>
          </a:p>
        </p:txBody>
      </p:sp>
      <p:pic>
        <p:nvPicPr>
          <p:cNvPr id="2" name="Picture 2" descr="A picture containing writing implement, pencil, stationary, pen&#10;&#10;Description automatically generated">
            <a:extLst>
              <a:ext uri="{FF2B5EF4-FFF2-40B4-BE49-F238E27FC236}">
                <a16:creationId xmlns:a16="http://schemas.microsoft.com/office/drawing/2014/main" id="{6B4E3A93-C39A-8A75-D042-51C3616E3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2400" y="1443266"/>
            <a:ext cx="4280115" cy="3700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092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696561" y="5398388"/>
            <a:ext cx="5383628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b</a:t>
            </a:r>
            <a:r>
              <a:rPr lang="cy-GB" sz="7200" b="1">
                <a:solidFill>
                  <a:srgbClr val="002060"/>
                </a:solidFill>
              </a:rPr>
              <a:t>aent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220955" y="357395"/>
            <a:ext cx="1750089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</a:rPr>
              <a:t>paent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3" name="Picture 3" descr="A picture containing text, stool, bin, seat&#10;&#10;Description automatically generated">
            <a:extLst>
              <a:ext uri="{FF2B5EF4-FFF2-40B4-BE49-F238E27FC236}">
                <a16:creationId xmlns:a16="http://schemas.microsoft.com/office/drawing/2014/main" id="{DC64C984-31BC-7965-F0B2-09DDF262BE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3247" y="1538515"/>
            <a:ext cx="4525504" cy="3729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37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kitchenware, tool&#10;&#10;Description automatically generated">
            <a:extLst>
              <a:ext uri="{FF2B5EF4-FFF2-40B4-BE49-F238E27FC236}">
                <a16:creationId xmlns:a16="http://schemas.microsoft.com/office/drawing/2014/main" id="{9B2076CE-5A14-EC56-B709-6B1BA7C541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2460000">
            <a:off x="3159864" y="2351581"/>
            <a:ext cx="5972013" cy="21536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624595" y="5243405"/>
            <a:ext cx="7424237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f</a:t>
            </a:r>
            <a:r>
              <a:rPr lang="cy-GB" sz="7200" b="1">
                <a:solidFill>
                  <a:srgbClr val="002060"/>
                </a:solidFill>
              </a:rPr>
              <a:t>rws paent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484785" y="499463"/>
            <a:ext cx="32095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</a:rPr>
              <a:t>brws paent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4511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373680" y="5178829"/>
            <a:ext cx="7424237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g</a:t>
            </a:r>
            <a:r>
              <a:rPr lang="cy-GB" sz="7200" b="1">
                <a:solidFill>
                  <a:srgbClr val="002060"/>
                </a:solidFill>
              </a:rPr>
              <a:t>reonau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962649" y="473632"/>
            <a:ext cx="32095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</a:rPr>
              <a:t>creonau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33C3FCBF-C6D2-021E-6453-1065CFB22C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2467" y="1677006"/>
            <a:ext cx="5519978" cy="3349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30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663341" y="5165914"/>
            <a:ext cx="7424237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b</a:t>
            </a:r>
            <a:r>
              <a:rPr lang="cy-GB" sz="7200" b="1">
                <a:solidFill>
                  <a:srgbClr val="002060"/>
                </a:solidFill>
              </a:rPr>
              <a:t>ren mesur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484785" y="447801"/>
            <a:ext cx="32095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pren mesur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634448FC-10BA-86E9-AE36-5E3DC1F0C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654" y="2512470"/>
            <a:ext cx="7470183" cy="1742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627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262968" y="5320897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b</a:t>
            </a:r>
            <a:r>
              <a:rPr lang="cy-GB" sz="7200" b="1">
                <a:solidFill>
                  <a:srgbClr val="002060"/>
                </a:solidFill>
              </a:rPr>
              <a:t>ensiliau lliw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200649" y="331564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pensiliau lliw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826C74B-94E8-9E48-C293-6333BB748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8786" y="1424310"/>
            <a:ext cx="3013613" cy="381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40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908731" y="5488795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b</a:t>
            </a:r>
            <a:r>
              <a:rPr lang="cy-GB" sz="7200" b="1">
                <a:solidFill>
                  <a:srgbClr val="002060"/>
                </a:solidFill>
              </a:rPr>
              <a:t>otel </a:t>
            </a:r>
            <a:r>
              <a:rPr lang="cy-GB" sz="7200" b="1" err="1">
                <a:solidFill>
                  <a:srgbClr val="002060"/>
                </a:solidFill>
              </a:rPr>
              <a:t>dd</a:t>
            </a:r>
            <a:r>
              <a:rPr lang="en-GB" sz="7200" b="1" err="1">
                <a:solidFill>
                  <a:srgbClr val="002060"/>
                </a:solidFill>
                <a:ea typeface="+mn-lt"/>
                <a:cs typeface="+mn-lt"/>
              </a:rPr>
              <a:t>ŵr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601022" y="331564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potel </a:t>
            </a:r>
            <a:r>
              <a:rPr lang="cy-GB" sz="4800" err="1">
                <a:solidFill>
                  <a:srgbClr val="002060"/>
                </a:solidFill>
                <a:cs typeface="Calibri"/>
              </a:rPr>
              <a:t>dd</a:t>
            </a:r>
            <a:r>
              <a:rPr lang="en-GB" sz="4800" err="1">
                <a:solidFill>
                  <a:srgbClr val="002060"/>
                </a:solidFill>
                <a:ea typeface="+mn-lt"/>
                <a:cs typeface="+mn-lt"/>
              </a:rPr>
              <a:t>ŵr</a:t>
            </a:r>
            <a:endParaRPr lang="cy-GB" sz="4800" i="0" u="none" strike="noStrike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1D27B174-0644-CABD-E047-C278E3BC08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9029" y="1313481"/>
            <a:ext cx="1633941" cy="424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98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2766663" y="5475880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g</a:t>
            </a:r>
            <a:r>
              <a:rPr lang="cy-GB" sz="7200" b="1">
                <a:solidFill>
                  <a:srgbClr val="002060"/>
                </a:solidFill>
              </a:rPr>
              <a:t>yfrifiadur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768920" y="279903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cyfrifiadur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46DF5BC-972F-9F0D-68C1-771E0A716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1994" y="1174500"/>
            <a:ext cx="4577165" cy="4341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52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464087" y="5191745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l</a:t>
            </a:r>
            <a:r>
              <a:rPr lang="cy-GB" sz="7200" b="1">
                <a:solidFill>
                  <a:srgbClr val="002060"/>
                </a:solidFill>
              </a:rPr>
              <a:t>iniadur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027225" y="421971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gliniadur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3D0DA592-0498-E7FE-04DD-EC3C0269B9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0705" y="1435151"/>
            <a:ext cx="3750589" cy="3690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71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464087" y="5191745"/>
            <a:ext cx="8315389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7200" b="1">
                <a:solidFill>
                  <a:srgbClr val="002060"/>
                </a:solidFill>
              </a:rPr>
              <a:t>Dyma </a:t>
            </a:r>
            <a:r>
              <a:rPr lang="cy-GB" sz="7200" b="1">
                <a:solidFill>
                  <a:srgbClr val="FF0000"/>
                </a:solidFill>
              </a:rPr>
              <a:t>f</a:t>
            </a:r>
            <a:r>
              <a:rPr lang="cy-GB" sz="7200" b="1">
                <a:solidFill>
                  <a:srgbClr val="002060"/>
                </a:solidFill>
              </a:rPr>
              <a:t>achgen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027225" y="421971"/>
            <a:ext cx="3609883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cy-GB" sz="4800">
                <a:solidFill>
                  <a:srgbClr val="002060"/>
                </a:solidFill>
                <a:cs typeface="Calibri"/>
              </a:rPr>
              <a:t>bachgen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F184802-EE4C-6233-560F-050DB4ADAB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4434" y="1457050"/>
            <a:ext cx="3363132" cy="3595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65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954866" y="5359643"/>
            <a:ext cx="5060747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f</a:t>
            </a:r>
            <a:r>
              <a:rPr lang="cy-GB" sz="7200" b="1">
                <a:solidFill>
                  <a:srgbClr val="002060"/>
                </a:solidFill>
              </a:rPr>
              <a:t>erch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182209" y="305735"/>
            <a:ext cx="182758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merch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21B4E03-560D-EA4E-E6FA-8DD38D83F0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9485" y="1519363"/>
            <a:ext cx="4305945" cy="3560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94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657815" y="5359643"/>
            <a:ext cx="5809831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g</a:t>
            </a:r>
            <a:r>
              <a:rPr lang="cy-GB" sz="7200" b="1">
                <a:solidFill>
                  <a:srgbClr val="002060"/>
                </a:solidFill>
              </a:rPr>
              <a:t>adair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182209" y="305735"/>
            <a:ext cx="182758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cadair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3" name="Picture 3" descr="A picture containing furniture, seat, chair&#10;&#10;Description automatically generated">
            <a:extLst>
              <a:ext uri="{FF2B5EF4-FFF2-40B4-BE49-F238E27FC236}">
                <a16:creationId xmlns:a16="http://schemas.microsoft.com/office/drawing/2014/main" id="{AAB3DDF7-2C00-216C-7E0D-71985278C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294" y="1359734"/>
            <a:ext cx="3179412" cy="412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730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929036" y="5385473"/>
            <a:ext cx="5357798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FF0000"/>
                </a:solidFill>
              </a:rPr>
              <a:t>f</a:t>
            </a:r>
            <a:r>
              <a:rPr lang="cy-GB" sz="7200" b="1">
                <a:solidFill>
                  <a:srgbClr val="002060"/>
                </a:solidFill>
              </a:rPr>
              <a:t>wrdd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543836" y="538209"/>
            <a:ext cx="18534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bwrdd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3" name="Picture 3" descr="A picture containing text, furniture, table, worktable&#10;&#10;Description automatically generated">
            <a:extLst>
              <a:ext uri="{FF2B5EF4-FFF2-40B4-BE49-F238E27FC236}">
                <a16:creationId xmlns:a16="http://schemas.microsoft.com/office/drawing/2014/main" id="{B6BBE1AD-5DFD-E9E0-7635-1D139A261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569" y="1607733"/>
            <a:ext cx="6114080" cy="3539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5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045273" y="5372558"/>
            <a:ext cx="5357798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002060"/>
                </a:solidFill>
              </a:rPr>
              <a:t>athro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543836" y="538209"/>
            <a:ext cx="185341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athro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3" descr="A picture containing text, sign, picture frame&#10;&#10;Description automatically generated">
            <a:extLst>
              <a:ext uri="{FF2B5EF4-FFF2-40B4-BE49-F238E27FC236}">
                <a16:creationId xmlns:a16="http://schemas.microsoft.com/office/drawing/2014/main" id="{386BCE7B-C1BC-BAB6-E1A6-965928EFF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163" y="1515526"/>
            <a:ext cx="6449877" cy="3852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41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347849" y="5372558"/>
            <a:ext cx="6571831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002060"/>
                </a:solidFill>
              </a:rPr>
              <a:t>athrawes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4975565" y="512378"/>
            <a:ext cx="2628326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athrawes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 descr="A picture containing text, sign, vector graphics&#10;&#10;Description automatically generated">
            <a:extLst>
              <a:ext uri="{FF2B5EF4-FFF2-40B4-BE49-F238E27FC236}">
                <a16:creationId xmlns:a16="http://schemas.microsoft.com/office/drawing/2014/main" id="{ECD327A8-1A55-F84A-A1F4-352E7DFF6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570" y="1584971"/>
            <a:ext cx="5713708" cy="370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1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786968" y="5372558"/>
            <a:ext cx="6571831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002060"/>
                </a:solidFill>
              </a:rPr>
              <a:t>rwber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311362" y="499463"/>
            <a:ext cx="2628326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rwber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B9505AA8-ABFD-56E1-EC1C-F2E0B60E05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8637" y="1651023"/>
            <a:ext cx="4034725" cy="3555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0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3877374" y="5514626"/>
            <a:ext cx="6571831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002060"/>
                </a:solidFill>
              </a:rPr>
              <a:t>siswrn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285532" y="357395"/>
            <a:ext cx="2628326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siswrn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6B21A8B6-0774-4DE5-0B9F-3C28D2D2C1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7790" y="1455908"/>
            <a:ext cx="3776420" cy="3959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27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071103" y="5359643"/>
            <a:ext cx="6571831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002060"/>
                </a:solidFill>
              </a:rPr>
              <a:t>sialc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530921" y="486548"/>
            <a:ext cx="2628326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sialc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93F62967-FDB1-FD27-5F5E-ADF850F210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5349" y="1638181"/>
            <a:ext cx="4861301" cy="3284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268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F09F18-CED9-E248-9B1E-A3538B5AD088}"/>
              </a:ext>
            </a:extLst>
          </p:cNvPr>
          <p:cNvSpPr txBox="1"/>
          <p:nvPr/>
        </p:nvSpPr>
        <p:spPr>
          <a:xfrm>
            <a:off x="4071104" y="5514626"/>
            <a:ext cx="5357798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Dyma </a:t>
            </a:r>
            <a:r>
              <a:rPr lang="cy-GB" sz="7200" b="1">
                <a:solidFill>
                  <a:srgbClr val="002060"/>
                </a:solidFill>
              </a:rPr>
              <a:t>glud</a:t>
            </a:r>
            <a:r>
              <a:rPr lang="cy-GB" sz="7200" b="1" i="0" u="none" strike="noStrike">
                <a:solidFill>
                  <a:srgbClr val="002060"/>
                </a:solidFill>
                <a:effectLst/>
              </a:rPr>
              <a:t>.</a:t>
            </a:r>
            <a:r>
              <a:rPr lang="cy-GB" sz="7200" b="0" i="0" u="none" strike="noStrike">
                <a:solidFill>
                  <a:srgbClr val="002060"/>
                </a:solidFill>
                <a:effectLst/>
              </a:rPr>
              <a:t> ​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7AC639-7AB2-EF45-9F28-B71795E55DFC}"/>
              </a:ext>
            </a:extLst>
          </p:cNvPr>
          <p:cNvSpPr txBox="1"/>
          <p:nvPr/>
        </p:nvSpPr>
        <p:spPr>
          <a:xfrm>
            <a:off x="5543836" y="357395"/>
            <a:ext cx="133680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rtl="0" fontAlgn="base"/>
            <a:r>
              <a:rPr lang="cy-GB" sz="4800">
                <a:solidFill>
                  <a:srgbClr val="002060"/>
                </a:solidFill>
                <a:cs typeface="Calibri"/>
              </a:rPr>
              <a:t>glud</a:t>
            </a:r>
            <a:endParaRPr lang="cy-GB" sz="48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3" descr="A picture containing logo&#10;&#10;Description automatically generated">
            <a:extLst>
              <a:ext uri="{FF2B5EF4-FFF2-40B4-BE49-F238E27FC236}">
                <a16:creationId xmlns:a16="http://schemas.microsoft.com/office/drawing/2014/main" id="{90DEB03A-9AC0-EC7A-2BCA-F62ED2BF0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2904" y="1308720"/>
            <a:ext cx="1248260" cy="4124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232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indoor, several&#10;&#10;Description automatically generated">
            <a:extLst>
              <a:ext uri="{FF2B5EF4-FFF2-40B4-BE49-F238E27FC236}">
                <a16:creationId xmlns:a16="http://schemas.microsoft.com/office/drawing/2014/main" id="{E981DE4B-C958-D3D3-E43D-45D9A251F9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491" y="701799"/>
            <a:ext cx="8283844" cy="5453671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971528-D878-C7FA-2FEF-F2EB5A24DA1D}"/>
              </a:ext>
            </a:extLst>
          </p:cNvPr>
          <p:cNvSpPr txBox="1"/>
          <p:nvPr/>
        </p:nvSpPr>
        <p:spPr>
          <a:xfrm>
            <a:off x="9128502" y="1392264"/>
            <a:ext cx="2743200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Dyma …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'</a:t>
            </a:r>
            <a:endParaRPr lang="en-US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00" b="1" i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o </a:t>
            </a: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flaen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 bob un </a:t>
            </a: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o’r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enwau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sydd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 o </a:t>
            </a: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amgylch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llun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Cofiwch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Calibri"/>
                <a:cs typeface="Calibri"/>
              </a:rPr>
              <a:t>dreiglo</a:t>
            </a:r>
            <a:r>
              <a:rPr lang="en-US" sz="240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Put '</a:t>
            </a:r>
            <a:r>
              <a:rPr lang="en-US" sz="2400" b="1" i="1">
                <a:solidFill>
                  <a:srgbClr val="002060"/>
                </a:solidFill>
                <a:latin typeface="Calibri"/>
                <a:cs typeface="Calibri"/>
              </a:rPr>
              <a:t>Dyma …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' in front of all the</a:t>
            </a:r>
            <a:br>
              <a:rPr lang="en-US" sz="2400" i="1">
                <a:latin typeface="Calibri"/>
              </a:rPr>
            </a:b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nouns. Remember to mutate! </a:t>
            </a:r>
            <a:endParaRPr lang="en-US"/>
          </a:p>
          <a:p>
            <a:endParaRPr lang="en-US" i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>
              <a:solidFill>
                <a:srgbClr val="000000"/>
              </a:solidFill>
              <a:cs typeface="Calibri"/>
            </a:endParaRP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04326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218848" y="5171536"/>
            <a:ext cx="18405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Lliwiau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err="1">
                <a:solidFill>
                  <a:srgbClr val="002060"/>
                </a:solidFill>
                <a:cs typeface="Calibri"/>
              </a:rPr>
              <a:t>Colours</a:t>
            </a:r>
          </a:p>
        </p:txBody>
      </p:sp>
    </p:spTree>
    <p:extLst>
      <p:ext uri="{BB962C8B-B14F-4D97-AF65-F5344CB8AC3E}">
        <p14:creationId xmlns:p14="http://schemas.microsoft.com/office/powerpoint/2010/main" val="185077723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1F0D4FF-4364-4E47-B94C-6E77E3B1E8C8}"/>
              </a:ext>
            </a:extLst>
          </p:cNvPr>
          <p:cNvSpPr/>
          <p:nvPr/>
        </p:nvSpPr>
        <p:spPr>
          <a:xfrm>
            <a:off x="762000" y="293076"/>
            <a:ext cx="2180492" cy="186397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/>
              <a:t>coch</a:t>
            </a:r>
            <a:r>
              <a:rPr lang="en-US" sz="4000"/>
              <a:t>​</a:t>
            </a:r>
          </a:p>
          <a:p>
            <a:pPr algn="ctr" fontAlgn="base"/>
            <a:r>
              <a:rPr lang="en-US" sz="2400" i="1"/>
              <a:t>red</a:t>
            </a:r>
            <a:r>
              <a:rPr lang="en-US" sz="2400"/>
              <a:t>​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BD075F-B580-994B-975F-884FE757DD4E}"/>
              </a:ext>
            </a:extLst>
          </p:cNvPr>
          <p:cNvSpPr/>
          <p:nvPr/>
        </p:nvSpPr>
        <p:spPr>
          <a:xfrm>
            <a:off x="3566746" y="293076"/>
            <a:ext cx="2180492" cy="186397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>
                <a:solidFill>
                  <a:schemeClr val="tx1"/>
                </a:solidFill>
              </a:rPr>
              <a:t>melyn</a:t>
            </a:r>
            <a:endParaRPr lang="en-US" sz="4000" b="1">
              <a:solidFill>
                <a:schemeClr val="tx1"/>
              </a:solidFill>
            </a:endParaRPr>
          </a:p>
          <a:p>
            <a:pPr algn="ctr" fontAlgn="base"/>
            <a:r>
              <a:rPr lang="en-US" sz="2400" i="1">
                <a:solidFill>
                  <a:schemeClr val="tx1"/>
                </a:solidFill>
              </a:rPr>
              <a:t>yellow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3DCB13B-22BC-3A4E-9612-47200158C189}"/>
              </a:ext>
            </a:extLst>
          </p:cNvPr>
          <p:cNvSpPr/>
          <p:nvPr/>
        </p:nvSpPr>
        <p:spPr>
          <a:xfrm>
            <a:off x="6371492" y="293076"/>
            <a:ext cx="2180492" cy="1863970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/>
              <a:t>glas</a:t>
            </a:r>
            <a:endParaRPr lang="en-US" sz="4000" b="1"/>
          </a:p>
          <a:p>
            <a:pPr algn="ctr" fontAlgn="base"/>
            <a:r>
              <a:rPr lang="en-US" sz="2400" i="1"/>
              <a:t>blue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024F769-7798-9845-BEE8-E680E6DF53A1}"/>
              </a:ext>
            </a:extLst>
          </p:cNvPr>
          <p:cNvSpPr/>
          <p:nvPr/>
        </p:nvSpPr>
        <p:spPr>
          <a:xfrm>
            <a:off x="9176238" y="293076"/>
            <a:ext cx="2180492" cy="186397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/>
              <a:t>gwyrdd</a:t>
            </a:r>
            <a:endParaRPr lang="en-US" sz="4000" b="1"/>
          </a:p>
          <a:p>
            <a:pPr algn="ctr" fontAlgn="base"/>
            <a:r>
              <a:rPr lang="en-US" sz="2400" i="1"/>
              <a:t>green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C1E6C5-4146-A14E-BCF7-C5EEF06D02D9}"/>
              </a:ext>
            </a:extLst>
          </p:cNvPr>
          <p:cNvSpPr/>
          <p:nvPr/>
        </p:nvSpPr>
        <p:spPr>
          <a:xfrm>
            <a:off x="762000" y="2497015"/>
            <a:ext cx="2180492" cy="1863970"/>
          </a:xfrm>
          <a:prstGeom prst="rect">
            <a:avLst/>
          </a:prstGeom>
          <a:solidFill>
            <a:srgbClr val="9437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/>
              <a:t>porffor</a:t>
            </a:r>
            <a:endParaRPr lang="en-US" sz="4000" b="1"/>
          </a:p>
          <a:p>
            <a:pPr algn="ctr" fontAlgn="base"/>
            <a:r>
              <a:rPr lang="en-US" sz="2400" i="1"/>
              <a:t>purple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E4FAF5-3EAE-FA45-BDF6-2C035D1146BF}"/>
              </a:ext>
            </a:extLst>
          </p:cNvPr>
          <p:cNvSpPr/>
          <p:nvPr/>
        </p:nvSpPr>
        <p:spPr>
          <a:xfrm>
            <a:off x="762000" y="4700954"/>
            <a:ext cx="2180492" cy="186397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/>
              <a:t>du</a:t>
            </a:r>
          </a:p>
          <a:p>
            <a:pPr algn="ctr" fontAlgn="base"/>
            <a:r>
              <a:rPr lang="en-US" sz="2400" i="1"/>
              <a:t>black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999FA8-62B0-C04D-8136-F18AA234F00D}"/>
              </a:ext>
            </a:extLst>
          </p:cNvPr>
          <p:cNvSpPr/>
          <p:nvPr/>
        </p:nvSpPr>
        <p:spPr>
          <a:xfrm>
            <a:off x="3566746" y="2497015"/>
            <a:ext cx="2180492" cy="1863970"/>
          </a:xfrm>
          <a:prstGeom prst="rect">
            <a:avLst/>
          </a:prstGeom>
          <a:solidFill>
            <a:srgbClr val="FF4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/>
              <a:t>pinc</a:t>
            </a:r>
            <a:endParaRPr lang="en-US" sz="4000" b="1"/>
          </a:p>
          <a:p>
            <a:pPr algn="ctr" fontAlgn="base"/>
            <a:r>
              <a:rPr lang="en-US" sz="2400" i="1"/>
              <a:t>pink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E92BB4-85A7-BF4D-898D-B0171A5F504D}"/>
              </a:ext>
            </a:extLst>
          </p:cNvPr>
          <p:cNvSpPr/>
          <p:nvPr/>
        </p:nvSpPr>
        <p:spPr>
          <a:xfrm>
            <a:off x="6371492" y="2497015"/>
            <a:ext cx="2180492" cy="1863970"/>
          </a:xfrm>
          <a:prstGeom prst="rect">
            <a:avLst/>
          </a:prstGeom>
          <a:solidFill>
            <a:srgbClr val="9452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/>
              <a:t>brown</a:t>
            </a:r>
          </a:p>
          <a:p>
            <a:pPr algn="ctr" fontAlgn="base"/>
            <a:r>
              <a:rPr lang="en-US" sz="2400" i="1"/>
              <a:t>brown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D4BCEC8-B9C3-FE49-A259-2E02F2F8CE2E}"/>
              </a:ext>
            </a:extLst>
          </p:cNvPr>
          <p:cNvSpPr/>
          <p:nvPr/>
        </p:nvSpPr>
        <p:spPr>
          <a:xfrm>
            <a:off x="9176238" y="2497015"/>
            <a:ext cx="2180492" cy="1863970"/>
          </a:xfrm>
          <a:prstGeom prst="rect">
            <a:avLst/>
          </a:prstGeom>
          <a:solidFill>
            <a:srgbClr val="FF9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/>
              <a:t>oren</a:t>
            </a:r>
            <a:endParaRPr lang="en-US" sz="4000" b="1"/>
          </a:p>
          <a:p>
            <a:pPr algn="ctr" fontAlgn="base"/>
            <a:r>
              <a:rPr lang="en-US" sz="2400" i="1"/>
              <a:t>orange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0F9C949-EF1C-6B49-B6E9-12FDC40C929E}"/>
              </a:ext>
            </a:extLst>
          </p:cNvPr>
          <p:cNvSpPr/>
          <p:nvPr/>
        </p:nvSpPr>
        <p:spPr>
          <a:xfrm>
            <a:off x="3566746" y="4700954"/>
            <a:ext cx="2180492" cy="186397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/>
              <a:t>llwyd</a:t>
            </a:r>
            <a:endParaRPr lang="en-US" sz="4000" b="1"/>
          </a:p>
          <a:p>
            <a:pPr algn="ctr" fontAlgn="base"/>
            <a:r>
              <a:rPr lang="en-US" sz="2400" i="1"/>
              <a:t>grey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2F40EF6-0D8F-3543-BF27-5C56EE931D64}"/>
              </a:ext>
            </a:extLst>
          </p:cNvPr>
          <p:cNvSpPr/>
          <p:nvPr/>
        </p:nvSpPr>
        <p:spPr>
          <a:xfrm>
            <a:off x="6371492" y="4700954"/>
            <a:ext cx="2180492" cy="18639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>
                <a:solidFill>
                  <a:schemeClr val="tx1"/>
                </a:solidFill>
              </a:rPr>
              <a:t>gwyn</a:t>
            </a:r>
            <a:endParaRPr lang="en-US" sz="4000" b="1">
              <a:solidFill>
                <a:schemeClr val="tx1"/>
              </a:solidFill>
            </a:endParaRPr>
          </a:p>
          <a:p>
            <a:pPr algn="ctr" fontAlgn="base"/>
            <a:r>
              <a:rPr lang="en-US" sz="2400" i="1">
                <a:solidFill>
                  <a:schemeClr val="tx1"/>
                </a:solidFill>
              </a:rPr>
              <a:t>white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73BBFB5-AA07-D749-9F79-0406939D8B52}"/>
              </a:ext>
            </a:extLst>
          </p:cNvPr>
          <p:cNvSpPr/>
          <p:nvPr/>
        </p:nvSpPr>
        <p:spPr>
          <a:xfrm>
            <a:off x="9176238" y="4700954"/>
            <a:ext cx="2180492" cy="1863970"/>
          </a:xfrm>
          <a:prstGeom prst="rect">
            <a:avLst/>
          </a:prstGeom>
          <a:solidFill>
            <a:srgbClr val="FFD57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US" sz="4000" b="1" err="1">
                <a:solidFill>
                  <a:schemeClr val="tx1"/>
                </a:solidFill>
              </a:rPr>
              <a:t>aur</a:t>
            </a:r>
            <a:endParaRPr lang="en-US" sz="4000" b="1">
              <a:solidFill>
                <a:schemeClr val="tx1"/>
              </a:solidFill>
            </a:endParaRPr>
          </a:p>
          <a:p>
            <a:pPr algn="ctr" fontAlgn="base"/>
            <a:r>
              <a:rPr lang="en-US" sz="2400" i="1">
                <a:solidFill>
                  <a:schemeClr val="tx1"/>
                </a:solidFill>
              </a:rPr>
              <a:t>gold</a:t>
            </a:r>
          </a:p>
        </p:txBody>
      </p:sp>
    </p:spTree>
    <p:extLst>
      <p:ext uri="{BB962C8B-B14F-4D97-AF65-F5344CB8AC3E}">
        <p14:creationId xmlns:p14="http://schemas.microsoft.com/office/powerpoint/2010/main" val="56209315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CC49EF-03EB-5E47-9F5E-C7178BE98571}"/>
              </a:ext>
            </a:extLst>
          </p:cNvPr>
          <p:cNvSpPr txBox="1"/>
          <p:nvPr/>
        </p:nvSpPr>
        <p:spPr>
          <a:xfrm>
            <a:off x="3978516" y="224281"/>
            <a:ext cx="4157471" cy="14773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5400" b="1">
                <a:solidFill>
                  <a:srgbClr val="002060"/>
                </a:solidFill>
              </a:rPr>
              <a:t>Can </a:t>
            </a:r>
            <a:r>
              <a:rPr lang="en-US" sz="5400" b="1" err="1">
                <a:solidFill>
                  <a:srgbClr val="002060"/>
                </a:solidFill>
              </a:rPr>
              <a:t>yr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Enfys</a:t>
            </a:r>
            <a:r>
              <a:rPr lang="en-US" sz="5400" b="1">
                <a:solidFill>
                  <a:srgbClr val="002060"/>
                </a:solidFill>
              </a:rPr>
              <a:t>!</a:t>
            </a:r>
            <a:br>
              <a:rPr lang="en-US" sz="5400" b="1">
                <a:solidFill>
                  <a:srgbClr val="002060"/>
                </a:solidFill>
              </a:rPr>
            </a:br>
            <a:r>
              <a:rPr lang="en-US" sz="3600" b="1">
                <a:solidFill>
                  <a:srgbClr val="002060"/>
                </a:solidFill>
              </a:rPr>
              <a:t> </a:t>
            </a:r>
            <a:endParaRPr lang="en-US" sz="2400" i="1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ABC243-CAB8-B942-B125-AFA40F6CAE85}"/>
              </a:ext>
            </a:extLst>
          </p:cNvPr>
          <p:cNvSpPr txBox="1"/>
          <p:nvPr/>
        </p:nvSpPr>
        <p:spPr>
          <a:xfrm>
            <a:off x="3669791" y="6265448"/>
            <a:ext cx="48524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solidFill>
                  <a:srgbClr val="002060"/>
                </a:solidFill>
                <a:hlinkClick r:id="rId2"/>
              </a:rPr>
              <a:t>https://www.youtube.com/watch?v=A-fs5JB_b7E</a:t>
            </a:r>
            <a:endParaRPr lang="en-US">
              <a:solidFill>
                <a:srgbClr val="002060"/>
              </a:solidFill>
            </a:endParaRPr>
          </a:p>
          <a:p>
            <a:endParaRPr lang="en-US">
              <a:solidFill>
                <a:srgbClr val="002060"/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BEF3DFDF-896F-10CF-2DA0-5B60C783A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5349" y="1343525"/>
            <a:ext cx="4861300" cy="4622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71088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1C17AFA-3A59-6945-A7DA-1BB9612C4265}"/>
              </a:ext>
            </a:extLst>
          </p:cNvPr>
          <p:cNvSpPr txBox="1"/>
          <p:nvPr/>
        </p:nvSpPr>
        <p:spPr>
          <a:xfrm>
            <a:off x="8097201" y="4864293"/>
            <a:ext cx="38920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https://wordwall.net/resource/278848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7" name="Picture 6" descr="Qr code&#10;&#10;Description automatically generated">
            <a:extLst>
              <a:ext uri="{FF2B5EF4-FFF2-40B4-BE49-F238E27FC236}">
                <a16:creationId xmlns:a16="http://schemas.microsoft.com/office/drawing/2014/main" id="{9CD7F56C-ABFD-B640-A755-7C81D1324D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9877" y="1438981"/>
            <a:ext cx="3146711" cy="315756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4C0858-5742-1B43-88DF-721F3B332645}"/>
              </a:ext>
            </a:extLst>
          </p:cNvPr>
          <p:cNvSpPr txBox="1"/>
          <p:nvPr/>
        </p:nvSpPr>
        <p:spPr>
          <a:xfrm>
            <a:off x="480645" y="312299"/>
            <a:ext cx="4384432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Ydych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cofio</a:t>
            </a:r>
            <a:r>
              <a:rPr lang="en-US" sz="3600" b="1">
                <a:solidFill>
                  <a:srgbClr val="002060"/>
                </a:solidFill>
              </a:rPr>
              <a:t>?!                                   </a:t>
            </a:r>
          </a:p>
          <a:p>
            <a:r>
              <a:rPr lang="en-US" sz="2000" i="1">
                <a:solidFill>
                  <a:srgbClr val="002060"/>
                </a:solidFill>
              </a:rPr>
              <a:t>Do you remember?!                                                                       </a:t>
            </a:r>
          </a:p>
        </p:txBody>
      </p:sp>
      <p:pic>
        <p:nvPicPr>
          <p:cNvPr id="10" name="Picture 9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A3BED00-2BDC-8C4F-8E30-F28825694A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08" y="2180168"/>
            <a:ext cx="6816481" cy="395002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580944C-E716-9940-B0AE-4D09FC200A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9877" y="407476"/>
            <a:ext cx="3146710" cy="76375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3824214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002060"/>
                </a:solidFill>
              </a:rPr>
              <a:t>liw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wyt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?                                   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000" i="1">
                <a:solidFill>
                  <a:srgbClr val="002060"/>
                </a:solidFill>
              </a:rPr>
              <a:t>What </a:t>
            </a:r>
            <a:r>
              <a:rPr lang="en-US" sz="2000" i="1" err="1">
                <a:solidFill>
                  <a:srgbClr val="002060"/>
                </a:solidFill>
              </a:rPr>
              <a:t>colour</a:t>
            </a:r>
            <a:r>
              <a:rPr lang="en-US" sz="2000" i="1">
                <a:solidFill>
                  <a:srgbClr val="002060"/>
                </a:solidFill>
              </a:rPr>
              <a:t> do you like?  (singular)  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6101564" y="1436911"/>
            <a:ext cx="518378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Dw </a:t>
            </a:r>
            <a:r>
              <a:rPr lang="en-US" sz="3600" b="1" dirty="0" err="1">
                <a:solidFill>
                  <a:srgbClr val="002060"/>
                </a:solidFill>
              </a:rPr>
              <a:t>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…      </a:t>
            </a:r>
            <a:endParaRPr lang="en-US" dirty="0"/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000" i="1" dirty="0">
                <a:solidFill>
                  <a:srgbClr val="002060"/>
                </a:solidFill>
              </a:rPr>
              <a:t>I like…                                           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3FC757D-143E-ADC7-F3F5-6B77B268CE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38" y="2100452"/>
            <a:ext cx="4021810" cy="4762284"/>
          </a:xfrm>
          <a:prstGeom prst="rect">
            <a:avLst/>
          </a:prstGeom>
        </p:spPr>
      </p:pic>
      <p:pic>
        <p:nvPicPr>
          <p:cNvPr id="3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6E75BAAA-C7D8-35AF-13FB-6D8268FBE0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078" y="3136360"/>
            <a:ext cx="7341030" cy="3723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88310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002060"/>
                </a:solidFill>
              </a:rPr>
              <a:t>liw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…..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?                                   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000" i="1">
                <a:solidFill>
                  <a:srgbClr val="002060"/>
                </a:solidFill>
              </a:rPr>
              <a:t>What </a:t>
            </a:r>
            <a:r>
              <a:rPr lang="en-US" sz="2000" i="1" err="1">
                <a:solidFill>
                  <a:srgbClr val="002060"/>
                </a:solidFill>
              </a:rPr>
              <a:t>colour</a:t>
            </a:r>
            <a:r>
              <a:rPr lang="en-US" sz="2000" i="1">
                <a:solidFill>
                  <a:srgbClr val="002060"/>
                </a:solidFill>
              </a:rPr>
              <a:t> does ….. like?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5331272" y="2293372"/>
            <a:ext cx="5785263" cy="35394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</a:rPr>
              <a:t>Mae </a:t>
            </a:r>
            <a:r>
              <a:rPr lang="en-US" sz="3200" b="1" err="1">
                <a:solidFill>
                  <a:srgbClr val="002060"/>
                </a:solidFill>
              </a:rPr>
              <a:t>Siân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hoffi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coch</a:t>
            </a:r>
            <a:r>
              <a:rPr lang="en-US" sz="3200" b="1">
                <a:solidFill>
                  <a:srgbClr val="002060"/>
                </a:solidFill>
              </a:rPr>
              <a:t>.</a:t>
            </a:r>
          </a:p>
          <a:p>
            <a:r>
              <a:rPr lang="en-US" sz="3200" b="1">
                <a:solidFill>
                  <a:srgbClr val="002060"/>
                </a:solidFill>
              </a:rPr>
              <a:t>     Mae </a:t>
            </a:r>
            <a:r>
              <a:rPr lang="en-US" sz="3200" b="1" err="1">
                <a:solidFill>
                  <a:srgbClr val="FF0000"/>
                </a:solidFill>
              </a:rPr>
              <a:t>hi</a:t>
            </a:r>
            <a:r>
              <a:rPr lang="en-US" sz="3200" b="1" err="1">
                <a:solidFill>
                  <a:srgbClr val="002060"/>
                </a:solidFill>
              </a:rPr>
              <a:t>’n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hoffi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coch</a:t>
            </a:r>
            <a:r>
              <a:rPr lang="en-US" sz="3200" b="1">
                <a:solidFill>
                  <a:srgbClr val="002060"/>
                </a:solidFill>
              </a:rPr>
              <a:t>.</a:t>
            </a:r>
          </a:p>
          <a:p>
            <a:endParaRPr lang="en-US" sz="3200" b="1">
              <a:solidFill>
                <a:srgbClr val="002060"/>
              </a:solidFill>
            </a:endParaRPr>
          </a:p>
          <a:p>
            <a:endParaRPr lang="en-US" sz="3200" b="1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</a:rPr>
              <a:t>Mae Gareth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hoffi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melyn</a:t>
            </a:r>
            <a:r>
              <a:rPr lang="en-US" sz="3200" b="1">
                <a:solidFill>
                  <a:srgbClr val="002060"/>
                </a:solidFill>
              </a:rPr>
              <a:t>.</a:t>
            </a:r>
          </a:p>
          <a:p>
            <a:r>
              <a:rPr lang="en-US" sz="3200" b="1">
                <a:solidFill>
                  <a:srgbClr val="002060"/>
                </a:solidFill>
              </a:rPr>
              <a:t>     Mae </a:t>
            </a:r>
            <a:r>
              <a:rPr lang="en-US" sz="3200" b="1" err="1">
                <a:solidFill>
                  <a:srgbClr val="FF0000"/>
                </a:solidFill>
              </a:rPr>
              <a:t>e</a:t>
            </a:r>
            <a:r>
              <a:rPr lang="en-US" sz="3200" b="1" err="1">
                <a:solidFill>
                  <a:srgbClr val="002060"/>
                </a:solidFill>
              </a:rPr>
              <a:t>’n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hoffi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melyn</a:t>
            </a:r>
            <a:r>
              <a:rPr lang="en-US" sz="3200" b="1">
                <a:solidFill>
                  <a:srgbClr val="002060"/>
                </a:solidFill>
              </a:rPr>
              <a:t>. </a:t>
            </a:r>
          </a:p>
          <a:p>
            <a:r>
              <a:rPr lang="en-US" sz="3200" b="1">
                <a:solidFill>
                  <a:srgbClr val="002060"/>
                </a:solidFill>
              </a:rPr>
              <a:t>                                 </a:t>
            </a:r>
            <a:r>
              <a:rPr lang="en-US" sz="3200" i="1">
                <a:solidFill>
                  <a:srgbClr val="002060"/>
                </a:solidFill>
              </a:rPr>
              <a:t>                                                         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088DFAF-722E-712A-F5F4-D2F30AF17B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38" y="2100452"/>
            <a:ext cx="4021810" cy="4762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18644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002060"/>
                </a:solidFill>
              </a:rPr>
              <a:t>liw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dwyt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? 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</a:rPr>
              <a:t>                                 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000" i="1">
                <a:solidFill>
                  <a:srgbClr val="002060"/>
                </a:solidFill>
              </a:rPr>
              <a:t>What </a:t>
            </a:r>
            <a:r>
              <a:rPr lang="en-US" sz="2000" i="1" err="1">
                <a:solidFill>
                  <a:srgbClr val="002060"/>
                </a:solidFill>
              </a:rPr>
              <a:t>colour</a:t>
            </a:r>
            <a:r>
              <a:rPr lang="en-US" sz="2000" i="1">
                <a:solidFill>
                  <a:srgbClr val="002060"/>
                </a:solidFill>
              </a:rPr>
              <a:t> don’t you like?  (singular)  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6384628" y="1215892"/>
            <a:ext cx="5844307" cy="187743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Dydw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r>
              <a:rPr lang="en-US" sz="3600" b="1" dirty="0">
                <a:solidFill>
                  <a:srgbClr val="002060"/>
                </a:solidFill>
              </a:rPr>
              <a:t>  Dw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000" i="1" dirty="0">
                <a:solidFill>
                  <a:srgbClr val="002060"/>
                </a:solidFill>
              </a:rPr>
              <a:t>I don’t like…                                           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1FD09E1F-C693-46BF-A348-C357EA3AAF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1078" y="3136360"/>
            <a:ext cx="7341030" cy="3723687"/>
          </a:xfrm>
          <a:prstGeom prst="rect">
            <a:avLst/>
          </a:prstGeom>
        </p:spPr>
      </p:pic>
      <p:pic>
        <p:nvPicPr>
          <p:cNvPr id="6" name="Picture 6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982D0CFF-EF7B-AD9C-4DAD-8797BA95DF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536" y="1793930"/>
            <a:ext cx="3802250" cy="506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6965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799" y="221787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002060"/>
                </a:solidFill>
              </a:rPr>
              <a:t>liw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…..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?                                   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  </a:t>
            </a:r>
            <a:r>
              <a:rPr lang="en-US" sz="2000" i="1">
                <a:solidFill>
                  <a:srgbClr val="002060"/>
                </a:solidFill>
              </a:rPr>
              <a:t>What </a:t>
            </a:r>
            <a:r>
              <a:rPr lang="en-US" sz="2000" i="1" err="1">
                <a:solidFill>
                  <a:srgbClr val="002060"/>
                </a:solidFill>
              </a:rPr>
              <a:t>colour</a:t>
            </a:r>
            <a:r>
              <a:rPr lang="en-US" sz="2000" i="1">
                <a:solidFill>
                  <a:srgbClr val="002060"/>
                </a:solidFill>
              </a:rPr>
              <a:t> doesn’t (name) like?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40BAB6-BA10-F047-91E6-6846C250291C}"/>
              </a:ext>
            </a:extLst>
          </p:cNvPr>
          <p:cNvSpPr txBox="1"/>
          <p:nvPr/>
        </p:nvSpPr>
        <p:spPr>
          <a:xfrm>
            <a:off x="5331272" y="2293372"/>
            <a:ext cx="6404017" cy="35394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</a:rPr>
              <a:t>Dydy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Siân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ddim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hoffi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coch</a:t>
            </a:r>
            <a:r>
              <a:rPr lang="en-US" sz="3200" b="1">
                <a:solidFill>
                  <a:srgbClr val="002060"/>
                </a:solidFill>
              </a:rPr>
              <a:t>.</a:t>
            </a:r>
          </a:p>
          <a:p>
            <a:r>
              <a:rPr lang="en-US" sz="3200" b="1">
                <a:solidFill>
                  <a:srgbClr val="002060"/>
                </a:solidFill>
              </a:rPr>
              <a:t>     </a:t>
            </a:r>
            <a:r>
              <a:rPr lang="en-US" sz="3200" b="1" err="1">
                <a:solidFill>
                  <a:srgbClr val="002060"/>
                </a:solidFill>
              </a:rPr>
              <a:t>Dydy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>
                <a:solidFill>
                  <a:srgbClr val="FF0000"/>
                </a:solidFill>
              </a:rPr>
              <a:t>hi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ddim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hoffi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coch</a:t>
            </a:r>
            <a:r>
              <a:rPr lang="en-US" sz="3200" b="1">
                <a:solidFill>
                  <a:srgbClr val="002060"/>
                </a:solidFill>
              </a:rPr>
              <a:t>.</a:t>
            </a:r>
          </a:p>
          <a:p>
            <a:endParaRPr lang="en-US" sz="3200" b="1">
              <a:solidFill>
                <a:srgbClr val="002060"/>
              </a:solidFill>
            </a:endParaRPr>
          </a:p>
          <a:p>
            <a:endParaRPr lang="en-US" sz="3200" b="1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</a:rPr>
              <a:t>Dydy</a:t>
            </a:r>
            <a:r>
              <a:rPr lang="en-US" sz="3200" b="1">
                <a:solidFill>
                  <a:srgbClr val="002060"/>
                </a:solidFill>
              </a:rPr>
              <a:t> Gareth </a:t>
            </a:r>
            <a:r>
              <a:rPr lang="en-US" sz="3200" b="1" err="1">
                <a:solidFill>
                  <a:srgbClr val="002060"/>
                </a:solidFill>
              </a:rPr>
              <a:t>ddim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hoffi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melyn</a:t>
            </a:r>
            <a:r>
              <a:rPr lang="en-US" sz="3200" b="1">
                <a:solidFill>
                  <a:srgbClr val="002060"/>
                </a:solidFill>
              </a:rPr>
              <a:t>.</a:t>
            </a:r>
          </a:p>
          <a:p>
            <a:r>
              <a:rPr lang="en-US" sz="3200" b="1">
                <a:solidFill>
                  <a:srgbClr val="002060"/>
                </a:solidFill>
              </a:rPr>
              <a:t>     </a:t>
            </a:r>
            <a:r>
              <a:rPr lang="en-US" sz="3200" b="1" err="1">
                <a:solidFill>
                  <a:srgbClr val="002060"/>
                </a:solidFill>
              </a:rPr>
              <a:t>Dydy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>
                <a:solidFill>
                  <a:srgbClr val="FF0000"/>
                </a:solidFill>
              </a:rPr>
              <a:t>e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ddim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hoffi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melyn</a:t>
            </a:r>
            <a:r>
              <a:rPr lang="en-US" sz="3200" b="1">
                <a:solidFill>
                  <a:srgbClr val="002060"/>
                </a:solidFill>
              </a:rPr>
              <a:t>. </a:t>
            </a:r>
          </a:p>
          <a:p>
            <a:r>
              <a:rPr lang="en-US" sz="3200" b="1">
                <a:solidFill>
                  <a:srgbClr val="002060"/>
                </a:solidFill>
              </a:rPr>
              <a:t>                                 </a:t>
            </a:r>
            <a:r>
              <a:rPr lang="en-US" sz="3200" i="1">
                <a:solidFill>
                  <a:srgbClr val="002060"/>
                </a:solidFill>
              </a:rPr>
              <a:t>                                                         </a:t>
            </a:r>
          </a:p>
        </p:txBody>
      </p:sp>
      <p:pic>
        <p:nvPicPr>
          <p:cNvPr id="3" name="Picture 6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F75FB773-D547-B7A8-E328-2C8C651B40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36" y="1793930"/>
            <a:ext cx="3802250" cy="506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06161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B324AF-BAC6-B3DA-0763-C9CEAABD23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2" r="3142" b="-147"/>
          <a:stretch/>
        </p:blipFill>
        <p:spPr>
          <a:xfrm>
            <a:off x="4536240" y="0"/>
            <a:ext cx="7657962" cy="68651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2027F2-401F-7203-3BCB-1476500C1EA6}"/>
              </a:ext>
            </a:extLst>
          </p:cNvPr>
          <p:cNvSpPr txBox="1"/>
          <p:nvPr/>
        </p:nvSpPr>
        <p:spPr>
          <a:xfrm>
            <a:off x="10033761" y="370600"/>
            <a:ext cx="1661032" cy="63709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>
                <a:solidFill>
                  <a:srgbClr val="002060"/>
                </a:solidFill>
              </a:rPr>
              <a:t>p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b</a:t>
            </a:r>
            <a:endParaRPr lang="en-US" sz="2400"/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t        &gt;     </a:t>
            </a:r>
            <a:r>
              <a:rPr lang="en-US" sz="2400" b="1">
                <a:solidFill>
                  <a:srgbClr val="FF0000"/>
                </a:solidFill>
              </a:rPr>
              <a:t>d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c 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g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b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f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d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dd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g        &gt;</a:t>
            </a:r>
            <a:r>
              <a:rPr lang="en-US" sz="2400" b="1"/>
              <a:t>      </a:t>
            </a:r>
            <a:r>
              <a:rPr lang="en-US" sz="2400" b="1">
                <a:solidFill>
                  <a:srgbClr val="FF0000"/>
                </a:solidFill>
              </a:rPr>
              <a:t>-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m       &gt;</a:t>
            </a:r>
            <a:r>
              <a:rPr lang="en-US" sz="2400" b="1"/>
              <a:t>     </a:t>
            </a:r>
            <a:r>
              <a:rPr lang="en-US" sz="2400" b="1">
                <a:solidFill>
                  <a:srgbClr val="FF0000"/>
                </a:solidFill>
              </a:rPr>
              <a:t>f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 err="1">
                <a:solidFill>
                  <a:srgbClr val="002060"/>
                </a:solidFill>
              </a:rPr>
              <a:t>ll</a:t>
            </a:r>
            <a:r>
              <a:rPr lang="en-US" sz="2400" b="1">
                <a:solidFill>
                  <a:srgbClr val="002060"/>
                </a:solidFill>
              </a:rPr>
              <a:t>        &gt;      </a:t>
            </a:r>
            <a:r>
              <a:rPr lang="en-US" sz="2400" b="1">
                <a:solidFill>
                  <a:srgbClr val="FF0000"/>
                </a:solidFill>
              </a:rPr>
              <a:t>l</a:t>
            </a:r>
            <a:endParaRPr lang="en-US" sz="2400" b="1">
              <a:solidFill>
                <a:srgbClr val="FF0000"/>
              </a:solidFill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</a:rPr>
              <a:t>rh      &gt;      </a:t>
            </a:r>
            <a:r>
              <a:rPr lang="en-US" sz="2400" b="1">
                <a:solidFill>
                  <a:srgbClr val="FF0000"/>
                </a:solidFill>
              </a:rPr>
              <a:t>r</a:t>
            </a:r>
            <a:endParaRPr lang="en-US" sz="2400" b="1">
              <a:solidFill>
                <a:srgbClr val="FF0000"/>
              </a:solidFill>
              <a:cs typeface="Calibri"/>
            </a:endParaRP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A297FC2F-45EB-8B76-28C0-249790DBCD31}"/>
              </a:ext>
            </a:extLst>
          </p:cNvPr>
          <p:cNvSpPr txBox="1"/>
          <p:nvPr/>
        </p:nvSpPr>
        <p:spPr>
          <a:xfrm>
            <a:off x="304800" y="221787"/>
            <a:ext cx="480646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>
                <a:solidFill>
                  <a:srgbClr val="FF0000"/>
                </a:solidFill>
              </a:rPr>
              <a:t>+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Treiglad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Meddal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There is a soft mutation after ‘Pa’</a:t>
            </a:r>
            <a:endParaRPr lang="en-US" sz="3600" b="1" dirty="0">
              <a:solidFill>
                <a:srgbClr val="002060"/>
              </a:solidFill>
            </a:endParaRP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DCE96532-048B-A8A5-38B8-2049784EE280}"/>
              </a:ext>
            </a:extLst>
          </p:cNvPr>
          <p:cNvSpPr txBox="1"/>
          <p:nvPr/>
        </p:nvSpPr>
        <p:spPr>
          <a:xfrm>
            <a:off x="304800" y="2007666"/>
            <a:ext cx="563198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</a:rPr>
              <a:t>Pa </a:t>
            </a:r>
            <a:r>
              <a:rPr lang="en-GB" sz="2800" b="1" err="1">
                <a:solidFill>
                  <a:srgbClr val="FF0000"/>
                </a:solidFill>
              </a:rPr>
              <a:t>l</a:t>
            </a:r>
            <a:r>
              <a:rPr lang="en-GB" sz="2800" b="1" err="1">
                <a:solidFill>
                  <a:srgbClr val="002060"/>
                </a:solidFill>
              </a:rPr>
              <a:t>iw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wyt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hoffi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</a:rPr>
              <a:t>Pa </a:t>
            </a:r>
            <a:r>
              <a:rPr lang="en-GB" sz="2800" b="1" err="1">
                <a:solidFill>
                  <a:srgbClr val="FF0000"/>
                </a:solidFill>
              </a:rPr>
              <a:t>f</a:t>
            </a:r>
            <a:r>
              <a:rPr lang="en-GB" sz="2800" b="1" err="1">
                <a:solidFill>
                  <a:srgbClr val="002060"/>
                </a:solidFill>
              </a:rPr>
              <a:t>wyd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wyt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hoffi</a:t>
            </a:r>
            <a:r>
              <a:rPr lang="en-GB" sz="2800" b="1">
                <a:solidFill>
                  <a:srgbClr val="002060"/>
                </a:solidFill>
              </a:rPr>
              <a:t>?</a:t>
            </a:r>
            <a:r>
              <a:rPr lang="en-GB" sz="2800" b="1">
                <a:solidFill>
                  <a:srgbClr val="002060"/>
                </a:solidFill>
                <a:effectLst/>
              </a:rPr>
              <a:t>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  <a:effectLst/>
              </a:rPr>
              <a:t>Pa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l</a:t>
            </a:r>
            <a:r>
              <a:rPr lang="en-GB" sz="2800" b="1" err="1">
                <a:solidFill>
                  <a:srgbClr val="002060"/>
                </a:solidFill>
              </a:rPr>
              <a:t>yfr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wyt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hoffi</a:t>
            </a:r>
            <a:r>
              <a:rPr lang="en-GB" sz="2800" b="1">
                <a:solidFill>
                  <a:srgbClr val="002060"/>
                </a:solidFill>
                <a:effectLst/>
              </a:rPr>
              <a:t>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  <a:effectLst/>
              </a:rPr>
              <a:t>Pa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dd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illad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wyt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hoffi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  <a:effectLst/>
              </a:rPr>
              <a:t>Pa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chwaraeon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wyt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hoffi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>
                <a:solidFill>
                  <a:srgbClr val="002060"/>
                </a:solidFill>
              </a:rPr>
              <a:t>Pa </a:t>
            </a:r>
            <a:r>
              <a:rPr lang="en-GB" sz="2800" b="1" err="1">
                <a:solidFill>
                  <a:srgbClr val="002060"/>
                </a:solidFill>
              </a:rPr>
              <a:t>ffilmiau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wyt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hoffi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>
              <a:solidFill>
                <a:srgbClr val="002060"/>
              </a:solidFill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>
              <a:solidFill>
                <a:srgbClr val="002060"/>
              </a:solidFill>
            </a:endParaRPr>
          </a:p>
          <a:p>
            <a:r>
              <a:rPr lang="en-GB" sz="2800" b="1" i="1">
                <a:solidFill>
                  <a:srgbClr val="002060"/>
                </a:solidFill>
              </a:rPr>
              <a:t>      </a:t>
            </a:r>
            <a:r>
              <a:rPr lang="en-GB" sz="2800" b="1" i="1" err="1">
                <a:solidFill>
                  <a:srgbClr val="002060"/>
                </a:solidFill>
                <a:effectLst/>
              </a:rPr>
              <a:t>Dw</a:t>
            </a:r>
            <a:r>
              <a:rPr lang="en-GB" sz="2800" b="1" i="1">
                <a:solidFill>
                  <a:srgbClr val="002060"/>
                </a:solidFill>
                <a:effectLst/>
              </a:rPr>
              <a:t> </a:t>
            </a:r>
            <a:r>
              <a:rPr lang="en-GB" sz="2800" b="1" i="1" err="1">
                <a:solidFill>
                  <a:srgbClr val="002060"/>
                </a:solidFill>
              </a:rPr>
              <a:t>i</a:t>
            </a:r>
            <a:r>
              <a:rPr lang="en-GB" sz="2800" b="1" i="1" err="1">
                <a:solidFill>
                  <a:srgbClr val="002060"/>
                </a:solidFill>
                <a:effectLst/>
              </a:rPr>
              <a:t>’n</a:t>
            </a:r>
            <a:r>
              <a:rPr lang="en-GB" sz="2800" b="1" i="1">
                <a:solidFill>
                  <a:srgbClr val="002060"/>
                </a:solidFill>
                <a:effectLst/>
              </a:rPr>
              <a:t> </a:t>
            </a:r>
            <a:r>
              <a:rPr lang="en-GB" sz="2800" b="1" i="1" err="1">
                <a:solidFill>
                  <a:srgbClr val="002060"/>
                </a:solidFill>
                <a:effectLst/>
              </a:rPr>
              <a:t>hoffi</a:t>
            </a:r>
            <a:r>
              <a:rPr lang="en-GB" sz="2800" b="1" i="1">
                <a:solidFill>
                  <a:srgbClr val="002060"/>
                </a:solidFill>
                <a:effectLst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6200883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F3BA14-182C-4C45-9D53-8DE9E84E6E96}"/>
              </a:ext>
            </a:extLst>
          </p:cNvPr>
          <p:cNvSpPr txBox="1"/>
          <p:nvPr/>
        </p:nvSpPr>
        <p:spPr>
          <a:xfrm>
            <a:off x="3043093" y="238118"/>
            <a:ext cx="954127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002060"/>
                </a:solidFill>
              </a:rPr>
              <a:t>liw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ydy’r</a:t>
            </a:r>
            <a:r>
              <a:rPr lang="en-US" sz="4400" b="1">
                <a:solidFill>
                  <a:srgbClr val="002060"/>
                </a:solidFill>
              </a:rPr>
              <a:t> car?</a:t>
            </a:r>
            <a:r>
              <a:rPr lang="en-US" sz="2000" i="1">
                <a:solidFill>
                  <a:srgbClr val="002060"/>
                </a:solidFill>
              </a:rPr>
              <a:t>                                                            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4064303" y="5539246"/>
            <a:ext cx="10481939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Mae’r</a:t>
            </a:r>
            <a:r>
              <a:rPr lang="en-US" sz="3600" b="1">
                <a:solidFill>
                  <a:srgbClr val="002060"/>
                </a:solidFill>
              </a:rPr>
              <a:t> car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FF0000"/>
                </a:solidFill>
              </a:rPr>
              <a:t>g</a:t>
            </a:r>
            <a:r>
              <a:rPr lang="en-US" sz="3600" b="1" err="1">
                <a:solidFill>
                  <a:srgbClr val="002060"/>
                </a:solidFill>
              </a:rPr>
              <a:t>och</a:t>
            </a:r>
            <a:r>
              <a:rPr lang="en-US" sz="3600" b="1">
                <a:solidFill>
                  <a:srgbClr val="002060"/>
                </a:solidFill>
              </a:rPr>
              <a:t>.                                   </a:t>
            </a:r>
            <a:r>
              <a:rPr lang="en-US" sz="2000" i="1">
                <a:solidFill>
                  <a:srgbClr val="002060"/>
                </a:solidFill>
              </a:rPr>
              <a:t>                                                 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4AA1DB67-E262-980B-B09C-00A607ABE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9078" y="1946647"/>
            <a:ext cx="4796724" cy="296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71117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4103003" y="5612614"/>
            <a:ext cx="8093039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Mae’r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afal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w</a:t>
            </a:r>
            <a:r>
              <a:rPr lang="en-US" sz="3600" b="1" err="1">
                <a:solidFill>
                  <a:srgbClr val="002060"/>
                </a:solidFill>
              </a:rPr>
              <a:t>yrdd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r>
              <a:rPr lang="en-US" sz="2000" i="1">
                <a:solidFill>
                  <a:srgbClr val="002060"/>
                </a:solidFill>
              </a:rPr>
              <a:t>                                                                 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46EA2F-95A9-DB47-93CF-20DAD7D972BF}"/>
              </a:ext>
            </a:extLst>
          </p:cNvPr>
          <p:cNvSpPr txBox="1"/>
          <p:nvPr/>
        </p:nvSpPr>
        <p:spPr>
          <a:xfrm>
            <a:off x="2228298" y="280551"/>
            <a:ext cx="774605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002060"/>
                </a:solidFill>
              </a:rPr>
              <a:t>liw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ydy’r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afal</a:t>
            </a:r>
            <a:r>
              <a:rPr lang="en-US" sz="4400" b="1">
                <a:solidFill>
                  <a:srgbClr val="002060"/>
                </a:solidFill>
              </a:rPr>
              <a:t>?  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DA7F224-DFC9-97AB-3A99-DD636DDBEC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6807" y="1483107"/>
            <a:ext cx="3195233" cy="3633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62203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2424020" y="5806342"/>
            <a:ext cx="8093039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Mae’r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bwrdd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>
                <a:solidFill>
                  <a:srgbClr val="FF0000"/>
                </a:solidFill>
              </a:rPr>
              <a:t>f</a:t>
            </a:r>
            <a:r>
              <a:rPr lang="en-US" sz="3600" b="1">
                <a:solidFill>
                  <a:srgbClr val="002060"/>
                </a:solidFill>
              </a:rPr>
              <a:t>rown.</a:t>
            </a:r>
            <a:r>
              <a:rPr lang="en-US" sz="2000" i="1">
                <a:solidFill>
                  <a:srgbClr val="002060"/>
                </a:solidFill>
              </a:rPr>
              <a:t>       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46EA2F-95A9-DB47-93CF-20DAD7D972BF}"/>
              </a:ext>
            </a:extLst>
          </p:cNvPr>
          <p:cNvSpPr txBox="1"/>
          <p:nvPr/>
        </p:nvSpPr>
        <p:spPr>
          <a:xfrm>
            <a:off x="2228298" y="280551"/>
            <a:ext cx="774605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002060"/>
                </a:solidFill>
              </a:rPr>
              <a:t>liw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ydy’r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bwrdd</a:t>
            </a:r>
            <a:r>
              <a:rPr lang="en-US" sz="4400" b="1">
                <a:solidFill>
                  <a:srgbClr val="002060"/>
                </a:solidFill>
              </a:rPr>
              <a:t>?  </a:t>
            </a:r>
          </a:p>
        </p:txBody>
      </p:sp>
      <p:pic>
        <p:nvPicPr>
          <p:cNvPr id="3" name="Picture 3" descr="A picture containing text, furniture, table, seat&#10;&#10;Description automatically generated">
            <a:extLst>
              <a:ext uri="{FF2B5EF4-FFF2-40B4-BE49-F238E27FC236}">
                <a16:creationId xmlns:a16="http://schemas.microsoft.com/office/drawing/2014/main" id="{121C3958-C6D8-35B3-8ADE-0DA2E699F0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9485" y="1409380"/>
            <a:ext cx="4305945" cy="402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60773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7AED382-5017-1740-91F1-B57961E2B7C3}"/>
              </a:ext>
            </a:extLst>
          </p:cNvPr>
          <p:cNvSpPr txBox="1"/>
          <p:nvPr/>
        </p:nvSpPr>
        <p:spPr>
          <a:xfrm>
            <a:off x="2424020" y="5806342"/>
            <a:ext cx="8093039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Mae’r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mochyn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b</a:t>
            </a:r>
            <a:r>
              <a:rPr lang="en-US" sz="3600" b="1" err="1">
                <a:solidFill>
                  <a:srgbClr val="002060"/>
                </a:solidFill>
              </a:rPr>
              <a:t>inc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r>
              <a:rPr lang="en-US" sz="2000" i="1">
                <a:solidFill>
                  <a:srgbClr val="002060"/>
                </a:solidFill>
              </a:rPr>
              <a:t>       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46EA2F-95A9-DB47-93CF-20DAD7D972BF}"/>
              </a:ext>
            </a:extLst>
          </p:cNvPr>
          <p:cNvSpPr txBox="1"/>
          <p:nvPr/>
        </p:nvSpPr>
        <p:spPr>
          <a:xfrm>
            <a:off x="2228298" y="280551"/>
            <a:ext cx="774605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002060"/>
                </a:solidFill>
              </a:rPr>
              <a:t>liw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ydy’r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mochyn</a:t>
            </a:r>
            <a:r>
              <a:rPr lang="en-US" sz="4400" b="1">
                <a:solidFill>
                  <a:srgbClr val="002060"/>
                </a:solidFill>
              </a:rPr>
              <a:t>?  </a:t>
            </a:r>
          </a:p>
        </p:txBody>
      </p:sp>
      <p:pic>
        <p:nvPicPr>
          <p:cNvPr id="2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84CD46C3-45D8-846C-C0D6-8C0C148C28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4909" y="1350971"/>
            <a:ext cx="4435097" cy="4168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33931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5FB1CAC-3FF8-0747-98E0-B57924466536}"/>
              </a:ext>
            </a:extLst>
          </p:cNvPr>
          <p:cNvSpPr txBox="1"/>
          <p:nvPr/>
        </p:nvSpPr>
        <p:spPr>
          <a:xfrm>
            <a:off x="480645" y="312299"/>
            <a:ext cx="5708758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Eich </a:t>
            </a:r>
            <a:r>
              <a:rPr lang="en-US" sz="3600" b="1" dirty="0" err="1">
                <a:solidFill>
                  <a:srgbClr val="002060"/>
                </a:solidFill>
              </a:rPr>
              <a:t>tasg</a:t>
            </a:r>
            <a:r>
              <a:rPr lang="en-US" sz="3600" b="1" dirty="0">
                <a:solidFill>
                  <a:srgbClr val="002060"/>
                </a:solidFill>
              </a:rPr>
              <a:t>!             </a:t>
            </a:r>
          </a:p>
          <a:p>
            <a:r>
              <a:rPr lang="en-US" sz="2000" i="1" dirty="0">
                <a:solidFill>
                  <a:srgbClr val="002060"/>
                </a:solidFill>
              </a:rPr>
              <a:t>Your task!                                           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059109-5845-B443-A693-6667872F4222}"/>
              </a:ext>
            </a:extLst>
          </p:cNvPr>
          <p:cNvSpPr txBox="1"/>
          <p:nvPr/>
        </p:nvSpPr>
        <p:spPr>
          <a:xfrm>
            <a:off x="6448897" y="309825"/>
            <a:ext cx="5305844" cy="153888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Pa </a:t>
            </a:r>
            <a:r>
              <a:rPr lang="en-US" sz="4000" b="1" dirty="0" err="1">
                <a:solidFill>
                  <a:srgbClr val="002060"/>
                </a:solidFill>
              </a:rPr>
              <a:t>liw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ydy’r</a:t>
            </a:r>
            <a:r>
              <a:rPr lang="en-US" sz="4000" b="1" dirty="0">
                <a:solidFill>
                  <a:srgbClr val="002060"/>
                </a:solidFill>
              </a:rPr>
              <a:t>…..? </a:t>
            </a:r>
            <a:endParaRPr lang="en-US" sz="4000" b="1">
              <a:solidFill>
                <a:srgbClr val="002060"/>
              </a:solidFill>
            </a:endParaRPr>
          </a:p>
          <a:p>
            <a:endParaRPr lang="en-US" sz="1400" b="1">
              <a:solidFill>
                <a:srgbClr val="002060"/>
              </a:solidFill>
            </a:endParaRPr>
          </a:p>
          <a:p>
            <a:r>
              <a:rPr lang="en-US" sz="4000" b="1" dirty="0">
                <a:solidFill>
                  <a:srgbClr val="002060"/>
                </a:solidFill>
              </a:rPr>
              <a:t>             </a:t>
            </a:r>
            <a:r>
              <a:rPr lang="en-US" sz="4000" b="1" dirty="0" err="1">
                <a:solidFill>
                  <a:srgbClr val="002060"/>
                </a:solidFill>
              </a:rPr>
              <a:t>Mae’r</a:t>
            </a:r>
            <a:r>
              <a:rPr lang="en-US" sz="4000" b="1" dirty="0">
                <a:solidFill>
                  <a:srgbClr val="002060"/>
                </a:solidFill>
              </a:rPr>
              <a:t> ….. </a:t>
            </a:r>
            <a:r>
              <a:rPr lang="en-US" sz="4000" b="1" dirty="0" err="1">
                <a:solidFill>
                  <a:srgbClr val="002060"/>
                </a:solidFill>
              </a:rPr>
              <a:t>yn</a:t>
            </a:r>
            <a:r>
              <a:rPr lang="en-US" sz="4000" b="1" dirty="0">
                <a:solidFill>
                  <a:srgbClr val="002060"/>
                </a:solidFill>
              </a:rPr>
              <a:t> …..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0360DA-3784-624A-91C5-AE3F5F474D93}"/>
              </a:ext>
            </a:extLst>
          </p:cNvPr>
          <p:cNvSpPr txBox="1"/>
          <p:nvPr/>
        </p:nvSpPr>
        <p:spPr>
          <a:xfrm>
            <a:off x="571052" y="1386760"/>
            <a:ext cx="2658424" cy="9233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1800" b="1" dirty="0">
                <a:solidFill>
                  <a:srgbClr val="002060"/>
                </a:solidFill>
                <a:effectLst/>
                <a:latin typeface="Calibri"/>
                <a:cs typeface="Calibri"/>
              </a:rPr>
              <a:t>Ask the questions.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GB" sz="1800" b="1" dirty="0">
              <a:solidFill>
                <a:srgbClr val="002060"/>
              </a:solidFill>
              <a:effectLst/>
              <a:latin typeface="Calibri"/>
              <a:cs typeface="Calibri"/>
            </a:endParaRPr>
          </a:p>
          <a:p>
            <a:pPr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1800" b="1" dirty="0">
                <a:solidFill>
                  <a:srgbClr val="002060"/>
                </a:solidFill>
                <a:effectLst/>
                <a:latin typeface="Calibri"/>
                <a:cs typeface="Calibri"/>
              </a:rPr>
              <a:t>Answer the questions.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GB" sz="1800" b="1" dirty="0">
              <a:solidFill>
                <a:srgbClr val="002060"/>
              </a:solidFill>
              <a:effectLst/>
              <a:latin typeface="Calibri"/>
              <a:cs typeface="Calibri"/>
            </a:endParaRPr>
          </a:p>
          <a:p>
            <a:pPr>
              <a:buFont typeface="+mj-lt"/>
              <a:buAutoNum type="arabicPeriod"/>
            </a:pP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1800" b="1" dirty="0">
                <a:solidFill>
                  <a:srgbClr val="002060"/>
                </a:solidFill>
                <a:effectLst/>
                <a:latin typeface="Calibri"/>
                <a:cs typeface="Calibri"/>
              </a:rPr>
              <a:t>Remember to mutate!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GB" sz="1800" b="1" dirty="0">
              <a:solidFill>
                <a:srgbClr val="002060"/>
              </a:solidFill>
              <a:effectLst/>
              <a:latin typeface="Calibri"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C755485C-38F7-085A-CF69-A869516A46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7441" y="1300648"/>
            <a:ext cx="1913556" cy="1983621"/>
          </a:xfrm>
          <a:prstGeom prst="rect">
            <a:avLst/>
          </a:prstGeom>
        </p:spPr>
      </p:pic>
      <p:pic>
        <p:nvPicPr>
          <p:cNvPr id="3" name="Picture 5">
            <a:extLst>
              <a:ext uri="{FF2B5EF4-FFF2-40B4-BE49-F238E27FC236}">
                <a16:creationId xmlns:a16="http://schemas.microsoft.com/office/drawing/2014/main" id="{5FB98FB5-11A2-4BDA-F296-2B750C7F9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355" y="2866703"/>
            <a:ext cx="2128272" cy="2622765"/>
          </a:xfrm>
          <a:prstGeom prst="rect">
            <a:avLst/>
          </a:prstGeom>
        </p:spPr>
      </p:pic>
      <p:pic>
        <p:nvPicPr>
          <p:cNvPr id="6" name="Picture 7" descr="A picture containing shape&#10;&#10;Description automatically generated">
            <a:extLst>
              <a:ext uri="{FF2B5EF4-FFF2-40B4-BE49-F238E27FC236}">
                <a16:creationId xmlns:a16="http://schemas.microsoft.com/office/drawing/2014/main" id="{A4575F2C-8CB4-83D8-536B-6473C8BE4E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200000">
            <a:off x="7812832" y="3365283"/>
            <a:ext cx="912139" cy="3983225"/>
          </a:xfrm>
          <a:prstGeom prst="rect">
            <a:avLst/>
          </a:prstGeom>
        </p:spPr>
      </p:pic>
      <p:pic>
        <p:nvPicPr>
          <p:cNvPr id="8" name="Picture 8" descr="Icon&#10;&#10;Description automatically generated">
            <a:extLst>
              <a:ext uri="{FF2B5EF4-FFF2-40B4-BE49-F238E27FC236}">
                <a16:creationId xmlns:a16="http://schemas.microsoft.com/office/drawing/2014/main" id="{53314F63-3E65-01B3-5E48-01F5E5620B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20000">
            <a:off x="3934713" y="3770458"/>
            <a:ext cx="1789731" cy="2777102"/>
          </a:xfrm>
          <a:prstGeom prst="rect">
            <a:avLst/>
          </a:prstGeom>
        </p:spPr>
      </p:pic>
      <p:pic>
        <p:nvPicPr>
          <p:cNvPr id="9" name="Picture 9" descr="A picture containing transport, van&#10;&#10;Description automatically generated">
            <a:extLst>
              <a:ext uri="{FF2B5EF4-FFF2-40B4-BE49-F238E27FC236}">
                <a16:creationId xmlns:a16="http://schemas.microsoft.com/office/drawing/2014/main" id="{8E7F4C62-0B89-D771-3863-8BAF24CE02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4875" y="2290265"/>
            <a:ext cx="3298555" cy="2148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43687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BC240E1-1C2F-7E45-AB63-1929EB3721F8}"/>
              </a:ext>
            </a:extLst>
          </p:cNvPr>
          <p:cNvSpPr/>
          <p:nvPr/>
        </p:nvSpPr>
        <p:spPr>
          <a:xfrm>
            <a:off x="5110861" y="485528"/>
            <a:ext cx="6690167" cy="730971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du a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llwyd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.</a:t>
            </a:r>
          </a:p>
          <a:p>
            <a:r>
              <a:rPr lang="en-GB" i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              Black and white makes grey.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A3C39A1-4551-B246-9BEA-5897112162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807"/>
          <a:stretch/>
        </p:blipFill>
        <p:spPr>
          <a:xfrm>
            <a:off x="817691" y="3506910"/>
            <a:ext cx="3248880" cy="322609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2AFC4C-5875-C341-B362-AF6F543DF3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362"/>
          <a:stretch/>
        </p:blipFill>
        <p:spPr>
          <a:xfrm>
            <a:off x="817691" y="309113"/>
            <a:ext cx="3248880" cy="319779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2F7F6AB-2013-1448-A3F2-953079F573F2}"/>
              </a:ext>
            </a:extLst>
          </p:cNvPr>
          <p:cNvSpPr/>
          <p:nvPr/>
        </p:nvSpPr>
        <p:spPr>
          <a:xfrm>
            <a:off x="5110862" y="1601079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 anchor="t">
            <a:spAutoFit/>
          </a:bodyPr>
          <a:lstStyle/>
          <a:p>
            <a:r>
              <a:rPr lang="en-GB" sz="250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Mae </a:t>
            </a:r>
            <a:r>
              <a:rPr lang="en-GB" sz="250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coch</a:t>
            </a:r>
            <a:r>
              <a:rPr lang="en-GB" sz="250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 a </a:t>
            </a:r>
            <a:r>
              <a:rPr lang="en-GB" sz="250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glas</a:t>
            </a:r>
            <a:r>
              <a:rPr lang="en-GB" sz="250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 </a:t>
            </a:r>
            <a:r>
              <a:rPr lang="en-GB" sz="250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yn</a:t>
            </a:r>
            <a:r>
              <a:rPr lang="en-GB" sz="250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gwneud</a:t>
            </a:r>
            <a:r>
              <a:rPr lang="en-GB" sz="250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 </a:t>
            </a:r>
            <a:r>
              <a:rPr lang="en-GB" sz="250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porffor</a:t>
            </a:r>
            <a:r>
              <a:rPr lang="en-GB" sz="250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/>
              </a:rPr>
              <a:t>.</a:t>
            </a:r>
            <a:endParaRPr lang="en-GB" sz="2500">
              <a:ln w="12700">
                <a:solidFill>
                  <a:srgbClr val="44546A">
                    <a:satMod val="155000"/>
                  </a:srgb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cs typeface="MV Bol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5A5D06-B737-FA4C-AD85-0CFF5F9A606E}"/>
              </a:ext>
            </a:extLst>
          </p:cNvPr>
          <p:cNvSpPr/>
          <p:nvPr/>
        </p:nvSpPr>
        <p:spPr>
          <a:xfrm>
            <a:off x="5110861" y="2652163"/>
            <a:ext cx="8765895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glas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melyn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coch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brown.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B9B84F-F228-694D-8984-A84E18CDB3A8}"/>
              </a:ext>
            </a:extLst>
          </p:cNvPr>
          <p:cNvSpPr/>
          <p:nvPr/>
        </p:nvSpPr>
        <p:spPr>
          <a:xfrm>
            <a:off x="5110861" y="3760596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coch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melyn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oren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78215D-A2E2-9A49-A71A-4E2DDDE04738}"/>
              </a:ext>
            </a:extLst>
          </p:cNvPr>
          <p:cNvSpPr/>
          <p:nvPr/>
        </p:nvSpPr>
        <p:spPr>
          <a:xfrm>
            <a:off x="5110861" y="4869029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glas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melyn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gwyrdd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162A35-3317-1046-92FA-5AF944621C83}"/>
              </a:ext>
            </a:extLst>
          </p:cNvPr>
          <p:cNvSpPr/>
          <p:nvPr/>
        </p:nvSpPr>
        <p:spPr>
          <a:xfrm>
            <a:off x="4066571" y="5977462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Mae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coch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a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yn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gwneud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 </a:t>
            </a:r>
            <a:r>
              <a:rPr lang="en-GB" sz="2500" err="1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pinc</a:t>
            </a:r>
            <a:r>
              <a:rPr lang="en-GB" sz="2500">
                <a:ln w="12700">
                  <a:noFill/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MV Boli" panose="02000500030200090000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00743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18C07FB6-3A02-0C82-61AB-9269C21366DC}"/>
              </a:ext>
            </a:extLst>
          </p:cNvPr>
          <p:cNvSpPr txBox="1"/>
          <p:nvPr/>
        </p:nvSpPr>
        <p:spPr>
          <a:xfrm>
            <a:off x="3930327" y="5082228"/>
            <a:ext cx="447285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Ymadroddion</a:t>
            </a:r>
            <a:r>
              <a:rPr lang="en-US" sz="3200" b="1" dirty="0">
                <a:solidFill>
                  <a:srgbClr val="002060"/>
                </a:solidFill>
              </a:rPr>
              <a:t> </a:t>
            </a:r>
            <a:r>
              <a:rPr lang="en-US" sz="3200" b="1" dirty="0" err="1">
                <a:solidFill>
                  <a:srgbClr val="002060"/>
                </a:solidFill>
              </a:rPr>
              <a:t>Defnyddiol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Useful Phrases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52840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6839417" y="258901"/>
            <a:ext cx="52664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</a:rPr>
              <a:t>Wrth </a:t>
            </a:r>
            <a:r>
              <a:rPr lang="en-US" sz="2800" b="1" err="1">
                <a:solidFill>
                  <a:srgbClr val="002060"/>
                </a:solidFill>
              </a:rPr>
              <a:t>gw</a:t>
            </a:r>
            <a:r>
              <a:rPr lang="en-US" sz="2800" b="1" err="1"/>
              <a:t>rs</a:t>
            </a:r>
            <a:r>
              <a:rPr lang="en-US" sz="2800" b="1"/>
              <a:t>             </a:t>
            </a:r>
            <a:r>
              <a:rPr lang="en-US" sz="2000" i="1">
                <a:solidFill>
                  <a:srgbClr val="FF0000"/>
                </a:solidFill>
              </a:rPr>
              <a:t>Of course</a:t>
            </a:r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Pam lai!                 </a:t>
            </a:r>
            <a:r>
              <a:rPr lang="en-US" sz="2000" i="1">
                <a:solidFill>
                  <a:srgbClr val="FF0000"/>
                </a:solidFill>
              </a:rPr>
              <a:t>Why not! </a:t>
            </a:r>
          </a:p>
          <a:p>
            <a:endParaRPr lang="en-US" sz="1400">
              <a:solidFill>
                <a:srgbClr val="FF000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Man a man!          </a:t>
            </a:r>
            <a:r>
              <a:rPr lang="en-US" sz="2000" i="1">
                <a:solidFill>
                  <a:srgbClr val="FF0000"/>
                </a:solidFill>
              </a:rPr>
              <a:t>Might as well!</a:t>
            </a:r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Dim problem!       </a:t>
            </a:r>
            <a:r>
              <a:rPr lang="en-US" sz="2000" i="1">
                <a:solidFill>
                  <a:srgbClr val="FF0000"/>
                </a:solidFill>
              </a:rPr>
              <a:t>No problem!</a:t>
            </a:r>
          </a:p>
          <a:p>
            <a:endParaRPr lang="en-US" sz="1400"/>
          </a:p>
          <a:p>
            <a:r>
              <a:rPr lang="en-US" sz="2800" b="1" err="1">
                <a:solidFill>
                  <a:srgbClr val="002060"/>
                </a:solidFill>
              </a:rPr>
              <a:t>Efallai</a:t>
            </a:r>
            <a:r>
              <a:rPr lang="en-US" sz="2800"/>
              <a:t>                     </a:t>
            </a:r>
            <a:r>
              <a:rPr lang="en-US" sz="2000" i="1">
                <a:solidFill>
                  <a:srgbClr val="FF0000"/>
                </a:solidFill>
              </a:rPr>
              <a:t>Maybe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82427A-76A5-8446-89AF-0F8B7F47DFC9}"/>
              </a:ext>
            </a:extLst>
          </p:cNvPr>
          <p:cNvSpPr txBox="1"/>
          <p:nvPr/>
        </p:nvSpPr>
        <p:spPr>
          <a:xfrm>
            <a:off x="6839417" y="3544785"/>
            <a:ext cx="53943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err="1">
                <a:solidFill>
                  <a:srgbClr val="002060"/>
                </a:solidFill>
              </a:rPr>
              <a:t>Gobeithio</a:t>
            </a:r>
            <a:r>
              <a:rPr lang="en-US" sz="2800"/>
              <a:t>              </a:t>
            </a:r>
            <a:r>
              <a:rPr lang="en-US" sz="2000" i="1">
                <a:solidFill>
                  <a:srgbClr val="FF0000"/>
                </a:solidFill>
              </a:rPr>
              <a:t>I hope so / Hopefully      </a:t>
            </a:r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O’r gorau!             </a:t>
            </a:r>
            <a:r>
              <a:rPr lang="en-US" sz="2000" i="1">
                <a:solidFill>
                  <a:srgbClr val="FF0000"/>
                </a:solidFill>
              </a:rPr>
              <a:t>Alright then! / Ok then!</a:t>
            </a:r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Dim </a:t>
            </a:r>
            <a:r>
              <a:rPr lang="en-US" sz="2800" b="1" err="1">
                <a:solidFill>
                  <a:srgbClr val="002060"/>
                </a:solidFill>
              </a:rPr>
              <a:t>ots</a:t>
            </a:r>
            <a:r>
              <a:rPr lang="en-US" sz="2800" b="1">
                <a:solidFill>
                  <a:srgbClr val="002060"/>
                </a:solidFill>
              </a:rPr>
              <a:t>!                </a:t>
            </a:r>
            <a:r>
              <a:rPr lang="en-US" sz="2000" i="1">
                <a:solidFill>
                  <a:srgbClr val="FF0000"/>
                </a:solidFill>
              </a:rPr>
              <a:t>Doesn’t matter!</a:t>
            </a:r>
            <a:endParaRPr lang="en-US" sz="2000" i="1"/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Dyna </a:t>
            </a:r>
            <a:r>
              <a:rPr lang="en-US" sz="2800" b="1" err="1">
                <a:solidFill>
                  <a:srgbClr val="002060"/>
                </a:solidFill>
              </a:rPr>
              <a:t>ni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/>
              <a:t>       </a:t>
            </a:r>
            <a:r>
              <a:rPr lang="en-US" sz="2800">
                <a:solidFill>
                  <a:srgbClr val="FF0000"/>
                </a:solidFill>
              </a:rPr>
              <a:t>         </a:t>
            </a:r>
            <a:r>
              <a:rPr lang="en-US" sz="2000" i="1">
                <a:solidFill>
                  <a:srgbClr val="FF0000"/>
                </a:solidFill>
              </a:rPr>
              <a:t>There we are!</a:t>
            </a:r>
          </a:p>
          <a:p>
            <a:endParaRPr lang="en-US" sz="1400" i="1">
              <a:solidFill>
                <a:srgbClr val="FF000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Dyna </a:t>
            </a:r>
            <a:r>
              <a:rPr lang="en-US" sz="2800" b="1" err="1">
                <a:solidFill>
                  <a:srgbClr val="002060"/>
                </a:solidFill>
              </a:rPr>
              <a:t>drueni</a:t>
            </a:r>
            <a:r>
              <a:rPr lang="en-US" sz="2800" b="1">
                <a:solidFill>
                  <a:srgbClr val="002060"/>
                </a:solidFill>
              </a:rPr>
              <a:t>!        </a:t>
            </a:r>
            <a:r>
              <a:rPr lang="en-US" sz="2000" i="1">
                <a:solidFill>
                  <a:srgbClr val="FF0000"/>
                </a:solidFill>
              </a:rPr>
              <a:t>That’s a pity!</a:t>
            </a:r>
          </a:p>
          <a:p>
            <a:endParaRPr lang="en-US"/>
          </a:p>
        </p:txBody>
      </p:sp>
      <p:pic>
        <p:nvPicPr>
          <p:cNvPr id="2" name="Picture 2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23CFC557-CC15-0D44-DBBA-FAB076F17F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9" b="1225"/>
          <a:stretch/>
        </p:blipFill>
        <p:spPr>
          <a:xfrm>
            <a:off x="178231" y="1543524"/>
            <a:ext cx="6294911" cy="5320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408941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6091853" y="1028343"/>
            <a:ext cx="556872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</a:rPr>
              <a:t>Da </a:t>
            </a:r>
            <a:r>
              <a:rPr lang="en-US" sz="2800" b="1" err="1">
                <a:solidFill>
                  <a:srgbClr val="002060"/>
                </a:solidFill>
              </a:rPr>
              <a:t>iawn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 b="1"/>
              <a:t>            </a:t>
            </a:r>
            <a:r>
              <a:rPr lang="en-US" sz="2000" i="1">
                <a:solidFill>
                  <a:srgbClr val="FF0000"/>
                </a:solidFill>
              </a:rPr>
              <a:t>Well done everyone!</a:t>
            </a:r>
          </a:p>
          <a:p>
            <a:endParaRPr lang="en-US"/>
          </a:p>
          <a:p>
            <a:r>
              <a:rPr lang="en-US" sz="2800" b="1" err="1">
                <a:solidFill>
                  <a:srgbClr val="002060"/>
                </a:solidFill>
              </a:rPr>
              <a:t>Ardderchog</a:t>
            </a:r>
            <a:r>
              <a:rPr lang="en-US" sz="2800" b="1">
                <a:solidFill>
                  <a:srgbClr val="002060"/>
                </a:solidFill>
              </a:rPr>
              <a:t>!                 </a:t>
            </a:r>
            <a:r>
              <a:rPr lang="en-US" sz="2000" i="1">
                <a:solidFill>
                  <a:srgbClr val="FF0000"/>
                </a:solidFill>
              </a:rPr>
              <a:t>Excellent!</a:t>
            </a:r>
          </a:p>
          <a:p>
            <a:endParaRPr lang="en-US" sz="2000" i="1">
              <a:solidFill>
                <a:srgbClr val="FF000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Bendigedig</a:t>
            </a:r>
            <a:r>
              <a:rPr lang="en-US" sz="2800" b="1">
                <a:solidFill>
                  <a:srgbClr val="002060"/>
                </a:solidFill>
              </a:rPr>
              <a:t>!                  </a:t>
            </a:r>
            <a:r>
              <a:rPr lang="en-US" sz="2000" i="1">
                <a:solidFill>
                  <a:srgbClr val="FF0000"/>
                </a:solidFill>
              </a:rPr>
              <a:t>Wonderful!</a:t>
            </a:r>
          </a:p>
          <a:p>
            <a:endParaRPr lang="en-US">
              <a:solidFill>
                <a:srgbClr val="FF000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Da!                                 </a:t>
            </a:r>
            <a:r>
              <a:rPr lang="en-US" sz="2000" i="1">
                <a:solidFill>
                  <a:srgbClr val="FF0000"/>
                </a:solidFill>
              </a:rPr>
              <a:t>Good!</a:t>
            </a:r>
            <a:endParaRPr lang="en-US" sz="2800" b="1">
              <a:solidFill>
                <a:srgbClr val="002060"/>
              </a:solidFill>
            </a:endParaRPr>
          </a:p>
          <a:p>
            <a:endParaRPr lang="en-US" b="1">
              <a:solidFill>
                <a:srgbClr val="00206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Da </a:t>
            </a:r>
            <a:r>
              <a:rPr lang="en-US" sz="2800" b="1" err="1">
                <a:solidFill>
                  <a:srgbClr val="002060"/>
                </a:solidFill>
              </a:rPr>
              <a:t>iawn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 b="1" i="1">
                <a:solidFill>
                  <a:srgbClr val="FF0000"/>
                </a:solidFill>
              </a:rPr>
              <a:t>                       </a:t>
            </a:r>
            <a:r>
              <a:rPr lang="en-US" sz="2000" i="1">
                <a:solidFill>
                  <a:srgbClr val="FF0000"/>
                </a:solidFill>
              </a:rPr>
              <a:t>Very good!</a:t>
            </a:r>
          </a:p>
          <a:p>
            <a:endParaRPr lang="en-US"/>
          </a:p>
          <a:p>
            <a:r>
              <a:rPr lang="en-US" sz="2800" b="1">
                <a:solidFill>
                  <a:srgbClr val="002060"/>
                </a:solidFill>
              </a:rPr>
              <a:t>Gwaith </a:t>
            </a:r>
            <a:r>
              <a:rPr lang="en-US" sz="2800" b="1" err="1">
                <a:solidFill>
                  <a:srgbClr val="002060"/>
                </a:solidFill>
              </a:rPr>
              <a:t>gwych</a:t>
            </a:r>
            <a:r>
              <a:rPr lang="en-US" sz="2800" b="1">
                <a:solidFill>
                  <a:srgbClr val="002060"/>
                </a:solidFill>
              </a:rPr>
              <a:t>!            </a:t>
            </a:r>
            <a:r>
              <a:rPr lang="en-US" sz="2000" i="1">
                <a:solidFill>
                  <a:srgbClr val="FF0000"/>
                </a:solidFill>
              </a:rPr>
              <a:t>Great work!</a:t>
            </a:r>
          </a:p>
          <a:p>
            <a:endParaRPr lang="en-US"/>
          </a:p>
          <a:p>
            <a:r>
              <a:rPr lang="en-US" sz="2800" b="1">
                <a:solidFill>
                  <a:srgbClr val="002060"/>
                </a:solidFill>
              </a:rPr>
              <a:t>Dal </a:t>
            </a:r>
            <a:r>
              <a:rPr lang="en-US" sz="2800" b="1" err="1">
                <a:solidFill>
                  <a:srgbClr val="002060"/>
                </a:solidFill>
              </a:rPr>
              <a:t>ati</a:t>
            </a:r>
            <a:r>
              <a:rPr lang="en-US" sz="2800" b="1">
                <a:solidFill>
                  <a:srgbClr val="002060"/>
                </a:solidFill>
              </a:rPr>
              <a:t>!                          </a:t>
            </a:r>
            <a:r>
              <a:rPr lang="en-US" sz="2000" i="1">
                <a:solidFill>
                  <a:srgbClr val="FF0000"/>
                </a:solidFill>
              </a:rPr>
              <a:t>Keep at it!</a:t>
            </a:r>
          </a:p>
        </p:txBody>
      </p:sp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FAA77C5-2AA7-2BD4-DBA9-6F4A272E5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12" y="684801"/>
            <a:ext cx="4977538" cy="547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15215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A788F520-964B-00F6-81F6-8DDCBD43528E}"/>
              </a:ext>
            </a:extLst>
          </p:cNvPr>
          <p:cNvSpPr txBox="1"/>
          <p:nvPr/>
        </p:nvSpPr>
        <p:spPr>
          <a:xfrm>
            <a:off x="3942995" y="4986438"/>
            <a:ext cx="4564316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ddechrau’r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pPr algn="ctr"/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At the beginning of the lesson…</a:t>
            </a:r>
            <a:endParaRPr lang="en-US" sz="2000">
              <a:cs typeface="Calibri"/>
            </a:endParaRPr>
          </a:p>
          <a:p>
            <a:pPr algn="ctr"/>
            <a:endParaRPr lang="en-US" sz="28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839566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4706086"/>
              </p:ext>
            </p:extLst>
          </p:nvPr>
        </p:nvGraphicFramePr>
        <p:xfrm>
          <a:off x="403547" y="1785712"/>
          <a:ext cx="11468100" cy="4475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909331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Croeso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i’r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wers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……</a:t>
                      </a:r>
                    </a:p>
                    <a:p>
                      <a:r>
                        <a:rPr lang="en-US" sz="2000" b="1" i="0">
                          <a:solidFill>
                            <a:srgbClr val="002060"/>
                          </a:solidFill>
                          <a:latin typeface="+mn-lt"/>
                        </a:rPr>
                        <a:t>(</a:t>
                      </a:r>
                      <a:r>
                        <a:rPr lang="en-US" sz="2000" b="1" i="0" err="1">
                          <a:solidFill>
                            <a:srgbClr val="002060"/>
                          </a:solidFill>
                          <a:latin typeface="+mn-lt"/>
                        </a:rPr>
                        <a:t>Gymraeg</a:t>
                      </a:r>
                      <a:r>
                        <a:rPr lang="en-US" sz="2000" b="1" i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000" b="1" i="0" err="1">
                          <a:solidFill>
                            <a:srgbClr val="002060"/>
                          </a:solidFill>
                          <a:latin typeface="+mn-lt"/>
                        </a:rPr>
                        <a:t>Fathemateg</a:t>
                      </a:r>
                      <a:r>
                        <a:rPr lang="en-US" sz="2000" b="1" i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000" b="1" i="0" err="1">
                          <a:solidFill>
                            <a:srgbClr val="002060"/>
                          </a:solidFill>
                          <a:latin typeface="+mn-lt"/>
                        </a:rPr>
                        <a:t>Saesneg</a:t>
                      </a:r>
                      <a:r>
                        <a:rPr lang="en-US" sz="2000" b="1" i="0">
                          <a:solidFill>
                            <a:srgbClr val="002060"/>
                          </a:solidFill>
                          <a:latin typeface="+mn-lt"/>
                        </a:rPr>
                        <a:t>)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  <a:latin typeface="+mn-lt"/>
                        </a:rPr>
                        <a:t>Welcome to the ….. lesson.</a:t>
                      </a:r>
                    </a:p>
                    <a:p>
                      <a:r>
                        <a:rPr lang="en-US" sz="2000" b="0" i="1">
                          <a:solidFill>
                            <a:srgbClr val="002060"/>
                          </a:solidFill>
                          <a:latin typeface="+mn-lt"/>
                        </a:rPr>
                        <a:t>(Welsh / Mathematics / English)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Edrychwch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arna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  <a:latin typeface="+mn-lt"/>
                        </a:rPr>
                        <a:t>Look at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Gwrandewch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arna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  <a:latin typeface="+mn-lt"/>
                        </a:rPr>
                        <a:t>Listen to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Edrychwch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ar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bwrdd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gwyn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  <a:latin typeface="+mn-lt"/>
                        </a:rPr>
                        <a:t>Look at the whiteboard.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Agorwch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eich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llyfrau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  <a:latin typeface="+mn-lt"/>
                        </a:rPr>
                        <a:t>Open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Ysgrifennwch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dyddiad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  <a:latin typeface="+mn-lt"/>
                        </a:rPr>
                        <a:t>Write the date.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Ewch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  <a:latin typeface="+mn-lt"/>
                        </a:rPr>
                        <a:t>dudalen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  <a:latin typeface="+mn-lt"/>
                        </a:rPr>
                        <a:t> …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  <a:latin typeface="+mn-lt"/>
                        </a:rPr>
                        <a:t>Go to page …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256D23B-5D76-1B4A-9258-B31554ECCDB8}"/>
              </a:ext>
            </a:extLst>
          </p:cNvPr>
          <p:cNvSpPr txBox="1"/>
          <p:nvPr/>
        </p:nvSpPr>
        <p:spPr>
          <a:xfrm>
            <a:off x="4446021" y="168494"/>
            <a:ext cx="3290710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3600" b="1" i="0" u="none" strike="noStrike">
                <a:solidFill>
                  <a:srgbClr val="002060"/>
                </a:solidFill>
                <a:effectLst/>
              </a:rPr>
              <a:t>Agor y wers  </a:t>
            </a:r>
          </a:p>
          <a:p>
            <a:pPr algn="ctr"/>
            <a:r>
              <a:rPr lang="cy-GB" sz="2000" i="1">
                <a:solidFill>
                  <a:srgbClr val="002060"/>
                </a:solidFill>
              </a:rPr>
              <a:t>Lesson openers</a:t>
            </a:r>
            <a:endParaRPr lang="en-US" sz="20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816915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650056"/>
              </p:ext>
            </p:extLst>
          </p:nvPr>
        </p:nvGraphicFramePr>
        <p:xfrm>
          <a:off x="641626" y="1755198"/>
          <a:ext cx="10908748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Nod y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wers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dysgu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cyfrif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Gymraeg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learn how to to count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The aim of the lesson is to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dysgu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am y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Celtiaid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learn about the Celts.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adolygu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rhifau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Gymraeg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revise numbers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Nod y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wers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heddiw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ydy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dysgu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am y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tywydd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0" i="1">
                          <a:solidFill>
                            <a:srgbClr val="002060"/>
                          </a:solidFill>
                        </a:rPr>
                        <a:t>learn about the weather.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The aim of today’s lesson is …</a:t>
                      </a:r>
                    </a:p>
                    <a:p>
                      <a:endParaRPr lang="en-US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ysgrifennu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llythyr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personol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write a personal letter.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dysgu’r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Wyddor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Gymraeg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learn the Welsh Alphabet.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F6F279-7E14-5D48-960D-561B590BB8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95804" y="354393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78AECA-5E7D-B645-9FF0-9B9EE226EAA8}"/>
              </a:ext>
            </a:extLst>
          </p:cNvPr>
          <p:cNvSpPr txBox="1"/>
          <p:nvPr/>
        </p:nvSpPr>
        <p:spPr>
          <a:xfrm>
            <a:off x="517773" y="103574"/>
            <a:ext cx="7462691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>
                <a:solidFill>
                  <a:srgbClr val="002060"/>
                </a:solidFill>
              </a:rPr>
              <a:t>Beth </a:t>
            </a:r>
            <a:r>
              <a:rPr lang="en-US" sz="4000" b="1" err="1">
                <a:solidFill>
                  <a:srgbClr val="002060"/>
                </a:solidFill>
              </a:rPr>
              <a:t>ydy</a:t>
            </a:r>
            <a:r>
              <a:rPr lang="en-US" sz="4000" b="1">
                <a:solidFill>
                  <a:srgbClr val="002060"/>
                </a:solidFill>
              </a:rPr>
              <a:t> nod y </a:t>
            </a:r>
            <a:r>
              <a:rPr lang="en-US" sz="4000" b="1" err="1">
                <a:solidFill>
                  <a:srgbClr val="002060"/>
                </a:solidFill>
              </a:rPr>
              <a:t>wers</a:t>
            </a:r>
            <a:r>
              <a:rPr lang="en-US" sz="4000" b="1">
                <a:solidFill>
                  <a:srgbClr val="002060"/>
                </a:solidFill>
              </a:rPr>
              <a:t>?</a:t>
            </a:r>
            <a:endParaRPr lang="en-US">
              <a:solidFill>
                <a:srgbClr val="000000"/>
              </a:solidFill>
            </a:endParaRPr>
          </a:p>
          <a:p>
            <a:r>
              <a:rPr lang="en-US" sz="2000" i="1">
                <a:solidFill>
                  <a:srgbClr val="002060"/>
                </a:solidFill>
              </a:rPr>
              <a:t>What is the aim of the lesson?</a:t>
            </a:r>
            <a:r>
              <a:rPr lang="en-US" sz="4000" b="1">
                <a:solidFill>
                  <a:srgbClr val="002060"/>
                </a:solidFill>
              </a:rPr>
              <a:t>                                 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402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4092931"/>
              </p:ext>
            </p:extLst>
          </p:nvPr>
        </p:nvGraphicFramePr>
        <p:xfrm>
          <a:off x="641626" y="1483262"/>
          <a:ext cx="10908748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Heddiw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, </a:t>
                      </a:r>
                      <a:r>
                        <a:rPr lang="en-US" sz="2800" b="1" err="1">
                          <a:solidFill>
                            <a:srgbClr val="FF0000"/>
                          </a:solidFill>
                        </a:rPr>
                        <a:t>rydych</a:t>
                      </a:r>
                      <a:r>
                        <a:rPr lang="en-US" sz="2800" b="1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FF0000"/>
                          </a:solidFill>
                        </a:rPr>
                        <a:t>chi’n</a:t>
                      </a:r>
                      <a:r>
                        <a:rPr lang="en-US" sz="2800" b="1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mynd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i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FF0000"/>
                          </a:solidFill>
                        </a:rPr>
                        <a:t>r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edeg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0" i="1">
                          <a:solidFill>
                            <a:srgbClr val="002060"/>
                          </a:solidFill>
                        </a:rPr>
                        <a:t>run.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Today, </a:t>
                      </a:r>
                      <a:r>
                        <a:rPr lang="en-US" sz="1800" b="0" i="1">
                          <a:solidFill>
                            <a:srgbClr val="FF0000"/>
                          </a:solidFill>
                        </a:rPr>
                        <a:t>you are </a:t>
                      </a:r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going to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eintio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paint.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anu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sing.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FF0000"/>
                          </a:solidFill>
                        </a:rPr>
                        <a:t>w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ylio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rhaglen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deledu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watch a tv </a:t>
                      </a:r>
                      <a:r>
                        <a:rPr lang="en-US" sz="1800" b="0" i="1" err="1">
                          <a:solidFill>
                            <a:srgbClr val="002060"/>
                          </a:solidFill>
                        </a:rPr>
                        <a:t>programme</a:t>
                      </a:r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oginio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bisgedi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cook biscuits.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err="1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ysgu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am </a:t>
                      </a:r>
                      <a:r>
                        <a:rPr lang="en-US" sz="2800" b="1" err="1">
                          <a:solidFill>
                            <a:srgbClr val="002060"/>
                          </a:solidFill>
                        </a:rPr>
                        <a:t>Kyffin</a:t>
                      </a:r>
                      <a:r>
                        <a:rPr lang="en-US" sz="2800" b="1">
                          <a:solidFill>
                            <a:srgbClr val="002060"/>
                          </a:solidFill>
                        </a:rPr>
                        <a:t> Williams.</a:t>
                      </a:r>
                    </a:p>
                    <a:p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learn about </a:t>
                      </a:r>
                      <a:r>
                        <a:rPr lang="en-US" sz="1800" b="0" i="1" err="1">
                          <a:solidFill>
                            <a:srgbClr val="002060"/>
                          </a:solidFill>
                        </a:rPr>
                        <a:t>Kyffin</a:t>
                      </a:r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1800" b="0" i="1" err="1">
                          <a:solidFill>
                            <a:srgbClr val="002060"/>
                          </a:solidFill>
                        </a:rPr>
                        <a:t>Wiliams</a:t>
                      </a:r>
                      <a:r>
                        <a:rPr lang="en-US" sz="1800" b="0" i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4CBC4B8-75EB-3F45-A4E7-37B83793405D}"/>
              </a:ext>
            </a:extLst>
          </p:cNvPr>
          <p:cNvCxnSpPr>
            <a:cxnSpLocks/>
          </p:cNvCxnSpPr>
          <p:nvPr/>
        </p:nvCxnSpPr>
        <p:spPr>
          <a:xfrm flipH="1">
            <a:off x="4521896" y="1741663"/>
            <a:ext cx="1574104" cy="1687337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10-Point Star 8">
            <a:extLst>
              <a:ext uri="{FF2B5EF4-FFF2-40B4-BE49-F238E27FC236}">
                <a16:creationId xmlns:a16="http://schemas.microsoft.com/office/drawing/2014/main" id="{9672F234-D63D-8E45-B9BC-BCF3FC66D55B}"/>
              </a:ext>
            </a:extLst>
          </p:cNvPr>
          <p:cNvSpPr/>
          <p:nvPr/>
        </p:nvSpPr>
        <p:spPr>
          <a:xfrm>
            <a:off x="1550944" y="3101009"/>
            <a:ext cx="3200400" cy="1709531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>
              <a:solidFill>
                <a:schemeClr val="tx1"/>
              </a:solidFill>
            </a:endParaRPr>
          </a:p>
          <a:p>
            <a:pPr algn="ctr"/>
            <a:r>
              <a:rPr lang="en-US" sz="2400">
                <a:solidFill>
                  <a:schemeClr val="bg1"/>
                </a:solidFill>
              </a:rPr>
              <a:t>Mae </a:t>
            </a:r>
            <a:r>
              <a:rPr lang="en-US" sz="2400" err="1">
                <a:solidFill>
                  <a:schemeClr val="bg1"/>
                </a:solidFill>
              </a:rPr>
              <a:t>treiglad</a:t>
            </a:r>
            <a:r>
              <a:rPr lang="en-US" sz="2400">
                <a:solidFill>
                  <a:schemeClr val="bg1"/>
                </a:solidFill>
              </a:rPr>
              <a:t> </a:t>
            </a:r>
            <a:r>
              <a:rPr lang="en-US" sz="2400" err="1">
                <a:solidFill>
                  <a:schemeClr val="bg1"/>
                </a:solidFill>
              </a:rPr>
              <a:t>meddal</a:t>
            </a:r>
            <a:r>
              <a:rPr lang="en-US" sz="2400">
                <a:solidFill>
                  <a:schemeClr val="bg1"/>
                </a:solidFill>
              </a:rPr>
              <a:t> </a:t>
            </a:r>
            <a:r>
              <a:rPr lang="en-US" sz="2400" err="1">
                <a:solidFill>
                  <a:schemeClr val="bg1"/>
                </a:solidFill>
              </a:rPr>
              <a:t>ar</a:t>
            </a:r>
            <a:r>
              <a:rPr lang="en-US" sz="2400">
                <a:solidFill>
                  <a:schemeClr val="bg1"/>
                </a:solidFill>
              </a:rPr>
              <a:t> </a:t>
            </a:r>
            <a:r>
              <a:rPr lang="en-US" sz="2400" err="1">
                <a:solidFill>
                  <a:schemeClr val="bg1"/>
                </a:solidFill>
              </a:rPr>
              <a:t>ôl</a:t>
            </a:r>
            <a:r>
              <a:rPr lang="en-US" sz="2400">
                <a:solidFill>
                  <a:schemeClr val="bg1"/>
                </a:solidFill>
              </a:rPr>
              <a:t> ‘</a:t>
            </a:r>
            <a:r>
              <a:rPr lang="en-US" sz="2400" b="1" err="1">
                <a:solidFill>
                  <a:schemeClr val="bg1"/>
                </a:solidFill>
              </a:rPr>
              <a:t>i</a:t>
            </a:r>
            <a:r>
              <a:rPr lang="en-US" sz="2400">
                <a:solidFill>
                  <a:schemeClr val="bg1"/>
                </a:solidFill>
              </a:rPr>
              <a:t>’…</a:t>
            </a:r>
          </a:p>
          <a:p>
            <a:pPr algn="ctr"/>
            <a:endParaRPr lang="en-US"/>
          </a:p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8100CC-8F20-A842-BD7B-6E5E399C72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89345" y="209919"/>
            <a:ext cx="812800" cy="812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64E3E68-2F7F-AB46-8D4C-505FB1C64955}"/>
              </a:ext>
            </a:extLst>
          </p:cNvPr>
          <p:cNvSpPr txBox="1"/>
          <p:nvPr/>
        </p:nvSpPr>
        <p:spPr>
          <a:xfrm>
            <a:off x="527963" y="255355"/>
            <a:ext cx="8470082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>
                <a:solidFill>
                  <a:srgbClr val="002060"/>
                </a:solidFill>
              </a:rPr>
              <a:t>Beth </a:t>
            </a:r>
            <a:r>
              <a:rPr lang="en-US" sz="4000" b="1" err="1">
                <a:solidFill>
                  <a:srgbClr val="002060"/>
                </a:solidFill>
              </a:rPr>
              <a:t>ydy</a:t>
            </a:r>
            <a:r>
              <a:rPr lang="en-US" sz="4000" b="1">
                <a:solidFill>
                  <a:srgbClr val="002060"/>
                </a:solidFill>
              </a:rPr>
              <a:t> nod y </a:t>
            </a:r>
            <a:r>
              <a:rPr lang="en-US" sz="4000" b="1" err="1">
                <a:solidFill>
                  <a:srgbClr val="002060"/>
                </a:solidFill>
              </a:rPr>
              <a:t>wers</a:t>
            </a:r>
            <a:r>
              <a:rPr lang="en-US" sz="4000" b="1">
                <a:solidFill>
                  <a:srgbClr val="002060"/>
                </a:solidFill>
              </a:rPr>
              <a:t>?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75375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0332C663-38CF-1E0A-F5B0-C81789BD9ABD}"/>
              </a:ext>
            </a:extLst>
          </p:cNvPr>
          <p:cNvSpPr txBox="1"/>
          <p:nvPr/>
        </p:nvSpPr>
        <p:spPr>
          <a:xfrm>
            <a:off x="4004456" y="4973135"/>
            <a:ext cx="4564316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>
                <a:solidFill>
                  <a:srgbClr val="002060"/>
                </a:solidFill>
              </a:rPr>
              <a:t>Yn </a:t>
            </a:r>
            <a:r>
              <a:rPr lang="en-US" sz="3600" b="1" dirty="0" err="1">
                <a:solidFill>
                  <a:srgbClr val="002060"/>
                </a:solidFill>
              </a:rPr>
              <a:t>ystod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pPr algn="ctr"/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During the lesson…</a:t>
            </a:r>
            <a:endParaRPr lang="en-US" sz="2000" dirty="0">
              <a:cs typeface="Calibri"/>
            </a:endParaRPr>
          </a:p>
          <a:p>
            <a:pPr algn="ctr"/>
            <a:endParaRPr lang="en-US" sz="28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362743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832277"/>
              </p:ext>
            </p:extLst>
          </p:nvPr>
        </p:nvGraphicFramePr>
        <p:xfrm>
          <a:off x="1238250" y="1948940"/>
          <a:ext cx="97155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Pawb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barod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Everyone ready?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Ydych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chi’n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barod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Are you ready? (plural)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Pawb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hapus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Everyone happy?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Ydych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chi’n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hapus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Are you happy? (plural)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Oes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problem?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Is there a problem?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Oes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cwestiwn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Is there a question?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031849-8A39-8747-AACF-AAB0949485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03115" y="502912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E01F12-1DCF-4543-A1F1-D9974B24DCDB}"/>
              </a:ext>
            </a:extLst>
          </p:cNvPr>
          <p:cNvSpPr txBox="1"/>
          <p:nvPr/>
        </p:nvSpPr>
        <p:spPr>
          <a:xfrm>
            <a:off x="4032734" y="271817"/>
            <a:ext cx="4118985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3600" b="1" dirty="0">
                <a:solidFill>
                  <a:srgbClr val="002060"/>
                </a:solidFill>
              </a:rPr>
              <a:t>Yn ystod</a:t>
            </a:r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 y wers</a:t>
            </a:r>
          </a:p>
          <a:p>
            <a:pPr algn="ctr"/>
            <a:r>
              <a:rPr lang="cy-GB" sz="2000" i="1" dirty="0" err="1">
                <a:solidFill>
                  <a:srgbClr val="002060"/>
                </a:solidFill>
              </a:rPr>
              <a:t>During</a:t>
            </a:r>
            <a:r>
              <a:rPr lang="cy-GB" sz="2000" i="1" dirty="0">
                <a:solidFill>
                  <a:srgbClr val="002060"/>
                </a:solidFill>
              </a:rPr>
              <a:t> the </a:t>
            </a:r>
            <a:r>
              <a:rPr lang="cy-GB" sz="2000" i="1" dirty="0" err="1">
                <a:solidFill>
                  <a:srgbClr val="002060"/>
                </a:solidFill>
              </a:rPr>
              <a:t>lesson</a:t>
            </a:r>
            <a:endParaRPr lang="en-US" sz="2000" i="1" dirty="0" err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680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2108555"/>
              </p:ext>
            </p:extLst>
          </p:nvPr>
        </p:nvGraphicFramePr>
        <p:xfrm>
          <a:off x="1238250" y="1627504"/>
          <a:ext cx="9715500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Gwaith da.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Ymdrech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dda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effort.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Da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iawn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Very good.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Gwaith </a:t>
                      </a:r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ardderchog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Excellent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Syniad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idea.</a:t>
                      </a:r>
                    </a:p>
                    <a:p>
                      <a:endParaRPr lang="en-US" sz="10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Cwestiwn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da.</a:t>
                      </a:r>
                    </a:p>
                    <a:p>
                      <a:endParaRPr lang="en-US" sz="10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question.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err="1">
                          <a:solidFill>
                            <a:srgbClr val="002060"/>
                          </a:solidFill>
                        </a:rPr>
                        <a:t>Ateb</a:t>
                      </a:r>
                      <a:r>
                        <a:rPr lang="en-US" sz="2800" b="1" i="0">
                          <a:solidFill>
                            <a:srgbClr val="00206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0" i="1">
                          <a:solidFill>
                            <a:srgbClr val="002060"/>
                          </a:solidFill>
                        </a:rPr>
                        <a:t>Good answer.</a:t>
                      </a:r>
                    </a:p>
                    <a:p>
                      <a:endParaRPr lang="en-US" sz="10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C39980-C19C-684E-9DE1-3E7EBD4898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03837" y="287825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631A2B-BEFD-9A43-8CFA-5CC2E758E631}"/>
              </a:ext>
            </a:extLst>
          </p:cNvPr>
          <p:cNvSpPr txBox="1"/>
          <p:nvPr/>
        </p:nvSpPr>
        <p:spPr>
          <a:xfrm>
            <a:off x="4303954" y="220155"/>
            <a:ext cx="3589460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3600" b="1" dirty="0">
                <a:solidFill>
                  <a:srgbClr val="002060"/>
                </a:solidFill>
              </a:rPr>
              <a:t>Yn ystod</a:t>
            </a:r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 y wers</a:t>
            </a:r>
          </a:p>
          <a:p>
            <a:pPr algn="ctr"/>
            <a:r>
              <a:rPr lang="cy-GB" sz="2000" i="1" dirty="0" err="1">
                <a:solidFill>
                  <a:srgbClr val="002060"/>
                </a:solidFill>
              </a:rPr>
              <a:t>During</a:t>
            </a:r>
            <a:r>
              <a:rPr lang="cy-GB" sz="2000" i="1" dirty="0">
                <a:solidFill>
                  <a:srgbClr val="002060"/>
                </a:solidFill>
              </a:rPr>
              <a:t> the </a:t>
            </a:r>
            <a:r>
              <a:rPr lang="cy-GB" sz="2000" i="1" dirty="0" err="1">
                <a:solidFill>
                  <a:srgbClr val="002060"/>
                </a:solidFill>
              </a:rPr>
              <a:t>lesson</a:t>
            </a:r>
            <a:endParaRPr lang="en-US" sz="2000" i="1" dirty="0" err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850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FF65A36-5415-D260-F789-F27C6E0F61FD}"/>
              </a:ext>
            </a:extLst>
          </p:cNvPr>
          <p:cNvSpPr txBox="1"/>
          <p:nvPr/>
        </p:nvSpPr>
        <p:spPr>
          <a:xfrm>
            <a:off x="3914050" y="4986050"/>
            <a:ext cx="4564316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ddiwedd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pPr algn="ctr"/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At the end of the lesson…</a:t>
            </a:r>
            <a:endParaRPr lang="en-US" sz="2000" dirty="0">
              <a:cs typeface="Calibri"/>
            </a:endParaRPr>
          </a:p>
          <a:p>
            <a:pPr algn="ctr"/>
            <a:endParaRPr lang="en-US" sz="28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642437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2632604"/>
              </p:ext>
            </p:extLst>
          </p:nvPr>
        </p:nvGraphicFramePr>
        <p:xfrm>
          <a:off x="764370" y="1968412"/>
          <a:ext cx="10734675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004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32462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Gorffennwch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Finish your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Ysgrifennwch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cartref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Write the homework.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Caewch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llyfrau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Close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Tacluswch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gyflym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Tidy up quickly!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Sefwch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Stand. (plural)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Diolch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Thank you.</a:t>
                      </a:r>
                    </a:p>
                    <a:p>
                      <a:endParaRPr lang="en-US" sz="9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Hwyl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fawr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Goodbye!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300D5-6A60-4A48-90CA-74A6EF4EE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47499" y="516808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409A94-96D4-BE44-9B5D-9C6107BC1B3F}"/>
              </a:ext>
            </a:extLst>
          </p:cNvPr>
          <p:cNvSpPr txBox="1"/>
          <p:nvPr/>
        </p:nvSpPr>
        <p:spPr>
          <a:xfrm>
            <a:off x="4110226" y="233070"/>
            <a:ext cx="4037283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Ar dd</a:t>
            </a:r>
            <a:r>
              <a:rPr lang="cy-GB" sz="3600" b="1" dirty="0">
                <a:solidFill>
                  <a:srgbClr val="002060"/>
                </a:solidFill>
              </a:rPr>
              <a:t>iwedd</a:t>
            </a:r>
            <a:r>
              <a:rPr lang="cy-GB" sz="3600" b="1" i="0" u="none" strike="noStrike" dirty="0">
                <a:solidFill>
                  <a:srgbClr val="002060"/>
                </a:solidFill>
                <a:effectLst/>
              </a:rPr>
              <a:t> y wers</a:t>
            </a:r>
          </a:p>
          <a:p>
            <a:pPr algn="ctr"/>
            <a:r>
              <a:rPr lang="cy-GB" sz="2000" i="1" dirty="0">
                <a:solidFill>
                  <a:srgbClr val="002060"/>
                </a:solidFill>
              </a:rPr>
              <a:t>At the </a:t>
            </a:r>
            <a:r>
              <a:rPr lang="cy-GB" sz="2000" i="1" dirty="0" err="1">
                <a:solidFill>
                  <a:srgbClr val="002060"/>
                </a:solidFill>
              </a:rPr>
              <a:t>end</a:t>
            </a:r>
            <a:r>
              <a:rPr lang="cy-GB" sz="2000" i="1" dirty="0">
                <a:solidFill>
                  <a:srgbClr val="002060"/>
                </a:solidFill>
              </a:rPr>
              <a:t> of the </a:t>
            </a:r>
            <a:r>
              <a:rPr lang="cy-GB" sz="2000" i="1" dirty="0" err="1">
                <a:solidFill>
                  <a:srgbClr val="002060"/>
                </a:solidFill>
              </a:rPr>
              <a:t>lesson</a:t>
            </a:r>
            <a:endParaRPr lang="en-US" sz="2000" i="1" dirty="0" err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37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2DFD7F-9162-674B-A0E0-5F1B63E9EDD2}"/>
              </a:ext>
            </a:extLst>
          </p:cNvPr>
          <p:cNvSpPr txBox="1"/>
          <p:nvPr/>
        </p:nvSpPr>
        <p:spPr>
          <a:xfrm>
            <a:off x="518033" y="674400"/>
            <a:ext cx="5310746" cy="5509200"/>
          </a:xfrm>
          <a:prstGeom prst="rect">
            <a:avLst/>
          </a:prstGeom>
          <a:solidFill>
            <a:srgbClr val="CCF9FF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err="1">
                <a:solidFill>
                  <a:srgbClr val="002060"/>
                </a:solidFill>
              </a:rPr>
              <a:t>Meddyliwch</a:t>
            </a:r>
            <a:r>
              <a:rPr lang="en-US" sz="2200" b="1">
                <a:solidFill>
                  <a:srgbClr val="002060"/>
                </a:solidFill>
              </a:rPr>
              <a:t> am </a:t>
            </a:r>
            <a:r>
              <a:rPr lang="en-US" sz="2200" b="1" err="1">
                <a:solidFill>
                  <a:srgbClr val="002060"/>
                </a:solidFill>
              </a:rPr>
              <a:t>wers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rydych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chi’n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mynd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i’w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dysgu</a:t>
            </a:r>
            <a:r>
              <a:rPr lang="en-US" sz="2200" b="1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err="1">
                <a:solidFill>
                  <a:srgbClr val="002060"/>
                </a:solidFill>
              </a:rPr>
              <a:t>Sut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fyddech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chi’n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agor</a:t>
            </a:r>
            <a:r>
              <a:rPr lang="en-US" sz="2200" b="1">
                <a:solidFill>
                  <a:srgbClr val="002060"/>
                </a:solidFill>
              </a:rPr>
              <a:t> y </a:t>
            </a:r>
            <a:r>
              <a:rPr lang="en-US" sz="2200" b="1" err="1">
                <a:solidFill>
                  <a:srgbClr val="002060"/>
                </a:solidFill>
              </a:rPr>
              <a:t>wers</a:t>
            </a:r>
            <a:r>
              <a:rPr lang="en-US" sz="2200" b="1">
                <a:solidFill>
                  <a:srgbClr val="002060"/>
                </a:solidFill>
              </a:rPr>
              <a:t>? </a:t>
            </a:r>
            <a:r>
              <a:rPr lang="en-US" sz="2200" b="1" err="1">
                <a:solidFill>
                  <a:srgbClr val="002060"/>
                </a:solidFill>
              </a:rPr>
              <a:t>Meddyliwch</a:t>
            </a:r>
            <a:r>
              <a:rPr lang="en-US" sz="2200" b="1">
                <a:solidFill>
                  <a:srgbClr val="002060"/>
                </a:solidFill>
              </a:rPr>
              <a:t> am 3 </a:t>
            </a:r>
            <a:r>
              <a:rPr lang="en-US" sz="2200" b="1" err="1">
                <a:solidFill>
                  <a:srgbClr val="002060"/>
                </a:solidFill>
              </a:rPr>
              <a:t>ymadrodd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defnyddiol</a:t>
            </a:r>
            <a:r>
              <a:rPr lang="en-US" sz="2200" b="1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>
                <a:solidFill>
                  <a:srgbClr val="002060"/>
                </a:solidFill>
              </a:rPr>
              <a:t>Pa </a:t>
            </a:r>
            <a:r>
              <a:rPr lang="en-US" sz="2200" b="1" err="1">
                <a:solidFill>
                  <a:srgbClr val="002060"/>
                </a:solidFill>
              </a:rPr>
              <a:t>ymadroddion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fyddech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chi’n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eu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defnyddio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yn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ystod</a:t>
            </a:r>
            <a:r>
              <a:rPr lang="en-US" sz="2200" b="1">
                <a:solidFill>
                  <a:srgbClr val="002060"/>
                </a:solidFill>
              </a:rPr>
              <a:t> y </a:t>
            </a:r>
            <a:r>
              <a:rPr lang="en-US" sz="2200" b="1" err="1">
                <a:solidFill>
                  <a:srgbClr val="002060"/>
                </a:solidFill>
              </a:rPr>
              <a:t>wers</a:t>
            </a:r>
            <a:r>
              <a:rPr lang="en-US" sz="2200" b="1">
                <a:solidFill>
                  <a:srgbClr val="002060"/>
                </a:solidFill>
              </a:rPr>
              <a:t>? </a:t>
            </a:r>
            <a:r>
              <a:rPr lang="en-US" sz="2200" b="1" err="1">
                <a:solidFill>
                  <a:srgbClr val="002060"/>
                </a:solidFill>
              </a:rPr>
              <a:t>Meddylwich</a:t>
            </a:r>
            <a:r>
              <a:rPr lang="en-US" sz="2200" b="1">
                <a:solidFill>
                  <a:srgbClr val="002060"/>
                </a:solidFill>
              </a:rPr>
              <a:t> am 3 </a:t>
            </a:r>
            <a:r>
              <a:rPr lang="en-US" sz="2200" b="1" err="1">
                <a:solidFill>
                  <a:srgbClr val="002060"/>
                </a:solidFill>
              </a:rPr>
              <a:t>ymadrodd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defnyddiol</a:t>
            </a:r>
            <a:r>
              <a:rPr lang="en-US" sz="2200" b="1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err="1">
                <a:solidFill>
                  <a:srgbClr val="002060"/>
                </a:solidFill>
              </a:rPr>
              <a:t>Sut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fyddech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chi’n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cloi’r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wers</a:t>
            </a:r>
            <a:r>
              <a:rPr lang="en-US" sz="2200" b="1">
                <a:solidFill>
                  <a:srgbClr val="002060"/>
                </a:solidFill>
              </a:rPr>
              <a:t>?  </a:t>
            </a:r>
            <a:r>
              <a:rPr lang="en-US" sz="2200" b="1" err="1">
                <a:solidFill>
                  <a:srgbClr val="002060"/>
                </a:solidFill>
              </a:rPr>
              <a:t>Meddyliwch</a:t>
            </a:r>
            <a:r>
              <a:rPr lang="en-US" sz="2200" b="1">
                <a:solidFill>
                  <a:srgbClr val="002060"/>
                </a:solidFill>
              </a:rPr>
              <a:t> am 3 </a:t>
            </a:r>
            <a:r>
              <a:rPr lang="en-US" sz="2200" b="1" err="1">
                <a:solidFill>
                  <a:srgbClr val="002060"/>
                </a:solidFill>
              </a:rPr>
              <a:t>ymadrodd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defnyddiol</a:t>
            </a:r>
            <a:r>
              <a:rPr lang="en-US" sz="2200" b="1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err="1">
                <a:solidFill>
                  <a:srgbClr val="002060"/>
                </a:solidFill>
              </a:rPr>
              <a:t>Dysgwch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nhw</a:t>
            </a:r>
            <a:r>
              <a:rPr lang="en-US" sz="2200" b="1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b="1" err="1">
                <a:solidFill>
                  <a:srgbClr val="002060"/>
                </a:solidFill>
              </a:rPr>
              <a:t>Rydych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chi’n</a:t>
            </a:r>
            <a:r>
              <a:rPr lang="en-US" sz="2200" b="1">
                <a:solidFill>
                  <a:srgbClr val="002060"/>
                </a:solidFill>
              </a:rPr>
              <a:t> </a:t>
            </a:r>
            <a:r>
              <a:rPr lang="en-US" sz="2200" b="1" err="1">
                <a:solidFill>
                  <a:srgbClr val="002060"/>
                </a:solidFill>
              </a:rPr>
              <a:t>barod</a:t>
            </a:r>
            <a:r>
              <a:rPr lang="en-US" sz="2200" b="1">
                <a:solidFill>
                  <a:srgbClr val="002060"/>
                </a:solidFill>
              </a:rPr>
              <a:t> i </a:t>
            </a:r>
            <a:r>
              <a:rPr lang="en-US" sz="2200" b="1" err="1">
                <a:solidFill>
                  <a:srgbClr val="002060"/>
                </a:solidFill>
              </a:rPr>
              <a:t>addysgu</a:t>
            </a:r>
            <a:r>
              <a:rPr lang="en-US" sz="22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07C78-73EF-D544-B5C2-5BC1CFAE328B}"/>
              </a:ext>
            </a:extLst>
          </p:cNvPr>
          <p:cNvSpPr txBox="1"/>
          <p:nvPr/>
        </p:nvSpPr>
        <p:spPr>
          <a:xfrm>
            <a:off x="6363221" y="674400"/>
            <a:ext cx="5310746" cy="5509200"/>
          </a:xfrm>
          <a:prstGeom prst="rect">
            <a:avLst/>
          </a:prstGeom>
          <a:solidFill>
            <a:srgbClr val="CCF9FF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>
                <a:solidFill>
                  <a:srgbClr val="002060"/>
                </a:solidFill>
              </a:rPr>
              <a:t>Think of a lesson you are about to teach (any subject).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>
                <a:solidFill>
                  <a:srgbClr val="002060"/>
                </a:solidFill>
              </a:rPr>
              <a:t>How would you open your lesson? Think of 3 useful Welsh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>
                <a:solidFill>
                  <a:srgbClr val="002060"/>
                </a:solidFill>
              </a:rPr>
              <a:t>What Welsh phrases could you use during the lesson? Think of 3 useful phrases you would be happy to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>
                <a:solidFill>
                  <a:srgbClr val="002060"/>
                </a:solidFill>
              </a:rPr>
              <a:t>How would you close your lesson? Think of 3 useful Welsh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>
                <a:solidFill>
                  <a:srgbClr val="002060"/>
                </a:solidFill>
              </a:rPr>
              <a:t>Learn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200" i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i="1">
                <a:solidFill>
                  <a:srgbClr val="002060"/>
                </a:solidFill>
              </a:rPr>
              <a:t>You are ready to teach!</a:t>
            </a:r>
          </a:p>
        </p:txBody>
      </p:sp>
    </p:spTree>
    <p:extLst>
      <p:ext uri="{BB962C8B-B14F-4D97-AF65-F5344CB8AC3E}">
        <p14:creationId xmlns:p14="http://schemas.microsoft.com/office/powerpoint/2010/main" val="2765504946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E74938-AEE4-F94F-9BC3-5EEA1E300A2E}"/>
              </a:ext>
            </a:extLst>
          </p:cNvPr>
          <p:cNvSpPr txBox="1"/>
          <p:nvPr/>
        </p:nvSpPr>
        <p:spPr>
          <a:xfrm>
            <a:off x="408158" y="251612"/>
            <a:ext cx="7599557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</a:rPr>
              <a:t>Mae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</a:t>
            </a:r>
            <a:r>
              <a:rPr lang="en-US" sz="3600" b="1" err="1">
                <a:solidFill>
                  <a:srgbClr val="002060"/>
                </a:solidFill>
                <a:effectLst/>
              </a:rPr>
              <a:t>mser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chwarae</a:t>
            </a:r>
            <a:r>
              <a:rPr lang="en-US" sz="3600" b="1">
                <a:solidFill>
                  <a:srgbClr val="002060"/>
                </a:solidFill>
              </a:rPr>
              <a:t> Kahoot!</a:t>
            </a:r>
            <a:endParaRPr lang="en-US" sz="3600" b="1">
              <a:solidFill>
                <a:srgbClr val="002060"/>
              </a:solidFill>
              <a:effectLst/>
            </a:endParaRPr>
          </a:p>
          <a:p>
            <a:r>
              <a:rPr lang="en-US" sz="2400" i="1">
                <a:solidFill>
                  <a:srgbClr val="002060"/>
                </a:solidFill>
              </a:rPr>
              <a:t>It’s time to play Kahoot!</a:t>
            </a:r>
            <a:endParaRPr lang="en-GB" sz="2400" i="1">
              <a:effectLst/>
            </a:endParaRPr>
          </a:p>
        </p:txBody>
      </p:sp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6EAC21E-F828-FC43-9E9B-4141E052A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72721">
            <a:off x="1076960" y="2205785"/>
            <a:ext cx="6615430" cy="3721179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89D5CB2E-F5C8-074E-B347-732CE8AA05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52745">
            <a:off x="6819698" y="1940186"/>
            <a:ext cx="4157169" cy="2367467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6B8A58-4F52-C64D-900C-93FAF04D6DD9}"/>
              </a:ext>
            </a:extLst>
          </p:cNvPr>
          <p:cNvSpPr txBox="1"/>
          <p:nvPr/>
        </p:nvSpPr>
        <p:spPr>
          <a:xfrm>
            <a:off x="6294432" y="5976310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hlinkClick r:id="rId4"/>
              </a:rPr>
              <a:t>https://create.kahoot.it/details/40614457-c0da-4445-b685-e1d01d228a0a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043618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45001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290" y="-45581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4186371" y="931736"/>
            <a:ext cx="8127138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E23A3A0-02EB-6E1B-AD30-66629F7B11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83" y="5527424"/>
            <a:ext cx="12197166" cy="133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711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90</Slides>
  <Notes>2</Notes>
  <HiddenSlides>0</HiddenSlides>
  <ScaleCrop>false</ScaleCrop>
  <HeadingPairs>
    <vt:vector size="4" baseType="variant">
      <vt:variant>
        <vt:lpstr>Theme</vt:lpstr>
      </vt:variant>
      <vt:variant>
        <vt:i4>9</vt:i4>
      </vt:variant>
      <vt:variant>
        <vt:lpstr>Slide Titles</vt:lpstr>
      </vt:variant>
      <vt:variant>
        <vt:i4>90</vt:i4>
      </vt:variant>
    </vt:vector>
  </HeadingPairs>
  <TitlesOfParts>
    <vt:vector size="99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50</cp:revision>
  <dcterms:created xsi:type="dcterms:W3CDTF">2023-03-13T11:36:35Z</dcterms:created>
  <dcterms:modified xsi:type="dcterms:W3CDTF">2024-02-01T12:42:49Z</dcterms:modified>
</cp:coreProperties>
</file>