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8A1C6-07EC-9F63-07CE-36AAD095F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D718B5-6663-329E-C6AA-70C9AA751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17FF5-6E04-AB12-D331-6533B464E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511E3-F221-5E59-9212-E3E686DE6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59BB3-3682-15FE-504A-7B1C5B3AA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139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6D7B-1A34-D4BB-B2A0-5D06DC521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E2EAF-53C9-BDE0-AC92-37B15E48C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8AE754-F448-6C80-CEFC-692C1A273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FE81ED-D0B7-5851-8913-E33AA08D7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E3413-8BC8-2FB1-AA04-F9A4572CF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323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42D19-B95F-1C10-6812-A27E60A8A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C6179F-7DC1-D3F9-8217-16F081AA0A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B9093-0AFB-D1C5-DA1E-542D80252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2E0B8-1A05-6AD9-395E-F227A933D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5F705-26F8-D711-24B2-96B6984F5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10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F8EE4-0191-7BF3-90AC-F9BF9A71B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7B443-FAE8-3C55-32CE-19CCD6547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25E5F2-3A75-B541-7CFC-B4C4032C93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D4E3C1-2EA3-4D2C-E27D-7BA6B883E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DC1E8-5349-7C8A-C60B-97BB6B95A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5ACD71-F087-42BC-93C9-7C03A25C6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563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821A4-9712-9F08-DA5D-10A81BD6F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AF93F9-93F5-207F-3E4D-4FE76EE283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19B3B5-DB27-36CB-A4CD-A63608CA6A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A6B05-2626-BFE8-A85C-DAE190D2E5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E2AA01-9616-DC30-4EF7-6B02E30804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06D380-0707-682B-77EF-014B2A11A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B95B5D-65AD-97D4-32E4-C86624065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E15DFE-7854-1252-4BD7-65C9907AC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473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C9A13-D0EC-25CF-15F5-1CF0D238D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6B7F14-C765-D15C-ED70-CC46A6EE3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0E360-159E-A07C-EA48-B5B2D8660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3909B4-DA0D-033B-5C70-E0F81DD0C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774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8674C6-7DEC-1330-E838-54600A6F7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D62C27-24BB-3094-6D80-7AD64DF6B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BC76EF-56BE-C0E5-C235-0010745CB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931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B45E0-C1B7-5710-0FDD-857E41426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58D10-2DF4-CAA3-C080-A8B828687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D872FB-2899-168B-E749-C4B362F90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A966C-C093-DD39-AD31-35DC7BE21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BED492-64E9-1CD5-BE50-D0E65033D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98F658-DF00-00C3-D2DA-9228D4CEE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3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032F5-3312-FCFA-0A90-469240556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AF3BD1-D89A-F249-3788-67FAF865FD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6DA02B-606A-B2DE-A7FC-BB9BE9B52B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1A00CA-B169-1370-3942-0B0E7591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FC1395-DC5A-158D-F9A5-DA81EABD7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2525DC-8D33-8BEC-43C6-D1B5B7574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278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D140A-74E0-9BEF-05F6-877BB5586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2D9D8-5BC2-4950-CB42-6D955BE349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0776E-794C-CFDA-E237-F4B58E53C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1F656C-8DBA-404A-60AD-DE42E5EA3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93FA0-0C2B-61E1-4A64-1CBACB32C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789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95D9F9-30F0-C985-7D5E-8689F536DE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F306B9-4C83-C12F-82C9-DF67489CC3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4F7F1-1207-E459-35CF-60D60A189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4F9D4B-276A-C6AE-94D7-46C79DF71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B9FF7-1ED9-BCB7-12BA-FE21538A7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837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59BDA1-7121-B911-2295-02E4958E2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DFF2AC-86F9-9B62-5E5B-5200031A31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82633-96C7-7FD7-A3FF-1A9B8A18C5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183E2-10BE-4CB2-9989-408D97D0A912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0F871-71BC-3616-7FBE-4B2A9DA711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3EFC9E-7AE9-C659-DCED-F17DCDC779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120E68-049D-4B3D-8CEB-22B3E6193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07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488B33C-863E-600B-7BFA-CC2288235A6A}"/>
              </a:ext>
            </a:extLst>
          </p:cNvPr>
          <p:cNvSpPr txBox="1"/>
          <p:nvPr/>
        </p:nvSpPr>
        <p:spPr>
          <a:xfrm>
            <a:off x="0" y="177800"/>
            <a:ext cx="1017451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Kajal Miah (1709531)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School of Hospitality &amp; Tourism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Management BA International Hotel Management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Module Handbook Term 3 2021-22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BMIH5003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Foreign Languages and Cultural Awareness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LEVEL 5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tutor: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Rodrigo F. Aguilera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Rodrigo.faguilera@uwtsd.ac.uk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15/06/2022</a:t>
            </a:r>
          </a:p>
        </p:txBody>
      </p:sp>
    </p:spTree>
    <p:extLst>
      <p:ext uri="{BB962C8B-B14F-4D97-AF65-F5344CB8AC3E}">
        <p14:creationId xmlns:p14="http://schemas.microsoft.com/office/powerpoint/2010/main" val="45043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B344386-EC45-ABA4-8D4C-08315BA7148A}"/>
              </a:ext>
            </a:extLst>
          </p:cNvPr>
          <p:cNvGraphicFramePr>
            <a:graphicFrameLocks noGrp="1"/>
          </p:cNvGraphicFramePr>
          <p:nvPr/>
        </p:nvGraphicFramePr>
        <p:xfrm>
          <a:off x="592455" y="1851236"/>
          <a:ext cx="11007090" cy="482092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669030">
                  <a:extLst>
                    <a:ext uri="{9D8B030D-6E8A-4147-A177-3AD203B41FA5}">
                      <a16:colId xmlns:a16="http://schemas.microsoft.com/office/drawing/2014/main" val="2557423266"/>
                    </a:ext>
                  </a:extLst>
                </a:gridCol>
                <a:gridCol w="3669030">
                  <a:extLst>
                    <a:ext uri="{9D8B030D-6E8A-4147-A177-3AD203B41FA5}">
                      <a16:colId xmlns:a16="http://schemas.microsoft.com/office/drawing/2014/main" val="432125914"/>
                    </a:ext>
                  </a:extLst>
                </a:gridCol>
                <a:gridCol w="3669030">
                  <a:extLst>
                    <a:ext uri="{9D8B030D-6E8A-4147-A177-3AD203B41FA5}">
                      <a16:colId xmlns:a16="http://schemas.microsoft.com/office/drawing/2014/main" val="5953521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Habitacion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 (no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247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Individual (1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€45.00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€35.00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3004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Individual (2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€45.00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€35.00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93200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Individual (triple)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€65.00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€55.00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7116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Doble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simpie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€67.00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€57.00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286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Doble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delux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€89.99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€79.99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729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Doble Suite Junior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€97.99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€87.99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59323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Doble Suite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Delux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€115.99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€105.99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03471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Extras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4811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Parking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€15.00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Gratis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187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Gimnasio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€9.99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€7.00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56729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Piscina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€9.99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€7.00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72615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Desayuno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€12.99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Gratis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774625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A0645B7-C898-3647-75B7-707FCC8175CE}"/>
              </a:ext>
            </a:extLst>
          </p:cNvPr>
          <p:cNvSpPr txBox="1"/>
          <p:nvPr/>
        </p:nvSpPr>
        <p:spPr>
          <a:xfrm>
            <a:off x="4650105" y="925830"/>
            <a:ext cx="2891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Melia Hotel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Internacional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E18745-1D5E-A0D5-3982-459DFA286A25}"/>
              </a:ext>
            </a:extLst>
          </p:cNvPr>
          <p:cNvSpPr txBox="1"/>
          <p:nvPr/>
        </p:nvSpPr>
        <p:spPr>
          <a:xfrm>
            <a:off x="4160520" y="369756"/>
            <a:ext cx="387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Tableros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precios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– Price Board</a:t>
            </a:r>
          </a:p>
        </p:txBody>
      </p:sp>
    </p:spTree>
    <p:extLst>
      <p:ext uri="{BB962C8B-B14F-4D97-AF65-F5344CB8AC3E}">
        <p14:creationId xmlns:p14="http://schemas.microsoft.com/office/powerpoint/2010/main" val="28522026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135</Words>
  <Application>Microsoft Office PowerPoint</Application>
  <PresentationFormat>Widescreen</PresentationFormat>
  <Paragraphs>56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Kajal Miah</dc:creator>
  <cp:lastModifiedBy>Kajal Miah</cp:lastModifiedBy>
  <cp:revision>1</cp:revision>
  <dcterms:created xsi:type="dcterms:W3CDTF">2022-06-15T21:14:04Z</dcterms:created>
  <dcterms:modified xsi:type="dcterms:W3CDTF">2022-06-15T21:36:23Z</dcterms:modified>
</cp:coreProperties>
</file>