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63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81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94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362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747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4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70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98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927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663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714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773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211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AFD3B9-4FA5-4459-AAF8-D9915EF1EA04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83FD58-DA41-4B80-AF10-9E1E3EAD6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07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" t="-1050" r="16911" b="38262"/>
          <a:stretch/>
        </p:blipFill>
        <p:spPr>
          <a:xfrm>
            <a:off x="2937163" y="376844"/>
            <a:ext cx="6018415" cy="6274491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151395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242" b="40525"/>
          <a:stretch/>
        </p:blipFill>
        <p:spPr>
          <a:xfrm>
            <a:off x="3039792" y="476607"/>
            <a:ext cx="6040903" cy="6113255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86174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66" t="81" r="19797" b="41010"/>
          <a:stretch/>
        </p:blipFill>
        <p:spPr>
          <a:xfrm>
            <a:off x="3445410" y="210589"/>
            <a:ext cx="6405631" cy="6411884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90476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130" b="40606"/>
          <a:stretch/>
        </p:blipFill>
        <p:spPr>
          <a:xfrm>
            <a:off x="3123982" y="282517"/>
            <a:ext cx="6274941" cy="6411999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179786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65" t="-322" r="19908" b="42059"/>
          <a:stretch/>
        </p:blipFill>
        <p:spPr>
          <a:xfrm>
            <a:off x="2841352" y="324695"/>
            <a:ext cx="6441193" cy="6231275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296665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019" b="40687"/>
          <a:stretch/>
        </p:blipFill>
        <p:spPr>
          <a:xfrm>
            <a:off x="3173860" y="345203"/>
            <a:ext cx="6236147" cy="6354855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341796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908" b="40606"/>
          <a:stretch/>
        </p:blipFill>
        <p:spPr>
          <a:xfrm>
            <a:off x="3129526" y="335656"/>
            <a:ext cx="6164103" cy="6281275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076573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353" b="40767"/>
          <a:stretch/>
        </p:blipFill>
        <p:spPr>
          <a:xfrm>
            <a:off x="3020291" y="196827"/>
            <a:ext cx="6317671" cy="6376047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209893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810" r="19942" b="40445"/>
          <a:stretch/>
        </p:blipFill>
        <p:spPr>
          <a:xfrm>
            <a:off x="3068566" y="293716"/>
            <a:ext cx="6419028" cy="6362007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55404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909" b="40687"/>
          <a:stretch/>
        </p:blipFill>
        <p:spPr>
          <a:xfrm>
            <a:off x="3018690" y="154851"/>
            <a:ext cx="6291565" cy="6323536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43111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020" b="40121"/>
          <a:stretch/>
        </p:blipFill>
        <p:spPr>
          <a:xfrm>
            <a:off x="3389990" y="212094"/>
            <a:ext cx="6363609" cy="6465797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202324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241" b="40040"/>
          <a:stretch/>
        </p:blipFill>
        <p:spPr>
          <a:xfrm>
            <a:off x="3268070" y="486625"/>
            <a:ext cx="5859304" cy="6052722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155146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243" b="40606"/>
          <a:stretch/>
        </p:blipFill>
        <p:spPr>
          <a:xfrm>
            <a:off x="2913394" y="275615"/>
            <a:ext cx="6402401" cy="6391192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175961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87" b="40283"/>
          <a:stretch/>
        </p:blipFill>
        <p:spPr>
          <a:xfrm>
            <a:off x="3412158" y="371302"/>
            <a:ext cx="6042183" cy="6097556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2942310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909" b="40283"/>
          <a:stretch/>
        </p:blipFill>
        <p:spPr>
          <a:xfrm>
            <a:off x="3572871" y="360217"/>
            <a:ext cx="6106290" cy="6179127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22405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354" b="40687"/>
          <a:stretch/>
        </p:blipFill>
        <p:spPr>
          <a:xfrm>
            <a:off x="2902311" y="192474"/>
            <a:ext cx="6385775" cy="6374581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175314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241" b="41010"/>
          <a:stretch/>
        </p:blipFill>
        <p:spPr>
          <a:xfrm>
            <a:off x="3450951" y="365760"/>
            <a:ext cx="6336286" cy="6439593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177753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021" b="40606"/>
          <a:stretch/>
        </p:blipFill>
        <p:spPr>
          <a:xfrm>
            <a:off x="3317947" y="266007"/>
            <a:ext cx="6312545" cy="6284422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49034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87" b="40363"/>
          <a:stretch/>
        </p:blipFill>
        <p:spPr>
          <a:xfrm>
            <a:off x="3384449" y="171797"/>
            <a:ext cx="6400758" cy="6450676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5673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798" b="40525"/>
          <a:stretch/>
        </p:blipFill>
        <p:spPr>
          <a:xfrm>
            <a:off x="3534078" y="382385"/>
            <a:ext cx="6062488" cy="6101542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93697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465" b="40606"/>
          <a:stretch/>
        </p:blipFill>
        <p:spPr>
          <a:xfrm>
            <a:off x="3225338" y="199504"/>
            <a:ext cx="6326797" cy="6332921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91679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354" b="40606"/>
          <a:stretch/>
        </p:blipFill>
        <p:spPr>
          <a:xfrm>
            <a:off x="3158836" y="138544"/>
            <a:ext cx="6462603" cy="6460063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700502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132" b="40687"/>
          <a:stretch/>
        </p:blipFill>
        <p:spPr>
          <a:xfrm>
            <a:off x="3484202" y="216130"/>
            <a:ext cx="6462881" cy="6434051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269785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019" b="41333"/>
          <a:stretch/>
        </p:blipFill>
        <p:spPr>
          <a:xfrm>
            <a:off x="3245903" y="138544"/>
            <a:ext cx="6219522" cy="6268835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158295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90246" y="1603717"/>
            <a:ext cx="10550769" cy="3154710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9900" dirty="0" smtClean="0">
                <a:latin typeface="Comic Sans MS" panose="030F0702030302020204" pitchFamily="66" charset="0"/>
              </a:rPr>
              <a:t>The End</a:t>
            </a:r>
            <a:endParaRPr lang="en-GB" sz="199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634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</Words>
  <Application>Microsoft Office PowerPoint</Application>
  <PresentationFormat>Widescreen</PresentationFormat>
  <Paragraphs>1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6</cp:revision>
  <dcterms:created xsi:type="dcterms:W3CDTF">2020-10-28T17:29:55Z</dcterms:created>
  <dcterms:modified xsi:type="dcterms:W3CDTF">2020-10-28T17:51:25Z</dcterms:modified>
</cp:coreProperties>
</file>