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78" r:id="rId1"/>
  </p:sldMasterIdLst>
  <p:notesMasterIdLst>
    <p:notesMasterId r:id="rId43"/>
  </p:notesMasterIdLst>
  <p:sldIdLst>
    <p:sldId id="256" r:id="rId2"/>
    <p:sldId id="257" r:id="rId3"/>
    <p:sldId id="258" r:id="rId4"/>
    <p:sldId id="272" r:id="rId5"/>
    <p:sldId id="273" r:id="rId6"/>
    <p:sldId id="270" r:id="rId7"/>
    <p:sldId id="259" r:id="rId8"/>
    <p:sldId id="282" r:id="rId9"/>
    <p:sldId id="283" r:id="rId10"/>
    <p:sldId id="284" r:id="rId11"/>
    <p:sldId id="261" r:id="rId12"/>
    <p:sldId id="285" r:id="rId13"/>
    <p:sldId id="286" r:id="rId14"/>
    <p:sldId id="287" r:id="rId15"/>
    <p:sldId id="288" r:id="rId16"/>
    <p:sldId id="289" r:id="rId17"/>
    <p:sldId id="269" r:id="rId18"/>
    <p:sldId id="291" r:id="rId19"/>
    <p:sldId id="276" r:id="rId20"/>
    <p:sldId id="260" r:id="rId21"/>
    <p:sldId id="264" r:id="rId22"/>
    <p:sldId id="262" r:id="rId23"/>
    <p:sldId id="290" r:id="rId24"/>
    <p:sldId id="292" r:id="rId25"/>
    <p:sldId id="293" r:id="rId26"/>
    <p:sldId id="263" r:id="rId27"/>
    <p:sldId id="281" r:id="rId28"/>
    <p:sldId id="279" r:id="rId29"/>
    <p:sldId id="280" r:id="rId30"/>
    <p:sldId id="265" r:id="rId31"/>
    <p:sldId id="274" r:id="rId32"/>
    <p:sldId id="266" r:id="rId33"/>
    <p:sldId id="267" r:id="rId34"/>
    <p:sldId id="275" r:id="rId35"/>
    <p:sldId id="295" r:id="rId36"/>
    <p:sldId id="296" r:id="rId37"/>
    <p:sldId id="298" r:id="rId38"/>
    <p:sldId id="299" r:id="rId39"/>
    <p:sldId id="277" r:id="rId40"/>
    <p:sldId id="278" r:id="rId41"/>
    <p:sldId id="294" r:id="rId42"/>
  </p:sldIdLst>
  <p:sldSz cx="18288000" cy="10287000"/>
  <p:notesSz cx="6858000" cy="9144000"/>
  <p:embeddedFontLst>
    <p:embeddedFont>
      <p:font typeface="Bookman Old Style" panose="02050604050505020204" pitchFamily="18" charset="0"/>
      <p:regular r:id="rId44"/>
      <p:bold r:id="rId45"/>
      <p:italic r:id="rId46"/>
      <p:boldItalic r:id="rId47"/>
    </p:embeddedFont>
    <p:embeddedFont>
      <p:font typeface="Canva Sans Bold" panose="020B0604020202020204" charset="0"/>
      <p:regular r:id="rId48"/>
    </p:embeddedFont>
    <p:embeddedFont>
      <p:font typeface="Corbel" panose="020B0503020204020204" pitchFamily="34" charset="0"/>
      <p:regular r:id="rId49"/>
      <p:bold r:id="rId50"/>
      <p:italic r:id="rId51"/>
      <p:boldItalic r:id="rId52"/>
    </p:embeddedFont>
    <p:embeddedFont>
      <p:font typeface="Roboto Condensed" panose="02000000000000000000" pitchFamily="2" charset="0"/>
      <p:regular r:id="rId53"/>
      <p:bold r:id="rId54"/>
      <p:italic r:id="rId55"/>
      <p:boldItalic r:id="rId56"/>
    </p:embeddedFont>
    <p:embeddedFont>
      <p:font typeface="Roboto Condensed Bold" panose="02000000000000000000" pitchFamily="2" charset="0"/>
      <p:regular r:id="rId57"/>
      <p:bold r:id="rId58"/>
    </p:embeddedFont>
    <p:embeddedFont>
      <p:font typeface="Roboto Condensed Italics" panose="020B0604020202020204" charset="0"/>
      <p:regular r:id="rId59"/>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1F742B-81E4-410E-81EA-B669E080B0B6}" v="2939" dt="2024-12-05T00:53:35.298"/>
    <p1510:client id="{204C71E7-1089-4A14-85D0-0637B25311A7}" v="378" dt="2024-12-04T18:50:29.221"/>
    <p1510:client id="{3AB2CFDF-7D9E-495A-8F0C-5EBFEE24D87F}" v="16" dt="2024-12-05T09:21:30.427"/>
    <p1510:client id="{57E7D12C-9597-4169-A9D1-4C7C27991D45}" v="276" dt="2024-12-04T21:09:12.713"/>
    <p1510:client id="{588D9466-8E4C-43F5-AE6C-08CE0CD56BEC}" v="265" dt="2024-12-05T08:39:14.318"/>
    <p1510:client id="{7E5B817F-7A14-4093-AEF0-26E567FE8C51}" v="184" dt="2024-12-05T17:19:54.991"/>
    <p1510:client id="{9EC2E13D-86E8-44B8-A4FD-90975D639F52}" v="2157" dt="2024-12-04T23:54:25.330"/>
    <p1510:client id="{A0F26CB3-09FE-40A3-AC90-197103004448}" v="615" dt="2024-12-05T10:38:58.3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font" Target="fonts/font12.fntdata"/><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2.fntdata"/><Relationship Id="rId53" Type="http://schemas.openxmlformats.org/officeDocument/2006/relationships/font" Target="fonts/font10.fntdata"/><Relationship Id="rId58" Type="http://schemas.openxmlformats.org/officeDocument/2006/relationships/font" Target="fonts/font15.fntdata"/><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font" Target="fonts/font5.fntdata"/><Relationship Id="rId56" Type="http://schemas.openxmlformats.org/officeDocument/2006/relationships/font" Target="fonts/font13.fntdata"/><Relationship Id="rId64"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font" Target="fonts/font8.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3.fntdata"/><Relationship Id="rId59" Type="http://schemas.openxmlformats.org/officeDocument/2006/relationships/font" Target="fonts/font16.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11.fntdata"/><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6.fntdata"/><Relationship Id="rId57" Type="http://schemas.openxmlformats.org/officeDocument/2006/relationships/font" Target="fonts/font14.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1.fntdata"/><Relationship Id="rId52" Type="http://schemas.openxmlformats.org/officeDocument/2006/relationships/font" Target="fonts/font9.fntdata"/><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Ashworth" userId="9a1ecda81d126c64" providerId="Windows Live" clId="Web-{1C1F742B-81E4-410E-81EA-B669E080B0B6}"/>
    <pc:docChg chg="addSld modSld">
      <pc:chgData name="Rebecca Ashworth" userId="9a1ecda81d126c64" providerId="Windows Live" clId="Web-{1C1F742B-81E4-410E-81EA-B669E080B0B6}" dt="2024-12-05T00:53:35.298" v="3888" actId="20577"/>
      <pc:docMkLst>
        <pc:docMk/>
      </pc:docMkLst>
      <pc:sldChg chg="modNotes">
        <pc:chgData name="Rebecca Ashworth" userId="9a1ecda81d126c64" providerId="Windows Live" clId="Web-{1C1F742B-81E4-410E-81EA-B669E080B0B6}" dt="2024-12-04T20:51:51.658" v="364"/>
        <pc:sldMkLst>
          <pc:docMk/>
          <pc:sldMk cId="0" sldId="263"/>
        </pc:sldMkLst>
      </pc:sldChg>
      <pc:sldChg chg="modSp modNotes">
        <pc:chgData name="Rebecca Ashworth" userId="9a1ecda81d126c64" providerId="Windows Live" clId="Web-{1C1F742B-81E4-410E-81EA-B669E080B0B6}" dt="2024-12-04T22:33:33.623" v="1980" actId="1076"/>
        <pc:sldMkLst>
          <pc:docMk/>
          <pc:sldMk cId="887417638" sldId="279"/>
        </pc:sldMkLst>
        <pc:spChg chg="mod">
          <ac:chgData name="Rebecca Ashworth" userId="9a1ecda81d126c64" providerId="Windows Live" clId="Web-{1C1F742B-81E4-410E-81EA-B669E080B0B6}" dt="2024-12-04T22:33:33.623" v="1980" actId="1076"/>
          <ac:spMkLst>
            <pc:docMk/>
            <pc:sldMk cId="887417638" sldId="279"/>
            <ac:spMk id="20" creationId="{3F76DD01-1C84-407A-4B26-D375F71118F8}"/>
          </ac:spMkLst>
        </pc:spChg>
      </pc:sldChg>
      <pc:sldChg chg="modSp modNotes">
        <pc:chgData name="Rebecca Ashworth" userId="9a1ecda81d126c64" providerId="Windows Live" clId="Web-{1C1F742B-81E4-410E-81EA-B669E080B0B6}" dt="2024-12-04T22:50:40.356" v="2642" actId="20577"/>
        <pc:sldMkLst>
          <pc:docMk/>
          <pc:sldMk cId="1817717136" sldId="280"/>
        </pc:sldMkLst>
        <pc:spChg chg="mod">
          <ac:chgData name="Rebecca Ashworth" userId="9a1ecda81d126c64" providerId="Windows Live" clId="Web-{1C1F742B-81E4-410E-81EA-B669E080B0B6}" dt="2024-12-04T22:36:55.810" v="2027" actId="1076"/>
          <ac:spMkLst>
            <pc:docMk/>
            <pc:sldMk cId="1817717136" sldId="280"/>
            <ac:spMk id="13" creationId="{00000000-0000-0000-0000-000000000000}"/>
          </ac:spMkLst>
        </pc:spChg>
        <pc:spChg chg="mod">
          <ac:chgData name="Rebecca Ashworth" userId="9a1ecda81d126c64" providerId="Windows Live" clId="Web-{1C1F742B-81E4-410E-81EA-B669E080B0B6}" dt="2024-12-04T22:50:40.356" v="2642" actId="20577"/>
          <ac:spMkLst>
            <pc:docMk/>
            <pc:sldMk cId="1817717136" sldId="280"/>
            <ac:spMk id="20" creationId="{3F76DD01-1C84-407A-4B26-D375F71118F8}"/>
          </ac:spMkLst>
        </pc:spChg>
      </pc:sldChg>
      <pc:sldChg chg="modSp modNotes">
        <pc:chgData name="Rebecca Ashworth" userId="9a1ecda81d126c64" providerId="Windows Live" clId="Web-{1C1F742B-81E4-410E-81EA-B669E080B0B6}" dt="2024-12-04T21:37:31.289" v="1104"/>
        <pc:sldMkLst>
          <pc:docMk/>
          <pc:sldMk cId="4238814062" sldId="281"/>
        </pc:sldMkLst>
        <pc:spChg chg="mod">
          <ac:chgData name="Rebecca Ashworth" userId="9a1ecda81d126c64" providerId="Windows Live" clId="Web-{1C1F742B-81E4-410E-81EA-B669E080B0B6}" dt="2024-12-04T21:00:09.142" v="571" actId="20577"/>
          <ac:spMkLst>
            <pc:docMk/>
            <pc:sldMk cId="4238814062" sldId="281"/>
            <ac:spMk id="7" creationId="{7197168D-0C22-37F0-5F99-14FD4DF72D94}"/>
          </ac:spMkLst>
        </pc:spChg>
      </pc:sldChg>
      <pc:sldChg chg="modNotes">
        <pc:chgData name="Rebecca Ashworth" userId="9a1ecda81d126c64" providerId="Windows Live" clId="Web-{1C1F742B-81E4-410E-81EA-B669E080B0B6}" dt="2024-12-04T20:35:35.476" v="144"/>
        <pc:sldMkLst>
          <pc:docMk/>
          <pc:sldMk cId="4252287498" sldId="284"/>
        </pc:sldMkLst>
      </pc:sldChg>
      <pc:sldChg chg="modSp add replId modNotes">
        <pc:chgData name="Rebecca Ashworth" userId="9a1ecda81d126c64" providerId="Windows Live" clId="Web-{1C1F742B-81E4-410E-81EA-B669E080B0B6}" dt="2024-12-04T23:03:54.547" v="3298" actId="20577"/>
        <pc:sldMkLst>
          <pc:docMk/>
          <pc:sldMk cId="875012001" sldId="290"/>
        </pc:sldMkLst>
        <pc:spChg chg="mod">
          <ac:chgData name="Rebecca Ashworth" userId="9a1ecda81d126c64" providerId="Windows Live" clId="Web-{1C1F742B-81E4-410E-81EA-B669E080B0B6}" dt="2024-12-04T23:03:54.547" v="3298" actId="20577"/>
          <ac:spMkLst>
            <pc:docMk/>
            <pc:sldMk cId="875012001" sldId="290"/>
            <ac:spMk id="7" creationId="{00000000-0000-0000-0000-000000000000}"/>
          </ac:spMkLst>
        </pc:spChg>
        <pc:spChg chg="mod">
          <ac:chgData name="Rebecca Ashworth" userId="9a1ecda81d126c64" providerId="Windows Live" clId="Web-{1C1F742B-81E4-410E-81EA-B669E080B0B6}" dt="2024-12-04T23:01:05.238" v="3248" actId="20577"/>
          <ac:spMkLst>
            <pc:docMk/>
            <pc:sldMk cId="875012001" sldId="290"/>
            <ac:spMk id="8" creationId="{00000000-0000-0000-0000-000000000000}"/>
          </ac:spMkLst>
        </pc:spChg>
      </pc:sldChg>
      <pc:sldChg chg="modSp add replId modNotes">
        <pc:chgData name="Rebecca Ashworth" userId="9a1ecda81d126c64" providerId="Windows Live" clId="Web-{1C1F742B-81E4-410E-81EA-B669E080B0B6}" dt="2024-12-05T00:15:38.008" v="3841"/>
        <pc:sldMkLst>
          <pc:docMk/>
          <pc:sldMk cId="2490401015" sldId="292"/>
        </pc:sldMkLst>
        <pc:spChg chg="mod">
          <ac:chgData name="Rebecca Ashworth" userId="9a1ecda81d126c64" providerId="Windows Live" clId="Web-{1C1F742B-81E4-410E-81EA-B669E080B0B6}" dt="2024-12-04T23:05:24.882" v="3304" actId="20577"/>
          <ac:spMkLst>
            <pc:docMk/>
            <pc:sldMk cId="2490401015" sldId="292"/>
            <ac:spMk id="7" creationId="{00000000-0000-0000-0000-000000000000}"/>
          </ac:spMkLst>
        </pc:spChg>
        <pc:spChg chg="mod">
          <ac:chgData name="Rebecca Ashworth" userId="9a1ecda81d126c64" providerId="Windows Live" clId="Web-{1C1F742B-81E4-410E-81EA-B669E080B0B6}" dt="2024-12-04T23:22:58.419" v="3837" actId="20577"/>
          <ac:spMkLst>
            <pc:docMk/>
            <pc:sldMk cId="2490401015" sldId="292"/>
            <ac:spMk id="8" creationId="{00000000-0000-0000-0000-000000000000}"/>
          </ac:spMkLst>
        </pc:spChg>
      </pc:sldChg>
      <pc:sldChg chg="modSp add replId modNotes">
        <pc:chgData name="Rebecca Ashworth" userId="9a1ecda81d126c64" providerId="Windows Live" clId="Web-{1C1F742B-81E4-410E-81EA-B669E080B0B6}" dt="2024-12-05T00:53:35.298" v="3888" actId="20577"/>
        <pc:sldMkLst>
          <pc:docMk/>
          <pc:sldMk cId="1153095545" sldId="293"/>
        </pc:sldMkLst>
        <pc:spChg chg="mod">
          <ac:chgData name="Rebecca Ashworth" userId="9a1ecda81d126c64" providerId="Windows Live" clId="Web-{1C1F742B-81E4-410E-81EA-B669E080B0B6}" dt="2024-12-05T00:53:35.298" v="3888" actId="20577"/>
          <ac:spMkLst>
            <pc:docMk/>
            <pc:sldMk cId="1153095545" sldId="293"/>
            <ac:spMk id="8" creationId="{00000000-0000-0000-0000-000000000000}"/>
          </ac:spMkLst>
        </pc:spChg>
      </pc:sldChg>
    </pc:docChg>
  </pc:docChgLst>
  <pc:docChgLst>
    <pc:chgData name="Rebecca Ashworth" userId="9a1ecda81d126c64" providerId="Windows Live" clId="Web-{E697DE68-6C68-4E86-856A-624734391AD5}"/>
    <pc:docChg chg="modSld">
      <pc:chgData name="Rebecca Ashworth" userId="9a1ecda81d126c64" providerId="Windows Live" clId="Web-{E697DE68-6C68-4E86-856A-624734391AD5}" dt="2024-11-25T22:58:44.678" v="143"/>
      <pc:docMkLst>
        <pc:docMk/>
      </pc:docMkLst>
      <pc:sldChg chg="modSp">
        <pc:chgData name="Rebecca Ashworth" userId="9a1ecda81d126c64" providerId="Windows Live" clId="Web-{E697DE68-6C68-4E86-856A-624734391AD5}" dt="2024-11-25T20:47:08.898" v="0" actId="1076"/>
        <pc:sldMkLst>
          <pc:docMk/>
          <pc:sldMk cId="0" sldId="256"/>
        </pc:sldMkLst>
        <pc:spChg chg="mod">
          <ac:chgData name="Rebecca Ashworth" userId="9a1ecda81d126c64" providerId="Windows Live" clId="Web-{E697DE68-6C68-4E86-856A-624734391AD5}" dt="2024-11-25T20:47:08.898" v="0" actId="1076"/>
          <ac:spMkLst>
            <pc:docMk/>
            <pc:sldMk cId="0" sldId="256"/>
            <ac:spMk id="14" creationId="{00000000-0000-0000-0000-000000000000}"/>
          </ac:spMkLst>
        </pc:spChg>
      </pc:sldChg>
      <pc:sldChg chg="modSp">
        <pc:chgData name="Rebecca Ashworth" userId="9a1ecda81d126c64" providerId="Windows Live" clId="Web-{E697DE68-6C68-4E86-856A-624734391AD5}" dt="2024-11-25T21:19:59.708" v="40" actId="20577"/>
        <pc:sldMkLst>
          <pc:docMk/>
          <pc:sldMk cId="0" sldId="259"/>
        </pc:sldMkLst>
        <pc:spChg chg="mod">
          <ac:chgData name="Rebecca Ashworth" userId="9a1ecda81d126c64" providerId="Windows Live" clId="Web-{E697DE68-6C68-4E86-856A-624734391AD5}" dt="2024-11-25T21:19:59.708" v="40" actId="20577"/>
          <ac:spMkLst>
            <pc:docMk/>
            <pc:sldMk cId="0" sldId="259"/>
            <ac:spMk id="21" creationId="{00000000-0000-0000-0000-000000000000}"/>
          </ac:spMkLst>
        </pc:spChg>
      </pc:sldChg>
      <pc:sldChg chg="addSp delSp modSp">
        <pc:chgData name="Rebecca Ashworth" userId="9a1ecda81d126c64" providerId="Windows Live" clId="Web-{E697DE68-6C68-4E86-856A-624734391AD5}" dt="2024-11-25T22:58:44.678" v="143"/>
        <pc:sldMkLst>
          <pc:docMk/>
          <pc:sldMk cId="0" sldId="263"/>
        </pc:sldMkLst>
        <pc:spChg chg="mod">
          <ac:chgData name="Rebecca Ashworth" userId="9a1ecda81d126c64" providerId="Windows Live" clId="Web-{E697DE68-6C68-4E86-856A-624734391AD5}" dt="2024-11-25T22:52:47.478" v="120" actId="1076"/>
          <ac:spMkLst>
            <pc:docMk/>
            <pc:sldMk cId="0" sldId="263"/>
            <ac:spMk id="13" creationId="{00000000-0000-0000-0000-000000000000}"/>
          </ac:spMkLst>
        </pc:spChg>
      </pc:sldChg>
      <pc:sldChg chg="addSp modSp">
        <pc:chgData name="Rebecca Ashworth" userId="9a1ecda81d126c64" providerId="Windows Live" clId="Web-{E697DE68-6C68-4E86-856A-624734391AD5}" dt="2024-11-25T21:24:39.265" v="112" actId="20577"/>
        <pc:sldMkLst>
          <pc:docMk/>
          <pc:sldMk cId="0" sldId="268"/>
        </pc:sldMkLst>
        <pc:spChg chg="mod">
          <ac:chgData name="Rebecca Ashworth" userId="9a1ecda81d126c64" providerId="Windows Live" clId="Web-{E697DE68-6C68-4E86-856A-624734391AD5}" dt="2024-11-25T21:22:43.605" v="49" actId="14100"/>
          <ac:spMkLst>
            <pc:docMk/>
            <pc:sldMk cId="0" sldId="268"/>
            <ac:spMk id="5" creationId="{00000000-0000-0000-0000-000000000000}"/>
          </ac:spMkLst>
        </pc:spChg>
      </pc:sldChg>
    </pc:docChg>
  </pc:docChgLst>
  <pc:docChgLst>
    <pc:chgData name="Rebecca Ashworth" userId="9a1ecda81d126c64" providerId="Windows Live" clId="Web-{7E5B817F-7A14-4093-AEF0-26E567FE8C51}"/>
    <pc:docChg chg="addSld delSld modSld">
      <pc:chgData name="Rebecca Ashworth" userId="9a1ecda81d126c64" providerId="Windows Live" clId="Web-{7E5B817F-7A14-4093-AEF0-26E567FE8C51}" dt="2024-12-05T17:19:54.991" v="143"/>
      <pc:docMkLst>
        <pc:docMk/>
      </pc:docMkLst>
      <pc:sldChg chg="modSp">
        <pc:chgData name="Rebecca Ashworth" userId="9a1ecda81d126c64" providerId="Windows Live" clId="Web-{7E5B817F-7A14-4093-AEF0-26E567FE8C51}" dt="2024-12-05T17:17:47.220" v="116" actId="1076"/>
        <pc:sldMkLst>
          <pc:docMk/>
          <pc:sldMk cId="0" sldId="257"/>
        </pc:sldMkLst>
        <pc:spChg chg="mod">
          <ac:chgData name="Rebecca Ashworth" userId="9a1ecda81d126c64" providerId="Windows Live" clId="Web-{7E5B817F-7A14-4093-AEF0-26E567FE8C51}" dt="2024-12-05T17:17:38.204" v="115" actId="1076"/>
          <ac:spMkLst>
            <pc:docMk/>
            <pc:sldMk cId="0" sldId="257"/>
            <ac:spMk id="3" creationId="{00000000-0000-0000-0000-000000000000}"/>
          </ac:spMkLst>
        </pc:spChg>
        <pc:spChg chg="mod">
          <ac:chgData name="Rebecca Ashworth" userId="9a1ecda81d126c64" providerId="Windows Live" clId="Web-{7E5B817F-7A14-4093-AEF0-26E567FE8C51}" dt="2024-12-05T17:17:28.251" v="113" actId="1076"/>
          <ac:spMkLst>
            <pc:docMk/>
            <pc:sldMk cId="0" sldId="257"/>
            <ac:spMk id="12" creationId="{00000000-0000-0000-0000-000000000000}"/>
          </ac:spMkLst>
        </pc:spChg>
        <pc:spChg chg="mod">
          <ac:chgData name="Rebecca Ashworth" userId="9a1ecda81d126c64" providerId="Windows Live" clId="Web-{7E5B817F-7A14-4093-AEF0-26E567FE8C51}" dt="2024-12-05T17:17:47.220" v="116" actId="1076"/>
          <ac:spMkLst>
            <pc:docMk/>
            <pc:sldMk cId="0" sldId="257"/>
            <ac:spMk id="13" creationId="{00000000-0000-0000-0000-000000000000}"/>
          </ac:spMkLst>
        </pc:spChg>
      </pc:sldChg>
      <pc:sldChg chg="addSp modSp">
        <pc:chgData name="Rebecca Ashworth" userId="9a1ecda81d126c64" providerId="Windows Live" clId="Web-{7E5B817F-7A14-4093-AEF0-26E567FE8C51}" dt="2024-12-05T17:18:28.802" v="122" actId="1076"/>
        <pc:sldMkLst>
          <pc:docMk/>
          <pc:sldMk cId="0" sldId="259"/>
        </pc:sldMkLst>
        <pc:spChg chg="add mod">
          <ac:chgData name="Rebecca Ashworth" userId="9a1ecda81d126c64" providerId="Windows Live" clId="Web-{7E5B817F-7A14-4093-AEF0-26E567FE8C51}" dt="2024-12-05T17:18:28.802" v="122" actId="1076"/>
          <ac:spMkLst>
            <pc:docMk/>
            <pc:sldMk cId="0" sldId="259"/>
            <ac:spMk id="23" creationId="{8792B9D6-EA83-C06C-CAC5-296B57FF5576}"/>
          </ac:spMkLst>
        </pc:spChg>
      </pc:sldChg>
      <pc:sldChg chg="addSp">
        <pc:chgData name="Rebecca Ashworth" userId="9a1ecda81d126c64" providerId="Windows Live" clId="Web-{7E5B817F-7A14-4093-AEF0-26E567FE8C51}" dt="2024-12-05T17:18:57.520" v="125"/>
        <pc:sldMkLst>
          <pc:docMk/>
          <pc:sldMk cId="0" sldId="262"/>
        </pc:sldMkLst>
        <pc:spChg chg="add">
          <ac:chgData name="Rebecca Ashworth" userId="9a1ecda81d126c64" providerId="Windows Live" clId="Web-{7E5B817F-7A14-4093-AEF0-26E567FE8C51}" dt="2024-12-05T17:18:57.520" v="125"/>
          <ac:spMkLst>
            <pc:docMk/>
            <pc:sldMk cId="0" sldId="262"/>
            <ac:spMk id="5" creationId="{657F6E70-64DF-3DA1-7118-6E43220D8C9A}"/>
          </ac:spMkLst>
        </pc:spChg>
      </pc:sldChg>
      <pc:sldChg chg="addSp">
        <pc:chgData name="Rebecca Ashworth" userId="9a1ecda81d126c64" providerId="Windows Live" clId="Web-{7E5B817F-7A14-4093-AEF0-26E567FE8C51}" dt="2024-12-05T17:19:11.770" v="129"/>
        <pc:sldMkLst>
          <pc:docMk/>
          <pc:sldMk cId="0" sldId="263"/>
        </pc:sldMkLst>
        <pc:spChg chg="add">
          <ac:chgData name="Rebecca Ashworth" userId="9a1ecda81d126c64" providerId="Windows Live" clId="Web-{7E5B817F-7A14-4093-AEF0-26E567FE8C51}" dt="2024-12-05T17:19:11.770" v="129"/>
          <ac:spMkLst>
            <pc:docMk/>
            <pc:sldMk cId="0" sldId="263"/>
            <ac:spMk id="6" creationId="{A262623F-6DD3-B6BB-DD9D-D3DCEBDE1B59}"/>
          </ac:spMkLst>
        </pc:spChg>
      </pc:sldChg>
      <pc:sldChg chg="addSp modSp">
        <pc:chgData name="Rebecca Ashworth" userId="9a1ecda81d126c64" providerId="Windows Live" clId="Web-{7E5B817F-7A14-4093-AEF0-26E567FE8C51}" dt="2024-12-05T17:19:37.428" v="141" actId="1076"/>
        <pc:sldMkLst>
          <pc:docMk/>
          <pc:sldMk cId="0" sldId="265"/>
        </pc:sldMkLst>
        <pc:spChg chg="add mod">
          <ac:chgData name="Rebecca Ashworth" userId="9a1ecda81d126c64" providerId="Windows Live" clId="Web-{7E5B817F-7A14-4093-AEF0-26E567FE8C51}" dt="2024-12-05T17:19:37.428" v="141" actId="1076"/>
          <ac:spMkLst>
            <pc:docMk/>
            <pc:sldMk cId="0" sldId="265"/>
            <ac:spMk id="11" creationId="{0182F693-DA0C-58FF-854C-2F036743FE64}"/>
          </ac:spMkLst>
        </pc:spChg>
      </pc:sldChg>
      <pc:sldChg chg="addSp">
        <pc:chgData name="Rebecca Ashworth" userId="9a1ecda81d126c64" providerId="Windows Live" clId="Web-{7E5B817F-7A14-4093-AEF0-26E567FE8C51}" dt="2024-12-05T17:19:43.475" v="142"/>
        <pc:sldMkLst>
          <pc:docMk/>
          <pc:sldMk cId="0" sldId="267"/>
        </pc:sldMkLst>
        <pc:spChg chg="add">
          <ac:chgData name="Rebecca Ashworth" userId="9a1ecda81d126c64" providerId="Windows Live" clId="Web-{7E5B817F-7A14-4093-AEF0-26E567FE8C51}" dt="2024-12-05T17:19:43.475" v="142"/>
          <ac:spMkLst>
            <pc:docMk/>
            <pc:sldMk cId="0" sldId="267"/>
            <ac:spMk id="7" creationId="{E0683EB6-EA06-C158-8079-7728D6109E6D}"/>
          </ac:spMkLst>
        </pc:spChg>
      </pc:sldChg>
      <pc:sldChg chg="del">
        <pc:chgData name="Rebecca Ashworth" userId="9a1ecda81d126c64" providerId="Windows Live" clId="Web-{7E5B817F-7A14-4093-AEF0-26E567FE8C51}" dt="2024-12-05T17:19:54.991" v="143"/>
        <pc:sldMkLst>
          <pc:docMk/>
          <pc:sldMk cId="0" sldId="268"/>
        </pc:sldMkLst>
      </pc:sldChg>
      <pc:sldChg chg="addSp">
        <pc:chgData name="Rebecca Ashworth" userId="9a1ecda81d126c64" providerId="Windows Live" clId="Web-{7E5B817F-7A14-4093-AEF0-26E567FE8C51}" dt="2024-12-05T17:19:18.661" v="131"/>
        <pc:sldMkLst>
          <pc:docMk/>
          <pc:sldMk cId="887417638" sldId="279"/>
        </pc:sldMkLst>
        <pc:spChg chg="add">
          <ac:chgData name="Rebecca Ashworth" userId="9a1ecda81d126c64" providerId="Windows Live" clId="Web-{7E5B817F-7A14-4093-AEF0-26E567FE8C51}" dt="2024-12-05T17:19:18.661" v="131"/>
          <ac:spMkLst>
            <pc:docMk/>
            <pc:sldMk cId="887417638" sldId="279"/>
            <ac:spMk id="5" creationId="{B4A111CE-2AD4-38AC-4F77-160D6D2566D6}"/>
          </ac:spMkLst>
        </pc:spChg>
      </pc:sldChg>
      <pc:sldChg chg="addSp">
        <pc:chgData name="Rebecca Ashworth" userId="9a1ecda81d126c64" providerId="Windows Live" clId="Web-{7E5B817F-7A14-4093-AEF0-26E567FE8C51}" dt="2024-12-05T17:19:20.880" v="132"/>
        <pc:sldMkLst>
          <pc:docMk/>
          <pc:sldMk cId="1817717136" sldId="280"/>
        </pc:sldMkLst>
        <pc:spChg chg="add">
          <ac:chgData name="Rebecca Ashworth" userId="9a1ecda81d126c64" providerId="Windows Live" clId="Web-{7E5B817F-7A14-4093-AEF0-26E567FE8C51}" dt="2024-12-05T17:19:20.880" v="132"/>
          <ac:spMkLst>
            <pc:docMk/>
            <pc:sldMk cId="1817717136" sldId="280"/>
            <ac:spMk id="7" creationId="{8212366B-18C2-90A7-CF69-1C78EAD96B67}"/>
          </ac:spMkLst>
        </pc:spChg>
      </pc:sldChg>
      <pc:sldChg chg="addSp">
        <pc:chgData name="Rebecca Ashworth" userId="9a1ecda81d126c64" providerId="Windows Live" clId="Web-{7E5B817F-7A14-4093-AEF0-26E567FE8C51}" dt="2024-12-05T17:19:13.755" v="130"/>
        <pc:sldMkLst>
          <pc:docMk/>
          <pc:sldMk cId="4238814062" sldId="281"/>
        </pc:sldMkLst>
        <pc:spChg chg="add">
          <ac:chgData name="Rebecca Ashworth" userId="9a1ecda81d126c64" providerId="Windows Live" clId="Web-{7E5B817F-7A14-4093-AEF0-26E567FE8C51}" dt="2024-12-05T17:19:13.755" v="130"/>
          <ac:spMkLst>
            <pc:docMk/>
            <pc:sldMk cId="4238814062" sldId="281"/>
            <ac:spMk id="8" creationId="{67BC4751-63A9-6D5B-895D-F4508EDE6B04}"/>
          </ac:spMkLst>
        </pc:spChg>
      </pc:sldChg>
      <pc:sldChg chg="addSp">
        <pc:chgData name="Rebecca Ashworth" userId="9a1ecda81d126c64" providerId="Windows Live" clId="Web-{7E5B817F-7A14-4093-AEF0-26E567FE8C51}" dt="2024-12-05T17:18:33.628" v="123"/>
        <pc:sldMkLst>
          <pc:docMk/>
          <pc:sldMk cId="354470197" sldId="282"/>
        </pc:sldMkLst>
        <pc:spChg chg="add">
          <ac:chgData name="Rebecca Ashworth" userId="9a1ecda81d126c64" providerId="Windows Live" clId="Web-{7E5B817F-7A14-4093-AEF0-26E567FE8C51}" dt="2024-12-05T17:18:33.628" v="123"/>
          <ac:spMkLst>
            <pc:docMk/>
            <pc:sldMk cId="354470197" sldId="282"/>
            <ac:spMk id="15" creationId="{C710C7A5-76E1-DBFA-108E-FDFC239FB04C}"/>
          </ac:spMkLst>
        </pc:spChg>
      </pc:sldChg>
      <pc:sldChg chg="addSp">
        <pc:chgData name="Rebecca Ashworth" userId="9a1ecda81d126c64" providerId="Windows Live" clId="Web-{7E5B817F-7A14-4093-AEF0-26E567FE8C51}" dt="2024-12-05T17:18:38.832" v="124"/>
        <pc:sldMkLst>
          <pc:docMk/>
          <pc:sldMk cId="2464390860" sldId="283"/>
        </pc:sldMkLst>
        <pc:spChg chg="add">
          <ac:chgData name="Rebecca Ashworth" userId="9a1ecda81d126c64" providerId="Windows Live" clId="Web-{7E5B817F-7A14-4093-AEF0-26E567FE8C51}" dt="2024-12-05T17:18:38.832" v="124"/>
          <ac:spMkLst>
            <pc:docMk/>
            <pc:sldMk cId="2464390860" sldId="283"/>
            <ac:spMk id="24" creationId="{BB895773-17AD-AEB4-E8F2-C3576FAC4610}"/>
          </ac:spMkLst>
        </pc:spChg>
      </pc:sldChg>
      <pc:sldChg chg="addSp">
        <pc:chgData name="Rebecca Ashworth" userId="9a1ecda81d126c64" providerId="Windows Live" clId="Web-{7E5B817F-7A14-4093-AEF0-26E567FE8C51}" dt="2024-12-05T17:19:00.332" v="126"/>
        <pc:sldMkLst>
          <pc:docMk/>
          <pc:sldMk cId="875012001" sldId="290"/>
        </pc:sldMkLst>
        <pc:spChg chg="add">
          <ac:chgData name="Rebecca Ashworth" userId="9a1ecda81d126c64" providerId="Windows Live" clId="Web-{7E5B817F-7A14-4093-AEF0-26E567FE8C51}" dt="2024-12-05T17:19:00.332" v="126"/>
          <ac:spMkLst>
            <pc:docMk/>
            <pc:sldMk cId="875012001" sldId="290"/>
            <ac:spMk id="5" creationId="{D475D5DF-BEBF-60CA-E0EC-3D6ED7DE995D}"/>
          </ac:spMkLst>
        </pc:spChg>
      </pc:sldChg>
      <pc:sldChg chg="addSp">
        <pc:chgData name="Rebecca Ashworth" userId="9a1ecda81d126c64" providerId="Windows Live" clId="Web-{7E5B817F-7A14-4093-AEF0-26E567FE8C51}" dt="2024-12-05T17:19:04.364" v="127"/>
        <pc:sldMkLst>
          <pc:docMk/>
          <pc:sldMk cId="2490401015" sldId="292"/>
        </pc:sldMkLst>
        <pc:spChg chg="add">
          <ac:chgData name="Rebecca Ashworth" userId="9a1ecda81d126c64" providerId="Windows Live" clId="Web-{7E5B817F-7A14-4093-AEF0-26E567FE8C51}" dt="2024-12-05T17:19:04.364" v="127"/>
          <ac:spMkLst>
            <pc:docMk/>
            <pc:sldMk cId="2490401015" sldId="292"/>
            <ac:spMk id="5" creationId="{CA411334-4B0A-C06F-50BB-FA0F037CAB9E}"/>
          </ac:spMkLst>
        </pc:spChg>
      </pc:sldChg>
      <pc:sldChg chg="addSp">
        <pc:chgData name="Rebecca Ashworth" userId="9a1ecda81d126c64" providerId="Windows Live" clId="Web-{7E5B817F-7A14-4093-AEF0-26E567FE8C51}" dt="2024-12-05T17:19:09.739" v="128"/>
        <pc:sldMkLst>
          <pc:docMk/>
          <pc:sldMk cId="1153095545" sldId="293"/>
        </pc:sldMkLst>
        <pc:spChg chg="add">
          <ac:chgData name="Rebecca Ashworth" userId="9a1ecda81d126c64" providerId="Windows Live" clId="Web-{7E5B817F-7A14-4093-AEF0-26E567FE8C51}" dt="2024-12-05T17:19:09.739" v="128"/>
          <ac:spMkLst>
            <pc:docMk/>
            <pc:sldMk cId="1153095545" sldId="293"/>
            <ac:spMk id="5" creationId="{38906DB8-33F6-3975-ACBF-1CAC90E73802}"/>
          </ac:spMkLst>
        </pc:spChg>
      </pc:sldChg>
      <pc:sldChg chg="addSp delSp modSp add replId">
        <pc:chgData name="Rebecca Ashworth" userId="9a1ecda81d126c64" providerId="Windows Live" clId="Web-{7E5B817F-7A14-4093-AEF0-26E567FE8C51}" dt="2024-12-05T17:15:36.902" v="83" actId="20577"/>
        <pc:sldMkLst>
          <pc:docMk/>
          <pc:sldMk cId="262560012" sldId="295"/>
        </pc:sldMkLst>
        <pc:spChg chg="add mod">
          <ac:chgData name="Rebecca Ashworth" userId="9a1ecda81d126c64" providerId="Windows Live" clId="Web-{7E5B817F-7A14-4093-AEF0-26E567FE8C51}" dt="2024-12-05T17:08:33.901" v="19" actId="20577"/>
          <ac:spMkLst>
            <pc:docMk/>
            <pc:sldMk cId="262560012" sldId="295"/>
            <ac:spMk id="4" creationId="{C3EC7485-5C63-1D2F-A14B-D56C651A010B}"/>
          </ac:spMkLst>
        </pc:spChg>
        <pc:spChg chg="del">
          <ac:chgData name="Rebecca Ashworth" userId="9a1ecda81d126c64" providerId="Windows Live" clId="Web-{7E5B817F-7A14-4093-AEF0-26E567FE8C51}" dt="2024-12-05T17:04:55.563" v="1"/>
          <ac:spMkLst>
            <pc:docMk/>
            <pc:sldMk cId="262560012" sldId="295"/>
            <ac:spMk id="5" creationId="{00000000-0000-0000-0000-000000000000}"/>
          </ac:spMkLst>
        </pc:spChg>
        <pc:spChg chg="mod">
          <ac:chgData name="Rebecca Ashworth" userId="9a1ecda81d126c64" providerId="Windows Live" clId="Web-{7E5B817F-7A14-4093-AEF0-26E567FE8C51}" dt="2024-12-05T17:15:36.902" v="83" actId="20577"/>
          <ac:spMkLst>
            <pc:docMk/>
            <pc:sldMk cId="262560012" sldId="295"/>
            <ac:spMk id="9" creationId="{459EEBA9-37DE-CFA6-2B88-D57BF864407B}"/>
          </ac:spMkLst>
        </pc:spChg>
      </pc:sldChg>
      <pc:sldChg chg="modSp add replId">
        <pc:chgData name="Rebecca Ashworth" userId="9a1ecda81d126c64" providerId="Windows Live" clId="Web-{7E5B817F-7A14-4093-AEF0-26E567FE8C51}" dt="2024-12-05T17:15:41.137" v="84" actId="20577"/>
        <pc:sldMkLst>
          <pc:docMk/>
          <pc:sldMk cId="3136714118" sldId="296"/>
        </pc:sldMkLst>
        <pc:spChg chg="mod">
          <ac:chgData name="Rebecca Ashworth" userId="9a1ecda81d126c64" providerId="Windows Live" clId="Web-{7E5B817F-7A14-4093-AEF0-26E567FE8C51}" dt="2024-12-05T17:10:08.795" v="37" actId="20577"/>
          <ac:spMkLst>
            <pc:docMk/>
            <pc:sldMk cId="3136714118" sldId="296"/>
            <ac:spMk id="4" creationId="{C3EC7485-5C63-1D2F-A14B-D56C651A010B}"/>
          </ac:spMkLst>
        </pc:spChg>
        <pc:spChg chg="mod">
          <ac:chgData name="Rebecca Ashworth" userId="9a1ecda81d126c64" providerId="Windows Live" clId="Web-{7E5B817F-7A14-4093-AEF0-26E567FE8C51}" dt="2024-12-05T17:15:41.137" v="84" actId="20577"/>
          <ac:spMkLst>
            <pc:docMk/>
            <pc:sldMk cId="3136714118" sldId="296"/>
            <ac:spMk id="9" creationId="{459EEBA9-37DE-CFA6-2B88-D57BF864407B}"/>
          </ac:spMkLst>
        </pc:spChg>
      </pc:sldChg>
      <pc:sldChg chg="modSp add del replId">
        <pc:chgData name="Rebecca Ashworth" userId="9a1ecda81d126c64" providerId="Windows Live" clId="Web-{7E5B817F-7A14-4093-AEF0-26E567FE8C51}" dt="2024-12-05T17:12:01.550" v="62"/>
        <pc:sldMkLst>
          <pc:docMk/>
          <pc:sldMk cId="406928736" sldId="297"/>
        </pc:sldMkLst>
        <pc:spChg chg="mod">
          <ac:chgData name="Rebecca Ashworth" userId="9a1ecda81d126c64" providerId="Windows Live" clId="Web-{7E5B817F-7A14-4093-AEF0-26E567FE8C51}" dt="2024-12-05T17:11:53.643" v="61" actId="20577"/>
          <ac:spMkLst>
            <pc:docMk/>
            <pc:sldMk cId="406928736" sldId="297"/>
            <ac:spMk id="4" creationId="{C3EC7485-5C63-1D2F-A14B-D56C651A010B}"/>
          </ac:spMkLst>
        </pc:spChg>
      </pc:sldChg>
      <pc:sldChg chg="modSp add replId">
        <pc:chgData name="Rebecca Ashworth" userId="9a1ecda81d126c64" providerId="Windows Live" clId="Web-{7E5B817F-7A14-4093-AEF0-26E567FE8C51}" dt="2024-12-05T17:16:46.249" v="97" actId="20577"/>
        <pc:sldMkLst>
          <pc:docMk/>
          <pc:sldMk cId="2644617750" sldId="298"/>
        </pc:sldMkLst>
        <pc:spChg chg="mod">
          <ac:chgData name="Rebecca Ashworth" userId="9a1ecda81d126c64" providerId="Windows Live" clId="Web-{7E5B817F-7A14-4093-AEF0-26E567FE8C51}" dt="2024-12-05T17:16:36.748" v="95" actId="20577"/>
          <ac:spMkLst>
            <pc:docMk/>
            <pc:sldMk cId="2644617750" sldId="298"/>
            <ac:spMk id="4" creationId="{C3EC7485-5C63-1D2F-A14B-D56C651A010B}"/>
          </ac:spMkLst>
        </pc:spChg>
        <pc:spChg chg="mod">
          <ac:chgData name="Rebecca Ashworth" userId="9a1ecda81d126c64" providerId="Windows Live" clId="Web-{7E5B817F-7A14-4093-AEF0-26E567FE8C51}" dt="2024-12-05T17:16:46.249" v="97" actId="20577"/>
          <ac:spMkLst>
            <pc:docMk/>
            <pc:sldMk cId="2644617750" sldId="298"/>
            <ac:spMk id="9" creationId="{459EEBA9-37DE-CFA6-2B88-D57BF864407B}"/>
          </ac:spMkLst>
        </pc:spChg>
      </pc:sldChg>
      <pc:sldChg chg="modSp add replId">
        <pc:chgData name="Rebecca Ashworth" userId="9a1ecda81d126c64" providerId="Windows Live" clId="Web-{7E5B817F-7A14-4093-AEF0-26E567FE8C51}" dt="2024-12-05T17:16:59.609" v="99" actId="20577"/>
        <pc:sldMkLst>
          <pc:docMk/>
          <pc:sldMk cId="864073712" sldId="299"/>
        </pc:sldMkLst>
        <pc:spChg chg="mod">
          <ac:chgData name="Rebecca Ashworth" userId="9a1ecda81d126c64" providerId="Windows Live" clId="Web-{7E5B817F-7A14-4093-AEF0-26E567FE8C51}" dt="2024-12-05T17:16:16.154" v="91" actId="20577"/>
          <ac:spMkLst>
            <pc:docMk/>
            <pc:sldMk cId="864073712" sldId="299"/>
            <ac:spMk id="4" creationId="{C3EC7485-5C63-1D2F-A14B-D56C651A010B}"/>
          </ac:spMkLst>
        </pc:spChg>
        <pc:spChg chg="mod">
          <ac:chgData name="Rebecca Ashworth" userId="9a1ecda81d126c64" providerId="Windows Live" clId="Web-{7E5B817F-7A14-4093-AEF0-26E567FE8C51}" dt="2024-12-05T17:16:59.609" v="99" actId="20577"/>
          <ac:spMkLst>
            <pc:docMk/>
            <pc:sldMk cId="864073712" sldId="299"/>
            <ac:spMk id="9" creationId="{459EEBA9-37DE-CFA6-2B88-D57BF864407B}"/>
          </ac:spMkLst>
        </pc:spChg>
      </pc:sldChg>
    </pc:docChg>
  </pc:docChgLst>
  <pc:docChgLst>
    <pc:chgData name="Guest User" providerId="Windows Live" clId="Web-{A0F26CB3-09FE-40A3-AC90-197103004448}"/>
    <pc:docChg chg="addSld modSld">
      <pc:chgData name="Guest User" userId="" providerId="Windows Live" clId="Web-{A0F26CB3-09FE-40A3-AC90-197103004448}" dt="2024-12-05T10:38:56.390" v="355" actId="20577"/>
      <pc:docMkLst>
        <pc:docMk/>
      </pc:docMkLst>
      <pc:sldChg chg="addSp modSp">
        <pc:chgData name="Guest User" userId="" providerId="Windows Live" clId="Web-{A0F26CB3-09FE-40A3-AC90-197103004448}" dt="2024-12-05T10:38:56.390" v="355" actId="20577"/>
        <pc:sldMkLst>
          <pc:docMk/>
          <pc:sldMk cId="0" sldId="261"/>
        </pc:sldMkLst>
        <pc:spChg chg="add mod">
          <ac:chgData name="Guest User" userId="" providerId="Windows Live" clId="Web-{A0F26CB3-09FE-40A3-AC90-197103004448}" dt="2024-12-05T10:38:56.390" v="355" actId="20577"/>
          <ac:spMkLst>
            <pc:docMk/>
            <pc:sldMk cId="0" sldId="261"/>
            <ac:spMk id="4" creationId="{C3F4A0DC-E053-C12C-B056-E824918EBE0E}"/>
          </ac:spMkLst>
        </pc:spChg>
      </pc:sldChg>
      <pc:sldChg chg="addSp modSp">
        <pc:chgData name="Guest User" userId="" providerId="Windows Live" clId="Web-{A0F26CB3-09FE-40A3-AC90-197103004448}" dt="2024-12-05T10:37:35.684" v="352" actId="1076"/>
        <pc:sldMkLst>
          <pc:docMk/>
          <pc:sldMk cId="2564810426" sldId="269"/>
        </pc:sldMkLst>
        <pc:spChg chg="add mod">
          <ac:chgData name="Guest User" userId="" providerId="Windows Live" clId="Web-{A0F26CB3-09FE-40A3-AC90-197103004448}" dt="2024-12-05T10:37:35.684" v="352" actId="1076"/>
          <ac:spMkLst>
            <pc:docMk/>
            <pc:sldMk cId="2564810426" sldId="269"/>
            <ac:spMk id="8" creationId="{4AB82A8E-B5CC-99E9-7BAA-01557D8A32FF}"/>
          </ac:spMkLst>
        </pc:spChg>
      </pc:sldChg>
      <pc:sldChg chg="addSp modSp">
        <pc:chgData name="Guest User" userId="" providerId="Windows Live" clId="Web-{A0F26CB3-09FE-40A3-AC90-197103004448}" dt="2024-12-05T10:31:23.436" v="282" actId="1076"/>
        <pc:sldMkLst>
          <pc:docMk/>
          <pc:sldMk cId="4252287498" sldId="284"/>
        </pc:sldMkLst>
        <pc:spChg chg="add mod">
          <ac:chgData name="Guest User" userId="" providerId="Windows Live" clId="Web-{A0F26CB3-09FE-40A3-AC90-197103004448}" dt="2024-12-05T10:31:23.436" v="282" actId="1076"/>
          <ac:spMkLst>
            <pc:docMk/>
            <pc:sldMk cId="4252287498" sldId="284"/>
            <ac:spMk id="3" creationId="{817F9378-826D-37B5-31B1-9A406ECFEEB3}"/>
          </ac:spMkLst>
        </pc:spChg>
      </pc:sldChg>
      <pc:sldChg chg="addSp delSp modSp add replId">
        <pc:chgData name="Guest User" userId="" providerId="Windows Live" clId="Web-{A0F26CB3-09FE-40A3-AC90-197103004448}" dt="2024-12-05T10:29:32.073" v="259" actId="20577"/>
        <pc:sldMkLst>
          <pc:docMk/>
          <pc:sldMk cId="1511614219" sldId="294"/>
        </pc:sldMkLst>
        <pc:spChg chg="del mod">
          <ac:chgData name="Guest User" userId="" providerId="Windows Live" clId="Web-{A0F26CB3-09FE-40A3-AC90-197103004448}" dt="2024-12-05T10:17:37.203" v="5"/>
          <ac:spMkLst>
            <pc:docMk/>
            <pc:sldMk cId="1511614219" sldId="294"/>
            <ac:spMk id="2" creationId="{409B886D-FD0E-4130-3A45-E188D1BA6598}"/>
          </ac:spMkLst>
        </pc:spChg>
        <pc:spChg chg="add mod">
          <ac:chgData name="Guest User" userId="" providerId="Windows Live" clId="Web-{A0F26CB3-09FE-40A3-AC90-197103004448}" dt="2024-12-05T10:29:32.073" v="259" actId="20577"/>
          <ac:spMkLst>
            <pc:docMk/>
            <pc:sldMk cId="1511614219" sldId="294"/>
            <ac:spMk id="3" creationId="{F58C1B51-AE3A-0DD3-8E5F-5462D67672CD}"/>
          </ac:spMkLst>
        </pc:spChg>
        <pc:spChg chg="add mod">
          <ac:chgData name="Guest User" userId="" providerId="Windows Live" clId="Web-{A0F26CB3-09FE-40A3-AC90-197103004448}" dt="2024-12-05T10:29:18.760" v="258" actId="1076"/>
          <ac:spMkLst>
            <pc:docMk/>
            <pc:sldMk cId="1511614219" sldId="294"/>
            <ac:spMk id="4" creationId="{FDD4D787-B858-0CEA-7AF9-630A88CA0478}"/>
          </ac:spMkLst>
        </pc:spChg>
      </pc:sldChg>
    </pc:docChg>
  </pc:docChgLst>
  <pc:docChgLst>
    <pc:chgData name="Izabela Pietrzyk" userId="ef3a5f6544d09bf8" providerId="Windows Live" clId="Web-{8D61B684-A798-4B52-BB4E-11AB65D1D703}"/>
    <pc:docChg chg="addSld modSld sldOrd">
      <pc:chgData name="Izabela Pietrzyk" userId="ef3a5f6544d09bf8" providerId="Windows Live" clId="Web-{8D61B684-A798-4B52-BB4E-11AB65D1D703}" dt="2024-11-25T22:26:30.863" v="3010"/>
      <pc:docMkLst>
        <pc:docMk/>
      </pc:docMkLst>
      <pc:sldChg chg="delSp modSp">
        <pc:chgData name="Izabela Pietrzyk" userId="ef3a5f6544d09bf8" providerId="Windows Live" clId="Web-{8D61B684-A798-4B52-BB4E-11AB65D1D703}" dt="2024-11-25T21:49:03.110" v="2954" actId="20577"/>
        <pc:sldMkLst>
          <pc:docMk/>
          <pc:sldMk cId="0" sldId="257"/>
        </pc:sldMkLst>
        <pc:spChg chg="mod">
          <ac:chgData name="Izabela Pietrzyk" userId="ef3a5f6544d09bf8" providerId="Windows Live" clId="Web-{8D61B684-A798-4B52-BB4E-11AB65D1D703}" dt="2024-11-25T21:44:55.843" v="2934" actId="1076"/>
          <ac:spMkLst>
            <pc:docMk/>
            <pc:sldMk cId="0" sldId="257"/>
            <ac:spMk id="3" creationId="{00000000-0000-0000-0000-000000000000}"/>
          </ac:spMkLst>
        </pc:spChg>
        <pc:spChg chg="mod">
          <ac:chgData name="Izabela Pietrzyk" userId="ef3a5f6544d09bf8" providerId="Windows Live" clId="Web-{8D61B684-A798-4B52-BB4E-11AB65D1D703}" dt="2024-11-25T21:44:19.512" v="2923" actId="1076"/>
          <ac:spMkLst>
            <pc:docMk/>
            <pc:sldMk cId="0" sldId="257"/>
            <ac:spMk id="7" creationId="{00000000-0000-0000-0000-000000000000}"/>
          </ac:spMkLst>
        </pc:spChg>
        <pc:spChg chg="mod">
          <ac:chgData name="Izabela Pietrzyk" userId="ef3a5f6544d09bf8" providerId="Windows Live" clId="Web-{8D61B684-A798-4B52-BB4E-11AB65D1D703}" dt="2024-11-25T21:44:34.826" v="2929" actId="14100"/>
          <ac:spMkLst>
            <pc:docMk/>
            <pc:sldMk cId="0" sldId="257"/>
            <ac:spMk id="8" creationId="{00000000-0000-0000-0000-000000000000}"/>
          </ac:spMkLst>
        </pc:spChg>
        <pc:spChg chg="mod">
          <ac:chgData name="Izabela Pietrzyk" userId="ef3a5f6544d09bf8" providerId="Windows Live" clId="Web-{8D61B684-A798-4B52-BB4E-11AB65D1D703}" dt="2024-11-25T21:44:22.825" v="2926" actId="1076"/>
          <ac:spMkLst>
            <pc:docMk/>
            <pc:sldMk cId="0" sldId="257"/>
            <ac:spMk id="9" creationId="{00000000-0000-0000-0000-000000000000}"/>
          </ac:spMkLst>
        </pc:spChg>
        <pc:spChg chg="mod">
          <ac:chgData name="Izabela Pietrzyk" userId="ef3a5f6544d09bf8" providerId="Windows Live" clId="Web-{8D61B684-A798-4B52-BB4E-11AB65D1D703}" dt="2024-11-25T21:44:45.717" v="2932" actId="1076"/>
          <ac:spMkLst>
            <pc:docMk/>
            <pc:sldMk cId="0" sldId="257"/>
            <ac:spMk id="10" creationId="{00000000-0000-0000-0000-000000000000}"/>
          </ac:spMkLst>
        </pc:spChg>
        <pc:spChg chg="mod">
          <ac:chgData name="Izabela Pietrzyk" userId="ef3a5f6544d09bf8" providerId="Windows Live" clId="Web-{8D61B684-A798-4B52-BB4E-11AB65D1D703}" dt="2024-11-25T21:49:03.110" v="2954" actId="20577"/>
          <ac:spMkLst>
            <pc:docMk/>
            <pc:sldMk cId="0" sldId="257"/>
            <ac:spMk id="12" creationId="{00000000-0000-0000-0000-000000000000}"/>
          </ac:spMkLst>
        </pc:spChg>
        <pc:spChg chg="mod">
          <ac:chgData name="Izabela Pietrzyk" userId="ef3a5f6544d09bf8" providerId="Windows Live" clId="Web-{8D61B684-A798-4B52-BB4E-11AB65D1D703}" dt="2024-11-25T21:46:30.365" v="2951" actId="1076"/>
          <ac:spMkLst>
            <pc:docMk/>
            <pc:sldMk cId="0" sldId="257"/>
            <ac:spMk id="13" creationId="{00000000-0000-0000-0000-000000000000}"/>
          </ac:spMkLst>
        </pc:spChg>
        <pc:spChg chg="mod">
          <ac:chgData name="Izabela Pietrzyk" userId="ef3a5f6544d09bf8" providerId="Windows Live" clId="Web-{8D61B684-A798-4B52-BB4E-11AB65D1D703}" dt="2024-11-25T21:46:12.833" v="2948" actId="20577"/>
          <ac:spMkLst>
            <pc:docMk/>
            <pc:sldMk cId="0" sldId="257"/>
            <ac:spMk id="14" creationId="{00000000-0000-0000-0000-000000000000}"/>
          </ac:spMkLst>
        </pc:spChg>
        <pc:spChg chg="mod">
          <ac:chgData name="Izabela Pietrzyk" userId="ef3a5f6544d09bf8" providerId="Windows Live" clId="Web-{8D61B684-A798-4B52-BB4E-11AB65D1D703}" dt="2024-11-25T21:46:19.505" v="2950" actId="20577"/>
          <ac:spMkLst>
            <pc:docMk/>
            <pc:sldMk cId="0" sldId="257"/>
            <ac:spMk id="15" creationId="{00000000-0000-0000-0000-000000000000}"/>
          </ac:spMkLst>
        </pc:spChg>
      </pc:sldChg>
      <pc:sldChg chg="addSp delSp modSp">
        <pc:chgData name="Izabela Pietrzyk" userId="ef3a5f6544d09bf8" providerId="Windows Live" clId="Web-{8D61B684-A798-4B52-BB4E-11AB65D1D703}" dt="2024-11-25T21:49:17.471" v="2955" actId="20577"/>
        <pc:sldMkLst>
          <pc:docMk/>
          <pc:sldMk cId="0" sldId="258"/>
        </pc:sldMkLst>
        <pc:spChg chg="mod">
          <ac:chgData name="Izabela Pietrzyk" userId="ef3a5f6544d09bf8" providerId="Windows Live" clId="Web-{8D61B684-A798-4B52-BB4E-11AB65D1D703}" dt="2024-11-25T21:49:17.471" v="2955" actId="20577"/>
          <ac:spMkLst>
            <pc:docMk/>
            <pc:sldMk cId="0" sldId="258"/>
            <ac:spMk id="8" creationId="{00000000-0000-0000-0000-000000000000}"/>
          </ac:spMkLst>
        </pc:spChg>
        <pc:spChg chg="mod">
          <ac:chgData name="Izabela Pietrzyk" userId="ef3a5f6544d09bf8" providerId="Windows Live" clId="Web-{8D61B684-A798-4B52-BB4E-11AB65D1D703}" dt="2024-11-21T16:47:09.841" v="42" actId="20577"/>
          <ac:spMkLst>
            <pc:docMk/>
            <pc:sldMk cId="0" sldId="258"/>
            <ac:spMk id="9" creationId="{00000000-0000-0000-0000-000000000000}"/>
          </ac:spMkLst>
        </pc:spChg>
        <pc:spChg chg="mod">
          <ac:chgData name="Izabela Pietrzyk" userId="ef3a5f6544d09bf8" providerId="Windows Live" clId="Web-{8D61B684-A798-4B52-BB4E-11AB65D1D703}" dt="2024-11-21T21:49:55.920" v="485" actId="20577"/>
          <ac:spMkLst>
            <pc:docMk/>
            <pc:sldMk cId="0" sldId="258"/>
            <ac:spMk id="10" creationId="{00000000-0000-0000-0000-000000000000}"/>
          </ac:spMkLst>
        </pc:spChg>
        <pc:spChg chg="add mod">
          <ac:chgData name="Izabela Pietrzyk" userId="ef3a5f6544d09bf8" providerId="Windows Live" clId="Web-{8D61B684-A798-4B52-BB4E-11AB65D1D703}" dt="2024-11-21T16:59:08.291" v="192" actId="14100"/>
          <ac:spMkLst>
            <pc:docMk/>
            <pc:sldMk cId="0" sldId="258"/>
            <ac:spMk id="21" creationId="{3782BB64-CABB-60DB-89D1-59C83D0B54D8}"/>
          </ac:spMkLst>
        </pc:spChg>
        <pc:spChg chg="add mod">
          <ac:chgData name="Izabela Pietrzyk" userId="ef3a5f6544d09bf8" providerId="Windows Live" clId="Web-{8D61B684-A798-4B52-BB4E-11AB65D1D703}" dt="2024-11-21T21:50:02.107" v="489" actId="20577"/>
          <ac:spMkLst>
            <pc:docMk/>
            <pc:sldMk cId="0" sldId="258"/>
            <ac:spMk id="22" creationId="{36199D15-36D4-7490-5D39-2ABC33637B33}"/>
          </ac:spMkLst>
        </pc:spChg>
        <pc:grpChg chg="mod">
          <ac:chgData name="Izabela Pietrzyk" userId="ef3a5f6544d09bf8" providerId="Windows Live" clId="Web-{8D61B684-A798-4B52-BB4E-11AB65D1D703}" dt="2024-11-21T16:45:43.388" v="1" actId="1076"/>
          <ac:grpSpMkLst>
            <pc:docMk/>
            <pc:sldMk cId="0" sldId="258"/>
            <ac:grpSpMk id="3" creationId="{00000000-0000-0000-0000-000000000000}"/>
          </ac:grpSpMkLst>
        </pc:grpChg>
        <pc:picChg chg="add mod">
          <ac:chgData name="Izabela Pietrzyk" userId="ef3a5f6544d09bf8" providerId="Windows Live" clId="Web-{8D61B684-A798-4B52-BB4E-11AB65D1D703}" dt="2024-11-21T16:51:36.574" v="110" actId="1076"/>
          <ac:picMkLst>
            <pc:docMk/>
            <pc:sldMk cId="0" sldId="258"/>
            <ac:picMk id="14" creationId="{2F6B74FE-4733-A625-9874-E6D2FE7D7D4B}"/>
          </ac:picMkLst>
        </pc:picChg>
        <pc:picChg chg="add mod">
          <ac:chgData name="Izabela Pietrzyk" userId="ef3a5f6544d09bf8" providerId="Windows Live" clId="Web-{8D61B684-A798-4B52-BB4E-11AB65D1D703}" dt="2024-11-21T16:52:04.918" v="114" actId="14100"/>
          <ac:picMkLst>
            <pc:docMk/>
            <pc:sldMk cId="0" sldId="258"/>
            <ac:picMk id="15" creationId="{0F8BFDF4-24C3-30DF-5EE0-D2BD5C149376}"/>
          </ac:picMkLst>
        </pc:picChg>
        <pc:picChg chg="add mod">
          <ac:chgData name="Izabela Pietrzyk" userId="ef3a5f6544d09bf8" providerId="Windows Live" clId="Web-{8D61B684-A798-4B52-BB4E-11AB65D1D703}" dt="2024-11-21T16:52:41.621" v="120" actId="14100"/>
          <ac:picMkLst>
            <pc:docMk/>
            <pc:sldMk cId="0" sldId="258"/>
            <ac:picMk id="16" creationId="{868CC4AF-D295-A1AA-350E-5BC78CC8C669}"/>
          </ac:picMkLst>
        </pc:picChg>
        <pc:picChg chg="add mod">
          <ac:chgData name="Izabela Pietrzyk" userId="ef3a5f6544d09bf8" providerId="Windows Live" clId="Web-{8D61B684-A798-4B52-BB4E-11AB65D1D703}" dt="2024-11-21T16:53:19.152" v="125" actId="14100"/>
          <ac:picMkLst>
            <pc:docMk/>
            <pc:sldMk cId="0" sldId="258"/>
            <ac:picMk id="17" creationId="{E6CEC19A-8DBF-9595-4119-D164CAA3D22A}"/>
          </ac:picMkLst>
        </pc:picChg>
        <pc:picChg chg="add mod">
          <ac:chgData name="Izabela Pietrzyk" userId="ef3a5f6544d09bf8" providerId="Windows Live" clId="Web-{8D61B684-A798-4B52-BB4E-11AB65D1D703}" dt="2024-11-21T16:54:01.870" v="140" actId="1076"/>
          <ac:picMkLst>
            <pc:docMk/>
            <pc:sldMk cId="0" sldId="258"/>
            <ac:picMk id="18" creationId="{C226EFFC-8AFE-4D1C-F294-8470602376F2}"/>
          </ac:picMkLst>
        </pc:picChg>
        <pc:picChg chg="add mod">
          <ac:chgData name="Izabela Pietrzyk" userId="ef3a5f6544d09bf8" providerId="Windows Live" clId="Web-{8D61B684-A798-4B52-BB4E-11AB65D1D703}" dt="2024-11-21T16:54:34.714" v="144" actId="14100"/>
          <ac:picMkLst>
            <pc:docMk/>
            <pc:sldMk cId="0" sldId="258"/>
            <ac:picMk id="19" creationId="{B2D92667-733B-09BC-3B0F-4A7B1920E976}"/>
          </ac:picMkLst>
        </pc:picChg>
        <pc:picChg chg="add mod">
          <ac:chgData name="Izabela Pietrzyk" userId="ef3a5f6544d09bf8" providerId="Windows Live" clId="Web-{8D61B684-A798-4B52-BB4E-11AB65D1D703}" dt="2024-11-21T16:55:03.152" v="147" actId="1076"/>
          <ac:picMkLst>
            <pc:docMk/>
            <pc:sldMk cId="0" sldId="258"/>
            <ac:picMk id="20" creationId="{9936E900-408B-AE1D-691F-884A7B71C0D1}"/>
          </ac:picMkLst>
        </pc:picChg>
        <pc:picChg chg="add mod">
          <ac:chgData name="Izabela Pietrzyk" userId="ef3a5f6544d09bf8" providerId="Windows Live" clId="Web-{8D61B684-A798-4B52-BB4E-11AB65D1D703}" dt="2024-11-21T17:04:32.540" v="262" actId="1076"/>
          <ac:picMkLst>
            <pc:docMk/>
            <pc:sldMk cId="0" sldId="258"/>
            <ac:picMk id="23" creationId="{C4EF744C-7F83-9BFD-04B6-2A88CE8C586B}"/>
          </ac:picMkLst>
        </pc:picChg>
      </pc:sldChg>
      <pc:sldChg chg="addSp delSp modSp">
        <pc:chgData name="Izabela Pietrzyk" userId="ef3a5f6544d09bf8" providerId="Windows Live" clId="Web-{8D61B684-A798-4B52-BB4E-11AB65D1D703}" dt="2024-11-25T22:06:29.825" v="2975" actId="20577"/>
        <pc:sldMkLst>
          <pc:docMk/>
          <pc:sldMk cId="0" sldId="265"/>
        </pc:sldMkLst>
        <pc:spChg chg="mod">
          <ac:chgData name="Izabela Pietrzyk" userId="ef3a5f6544d09bf8" providerId="Windows Live" clId="Web-{8D61B684-A798-4B52-BB4E-11AB65D1D703}" dt="2024-11-25T14:03:09.673" v="1638" actId="1076"/>
          <ac:spMkLst>
            <pc:docMk/>
            <pc:sldMk cId="0" sldId="265"/>
            <ac:spMk id="8" creationId="{00000000-0000-0000-0000-000000000000}"/>
          </ac:spMkLst>
        </pc:spChg>
        <pc:spChg chg="mod">
          <ac:chgData name="Izabela Pietrzyk" userId="ef3a5f6544d09bf8" providerId="Windows Live" clId="Web-{8D61B684-A798-4B52-BB4E-11AB65D1D703}" dt="2024-11-25T22:06:29.825" v="2975" actId="20577"/>
          <ac:spMkLst>
            <pc:docMk/>
            <pc:sldMk cId="0" sldId="265"/>
            <ac:spMk id="9" creationId="{00000000-0000-0000-0000-000000000000}"/>
          </ac:spMkLst>
        </pc:spChg>
        <pc:grpChg chg="mod">
          <ac:chgData name="Izabela Pietrzyk" userId="ef3a5f6544d09bf8" providerId="Windows Live" clId="Web-{8D61B684-A798-4B52-BB4E-11AB65D1D703}" dt="2024-11-25T14:07:29.995" v="1693" actId="14100"/>
          <ac:grpSpMkLst>
            <pc:docMk/>
            <pc:sldMk cId="0" sldId="265"/>
            <ac:grpSpMk id="3" creationId="{00000000-0000-0000-0000-000000000000}"/>
          </ac:grpSpMkLst>
        </pc:grpChg>
        <pc:picChg chg="add mod modCrop">
          <ac:chgData name="Izabela Pietrzyk" userId="ef3a5f6544d09bf8" providerId="Windows Live" clId="Web-{8D61B684-A798-4B52-BB4E-11AB65D1D703}" dt="2024-11-25T14:07:34.933" v="1695" actId="1076"/>
          <ac:picMkLst>
            <pc:docMk/>
            <pc:sldMk cId="0" sldId="265"/>
            <ac:picMk id="12" creationId="{2B0D64F4-7404-5474-8CB5-9C843B14D168}"/>
          </ac:picMkLst>
        </pc:picChg>
      </pc:sldChg>
      <pc:sldChg chg="addSp modSp">
        <pc:chgData name="Izabela Pietrzyk" userId="ef3a5f6544d09bf8" providerId="Windows Live" clId="Web-{8D61B684-A798-4B52-BB4E-11AB65D1D703}" dt="2024-11-25T21:50:03.318" v="2972" actId="20577"/>
        <pc:sldMkLst>
          <pc:docMk/>
          <pc:sldMk cId="0" sldId="266"/>
        </pc:sldMkLst>
        <pc:spChg chg="mod">
          <ac:chgData name="Izabela Pietrzyk" userId="ef3a5f6544d09bf8" providerId="Windows Live" clId="Web-{8D61B684-A798-4B52-BB4E-11AB65D1D703}" dt="2024-11-25T21:50:03.318" v="2972" actId="20577"/>
          <ac:spMkLst>
            <pc:docMk/>
            <pc:sldMk cId="0" sldId="266"/>
            <ac:spMk id="7" creationId="{00000000-0000-0000-0000-000000000000}"/>
          </ac:spMkLst>
        </pc:spChg>
        <pc:spChg chg="mod">
          <ac:chgData name="Izabela Pietrzyk" userId="ef3a5f6544d09bf8" providerId="Windows Live" clId="Web-{8D61B684-A798-4B52-BB4E-11AB65D1D703}" dt="2024-11-25T20:38:21.099" v="2712" actId="20577"/>
          <ac:spMkLst>
            <pc:docMk/>
            <pc:sldMk cId="0" sldId="266"/>
            <ac:spMk id="14" creationId="{00000000-0000-0000-0000-000000000000}"/>
          </ac:spMkLst>
        </pc:spChg>
        <pc:spChg chg="mod">
          <ac:chgData name="Izabela Pietrzyk" userId="ef3a5f6544d09bf8" providerId="Windows Live" clId="Web-{8D61B684-A798-4B52-BB4E-11AB65D1D703}" dt="2024-11-25T19:48:13.716" v="2249" actId="14100"/>
          <ac:spMkLst>
            <pc:docMk/>
            <pc:sldMk cId="0" sldId="266"/>
            <ac:spMk id="15" creationId="{00000000-0000-0000-0000-000000000000}"/>
          </ac:spMkLst>
        </pc:spChg>
        <pc:spChg chg="add mod">
          <ac:chgData name="Izabela Pietrzyk" userId="ef3a5f6544d09bf8" providerId="Windows Live" clId="Web-{8D61B684-A798-4B52-BB4E-11AB65D1D703}" dt="2024-11-25T20:03:50.849" v="2464" actId="1076"/>
          <ac:spMkLst>
            <pc:docMk/>
            <pc:sldMk cId="0" sldId="266"/>
            <ac:spMk id="16" creationId="{448757B9-025E-4092-01FA-5AF2C70F8172}"/>
          </ac:spMkLst>
        </pc:spChg>
        <pc:spChg chg="add mod">
          <ac:chgData name="Izabela Pietrzyk" userId="ef3a5f6544d09bf8" providerId="Windows Live" clId="Web-{8D61B684-A798-4B52-BB4E-11AB65D1D703}" dt="2024-11-25T20:07:30.863" v="2523" actId="14100"/>
          <ac:spMkLst>
            <pc:docMk/>
            <pc:sldMk cId="0" sldId="266"/>
            <ac:spMk id="17" creationId="{265EDBB4-2E21-017A-62F4-68F875F243BA}"/>
          </ac:spMkLst>
        </pc:spChg>
        <pc:spChg chg="add mod">
          <ac:chgData name="Izabela Pietrzyk" userId="ef3a5f6544d09bf8" providerId="Windows Live" clId="Web-{8D61B684-A798-4B52-BB4E-11AB65D1D703}" dt="2024-11-25T20:16:39.968" v="2574" actId="20577"/>
          <ac:spMkLst>
            <pc:docMk/>
            <pc:sldMk cId="0" sldId="266"/>
            <ac:spMk id="18" creationId="{D5CE5F9F-035F-A085-773B-FA6335FCCEFF}"/>
          </ac:spMkLst>
        </pc:spChg>
      </pc:sldChg>
      <pc:sldChg chg="addSp delSp modSp">
        <pc:chgData name="Izabela Pietrzyk" userId="ef3a5f6544d09bf8" providerId="Windows Live" clId="Web-{8D61B684-A798-4B52-BB4E-11AB65D1D703}" dt="2024-11-25T21:49:44.301" v="2967" actId="20577"/>
        <pc:sldMkLst>
          <pc:docMk/>
          <pc:sldMk cId="637643507" sldId="270"/>
        </pc:sldMkLst>
        <pc:spChg chg="add mod">
          <ac:chgData name="Izabela Pietrzyk" userId="ef3a5f6544d09bf8" providerId="Windows Live" clId="Web-{8D61B684-A798-4B52-BB4E-11AB65D1D703}" dt="2024-11-22T22:00:50.261" v="1437" actId="14100"/>
          <ac:spMkLst>
            <pc:docMk/>
            <pc:sldMk cId="637643507" sldId="270"/>
            <ac:spMk id="4" creationId="{416BE00F-42B5-BD1F-7B55-B089F44A26CE}"/>
          </ac:spMkLst>
        </pc:spChg>
        <pc:spChg chg="add mod">
          <ac:chgData name="Izabela Pietrzyk" userId="ef3a5f6544d09bf8" providerId="Windows Live" clId="Web-{8D61B684-A798-4B52-BB4E-11AB65D1D703}" dt="2024-11-25T21:49:44.301" v="2967" actId="20577"/>
          <ac:spMkLst>
            <pc:docMk/>
            <pc:sldMk cId="637643507" sldId="270"/>
            <ac:spMk id="7" creationId="{557CE567-F0AB-47E8-785C-8F79BD287804}"/>
          </ac:spMkLst>
        </pc:spChg>
        <pc:spChg chg="add mod">
          <ac:chgData name="Izabela Pietrzyk" userId="ef3a5f6544d09bf8" providerId="Windows Live" clId="Web-{8D61B684-A798-4B52-BB4E-11AB65D1D703}" dt="2024-11-22T21:58:46.604" v="1418" actId="1076"/>
          <ac:spMkLst>
            <pc:docMk/>
            <pc:sldMk cId="637643507" sldId="270"/>
            <ac:spMk id="9" creationId="{07A5A237-36F6-6ABA-648C-7ECC1340F30D}"/>
          </ac:spMkLst>
        </pc:spChg>
        <pc:spChg chg="add mod">
          <ac:chgData name="Izabela Pietrzyk" userId="ef3a5f6544d09bf8" providerId="Windows Live" clId="Web-{8D61B684-A798-4B52-BB4E-11AB65D1D703}" dt="2024-11-22T22:44:32.763" v="1615" actId="20577"/>
          <ac:spMkLst>
            <pc:docMk/>
            <pc:sldMk cId="637643507" sldId="270"/>
            <ac:spMk id="14" creationId="{7AB7540A-AD7E-F70D-8068-8A94E99817F7}"/>
          </ac:spMkLst>
        </pc:spChg>
        <pc:picChg chg="add mod">
          <ac:chgData name="Izabela Pietrzyk" userId="ef3a5f6544d09bf8" providerId="Windows Live" clId="Web-{8D61B684-A798-4B52-BB4E-11AB65D1D703}" dt="2024-11-22T21:59:31.385" v="1427" actId="1076"/>
          <ac:picMkLst>
            <pc:docMk/>
            <pc:sldMk cId="637643507" sldId="270"/>
            <ac:picMk id="10" creationId="{718B3E3C-2440-42B2-2829-8EEBACD3B20B}"/>
          </ac:picMkLst>
        </pc:picChg>
        <pc:picChg chg="add mod">
          <ac:chgData name="Izabela Pietrzyk" userId="ef3a5f6544d09bf8" providerId="Windows Live" clId="Web-{8D61B684-A798-4B52-BB4E-11AB65D1D703}" dt="2024-11-22T21:59:51.636" v="1431" actId="1076"/>
          <ac:picMkLst>
            <pc:docMk/>
            <pc:sldMk cId="637643507" sldId="270"/>
            <ac:picMk id="11" creationId="{5DBC8257-610B-A367-2C7B-1A868CC934FE}"/>
          </ac:picMkLst>
        </pc:picChg>
        <pc:picChg chg="add mod">
          <ac:chgData name="Izabela Pietrzyk" userId="ef3a5f6544d09bf8" providerId="Windows Live" clId="Web-{8D61B684-A798-4B52-BB4E-11AB65D1D703}" dt="2024-11-22T21:59:49.745" v="1430" actId="1076"/>
          <ac:picMkLst>
            <pc:docMk/>
            <pc:sldMk cId="637643507" sldId="270"/>
            <ac:picMk id="12" creationId="{5D669B63-0AEA-4E24-9F75-C94027CE8225}"/>
          </ac:picMkLst>
        </pc:picChg>
        <pc:picChg chg="add mod">
          <ac:chgData name="Izabela Pietrzyk" userId="ef3a5f6544d09bf8" providerId="Windows Live" clId="Web-{8D61B684-A798-4B52-BB4E-11AB65D1D703}" dt="2024-11-22T22:00:45.698" v="1436" actId="1076"/>
          <ac:picMkLst>
            <pc:docMk/>
            <pc:sldMk cId="637643507" sldId="270"/>
            <ac:picMk id="13" creationId="{81BD6161-3A49-CC95-8025-AA78E2C3EA2C}"/>
          </ac:picMkLst>
        </pc:picChg>
        <pc:picChg chg="add mod">
          <ac:chgData name="Izabela Pietrzyk" userId="ef3a5f6544d09bf8" providerId="Windows Live" clId="Web-{8D61B684-A798-4B52-BB4E-11AB65D1D703}" dt="2024-11-22T22:07:36.909" v="1612" actId="1076"/>
          <ac:picMkLst>
            <pc:docMk/>
            <pc:sldMk cId="637643507" sldId="270"/>
            <ac:picMk id="15" creationId="{D85A1FE9-3089-BCCB-87F9-6A2CA3608A49}"/>
          </ac:picMkLst>
        </pc:picChg>
      </pc:sldChg>
      <pc:sldChg chg="addSp delSp modSp new mod setBg">
        <pc:chgData name="Izabela Pietrzyk" userId="ef3a5f6544d09bf8" providerId="Windows Live" clId="Web-{8D61B684-A798-4B52-BB4E-11AB65D1D703}" dt="2024-11-25T21:49:22.674" v="2957" actId="20577"/>
        <pc:sldMkLst>
          <pc:docMk/>
          <pc:sldMk cId="3799383898" sldId="272"/>
        </pc:sldMkLst>
        <pc:spChg chg="add del mod">
          <ac:chgData name="Izabela Pietrzyk" userId="ef3a5f6544d09bf8" providerId="Windows Live" clId="Web-{8D61B684-A798-4B52-BB4E-11AB65D1D703}" dt="2024-11-21T22:03:03.289" v="574" actId="20577"/>
          <ac:spMkLst>
            <pc:docMk/>
            <pc:sldMk cId="3799383898" sldId="272"/>
            <ac:spMk id="5" creationId="{57D7AB78-80FD-243D-BFB0-A3FFEF57865E}"/>
          </ac:spMkLst>
        </pc:spChg>
        <pc:spChg chg="add mod">
          <ac:chgData name="Izabela Pietrzyk" userId="ef3a5f6544d09bf8" providerId="Windows Live" clId="Web-{8D61B684-A798-4B52-BB4E-11AB65D1D703}" dt="2024-11-25T21:49:22.674" v="2957" actId="20577"/>
          <ac:spMkLst>
            <pc:docMk/>
            <pc:sldMk cId="3799383898" sldId="272"/>
            <ac:spMk id="9" creationId="{946A0783-6B42-3019-0A3D-3628E66184DC}"/>
          </ac:spMkLst>
        </pc:spChg>
        <pc:picChg chg="add mod modCrop">
          <ac:chgData name="Izabela Pietrzyk" userId="ef3a5f6544d09bf8" providerId="Windows Live" clId="Web-{8D61B684-A798-4B52-BB4E-11AB65D1D703}" dt="2024-11-21T21:43:17.306" v="472" actId="1076"/>
          <ac:picMkLst>
            <pc:docMk/>
            <pc:sldMk cId="3799383898" sldId="272"/>
            <ac:picMk id="7" creationId="{125D311F-5F2E-EF37-7CE4-601B3FAAE57E}"/>
          </ac:picMkLst>
        </pc:picChg>
        <pc:picChg chg="add mod modCrop">
          <ac:chgData name="Izabela Pietrzyk" userId="ef3a5f6544d09bf8" providerId="Windows Live" clId="Web-{8D61B684-A798-4B52-BB4E-11AB65D1D703}" dt="2024-11-21T21:42:14.727" v="464" actId="1076"/>
          <ac:picMkLst>
            <pc:docMk/>
            <pc:sldMk cId="3799383898" sldId="272"/>
            <ac:picMk id="8" creationId="{093E1C7D-353E-31C0-1D19-7B6EA9D1233D}"/>
          </ac:picMkLst>
        </pc:picChg>
        <pc:picChg chg="add mod modCrop">
          <ac:chgData name="Izabela Pietrzyk" userId="ef3a5f6544d09bf8" providerId="Windows Live" clId="Web-{8D61B684-A798-4B52-BB4E-11AB65D1D703}" dt="2024-11-21T21:43:20.525" v="473" actId="14100"/>
          <ac:picMkLst>
            <pc:docMk/>
            <pc:sldMk cId="3799383898" sldId="272"/>
            <ac:picMk id="10" creationId="{573BFDBC-DF9A-C370-62B2-BF288BBC495D}"/>
          </ac:picMkLst>
        </pc:picChg>
      </pc:sldChg>
      <pc:sldChg chg="addSp delSp modSp new mod setBg">
        <pc:chgData name="Izabela Pietrzyk" userId="ef3a5f6544d09bf8" providerId="Windows Live" clId="Web-{8D61B684-A798-4B52-BB4E-11AB65D1D703}" dt="2024-11-25T21:49:30.644" v="2963" actId="20577"/>
        <pc:sldMkLst>
          <pc:docMk/>
          <pc:sldMk cId="4228000043" sldId="273"/>
        </pc:sldMkLst>
        <pc:spChg chg="add mod">
          <ac:chgData name="Izabela Pietrzyk" userId="ef3a5f6544d09bf8" providerId="Windows Live" clId="Web-{8D61B684-A798-4B52-BB4E-11AB65D1D703}" dt="2024-11-25T21:49:30.644" v="2963" actId="20577"/>
          <ac:spMkLst>
            <pc:docMk/>
            <pc:sldMk cId="4228000043" sldId="273"/>
            <ac:spMk id="3" creationId="{0E6A4A93-CE38-5256-D4F2-6DC131E75BB5}"/>
          </ac:spMkLst>
        </pc:spChg>
        <pc:spChg chg="add mod">
          <ac:chgData name="Izabela Pietrzyk" userId="ef3a5f6544d09bf8" providerId="Windows Live" clId="Web-{8D61B684-A798-4B52-BB4E-11AB65D1D703}" dt="2024-11-22T20:13:07.160" v="940" actId="20577"/>
          <ac:spMkLst>
            <pc:docMk/>
            <pc:sldMk cId="4228000043" sldId="273"/>
            <ac:spMk id="4" creationId="{F3BB309A-5540-3946-FA42-A0279AD03A21}"/>
          </ac:spMkLst>
        </pc:spChg>
        <pc:picChg chg="add mod modCrop">
          <ac:chgData name="Izabela Pietrzyk" userId="ef3a5f6544d09bf8" providerId="Windows Live" clId="Web-{8D61B684-A798-4B52-BB4E-11AB65D1D703}" dt="2024-11-21T22:42:54.957" v="937" actId="1076"/>
          <ac:picMkLst>
            <pc:docMk/>
            <pc:sldMk cId="4228000043" sldId="273"/>
            <ac:picMk id="7" creationId="{E6A982B5-99E9-6AA6-BC68-71AD50FD8A7F}"/>
          </ac:picMkLst>
        </pc:picChg>
      </pc:sldChg>
      <pc:sldChg chg="addSp delSp modSp new mod setBg">
        <pc:chgData name="Izabela Pietrzyk" userId="ef3a5f6544d09bf8" providerId="Windows Live" clId="Web-{8D61B684-A798-4B52-BB4E-11AB65D1D703}" dt="2024-11-25T21:49:54.677" v="2971" actId="20577"/>
        <pc:sldMkLst>
          <pc:docMk/>
          <pc:sldMk cId="989508603" sldId="274"/>
        </pc:sldMkLst>
        <pc:spChg chg="add mod">
          <ac:chgData name="Izabela Pietrzyk" userId="ef3a5f6544d09bf8" providerId="Windows Live" clId="Web-{8D61B684-A798-4B52-BB4E-11AB65D1D703}" dt="2024-11-25T20:41:08.785" v="2729" actId="1076"/>
          <ac:spMkLst>
            <pc:docMk/>
            <pc:sldMk cId="989508603" sldId="274"/>
            <ac:spMk id="2" creationId="{78B8DC37-E55A-1B3A-F26C-2D0AEAF1986A}"/>
          </ac:spMkLst>
        </pc:spChg>
        <pc:spChg chg="add mod">
          <ac:chgData name="Izabela Pietrzyk" userId="ef3a5f6544d09bf8" providerId="Windows Live" clId="Web-{8D61B684-A798-4B52-BB4E-11AB65D1D703}" dt="2024-11-25T21:49:54.677" v="2971" actId="20577"/>
          <ac:spMkLst>
            <pc:docMk/>
            <pc:sldMk cId="989508603" sldId="274"/>
            <ac:spMk id="3" creationId="{9CB4234E-A320-11B0-6F00-4EC809982A42}"/>
          </ac:spMkLst>
        </pc:spChg>
        <pc:spChg chg="add mod">
          <ac:chgData name="Izabela Pietrzyk" userId="ef3a5f6544d09bf8" providerId="Windows Live" clId="Web-{8D61B684-A798-4B52-BB4E-11AB65D1D703}" dt="2024-11-25T20:38:47.349" v="2714" actId="20577"/>
          <ac:spMkLst>
            <pc:docMk/>
            <pc:sldMk cId="989508603" sldId="274"/>
            <ac:spMk id="7" creationId="{CCA41E65-67A3-265C-2C32-DED27680B052}"/>
          </ac:spMkLst>
        </pc:spChg>
        <pc:picChg chg="add mod">
          <ac:chgData name="Izabela Pietrzyk" userId="ef3a5f6544d09bf8" providerId="Windows Live" clId="Web-{8D61B684-A798-4B52-BB4E-11AB65D1D703}" dt="2024-11-25T20:41:11.691" v="2730" actId="14100"/>
          <ac:picMkLst>
            <pc:docMk/>
            <pc:sldMk cId="989508603" sldId="274"/>
            <ac:picMk id="4" creationId="{FA879DBB-727F-2C50-09A1-EB36093B7B40}"/>
          </ac:picMkLst>
        </pc:picChg>
        <pc:picChg chg="add mod">
          <ac:chgData name="Izabela Pietrzyk" userId="ef3a5f6544d09bf8" providerId="Windows Live" clId="Web-{8D61B684-A798-4B52-BB4E-11AB65D1D703}" dt="2024-11-25T20:42:42.847" v="2734" actId="1076"/>
          <ac:picMkLst>
            <pc:docMk/>
            <pc:sldMk cId="989508603" sldId="274"/>
            <ac:picMk id="5" creationId="{044262F9-93F2-87AC-F7D7-D8B65ECD77F7}"/>
          </ac:picMkLst>
        </pc:picChg>
      </pc:sldChg>
      <pc:sldChg chg="addSp modSp new mod ord setBg">
        <pc:chgData name="Izabela Pietrzyk" userId="ef3a5f6544d09bf8" providerId="Windows Live" clId="Web-{8D61B684-A798-4B52-BB4E-11AB65D1D703}" dt="2024-11-25T22:26:30.863" v="3010"/>
        <pc:sldMkLst>
          <pc:docMk/>
          <pc:sldMk cId="3639360515" sldId="275"/>
        </pc:sldMkLst>
        <pc:spChg chg="add mod">
          <ac:chgData name="Izabela Pietrzyk" userId="ef3a5f6544d09bf8" providerId="Windows Live" clId="Web-{8D61B684-A798-4B52-BB4E-11AB65D1D703}" dt="2024-11-25T22:22:58.145" v="3008" actId="14100"/>
          <ac:spMkLst>
            <pc:docMk/>
            <pc:sldMk cId="3639360515" sldId="275"/>
            <ac:spMk id="4" creationId="{0903610A-667A-177D-90D1-24A59C6C7479}"/>
          </ac:spMkLst>
        </pc:spChg>
        <pc:picChg chg="add mod modCrop">
          <ac:chgData name="Izabela Pietrzyk" userId="ef3a5f6544d09bf8" providerId="Windows Live" clId="Web-{8D61B684-A798-4B52-BB4E-11AB65D1D703}" dt="2024-11-25T22:19:40.303" v="2985" actId="1076"/>
          <ac:picMkLst>
            <pc:docMk/>
            <pc:sldMk cId="3639360515" sldId="275"/>
            <ac:picMk id="2" creationId="{C2957AC1-926C-228C-1A09-4238B04C737C}"/>
          </ac:picMkLst>
        </pc:picChg>
        <pc:picChg chg="add mod modCrop">
          <ac:chgData name="Izabela Pietrzyk" userId="ef3a5f6544d09bf8" providerId="Windows Live" clId="Web-{8D61B684-A798-4B52-BB4E-11AB65D1D703}" dt="2024-11-25T22:20:19.462" v="2991" actId="1076"/>
          <ac:picMkLst>
            <pc:docMk/>
            <pc:sldMk cId="3639360515" sldId="275"/>
            <ac:picMk id="3" creationId="{868617CA-0A6D-D108-1129-38A46E02D7CF}"/>
          </ac:picMkLst>
        </pc:picChg>
      </pc:sldChg>
    </pc:docChg>
  </pc:docChgLst>
  <pc:docChgLst>
    <pc:chgData name="Izabela Pietrzyk" userId="ef3a5f6544d09bf8" providerId="Windows Live" clId="Web-{D8F2D367-A804-46D9-9DF1-E9159ED5CC78}"/>
    <pc:docChg chg="modSld sldOrd">
      <pc:chgData name="Izabela Pietrzyk" userId="ef3a5f6544d09bf8" providerId="Windows Live" clId="Web-{D8F2D367-A804-46D9-9DF1-E9159ED5CC78}" dt="2024-11-14T11:55:34.903" v="20"/>
      <pc:docMkLst>
        <pc:docMk/>
      </pc:docMkLst>
      <pc:sldChg chg="modSp">
        <pc:chgData name="Izabela Pietrzyk" userId="ef3a5f6544d09bf8" providerId="Windows Live" clId="Web-{D8F2D367-A804-46D9-9DF1-E9159ED5CC78}" dt="2024-11-14T11:54:44.682" v="19" actId="1076"/>
        <pc:sldMkLst>
          <pc:docMk/>
          <pc:sldMk cId="0" sldId="258"/>
        </pc:sldMkLst>
        <pc:grpChg chg="mod">
          <ac:chgData name="Izabela Pietrzyk" userId="ef3a5f6544d09bf8" providerId="Windows Live" clId="Web-{D8F2D367-A804-46D9-9DF1-E9159ED5CC78}" dt="2024-11-14T11:54:44.682" v="19" actId="1076"/>
          <ac:grpSpMkLst>
            <pc:docMk/>
            <pc:sldMk cId="0" sldId="258"/>
            <ac:grpSpMk id="3" creationId="{00000000-0000-0000-0000-000000000000}"/>
          </ac:grpSpMkLst>
        </pc:grpChg>
      </pc:sldChg>
      <pc:sldChg chg="modSp">
        <pc:chgData name="Izabela Pietrzyk" userId="ef3a5f6544d09bf8" providerId="Windows Live" clId="Web-{D8F2D367-A804-46D9-9DF1-E9159ED5CC78}" dt="2024-11-14T11:34:24.219" v="15" actId="20577"/>
        <pc:sldMkLst>
          <pc:docMk/>
          <pc:sldMk cId="0" sldId="262"/>
        </pc:sldMkLst>
        <pc:spChg chg="mod">
          <ac:chgData name="Izabela Pietrzyk" userId="ef3a5f6544d09bf8" providerId="Windows Live" clId="Web-{D8F2D367-A804-46D9-9DF1-E9159ED5CC78}" dt="2024-11-14T11:34:24.219" v="15" actId="20577"/>
          <ac:spMkLst>
            <pc:docMk/>
            <pc:sldMk cId="0" sldId="262"/>
            <ac:spMk id="7" creationId="{00000000-0000-0000-0000-000000000000}"/>
          </ac:spMkLst>
        </pc:spChg>
      </pc:sldChg>
      <pc:sldChg chg="modSp">
        <pc:chgData name="Izabela Pietrzyk" userId="ef3a5f6544d09bf8" providerId="Windows Live" clId="Web-{D8F2D367-A804-46D9-9DF1-E9159ED5CC78}" dt="2024-11-14T11:28:45.942" v="2" actId="20577"/>
        <pc:sldMkLst>
          <pc:docMk/>
          <pc:sldMk cId="0" sldId="263"/>
        </pc:sldMkLst>
        <pc:spChg chg="mod">
          <ac:chgData name="Izabela Pietrzyk" userId="ef3a5f6544d09bf8" providerId="Windows Live" clId="Web-{D8F2D367-A804-46D9-9DF1-E9159ED5CC78}" dt="2024-11-14T11:28:45.942" v="2" actId="20577"/>
          <ac:spMkLst>
            <pc:docMk/>
            <pc:sldMk cId="0" sldId="263"/>
            <ac:spMk id="13" creationId="{00000000-0000-0000-0000-000000000000}"/>
          </ac:spMkLst>
        </pc:spChg>
      </pc:sldChg>
      <pc:sldChg chg="ord">
        <pc:chgData name="Izabela Pietrzyk" userId="ef3a5f6544d09bf8" providerId="Windows Live" clId="Web-{D8F2D367-A804-46D9-9DF1-E9159ED5CC78}" dt="2024-11-14T11:31:30.588" v="9"/>
        <pc:sldMkLst>
          <pc:docMk/>
          <pc:sldMk cId="0" sldId="264"/>
        </pc:sldMkLst>
      </pc:sldChg>
      <pc:sldChg chg="modSp">
        <pc:chgData name="Izabela Pietrzyk" userId="ef3a5f6544d09bf8" providerId="Windows Live" clId="Web-{D8F2D367-A804-46D9-9DF1-E9159ED5CC78}" dt="2024-11-14T11:46:57.244" v="18" actId="1076"/>
        <pc:sldMkLst>
          <pc:docMk/>
          <pc:sldMk cId="0" sldId="265"/>
        </pc:sldMkLst>
        <pc:spChg chg="mod">
          <ac:chgData name="Izabela Pietrzyk" userId="ef3a5f6544d09bf8" providerId="Windows Live" clId="Web-{D8F2D367-A804-46D9-9DF1-E9159ED5CC78}" dt="2024-11-14T11:46:57.244" v="18" actId="1076"/>
          <ac:spMkLst>
            <pc:docMk/>
            <pc:sldMk cId="0" sldId="265"/>
            <ac:spMk id="6" creationId="{00000000-0000-0000-0000-000000000000}"/>
          </ac:spMkLst>
        </pc:spChg>
        <pc:grpChg chg="mod">
          <ac:chgData name="Izabela Pietrzyk" userId="ef3a5f6544d09bf8" providerId="Windows Live" clId="Web-{D8F2D367-A804-46D9-9DF1-E9159ED5CC78}" dt="2024-11-14T11:46:55.604" v="17" actId="1076"/>
          <ac:grpSpMkLst>
            <pc:docMk/>
            <pc:sldMk cId="0" sldId="265"/>
            <ac:grpSpMk id="3" creationId="{00000000-0000-0000-0000-000000000000}"/>
          </ac:grpSpMkLst>
        </pc:grpChg>
      </pc:sldChg>
      <pc:sldChg chg="modSp">
        <pc:chgData name="Izabela Pietrzyk" userId="ef3a5f6544d09bf8" providerId="Windows Live" clId="Web-{D8F2D367-A804-46D9-9DF1-E9159ED5CC78}" dt="2024-11-14T11:28:52.208" v="4" actId="20577"/>
        <pc:sldMkLst>
          <pc:docMk/>
          <pc:sldMk cId="0" sldId="266"/>
        </pc:sldMkLst>
        <pc:spChg chg="mod">
          <ac:chgData name="Izabela Pietrzyk" userId="ef3a5f6544d09bf8" providerId="Windows Live" clId="Web-{D8F2D367-A804-46D9-9DF1-E9159ED5CC78}" dt="2024-11-14T11:28:52.208" v="4" actId="20577"/>
          <ac:spMkLst>
            <pc:docMk/>
            <pc:sldMk cId="0" sldId="266"/>
            <ac:spMk id="7" creationId="{00000000-0000-0000-0000-000000000000}"/>
          </ac:spMkLst>
        </pc:spChg>
      </pc:sldChg>
      <pc:sldChg chg="delSp modSp">
        <pc:chgData name="Izabela Pietrzyk" userId="ef3a5f6544d09bf8" providerId="Windows Live" clId="Web-{D8F2D367-A804-46D9-9DF1-E9159ED5CC78}" dt="2024-11-14T11:34:15.187" v="10"/>
        <pc:sldMkLst>
          <pc:docMk/>
          <pc:sldMk cId="2564810426" sldId="269"/>
        </pc:sldMkLst>
        <pc:spChg chg="mod">
          <ac:chgData name="Izabela Pietrzyk" userId="ef3a5f6544d09bf8" providerId="Windows Live" clId="Web-{D8F2D367-A804-46D9-9DF1-E9159ED5CC78}" dt="2024-11-14T11:29:58.007" v="6" actId="20577"/>
          <ac:spMkLst>
            <pc:docMk/>
            <pc:sldMk cId="2564810426" sldId="269"/>
            <ac:spMk id="5" creationId="{00000000-0000-0000-0000-000000000000}"/>
          </ac:spMkLst>
        </pc:spChg>
      </pc:sldChg>
      <pc:sldChg chg="mod setBg">
        <pc:chgData name="Izabela Pietrzyk" userId="ef3a5f6544d09bf8" providerId="Windows Live" clId="Web-{D8F2D367-A804-46D9-9DF1-E9159ED5CC78}" dt="2024-11-14T11:55:34.903" v="20"/>
        <pc:sldMkLst>
          <pc:docMk/>
          <pc:sldMk cId="4054617223" sldId="271"/>
        </pc:sldMkLst>
      </pc:sldChg>
    </pc:docChg>
  </pc:docChgLst>
  <pc:docChgLst>
    <pc:chgData name="Izabela Pietrzyk" userId="ef3a5f6544d09bf8" providerId="Windows Live" clId="Web-{B9A7F207-5E96-4AC2-9852-EACCD63D67D0}"/>
    <pc:docChg chg="addSld delSld modSld sldOrd">
      <pc:chgData name="Izabela Pietrzyk" userId="ef3a5f6544d09bf8" providerId="Windows Live" clId="Web-{B9A7F207-5E96-4AC2-9852-EACCD63D67D0}" dt="2024-11-13T19:28:24.152" v="460" actId="14100"/>
      <pc:docMkLst>
        <pc:docMk/>
      </pc:docMkLst>
      <pc:sldChg chg="modSp">
        <pc:chgData name="Izabela Pietrzyk" userId="ef3a5f6544d09bf8" providerId="Windows Live" clId="Web-{B9A7F207-5E96-4AC2-9852-EACCD63D67D0}" dt="2024-11-12T14:07:43.620" v="408" actId="20577"/>
        <pc:sldMkLst>
          <pc:docMk/>
          <pc:sldMk cId="0" sldId="256"/>
        </pc:sldMkLst>
        <pc:spChg chg="mod">
          <ac:chgData name="Izabela Pietrzyk" userId="ef3a5f6544d09bf8" providerId="Windows Live" clId="Web-{B9A7F207-5E96-4AC2-9852-EACCD63D67D0}" dt="2024-11-12T14:07:43.620" v="408" actId="20577"/>
          <ac:spMkLst>
            <pc:docMk/>
            <pc:sldMk cId="0" sldId="256"/>
            <ac:spMk id="14" creationId="{00000000-0000-0000-0000-000000000000}"/>
          </ac:spMkLst>
        </pc:spChg>
      </pc:sldChg>
      <pc:sldChg chg="modSp add del">
        <pc:chgData name="Izabela Pietrzyk" userId="ef3a5f6544d09bf8" providerId="Windows Live" clId="Web-{B9A7F207-5E96-4AC2-9852-EACCD63D67D0}" dt="2024-11-13T08:21:05.950" v="410"/>
        <pc:sldMkLst>
          <pc:docMk/>
          <pc:sldMk cId="0" sldId="259"/>
        </pc:sldMkLst>
        <pc:spChg chg="mod">
          <ac:chgData name="Izabela Pietrzyk" userId="ef3a5f6544d09bf8" providerId="Windows Live" clId="Web-{B9A7F207-5E96-4AC2-9852-EACCD63D67D0}" dt="2024-11-12T12:35:35.600" v="8" actId="20577"/>
          <ac:spMkLst>
            <pc:docMk/>
            <pc:sldMk cId="0" sldId="259"/>
            <ac:spMk id="15" creationId="{00000000-0000-0000-0000-000000000000}"/>
          </ac:spMkLst>
        </pc:spChg>
      </pc:sldChg>
      <pc:sldChg chg="addSp delSp modSp">
        <pc:chgData name="Izabela Pietrzyk" userId="ef3a5f6544d09bf8" providerId="Windows Live" clId="Web-{B9A7F207-5E96-4AC2-9852-EACCD63D67D0}" dt="2024-11-12T12:39:57.561" v="134" actId="20577"/>
        <pc:sldMkLst>
          <pc:docMk/>
          <pc:sldMk cId="0" sldId="262"/>
        </pc:sldMkLst>
        <pc:spChg chg="add del mod">
          <ac:chgData name="Izabela Pietrzyk" userId="ef3a5f6544d09bf8" providerId="Windows Live" clId="Web-{B9A7F207-5E96-4AC2-9852-EACCD63D67D0}" dt="2024-11-12T12:39:57.561" v="134" actId="20577"/>
          <ac:spMkLst>
            <pc:docMk/>
            <pc:sldMk cId="0" sldId="262"/>
            <ac:spMk id="8" creationId="{00000000-0000-0000-0000-000000000000}"/>
          </ac:spMkLst>
        </pc:spChg>
      </pc:sldChg>
      <pc:sldChg chg="modSp">
        <pc:chgData name="Izabela Pietrzyk" userId="ef3a5f6544d09bf8" providerId="Windows Live" clId="Web-{B9A7F207-5E96-4AC2-9852-EACCD63D67D0}" dt="2024-11-12T12:42:53.191" v="238" actId="14100"/>
        <pc:sldMkLst>
          <pc:docMk/>
          <pc:sldMk cId="0" sldId="263"/>
        </pc:sldMkLst>
        <pc:spChg chg="mod">
          <ac:chgData name="Izabela Pietrzyk" userId="ef3a5f6544d09bf8" providerId="Windows Live" clId="Web-{B9A7F207-5E96-4AC2-9852-EACCD63D67D0}" dt="2024-11-12T12:42:53.191" v="238" actId="14100"/>
          <ac:spMkLst>
            <pc:docMk/>
            <pc:sldMk cId="0" sldId="263"/>
            <ac:spMk id="13" creationId="{00000000-0000-0000-0000-000000000000}"/>
          </ac:spMkLst>
        </pc:spChg>
      </pc:sldChg>
      <pc:sldChg chg="modSp ord">
        <pc:chgData name="Izabela Pietrzyk" userId="ef3a5f6544d09bf8" providerId="Windows Live" clId="Web-{B9A7F207-5E96-4AC2-9852-EACCD63D67D0}" dt="2024-11-12T12:48:32.143" v="320"/>
        <pc:sldMkLst>
          <pc:docMk/>
          <pc:sldMk cId="0" sldId="264"/>
        </pc:sldMkLst>
        <pc:spChg chg="mod">
          <ac:chgData name="Izabela Pietrzyk" userId="ef3a5f6544d09bf8" providerId="Windows Live" clId="Web-{B9A7F207-5E96-4AC2-9852-EACCD63D67D0}" dt="2024-11-12T12:44:39.569" v="246" actId="20577"/>
          <ac:spMkLst>
            <pc:docMk/>
            <pc:sldMk cId="0" sldId="264"/>
            <ac:spMk id="5" creationId="{00000000-0000-0000-0000-000000000000}"/>
          </ac:spMkLst>
        </pc:spChg>
      </pc:sldChg>
      <pc:sldChg chg="modSp">
        <pc:chgData name="Izabela Pietrzyk" userId="ef3a5f6544d09bf8" providerId="Windows Live" clId="Web-{B9A7F207-5E96-4AC2-9852-EACCD63D67D0}" dt="2024-11-13T19:21:58.936" v="456" actId="20577"/>
        <pc:sldMkLst>
          <pc:docMk/>
          <pc:sldMk cId="0" sldId="265"/>
        </pc:sldMkLst>
        <pc:spChg chg="mod">
          <ac:chgData name="Izabela Pietrzyk" userId="ef3a5f6544d09bf8" providerId="Windows Live" clId="Web-{B9A7F207-5E96-4AC2-9852-EACCD63D67D0}" dt="2024-11-13T19:21:58.936" v="456" actId="20577"/>
          <ac:spMkLst>
            <pc:docMk/>
            <pc:sldMk cId="0" sldId="265"/>
            <ac:spMk id="8" creationId="{00000000-0000-0000-0000-000000000000}"/>
          </ac:spMkLst>
        </pc:spChg>
      </pc:sldChg>
      <pc:sldChg chg="modSp">
        <pc:chgData name="Izabela Pietrzyk" userId="ef3a5f6544d09bf8" providerId="Windows Live" clId="Web-{B9A7F207-5E96-4AC2-9852-EACCD63D67D0}" dt="2024-11-13T19:28:24.152" v="460" actId="14100"/>
        <pc:sldMkLst>
          <pc:docMk/>
          <pc:sldMk cId="0" sldId="266"/>
        </pc:sldMkLst>
        <pc:spChg chg="mod">
          <ac:chgData name="Izabela Pietrzyk" userId="ef3a5f6544d09bf8" providerId="Windows Live" clId="Web-{B9A7F207-5E96-4AC2-9852-EACCD63D67D0}" dt="2024-11-13T19:28:24.152" v="460" actId="14100"/>
          <ac:spMkLst>
            <pc:docMk/>
            <pc:sldMk cId="0" sldId="266"/>
            <ac:spMk id="7" creationId="{00000000-0000-0000-0000-000000000000}"/>
          </ac:spMkLst>
        </pc:spChg>
      </pc:sldChg>
      <pc:sldChg chg="modSp">
        <pc:chgData name="Izabela Pietrzyk" userId="ef3a5f6544d09bf8" providerId="Windows Live" clId="Web-{B9A7F207-5E96-4AC2-9852-EACCD63D67D0}" dt="2024-11-12T12:48:09.080" v="316" actId="20577"/>
        <pc:sldMkLst>
          <pc:docMk/>
          <pc:sldMk cId="0" sldId="267"/>
        </pc:sldMkLst>
        <pc:spChg chg="mod">
          <ac:chgData name="Izabela Pietrzyk" userId="ef3a5f6544d09bf8" providerId="Windows Live" clId="Web-{B9A7F207-5E96-4AC2-9852-EACCD63D67D0}" dt="2024-11-12T12:48:09.080" v="316" actId="20577"/>
          <ac:spMkLst>
            <pc:docMk/>
            <pc:sldMk cId="0" sldId="267"/>
            <ac:spMk id="4" creationId="{00000000-0000-0000-0000-000000000000}"/>
          </ac:spMkLst>
        </pc:spChg>
      </pc:sldChg>
      <pc:sldChg chg="modSp">
        <pc:chgData name="Izabela Pietrzyk" userId="ef3a5f6544d09bf8" providerId="Windows Live" clId="Web-{B9A7F207-5E96-4AC2-9852-EACCD63D67D0}" dt="2024-11-12T12:44:57.554" v="254" actId="20577"/>
        <pc:sldMkLst>
          <pc:docMk/>
          <pc:sldMk cId="2564810426" sldId="269"/>
        </pc:sldMkLst>
        <pc:spChg chg="mod">
          <ac:chgData name="Izabela Pietrzyk" userId="ef3a5f6544d09bf8" providerId="Windows Live" clId="Web-{B9A7F207-5E96-4AC2-9852-EACCD63D67D0}" dt="2024-11-12T12:44:57.554" v="254" actId="20577"/>
          <ac:spMkLst>
            <pc:docMk/>
            <pc:sldMk cId="2564810426" sldId="269"/>
            <ac:spMk id="5" creationId="{00000000-0000-0000-0000-000000000000}"/>
          </ac:spMkLst>
        </pc:spChg>
      </pc:sldChg>
      <pc:sldChg chg="modSp ord">
        <pc:chgData name="Izabela Pietrzyk" userId="ef3a5f6544d09bf8" providerId="Windows Live" clId="Web-{B9A7F207-5E96-4AC2-9852-EACCD63D67D0}" dt="2024-11-13T19:19:35.244" v="435" actId="20577"/>
        <pc:sldMkLst>
          <pc:docMk/>
          <pc:sldMk cId="637643507" sldId="270"/>
        </pc:sldMkLst>
      </pc:sldChg>
      <pc:sldChg chg="modSp new">
        <pc:chgData name="Izabela Pietrzyk" userId="ef3a5f6544d09bf8" providerId="Windows Live" clId="Web-{B9A7F207-5E96-4AC2-9852-EACCD63D67D0}" dt="2024-11-12T12:36:32.820" v="33" actId="20577"/>
        <pc:sldMkLst>
          <pc:docMk/>
          <pc:sldMk cId="4054617223" sldId="271"/>
        </pc:sldMkLst>
      </pc:sldChg>
    </pc:docChg>
  </pc:docChgLst>
  <pc:docChgLst>
    <pc:chgData name="Guest User" providerId="Windows Live" clId="Web-{204C71E7-1089-4A14-85D0-0637B25311A7}"/>
    <pc:docChg chg="addSld modSld">
      <pc:chgData name="Guest User" userId="" providerId="Windows Live" clId="Web-{204C71E7-1089-4A14-85D0-0637B25311A7}" dt="2024-12-04T18:50:29.221" v="242" actId="20577"/>
      <pc:docMkLst>
        <pc:docMk/>
      </pc:docMkLst>
      <pc:sldChg chg="modSp">
        <pc:chgData name="Guest User" userId="" providerId="Windows Live" clId="Web-{204C71E7-1089-4A14-85D0-0637B25311A7}" dt="2024-12-04T18:50:29.221" v="242" actId="20577"/>
        <pc:sldMkLst>
          <pc:docMk/>
          <pc:sldMk cId="2564810426" sldId="269"/>
        </pc:sldMkLst>
        <pc:spChg chg="mod">
          <ac:chgData name="Guest User" userId="" providerId="Windows Live" clId="Web-{204C71E7-1089-4A14-85D0-0637B25311A7}" dt="2024-12-04T18:25:58.626" v="126" actId="14100"/>
          <ac:spMkLst>
            <pc:docMk/>
            <pc:sldMk cId="2564810426" sldId="269"/>
            <ac:spMk id="2" creationId="{00000000-0000-0000-0000-000000000000}"/>
          </ac:spMkLst>
        </pc:spChg>
        <pc:spChg chg="mod">
          <ac:chgData name="Guest User" userId="" providerId="Windows Live" clId="Web-{204C71E7-1089-4A14-85D0-0637B25311A7}" dt="2024-12-04T18:25:54.001" v="125" actId="1076"/>
          <ac:spMkLst>
            <pc:docMk/>
            <pc:sldMk cId="2564810426" sldId="269"/>
            <ac:spMk id="3" creationId="{00000000-0000-0000-0000-000000000000}"/>
          </ac:spMkLst>
        </pc:spChg>
        <pc:spChg chg="mod">
          <ac:chgData name="Guest User" userId="" providerId="Windows Live" clId="Web-{204C71E7-1089-4A14-85D0-0637B25311A7}" dt="2024-12-04T18:26:07.095" v="127" actId="14100"/>
          <ac:spMkLst>
            <pc:docMk/>
            <pc:sldMk cId="2564810426" sldId="269"/>
            <ac:spMk id="4" creationId="{00000000-0000-0000-0000-000000000000}"/>
          </ac:spMkLst>
        </pc:spChg>
        <pc:spChg chg="mod">
          <ac:chgData name="Guest User" userId="" providerId="Windows Live" clId="Web-{204C71E7-1089-4A14-85D0-0637B25311A7}" dt="2024-12-04T18:25:48.063" v="124" actId="1076"/>
          <ac:spMkLst>
            <pc:docMk/>
            <pc:sldMk cId="2564810426" sldId="269"/>
            <ac:spMk id="5" creationId="{00000000-0000-0000-0000-000000000000}"/>
          </ac:spMkLst>
        </pc:spChg>
        <pc:spChg chg="mod">
          <ac:chgData name="Guest User" userId="" providerId="Windows Live" clId="Web-{204C71E7-1089-4A14-85D0-0637B25311A7}" dt="2024-12-04T18:50:29.221" v="242" actId="20577"/>
          <ac:spMkLst>
            <pc:docMk/>
            <pc:sldMk cId="2564810426" sldId="269"/>
            <ac:spMk id="9" creationId="{99CACC56-1149-BD73-6F31-CA99134DF619}"/>
          </ac:spMkLst>
        </pc:spChg>
      </pc:sldChg>
      <pc:sldChg chg="addSp delSp modSp add replId">
        <pc:chgData name="Guest User" userId="" providerId="Windows Live" clId="Web-{204C71E7-1089-4A14-85D0-0637B25311A7}" dt="2024-12-04T18:04:49.919" v="118" actId="20577"/>
        <pc:sldMkLst>
          <pc:docMk/>
          <pc:sldMk cId="3795101855" sldId="289"/>
        </pc:sldMkLst>
        <pc:spChg chg="add mod">
          <ac:chgData name="Guest User" userId="" providerId="Windows Live" clId="Web-{204C71E7-1089-4A14-85D0-0637B25311A7}" dt="2024-12-04T17:43:28.055" v="31" actId="1076"/>
          <ac:spMkLst>
            <pc:docMk/>
            <pc:sldMk cId="3795101855" sldId="289"/>
            <ac:spMk id="5" creationId="{63EBA686-BEDF-8F57-1B9E-DEBFEA396F25}"/>
          </ac:spMkLst>
        </pc:spChg>
        <pc:spChg chg="del">
          <ac:chgData name="Guest User" userId="" providerId="Windows Live" clId="Web-{204C71E7-1089-4A14-85D0-0637B25311A7}" dt="2024-12-04T17:23:11.571" v="13"/>
          <ac:spMkLst>
            <pc:docMk/>
            <pc:sldMk cId="3795101855" sldId="289"/>
            <ac:spMk id="6" creationId="{00000000-0000-0000-0000-000000000000}"/>
          </ac:spMkLst>
        </pc:spChg>
        <pc:spChg chg="mod">
          <ac:chgData name="Guest User" userId="" providerId="Windows Live" clId="Web-{204C71E7-1089-4A14-85D0-0637B25311A7}" dt="2024-12-04T17:42:32.099" v="22" actId="20577"/>
          <ac:spMkLst>
            <pc:docMk/>
            <pc:sldMk cId="3795101855" sldId="289"/>
            <ac:spMk id="7" creationId="{5D97CADD-91BD-4402-1069-3DF78177BB53}"/>
          </ac:spMkLst>
        </pc:spChg>
        <pc:spChg chg="add mod">
          <ac:chgData name="Guest User" userId="" providerId="Windows Live" clId="Web-{204C71E7-1089-4A14-85D0-0637B25311A7}" dt="2024-12-04T18:00:30.981" v="67" actId="1076"/>
          <ac:spMkLst>
            <pc:docMk/>
            <pc:sldMk cId="3795101855" sldId="289"/>
            <ac:spMk id="10" creationId="{2637B7A8-72BD-F228-1E5C-C06932B80F40}"/>
          </ac:spMkLst>
        </pc:spChg>
        <pc:spChg chg="add mod">
          <ac:chgData name="Guest User" userId="" providerId="Windows Live" clId="Web-{204C71E7-1089-4A14-85D0-0637B25311A7}" dt="2024-12-04T17:58:27.691" v="64" actId="1076"/>
          <ac:spMkLst>
            <pc:docMk/>
            <pc:sldMk cId="3795101855" sldId="289"/>
            <ac:spMk id="11" creationId="{9882B70F-296A-9174-0656-0D30879DA758}"/>
          </ac:spMkLst>
        </pc:spChg>
        <pc:spChg chg="add mod">
          <ac:chgData name="Guest User" userId="" providerId="Windows Live" clId="Web-{204C71E7-1089-4A14-85D0-0637B25311A7}" dt="2024-12-04T18:00:59.857" v="69" actId="1076"/>
          <ac:spMkLst>
            <pc:docMk/>
            <pc:sldMk cId="3795101855" sldId="289"/>
            <ac:spMk id="12" creationId="{08397913-058C-8BA3-9B38-78332B4B6792}"/>
          </ac:spMkLst>
        </pc:spChg>
        <pc:spChg chg="add mod">
          <ac:chgData name="Guest User" userId="" providerId="Windows Live" clId="Web-{204C71E7-1089-4A14-85D0-0637B25311A7}" dt="2024-12-04T18:03:48.150" v="98" actId="688"/>
          <ac:spMkLst>
            <pc:docMk/>
            <pc:sldMk cId="3795101855" sldId="289"/>
            <ac:spMk id="13" creationId="{59D1A359-E380-CCEE-1A4E-F45921D48855}"/>
          </ac:spMkLst>
        </pc:spChg>
        <pc:spChg chg="add mod">
          <ac:chgData name="Guest User" userId="" providerId="Windows Live" clId="Web-{204C71E7-1089-4A14-85D0-0637B25311A7}" dt="2024-12-04T18:04:49.919" v="118" actId="20577"/>
          <ac:spMkLst>
            <pc:docMk/>
            <pc:sldMk cId="3795101855" sldId="289"/>
            <ac:spMk id="14" creationId="{F570CED3-2958-E776-37C2-5E321CD7BDA5}"/>
          </ac:spMkLst>
        </pc:spChg>
        <pc:picChg chg="add mod">
          <ac:chgData name="Guest User" userId="" providerId="Windows Live" clId="Web-{204C71E7-1089-4A14-85D0-0637B25311A7}" dt="2024-12-04T17:53:13.702" v="39" actId="1076"/>
          <ac:picMkLst>
            <pc:docMk/>
            <pc:sldMk cId="3795101855" sldId="289"/>
            <ac:picMk id="3" creationId="{0B33B6BC-B962-B692-F3CE-5EC5F6D163A8}"/>
          </ac:picMkLst>
        </pc:picChg>
        <pc:picChg chg="del">
          <ac:chgData name="Guest User" userId="" providerId="Windows Live" clId="Web-{204C71E7-1089-4A14-85D0-0637B25311A7}" dt="2024-12-04T17:23:04.476" v="12"/>
          <ac:picMkLst>
            <pc:docMk/>
            <pc:sldMk cId="3795101855" sldId="289"/>
            <ac:picMk id="4" creationId="{3F93DFB7-8F97-D1F6-7FC2-747BC9D44564}"/>
          </ac:picMkLst>
        </pc:picChg>
        <pc:picChg chg="add mod">
          <ac:chgData name="Guest User" userId="" providerId="Windows Live" clId="Web-{204C71E7-1089-4A14-85D0-0637B25311A7}" dt="2024-12-04T17:53:19.172" v="40" actId="1076"/>
          <ac:picMkLst>
            <pc:docMk/>
            <pc:sldMk cId="3795101855" sldId="289"/>
            <ac:picMk id="8" creationId="{47B96A9F-709A-A6E8-2D78-8FB2651B7864}"/>
          </ac:picMkLst>
        </pc:picChg>
        <pc:picChg chg="add mod">
          <ac:chgData name="Guest User" userId="" providerId="Windows Live" clId="Web-{204C71E7-1089-4A14-85D0-0637B25311A7}" dt="2024-12-04T17:53:09.530" v="38" actId="1076"/>
          <ac:picMkLst>
            <pc:docMk/>
            <pc:sldMk cId="3795101855" sldId="289"/>
            <ac:picMk id="9" creationId="{D64E3DEC-11D7-DC85-1F3F-93DC54E01EF1}"/>
          </ac:picMkLst>
        </pc:picChg>
      </pc:sldChg>
    </pc:docChg>
  </pc:docChgLst>
  <pc:docChgLst>
    <pc:chgData name="Izabela Pietrzyk" userId="ef3a5f6544d09bf8" providerId="Windows Live" clId="Web-{57E7D12C-9597-4169-A9D1-4C7C27991D45}"/>
    <pc:docChg chg="addSld modSld">
      <pc:chgData name="Izabela Pietrzyk" userId="ef3a5f6544d09bf8" providerId="Windows Live" clId="Web-{57E7D12C-9597-4169-A9D1-4C7C27991D45}" dt="2024-12-04T21:09:12.713" v="149"/>
      <pc:docMkLst>
        <pc:docMk/>
      </pc:docMkLst>
      <pc:sldChg chg="modSp">
        <pc:chgData name="Izabela Pietrzyk" userId="ef3a5f6544d09bf8" providerId="Windows Live" clId="Web-{57E7D12C-9597-4169-A9D1-4C7C27991D45}" dt="2024-12-04T20:57:22.833" v="147" actId="20577"/>
        <pc:sldMkLst>
          <pc:docMk/>
          <pc:sldMk cId="0" sldId="257"/>
        </pc:sldMkLst>
        <pc:spChg chg="mod">
          <ac:chgData name="Izabela Pietrzyk" userId="ef3a5f6544d09bf8" providerId="Windows Live" clId="Web-{57E7D12C-9597-4169-A9D1-4C7C27991D45}" dt="2024-12-04T20:57:22.833" v="147" actId="20577"/>
          <ac:spMkLst>
            <pc:docMk/>
            <pc:sldMk cId="0" sldId="257"/>
            <ac:spMk id="12" creationId="{00000000-0000-0000-0000-000000000000}"/>
          </ac:spMkLst>
        </pc:spChg>
        <pc:spChg chg="mod">
          <ac:chgData name="Izabela Pietrzyk" userId="ef3a5f6544d09bf8" providerId="Windows Live" clId="Web-{57E7D12C-9597-4169-A9D1-4C7C27991D45}" dt="2024-12-03T09:46:23.180" v="126" actId="20577"/>
          <ac:spMkLst>
            <pc:docMk/>
            <pc:sldMk cId="0" sldId="257"/>
            <ac:spMk id="17" creationId="{00000000-0000-0000-0000-000000000000}"/>
          </ac:spMkLst>
        </pc:spChg>
      </pc:sldChg>
      <pc:sldChg chg="modSp">
        <pc:chgData name="Izabela Pietrzyk" userId="ef3a5f6544d09bf8" providerId="Windows Live" clId="Web-{57E7D12C-9597-4169-A9D1-4C7C27991D45}" dt="2024-11-27T19:40:52.833" v="90" actId="20577"/>
        <pc:sldMkLst>
          <pc:docMk/>
          <pc:sldMk cId="0" sldId="258"/>
        </pc:sldMkLst>
        <pc:spChg chg="mod">
          <ac:chgData name="Izabela Pietrzyk" userId="ef3a5f6544d09bf8" providerId="Windows Live" clId="Web-{57E7D12C-9597-4169-A9D1-4C7C27991D45}" dt="2024-11-27T19:40:35.926" v="87" actId="20577"/>
          <ac:spMkLst>
            <pc:docMk/>
            <pc:sldMk cId="0" sldId="258"/>
            <ac:spMk id="10" creationId="{00000000-0000-0000-0000-000000000000}"/>
          </ac:spMkLst>
        </pc:spChg>
        <pc:spChg chg="mod">
          <ac:chgData name="Izabela Pietrzyk" userId="ef3a5f6544d09bf8" providerId="Windows Live" clId="Web-{57E7D12C-9597-4169-A9D1-4C7C27991D45}" dt="2024-11-27T19:40:52.833" v="90" actId="20577"/>
          <ac:spMkLst>
            <pc:docMk/>
            <pc:sldMk cId="0" sldId="258"/>
            <ac:spMk id="22" creationId="{36199D15-36D4-7490-5D39-2ABC33637B33}"/>
          </ac:spMkLst>
        </pc:spChg>
      </pc:sldChg>
      <pc:sldChg chg="modSp">
        <pc:chgData name="Izabela Pietrzyk" userId="ef3a5f6544d09bf8" providerId="Windows Live" clId="Web-{57E7D12C-9597-4169-A9D1-4C7C27991D45}" dt="2024-12-03T09:46:53.259" v="128" actId="20577"/>
        <pc:sldMkLst>
          <pc:docMk/>
          <pc:sldMk cId="0" sldId="259"/>
        </pc:sldMkLst>
        <pc:spChg chg="mod">
          <ac:chgData name="Izabela Pietrzyk" userId="ef3a5f6544d09bf8" providerId="Windows Live" clId="Web-{57E7D12C-9597-4169-A9D1-4C7C27991D45}" dt="2024-12-03T09:46:53.259" v="128" actId="20577"/>
          <ac:spMkLst>
            <pc:docMk/>
            <pc:sldMk cId="0" sldId="259"/>
            <ac:spMk id="15" creationId="{00000000-0000-0000-0000-000000000000}"/>
          </ac:spMkLst>
        </pc:spChg>
      </pc:sldChg>
      <pc:sldChg chg="modSp">
        <pc:chgData name="Izabela Pietrzyk" userId="ef3a5f6544d09bf8" providerId="Windows Live" clId="Web-{57E7D12C-9597-4169-A9D1-4C7C27991D45}" dt="2024-12-03T09:48:15.668" v="135" actId="20577"/>
        <pc:sldMkLst>
          <pc:docMk/>
          <pc:sldMk cId="0" sldId="260"/>
        </pc:sldMkLst>
        <pc:spChg chg="mod">
          <ac:chgData name="Izabela Pietrzyk" userId="ef3a5f6544d09bf8" providerId="Windows Live" clId="Web-{57E7D12C-9597-4169-A9D1-4C7C27991D45}" dt="2024-12-03T09:48:15.668" v="135" actId="20577"/>
          <ac:spMkLst>
            <pc:docMk/>
            <pc:sldMk cId="0" sldId="260"/>
            <ac:spMk id="5" creationId="{00000000-0000-0000-0000-000000000000}"/>
          </ac:spMkLst>
        </pc:spChg>
      </pc:sldChg>
      <pc:sldChg chg="modSp">
        <pc:chgData name="Izabela Pietrzyk" userId="ef3a5f6544d09bf8" providerId="Windows Live" clId="Web-{57E7D12C-9597-4169-A9D1-4C7C27991D45}" dt="2024-12-03T09:48:31.949" v="143" actId="20577"/>
        <pc:sldMkLst>
          <pc:docMk/>
          <pc:sldMk cId="0" sldId="262"/>
        </pc:sldMkLst>
        <pc:spChg chg="mod">
          <ac:chgData name="Izabela Pietrzyk" userId="ef3a5f6544d09bf8" providerId="Windows Live" clId="Web-{57E7D12C-9597-4169-A9D1-4C7C27991D45}" dt="2024-12-03T09:48:31.949" v="143" actId="20577"/>
          <ac:spMkLst>
            <pc:docMk/>
            <pc:sldMk cId="0" sldId="262"/>
            <ac:spMk id="7" creationId="{00000000-0000-0000-0000-000000000000}"/>
          </ac:spMkLst>
        </pc:spChg>
      </pc:sldChg>
      <pc:sldChg chg="modSp">
        <pc:chgData name="Izabela Pietrzyk" userId="ef3a5f6544d09bf8" providerId="Windows Live" clId="Web-{57E7D12C-9597-4169-A9D1-4C7C27991D45}" dt="2024-12-03T09:48:22.058" v="141" actId="20577"/>
        <pc:sldMkLst>
          <pc:docMk/>
          <pc:sldMk cId="0" sldId="264"/>
        </pc:sldMkLst>
        <pc:spChg chg="mod">
          <ac:chgData name="Izabela Pietrzyk" userId="ef3a5f6544d09bf8" providerId="Windows Live" clId="Web-{57E7D12C-9597-4169-A9D1-4C7C27991D45}" dt="2024-12-03T09:48:22.058" v="141" actId="20577"/>
          <ac:spMkLst>
            <pc:docMk/>
            <pc:sldMk cId="0" sldId="264"/>
            <ac:spMk id="5" creationId="{00000000-0000-0000-0000-000000000000}"/>
          </ac:spMkLst>
        </pc:spChg>
      </pc:sldChg>
      <pc:sldChg chg="modSp">
        <pc:chgData name="Izabela Pietrzyk" userId="ef3a5f6544d09bf8" providerId="Windows Live" clId="Web-{57E7D12C-9597-4169-A9D1-4C7C27991D45}" dt="2024-11-30T20:11:29.648" v="122" actId="20577"/>
        <pc:sldMkLst>
          <pc:docMk/>
          <pc:sldMk cId="0" sldId="265"/>
        </pc:sldMkLst>
        <pc:spChg chg="mod">
          <ac:chgData name="Izabela Pietrzyk" userId="ef3a5f6544d09bf8" providerId="Windows Live" clId="Web-{57E7D12C-9597-4169-A9D1-4C7C27991D45}" dt="2024-11-30T20:11:29.648" v="122" actId="20577"/>
          <ac:spMkLst>
            <pc:docMk/>
            <pc:sldMk cId="0" sldId="265"/>
            <ac:spMk id="8" creationId="{00000000-0000-0000-0000-000000000000}"/>
          </ac:spMkLst>
        </pc:spChg>
        <pc:spChg chg="mod">
          <ac:chgData name="Izabela Pietrzyk" userId="ef3a5f6544d09bf8" providerId="Windows Live" clId="Web-{57E7D12C-9597-4169-A9D1-4C7C27991D45}" dt="2024-11-27T23:29:09.194" v="121" actId="20577"/>
          <ac:spMkLst>
            <pc:docMk/>
            <pc:sldMk cId="0" sldId="265"/>
            <ac:spMk id="9" creationId="{00000000-0000-0000-0000-000000000000}"/>
          </ac:spMkLst>
        </pc:spChg>
      </pc:sldChg>
      <pc:sldChg chg="delSp modSp">
        <pc:chgData name="Izabela Pietrzyk" userId="ef3a5f6544d09bf8" providerId="Windows Live" clId="Web-{57E7D12C-9597-4169-A9D1-4C7C27991D45}" dt="2024-12-04T21:09:12.713" v="149"/>
        <pc:sldMkLst>
          <pc:docMk/>
          <pc:sldMk cId="0" sldId="267"/>
        </pc:sldMkLst>
        <pc:spChg chg="mod">
          <ac:chgData name="Izabela Pietrzyk" userId="ef3a5f6544d09bf8" providerId="Windows Live" clId="Web-{57E7D12C-9597-4169-A9D1-4C7C27991D45}" dt="2024-12-04T21:09:06.540" v="148" actId="20577"/>
          <ac:spMkLst>
            <pc:docMk/>
            <pc:sldMk cId="0" sldId="267"/>
            <ac:spMk id="4" creationId="{00000000-0000-0000-0000-000000000000}"/>
          </ac:spMkLst>
        </pc:spChg>
        <pc:spChg chg="del">
          <ac:chgData name="Izabela Pietrzyk" userId="ef3a5f6544d09bf8" providerId="Windows Live" clId="Web-{57E7D12C-9597-4169-A9D1-4C7C27991D45}" dt="2024-12-04T21:09:12.713" v="149"/>
          <ac:spMkLst>
            <pc:docMk/>
            <pc:sldMk cId="0" sldId="267"/>
            <ac:spMk id="8" creationId="{00000000-0000-0000-0000-000000000000}"/>
          </ac:spMkLst>
        </pc:spChg>
      </pc:sldChg>
      <pc:sldChg chg="modSp">
        <pc:chgData name="Izabela Pietrzyk" userId="ef3a5f6544d09bf8" providerId="Windows Live" clId="Web-{57E7D12C-9597-4169-A9D1-4C7C27991D45}" dt="2024-11-27T19:41:53.867" v="100" actId="20577"/>
        <pc:sldMkLst>
          <pc:docMk/>
          <pc:sldMk cId="637643507" sldId="270"/>
        </pc:sldMkLst>
        <pc:spChg chg="mod">
          <ac:chgData name="Izabela Pietrzyk" userId="ef3a5f6544d09bf8" providerId="Windows Live" clId="Web-{57E7D12C-9597-4169-A9D1-4C7C27991D45}" dt="2024-11-27T19:41:40.944" v="97" actId="20577"/>
          <ac:spMkLst>
            <pc:docMk/>
            <pc:sldMk cId="637643507" sldId="270"/>
            <ac:spMk id="4" creationId="{416BE00F-42B5-BD1F-7B55-B089F44A26CE}"/>
          </ac:spMkLst>
        </pc:spChg>
        <pc:spChg chg="mod">
          <ac:chgData name="Izabela Pietrzyk" userId="ef3a5f6544d09bf8" providerId="Windows Live" clId="Web-{57E7D12C-9597-4169-A9D1-4C7C27991D45}" dt="2024-11-27T19:41:53.867" v="100" actId="20577"/>
          <ac:spMkLst>
            <pc:docMk/>
            <pc:sldMk cId="637643507" sldId="270"/>
            <ac:spMk id="9" creationId="{07A5A237-36F6-6ABA-648C-7ECC1340F30D}"/>
          </ac:spMkLst>
        </pc:spChg>
        <pc:spChg chg="mod">
          <ac:chgData name="Izabela Pietrzyk" userId="ef3a5f6544d09bf8" providerId="Windows Live" clId="Web-{57E7D12C-9597-4169-A9D1-4C7C27991D45}" dt="2024-11-27T19:41:49.663" v="99" actId="20577"/>
          <ac:spMkLst>
            <pc:docMk/>
            <pc:sldMk cId="637643507" sldId="270"/>
            <ac:spMk id="14" creationId="{7AB7540A-AD7E-F70D-8068-8A94E99817F7}"/>
          </ac:spMkLst>
        </pc:spChg>
      </pc:sldChg>
      <pc:sldChg chg="modSp">
        <pc:chgData name="Izabela Pietrzyk" userId="ef3a5f6544d09bf8" providerId="Windows Live" clId="Web-{57E7D12C-9597-4169-A9D1-4C7C27991D45}" dt="2024-11-27T19:40:25.817" v="85" actId="20577"/>
        <pc:sldMkLst>
          <pc:docMk/>
          <pc:sldMk cId="3799383898" sldId="272"/>
        </pc:sldMkLst>
        <pc:spChg chg="mod">
          <ac:chgData name="Izabela Pietrzyk" userId="ef3a5f6544d09bf8" providerId="Windows Live" clId="Web-{57E7D12C-9597-4169-A9D1-4C7C27991D45}" dt="2024-11-27T19:40:25.817" v="85" actId="20577"/>
          <ac:spMkLst>
            <pc:docMk/>
            <pc:sldMk cId="3799383898" sldId="272"/>
            <ac:spMk id="5" creationId="{57D7AB78-80FD-243D-BFB0-A3FFEF57865E}"/>
          </ac:spMkLst>
        </pc:spChg>
        <pc:picChg chg="mod">
          <ac:chgData name="Izabela Pietrzyk" userId="ef3a5f6544d09bf8" providerId="Windows Live" clId="Web-{57E7D12C-9597-4169-A9D1-4C7C27991D45}" dt="2024-11-27T19:40:12.457" v="83" actId="1076"/>
          <ac:picMkLst>
            <pc:docMk/>
            <pc:sldMk cId="3799383898" sldId="272"/>
            <ac:picMk id="7" creationId="{125D311F-5F2E-EF37-7CE4-601B3FAAE57E}"/>
          </ac:picMkLst>
        </pc:picChg>
      </pc:sldChg>
      <pc:sldChg chg="modSp">
        <pc:chgData name="Izabela Pietrzyk" userId="ef3a5f6544d09bf8" providerId="Windows Live" clId="Web-{57E7D12C-9597-4169-A9D1-4C7C27991D45}" dt="2024-11-27T19:41:27.084" v="95" actId="20577"/>
        <pc:sldMkLst>
          <pc:docMk/>
          <pc:sldMk cId="4228000043" sldId="273"/>
        </pc:sldMkLst>
        <pc:spChg chg="mod">
          <ac:chgData name="Izabela Pietrzyk" userId="ef3a5f6544d09bf8" providerId="Windows Live" clId="Web-{57E7D12C-9597-4169-A9D1-4C7C27991D45}" dt="2024-11-27T19:41:27.084" v="95" actId="20577"/>
          <ac:spMkLst>
            <pc:docMk/>
            <pc:sldMk cId="4228000043" sldId="273"/>
            <ac:spMk id="4" creationId="{F3BB309A-5540-3946-FA42-A0279AD03A21}"/>
          </ac:spMkLst>
        </pc:spChg>
      </pc:sldChg>
      <pc:sldChg chg="modSp">
        <pc:chgData name="Izabela Pietrzyk" userId="ef3a5f6544d09bf8" providerId="Windows Live" clId="Web-{57E7D12C-9597-4169-A9D1-4C7C27991D45}" dt="2024-11-27T19:42:40.212" v="109" actId="1076"/>
        <pc:sldMkLst>
          <pc:docMk/>
          <pc:sldMk cId="989508603" sldId="274"/>
        </pc:sldMkLst>
        <pc:spChg chg="mod">
          <ac:chgData name="Izabela Pietrzyk" userId="ef3a5f6544d09bf8" providerId="Windows Live" clId="Web-{57E7D12C-9597-4169-A9D1-4C7C27991D45}" dt="2024-11-27T19:42:35.196" v="108" actId="20577"/>
          <ac:spMkLst>
            <pc:docMk/>
            <pc:sldMk cId="989508603" sldId="274"/>
            <ac:spMk id="2" creationId="{78B8DC37-E55A-1B3A-F26C-2D0AEAF1986A}"/>
          </ac:spMkLst>
        </pc:spChg>
        <pc:spChg chg="mod">
          <ac:chgData name="Izabela Pietrzyk" userId="ef3a5f6544d09bf8" providerId="Windows Live" clId="Web-{57E7D12C-9597-4169-A9D1-4C7C27991D45}" dt="2024-11-27T19:42:40.212" v="109" actId="1076"/>
          <ac:spMkLst>
            <pc:docMk/>
            <pc:sldMk cId="989508603" sldId="274"/>
            <ac:spMk id="7" creationId="{CCA41E65-67A3-265C-2C32-DED27680B052}"/>
          </ac:spMkLst>
        </pc:spChg>
      </pc:sldChg>
      <pc:sldChg chg="modSp">
        <pc:chgData name="Izabela Pietrzyk" userId="ef3a5f6544d09bf8" providerId="Windows Live" clId="Web-{57E7D12C-9597-4169-A9D1-4C7C27991D45}" dt="2024-11-27T19:42:56.056" v="110" actId="20577"/>
        <pc:sldMkLst>
          <pc:docMk/>
          <pc:sldMk cId="3639360515" sldId="275"/>
        </pc:sldMkLst>
        <pc:spChg chg="mod">
          <ac:chgData name="Izabela Pietrzyk" userId="ef3a5f6544d09bf8" providerId="Windows Live" clId="Web-{57E7D12C-9597-4169-A9D1-4C7C27991D45}" dt="2024-11-27T19:42:56.056" v="110" actId="20577"/>
          <ac:spMkLst>
            <pc:docMk/>
            <pc:sldMk cId="3639360515" sldId="275"/>
            <ac:spMk id="4" creationId="{0903610A-667A-177D-90D1-24A59C6C7479}"/>
          </ac:spMkLst>
        </pc:spChg>
      </pc:sldChg>
      <pc:sldChg chg="modSp">
        <pc:chgData name="Izabela Pietrzyk" userId="ef3a5f6544d09bf8" providerId="Windows Live" clId="Web-{57E7D12C-9597-4169-A9D1-4C7C27991D45}" dt="2024-12-03T09:47:57.386" v="132" actId="20577"/>
        <pc:sldMkLst>
          <pc:docMk/>
          <pc:sldMk cId="3800941720" sldId="276"/>
        </pc:sldMkLst>
        <pc:spChg chg="mod">
          <ac:chgData name="Izabela Pietrzyk" userId="ef3a5f6544d09bf8" providerId="Windows Live" clId="Web-{57E7D12C-9597-4169-A9D1-4C7C27991D45}" dt="2024-12-03T09:47:57.386" v="132" actId="20577"/>
          <ac:spMkLst>
            <pc:docMk/>
            <pc:sldMk cId="3800941720" sldId="276"/>
            <ac:spMk id="2" creationId="{5F689572-7E52-BCAE-DB68-584C0E59E532}"/>
          </ac:spMkLst>
        </pc:spChg>
      </pc:sldChg>
      <pc:sldChg chg="addSp delSp modSp add replId">
        <pc:chgData name="Izabela Pietrzyk" userId="ef3a5f6544d09bf8" providerId="Windows Live" clId="Web-{57E7D12C-9597-4169-A9D1-4C7C27991D45}" dt="2024-11-30T20:13:52.605" v="124" actId="20577"/>
        <pc:sldMkLst>
          <pc:docMk/>
          <pc:sldMk cId="3589179620" sldId="277"/>
        </pc:sldMkLst>
        <pc:spChg chg="mod">
          <ac:chgData name="Izabela Pietrzyk" userId="ef3a5f6544d09bf8" providerId="Windows Live" clId="Web-{57E7D12C-9597-4169-A9D1-4C7C27991D45}" dt="2024-11-30T20:13:52.605" v="124" actId="20577"/>
          <ac:spMkLst>
            <pc:docMk/>
            <pc:sldMk cId="3589179620" sldId="277"/>
            <ac:spMk id="4" creationId="{00000000-0000-0000-0000-000000000000}"/>
          </ac:spMkLst>
        </pc:spChg>
        <pc:spChg chg="add mod">
          <ac:chgData name="Izabela Pietrzyk" userId="ef3a5f6544d09bf8" providerId="Windows Live" clId="Web-{57E7D12C-9597-4169-A9D1-4C7C27991D45}" dt="2024-11-27T19:38:14.984" v="80" actId="1076"/>
          <ac:spMkLst>
            <pc:docMk/>
            <pc:sldMk cId="3589179620" sldId="277"/>
            <ac:spMk id="9" creationId="{1218F7F4-CFEC-7495-FC4A-1DA9AC45D2EE}"/>
          </ac:spMkLst>
        </pc:spChg>
      </pc:sldChg>
      <pc:sldChg chg="modSp">
        <pc:chgData name="Izabela Pietrzyk" userId="ef3a5f6544d09bf8" providerId="Windows Live" clId="Web-{57E7D12C-9597-4169-A9D1-4C7C27991D45}" dt="2024-12-03T09:48:50.747" v="145" actId="20577"/>
        <pc:sldMkLst>
          <pc:docMk/>
          <pc:sldMk cId="1817717136" sldId="280"/>
        </pc:sldMkLst>
        <pc:spChg chg="mod">
          <ac:chgData name="Izabela Pietrzyk" userId="ef3a5f6544d09bf8" providerId="Windows Live" clId="Web-{57E7D12C-9597-4169-A9D1-4C7C27991D45}" dt="2024-12-03T09:48:50.747" v="145" actId="20577"/>
          <ac:spMkLst>
            <pc:docMk/>
            <pc:sldMk cId="1817717136" sldId="280"/>
            <ac:spMk id="13" creationId="{00000000-0000-0000-0000-000000000000}"/>
          </ac:spMkLst>
        </pc:spChg>
      </pc:sldChg>
    </pc:docChg>
  </pc:docChgLst>
  <pc:docChgLst>
    <pc:chgData clId="Web-{AFF2A08C-AD68-418E-849A-94FE6FC863FB}"/>
    <pc:docChg chg="modSld">
      <pc:chgData name="" userId="" providerId="" clId="Web-{AFF2A08C-AD68-418E-849A-94FE6FC863FB}" dt="2024-12-02T22:35:32.257" v="0" actId="20577"/>
      <pc:docMkLst>
        <pc:docMk/>
      </pc:docMkLst>
      <pc:sldChg chg="modSp">
        <pc:chgData name="" userId="" providerId="" clId="Web-{AFF2A08C-AD68-418E-849A-94FE6FC863FB}" dt="2024-12-02T22:35:32.257" v="0" actId="20577"/>
        <pc:sldMkLst>
          <pc:docMk/>
          <pc:sldMk cId="0" sldId="268"/>
        </pc:sldMkLst>
        <pc:spChg chg="mod">
          <ac:chgData name="" userId="" providerId="" clId="Web-{AFF2A08C-AD68-418E-849A-94FE6FC863FB}" dt="2024-12-02T22:35:32.257" v="0" actId="20577"/>
          <ac:spMkLst>
            <pc:docMk/>
            <pc:sldMk cId="0" sldId="268"/>
            <ac:spMk id="5" creationId="{00000000-0000-0000-0000-000000000000}"/>
          </ac:spMkLst>
        </pc:spChg>
      </pc:sldChg>
    </pc:docChg>
  </pc:docChgLst>
  <pc:docChgLst>
    <pc:chgData name="Ria Wright" userId="1ea70c44f074e441" providerId="LiveId" clId="{3AB2CFDF-7D9E-495A-8F0C-5EBFEE24D87F}"/>
    <pc:docChg chg="undo custSel addSld delSld modSld sldOrd">
      <pc:chgData name="Ria Wright" userId="1ea70c44f074e441" providerId="LiveId" clId="{3AB2CFDF-7D9E-495A-8F0C-5EBFEE24D87F}" dt="2024-12-05T09:23:25.582" v="2203" actId="20577"/>
      <pc:docMkLst>
        <pc:docMk/>
      </pc:docMkLst>
      <pc:sldChg chg="modSp mod">
        <pc:chgData name="Ria Wright" userId="1ea70c44f074e441" providerId="LiveId" clId="{3AB2CFDF-7D9E-495A-8F0C-5EBFEE24D87F}" dt="2024-11-28T12:51:18.507" v="1776" actId="255"/>
        <pc:sldMkLst>
          <pc:docMk/>
          <pc:sldMk cId="0" sldId="257"/>
        </pc:sldMkLst>
        <pc:spChg chg="mod">
          <ac:chgData name="Ria Wright" userId="1ea70c44f074e441" providerId="LiveId" clId="{3AB2CFDF-7D9E-495A-8F0C-5EBFEE24D87F}" dt="2024-11-28T12:51:18.507" v="1776" actId="255"/>
          <ac:spMkLst>
            <pc:docMk/>
            <pc:sldMk cId="0" sldId="257"/>
            <ac:spMk id="15" creationId="{00000000-0000-0000-0000-000000000000}"/>
          </ac:spMkLst>
        </pc:spChg>
      </pc:sldChg>
      <pc:sldChg chg="addSp delSp modSp mod">
        <pc:chgData name="Ria Wright" userId="1ea70c44f074e441" providerId="LiveId" clId="{3AB2CFDF-7D9E-495A-8F0C-5EBFEE24D87F}" dt="2024-12-05T09:22:40.734" v="2177" actId="255"/>
        <pc:sldMkLst>
          <pc:docMk/>
          <pc:sldMk cId="0" sldId="260"/>
        </pc:sldMkLst>
        <pc:spChg chg="mod">
          <ac:chgData name="Ria Wright" userId="1ea70c44f074e441" providerId="LiveId" clId="{3AB2CFDF-7D9E-495A-8F0C-5EBFEE24D87F}" dt="2024-11-27T16:48:05.237" v="986" actId="1076"/>
          <ac:spMkLst>
            <pc:docMk/>
            <pc:sldMk cId="0" sldId="260"/>
            <ac:spMk id="5" creationId="{00000000-0000-0000-0000-000000000000}"/>
          </ac:spMkLst>
        </pc:spChg>
        <pc:spChg chg="mod">
          <ac:chgData name="Ria Wright" userId="1ea70c44f074e441" providerId="LiveId" clId="{3AB2CFDF-7D9E-495A-8F0C-5EBFEE24D87F}" dt="2024-11-27T16:39:06.389" v="828" actId="2711"/>
          <ac:spMkLst>
            <pc:docMk/>
            <pc:sldMk cId="0" sldId="260"/>
            <ac:spMk id="33" creationId="{00000000-0000-0000-0000-000000000000}"/>
          </ac:spMkLst>
        </pc:spChg>
        <pc:spChg chg="mod">
          <ac:chgData name="Ria Wright" userId="1ea70c44f074e441" providerId="LiveId" clId="{3AB2CFDF-7D9E-495A-8F0C-5EBFEE24D87F}" dt="2024-11-27T16:39:21.479" v="830" actId="2711"/>
          <ac:spMkLst>
            <pc:docMk/>
            <pc:sldMk cId="0" sldId="260"/>
            <ac:spMk id="34" creationId="{00000000-0000-0000-0000-000000000000}"/>
          </ac:spMkLst>
        </pc:spChg>
        <pc:spChg chg="mod">
          <ac:chgData name="Ria Wright" userId="1ea70c44f074e441" providerId="LiveId" clId="{3AB2CFDF-7D9E-495A-8F0C-5EBFEE24D87F}" dt="2024-11-27T16:39:31.681" v="831" actId="2711"/>
          <ac:spMkLst>
            <pc:docMk/>
            <pc:sldMk cId="0" sldId="260"/>
            <ac:spMk id="35" creationId="{00000000-0000-0000-0000-000000000000}"/>
          </ac:spMkLst>
        </pc:spChg>
        <pc:spChg chg="mod">
          <ac:chgData name="Ria Wright" userId="1ea70c44f074e441" providerId="LiveId" clId="{3AB2CFDF-7D9E-495A-8F0C-5EBFEE24D87F}" dt="2024-11-27T16:39:43.473" v="832" actId="2711"/>
          <ac:spMkLst>
            <pc:docMk/>
            <pc:sldMk cId="0" sldId="260"/>
            <ac:spMk id="36" creationId="{00000000-0000-0000-0000-000000000000}"/>
          </ac:spMkLst>
        </pc:spChg>
        <pc:spChg chg="del mod">
          <ac:chgData name="Ria Wright" userId="1ea70c44f074e441" providerId="LiveId" clId="{3AB2CFDF-7D9E-495A-8F0C-5EBFEE24D87F}" dt="2024-12-05T09:16:45.126" v="2147"/>
          <ac:spMkLst>
            <pc:docMk/>
            <pc:sldMk cId="0" sldId="260"/>
            <ac:spMk id="37" creationId="{00000000-0000-0000-0000-000000000000}"/>
          </ac:spMkLst>
        </pc:spChg>
        <pc:spChg chg="add del mod">
          <ac:chgData name="Ria Wright" userId="1ea70c44f074e441" providerId="LiveId" clId="{3AB2CFDF-7D9E-495A-8F0C-5EBFEE24D87F}" dt="2024-12-05T09:16:45.132" v="2149"/>
          <ac:spMkLst>
            <pc:docMk/>
            <pc:sldMk cId="0" sldId="260"/>
            <ac:spMk id="38" creationId="{C942BB0B-12DC-D49A-EACF-F1489B3C9435}"/>
          </ac:spMkLst>
        </pc:spChg>
        <pc:spChg chg="add mod">
          <ac:chgData name="Ria Wright" userId="1ea70c44f074e441" providerId="LiveId" clId="{3AB2CFDF-7D9E-495A-8F0C-5EBFEE24D87F}" dt="2024-12-05T09:22:40.734" v="2177" actId="255"/>
          <ac:spMkLst>
            <pc:docMk/>
            <pc:sldMk cId="0" sldId="260"/>
            <ac:spMk id="39" creationId="{31542774-6FE9-7C61-3894-F96835851291}"/>
          </ac:spMkLst>
        </pc:spChg>
        <pc:spChg chg="add del mod">
          <ac:chgData name="Ria Wright" userId="1ea70c44f074e441" providerId="LiveId" clId="{3AB2CFDF-7D9E-495A-8F0C-5EBFEE24D87F}" dt="2024-12-05T09:16:45.132" v="2151"/>
          <ac:spMkLst>
            <pc:docMk/>
            <pc:sldMk cId="0" sldId="260"/>
            <ac:spMk id="40" creationId="{B195B209-311C-518C-ECE3-3B38AD55DA01}"/>
          </ac:spMkLst>
        </pc:spChg>
        <pc:spChg chg="add mod">
          <ac:chgData name="Ria Wright" userId="1ea70c44f074e441" providerId="LiveId" clId="{3AB2CFDF-7D9E-495A-8F0C-5EBFEE24D87F}" dt="2024-11-28T11:18:27.959" v="987" actId="20577"/>
          <ac:spMkLst>
            <pc:docMk/>
            <pc:sldMk cId="0" sldId="260"/>
            <ac:spMk id="41" creationId="{3F76AF79-C037-0321-28CD-8E7CBF47EED3}"/>
          </ac:spMkLst>
        </pc:spChg>
        <pc:spChg chg="add mod">
          <ac:chgData name="Ria Wright" userId="1ea70c44f074e441" providerId="LiveId" clId="{3AB2CFDF-7D9E-495A-8F0C-5EBFEE24D87F}" dt="2024-11-27T16:39:55.242" v="833" actId="255"/>
          <ac:spMkLst>
            <pc:docMk/>
            <pc:sldMk cId="0" sldId="260"/>
            <ac:spMk id="46" creationId="{CB0B1F32-CB67-4544-A510-3D75E1258F11}"/>
          </ac:spMkLst>
        </pc:spChg>
      </pc:sldChg>
      <pc:sldChg chg="addSp delSp modSp mod">
        <pc:chgData name="Ria Wright" userId="1ea70c44f074e441" providerId="LiveId" clId="{3AB2CFDF-7D9E-495A-8F0C-5EBFEE24D87F}" dt="2024-12-05T09:23:25.582" v="2203" actId="20577"/>
        <pc:sldMkLst>
          <pc:docMk/>
          <pc:sldMk cId="0" sldId="264"/>
        </pc:sldMkLst>
        <pc:spChg chg="mod">
          <ac:chgData name="Ria Wright" userId="1ea70c44f074e441" providerId="LiveId" clId="{3AB2CFDF-7D9E-495A-8F0C-5EBFEE24D87F}" dt="2024-11-28T11:51:35.133" v="991" actId="1076"/>
          <ac:spMkLst>
            <pc:docMk/>
            <pc:sldMk cId="0" sldId="264"/>
            <ac:spMk id="3" creationId="{00000000-0000-0000-0000-000000000000}"/>
          </ac:spMkLst>
        </pc:spChg>
        <pc:spChg chg="mod">
          <ac:chgData name="Ria Wright" userId="1ea70c44f074e441" providerId="LiveId" clId="{3AB2CFDF-7D9E-495A-8F0C-5EBFEE24D87F}" dt="2024-12-05T09:23:25.582" v="2203" actId="20577"/>
          <ac:spMkLst>
            <pc:docMk/>
            <pc:sldMk cId="0" sldId="264"/>
            <ac:spMk id="5" creationId="{00000000-0000-0000-0000-000000000000}"/>
          </ac:spMkLst>
        </pc:spChg>
        <pc:spChg chg="mod">
          <ac:chgData name="Ria Wright" userId="1ea70c44f074e441" providerId="LiveId" clId="{3AB2CFDF-7D9E-495A-8F0C-5EBFEE24D87F}" dt="2024-11-28T12:16:43.533" v="1052" actId="20577"/>
          <ac:spMkLst>
            <pc:docMk/>
            <pc:sldMk cId="0" sldId="264"/>
            <ac:spMk id="6" creationId="{00000000-0000-0000-0000-000000000000}"/>
          </ac:spMkLst>
        </pc:spChg>
        <pc:spChg chg="add mod">
          <ac:chgData name="Ria Wright" userId="1ea70c44f074e441" providerId="LiveId" clId="{3AB2CFDF-7D9E-495A-8F0C-5EBFEE24D87F}" dt="2024-11-28T12:35:39.173" v="1330" actId="207"/>
          <ac:spMkLst>
            <pc:docMk/>
            <pc:sldMk cId="0" sldId="264"/>
            <ac:spMk id="10" creationId="{ED8B7F51-38E9-E821-A01F-FE1017B1C176}"/>
          </ac:spMkLst>
        </pc:spChg>
        <pc:spChg chg="add mod">
          <ac:chgData name="Ria Wright" userId="1ea70c44f074e441" providerId="LiveId" clId="{3AB2CFDF-7D9E-495A-8F0C-5EBFEE24D87F}" dt="2024-11-28T12:35:08.229" v="1316" actId="20577"/>
          <ac:spMkLst>
            <pc:docMk/>
            <pc:sldMk cId="0" sldId="264"/>
            <ac:spMk id="11" creationId="{9406F4DF-0806-0F61-8406-2B6E7E6410B2}"/>
          </ac:spMkLst>
        </pc:spChg>
        <pc:spChg chg="add mod">
          <ac:chgData name="Ria Wright" userId="1ea70c44f074e441" providerId="LiveId" clId="{3AB2CFDF-7D9E-495A-8F0C-5EBFEE24D87F}" dt="2024-11-28T12:36:01.170" v="1342" actId="20577"/>
          <ac:spMkLst>
            <pc:docMk/>
            <pc:sldMk cId="0" sldId="264"/>
            <ac:spMk id="12" creationId="{9688D2A6-61A7-69B4-D105-DCC66BD95378}"/>
          </ac:spMkLst>
        </pc:spChg>
        <pc:spChg chg="add mod">
          <ac:chgData name="Ria Wright" userId="1ea70c44f074e441" providerId="LiveId" clId="{3AB2CFDF-7D9E-495A-8F0C-5EBFEE24D87F}" dt="2024-11-28T12:43:17.576" v="1481"/>
          <ac:spMkLst>
            <pc:docMk/>
            <pc:sldMk cId="0" sldId="264"/>
            <ac:spMk id="13" creationId="{FB4E3AF2-ABE0-A6C7-8FF8-13202AA11387}"/>
          </ac:spMkLst>
        </pc:spChg>
        <pc:spChg chg="add mod">
          <ac:chgData name="Ria Wright" userId="1ea70c44f074e441" providerId="LiveId" clId="{3AB2CFDF-7D9E-495A-8F0C-5EBFEE24D87F}" dt="2024-11-28T12:47:44.573" v="1487" actId="20577"/>
          <ac:spMkLst>
            <pc:docMk/>
            <pc:sldMk cId="0" sldId="264"/>
            <ac:spMk id="16" creationId="{BA963026-B1A5-03B8-D724-AB51CB12BA1C}"/>
          </ac:spMkLst>
        </pc:spChg>
        <pc:picChg chg="add mod">
          <ac:chgData name="Ria Wright" userId="1ea70c44f074e441" providerId="LiveId" clId="{3AB2CFDF-7D9E-495A-8F0C-5EBFEE24D87F}" dt="2024-11-28T12:34:19.806" v="1193" actId="14100"/>
          <ac:picMkLst>
            <pc:docMk/>
            <pc:sldMk cId="0" sldId="264"/>
            <ac:picMk id="9" creationId="{F52082FF-8573-2962-9CAA-41C431AE43A9}"/>
          </ac:picMkLst>
        </pc:picChg>
        <pc:picChg chg="add mod">
          <ac:chgData name="Ria Wright" userId="1ea70c44f074e441" providerId="LiveId" clId="{3AB2CFDF-7D9E-495A-8F0C-5EBFEE24D87F}" dt="2024-11-28T12:45:06.529" v="1483" actId="1076"/>
          <ac:picMkLst>
            <pc:docMk/>
            <pc:sldMk cId="0" sldId="264"/>
            <ac:picMk id="14" creationId="{BB079C54-FC15-22FF-6AFA-4E52EF309F96}"/>
          </ac:picMkLst>
        </pc:picChg>
      </pc:sldChg>
      <pc:sldChg chg="modSp mod">
        <pc:chgData name="Ria Wright" userId="1ea70c44f074e441" providerId="LiveId" clId="{3AB2CFDF-7D9E-495A-8F0C-5EBFEE24D87F}" dt="2024-11-28T12:53:46.012" v="1992" actId="20577"/>
        <pc:sldMkLst>
          <pc:docMk/>
          <pc:sldMk cId="0" sldId="265"/>
        </pc:sldMkLst>
        <pc:spChg chg="mod">
          <ac:chgData name="Ria Wright" userId="1ea70c44f074e441" providerId="LiveId" clId="{3AB2CFDF-7D9E-495A-8F0C-5EBFEE24D87F}" dt="2024-11-28T12:53:46.012" v="1992" actId="20577"/>
          <ac:spMkLst>
            <pc:docMk/>
            <pc:sldMk cId="0" sldId="265"/>
            <ac:spMk id="9" creationId="{00000000-0000-0000-0000-000000000000}"/>
          </ac:spMkLst>
        </pc:spChg>
      </pc:sldChg>
      <pc:sldChg chg="modSp mod">
        <pc:chgData name="Ria Wright" userId="1ea70c44f074e441" providerId="LiveId" clId="{3AB2CFDF-7D9E-495A-8F0C-5EBFEE24D87F}" dt="2024-11-27T15:25:23.065" v="12" actId="255"/>
        <pc:sldMkLst>
          <pc:docMk/>
          <pc:sldMk cId="4054617223" sldId="271"/>
        </pc:sldMkLst>
      </pc:sldChg>
      <pc:sldChg chg="new del ord">
        <pc:chgData name="Ria Wright" userId="1ea70c44f074e441" providerId="LiveId" clId="{3AB2CFDF-7D9E-495A-8F0C-5EBFEE24D87F}" dt="2024-11-27T15:24:04.871" v="3" actId="47"/>
        <pc:sldMkLst>
          <pc:docMk/>
          <pc:sldMk cId="1659060110" sldId="276"/>
        </pc:sldMkLst>
      </pc:sldChg>
      <pc:sldChg chg="addSp delSp modSp new mod ord setBg setClrOvrMap">
        <pc:chgData name="Ria Wright" userId="1ea70c44f074e441" providerId="LiveId" clId="{3AB2CFDF-7D9E-495A-8F0C-5EBFEE24D87F}" dt="2024-11-27T16:47:48.656" v="978" actId="20577"/>
        <pc:sldMkLst>
          <pc:docMk/>
          <pc:sldMk cId="3800941720" sldId="276"/>
        </pc:sldMkLst>
        <pc:spChg chg="add mod">
          <ac:chgData name="Ria Wright" userId="1ea70c44f074e441" providerId="LiveId" clId="{3AB2CFDF-7D9E-495A-8F0C-5EBFEE24D87F}" dt="2024-11-27T16:47:48.656" v="978" actId="20577"/>
          <ac:spMkLst>
            <pc:docMk/>
            <pc:sldMk cId="3800941720" sldId="276"/>
            <ac:spMk id="2" creationId="{5F689572-7E52-BCAE-DB68-584C0E59E532}"/>
          </ac:spMkLst>
        </pc:spChg>
        <pc:spChg chg="add mod">
          <ac:chgData name="Ria Wright" userId="1ea70c44f074e441" providerId="LiveId" clId="{3AB2CFDF-7D9E-495A-8F0C-5EBFEE24D87F}" dt="2024-11-27T16:41:35.705" v="842" actId="255"/>
          <ac:spMkLst>
            <pc:docMk/>
            <pc:sldMk cId="3800941720" sldId="276"/>
            <ac:spMk id="6" creationId="{026C0515-CC04-AE68-E1E2-72FA80A528E2}"/>
          </ac:spMkLst>
        </pc:spChg>
        <pc:spChg chg="add mod">
          <ac:chgData name="Ria Wright" userId="1ea70c44f074e441" providerId="LiveId" clId="{3AB2CFDF-7D9E-495A-8F0C-5EBFEE24D87F}" dt="2024-11-27T15:48:34.618" v="171" actId="20577"/>
          <ac:spMkLst>
            <pc:docMk/>
            <pc:sldMk cId="3800941720" sldId="276"/>
            <ac:spMk id="18" creationId="{0C3F9AE0-5D4C-4A96-6190-424F7BE27158}"/>
          </ac:spMkLst>
        </pc:spChg>
        <pc:spChg chg="add">
          <ac:chgData name="Ria Wright" userId="1ea70c44f074e441" providerId="LiveId" clId="{3AB2CFDF-7D9E-495A-8F0C-5EBFEE24D87F}" dt="2024-11-27T15:40:17.030" v="155" actId="26606"/>
          <ac:spMkLst>
            <pc:docMk/>
            <pc:sldMk cId="3800941720" sldId="276"/>
            <ac:spMk id="23" creationId="{6020E385-54F4-42F2-9A7E-7A8B8160EC60}"/>
          </ac:spMkLst>
        </pc:spChg>
        <pc:spChg chg="add">
          <ac:chgData name="Ria Wright" userId="1ea70c44f074e441" providerId="LiveId" clId="{3AB2CFDF-7D9E-495A-8F0C-5EBFEE24D87F}" dt="2024-11-27T15:40:17.030" v="155" actId="26606"/>
          <ac:spMkLst>
            <pc:docMk/>
            <pc:sldMk cId="3800941720" sldId="276"/>
            <ac:spMk id="25" creationId="{B1B60728-8C3E-4908-96B8-23E96225950E}"/>
          </ac:spMkLst>
        </pc:spChg>
        <pc:picChg chg="add mod ord">
          <ac:chgData name="Ria Wright" userId="1ea70c44f074e441" providerId="LiveId" clId="{3AB2CFDF-7D9E-495A-8F0C-5EBFEE24D87F}" dt="2024-11-27T15:40:17.030" v="155" actId="26606"/>
          <ac:picMkLst>
            <pc:docMk/>
            <pc:sldMk cId="3800941720" sldId="276"/>
            <ac:picMk id="17" creationId="{D3D87376-FCB7-5492-1D62-BD8673EECBDE}"/>
          </ac:picMkLst>
        </pc:picChg>
      </pc:sldChg>
      <pc:sldChg chg="addSp modSp new mod">
        <pc:chgData name="Ria Wright" userId="1ea70c44f074e441" providerId="LiveId" clId="{3AB2CFDF-7D9E-495A-8F0C-5EBFEE24D87F}" dt="2024-12-05T09:21:43.411" v="2174" actId="20577"/>
        <pc:sldMkLst>
          <pc:docMk/>
          <pc:sldMk cId="4101905418" sldId="278"/>
        </pc:sldMkLst>
        <pc:spChg chg="add mod">
          <ac:chgData name="Ria Wright" userId="1ea70c44f074e441" providerId="LiveId" clId="{3AB2CFDF-7D9E-495A-8F0C-5EBFEE24D87F}" dt="2024-12-05T09:21:43.411" v="2174" actId="20577"/>
          <ac:spMkLst>
            <pc:docMk/>
            <pc:sldMk cId="4101905418" sldId="278"/>
            <ac:spMk id="2" creationId="{409B886D-FD0E-4130-3A45-E188D1BA6598}"/>
          </ac:spMkLst>
        </pc:spChg>
      </pc:sldChg>
    </pc:docChg>
  </pc:docChgLst>
  <pc:docChgLst>
    <pc:chgData name="Guest User" providerId="Windows Live" clId="Web-{B1AFEB46-531A-4A74-8288-15DBDBA24CFF}"/>
    <pc:docChg chg="modSld">
      <pc:chgData name="Guest User" userId="" providerId="Windows Live" clId="Web-{B1AFEB46-531A-4A74-8288-15DBDBA24CFF}" dt="2024-12-02T18:38:36.426" v="78" actId="20577"/>
      <pc:docMkLst>
        <pc:docMk/>
      </pc:docMkLst>
      <pc:sldChg chg="modSp">
        <pc:chgData name="Guest User" userId="" providerId="Windows Live" clId="Web-{B1AFEB46-531A-4A74-8288-15DBDBA24CFF}" dt="2024-12-02T18:38:36.426" v="78" actId="20577"/>
        <pc:sldMkLst>
          <pc:docMk/>
          <pc:sldMk cId="0" sldId="257"/>
        </pc:sldMkLst>
        <pc:spChg chg="mod">
          <ac:chgData name="Guest User" userId="" providerId="Windows Live" clId="Web-{B1AFEB46-531A-4A74-8288-15DBDBA24CFF}" dt="2024-12-02T18:38:36.426" v="78" actId="20577"/>
          <ac:spMkLst>
            <pc:docMk/>
            <pc:sldMk cId="0" sldId="257"/>
            <ac:spMk id="14" creationId="{00000000-0000-0000-0000-000000000000}"/>
          </ac:spMkLst>
        </pc:spChg>
      </pc:sldChg>
    </pc:docChg>
  </pc:docChgLst>
  <pc:docChgLst>
    <pc:chgData name="Rebecca Ashworth" userId="9a1ecda81d126c64" providerId="Windows Live" clId="Web-{FA8FA470-63FF-4756-B8A7-061C056FD26C}"/>
    <pc:docChg chg="addSld modSld">
      <pc:chgData name="Rebecca Ashworth" userId="9a1ecda81d126c64" providerId="Windows Live" clId="Web-{FA8FA470-63FF-4756-B8A7-061C056FD26C}" dt="2024-11-29T12:49:05.223" v="989" actId="20577"/>
      <pc:docMkLst>
        <pc:docMk/>
      </pc:docMkLst>
      <pc:sldChg chg="addSp delSp modSp">
        <pc:chgData name="Rebecca Ashworth" userId="9a1ecda81d126c64" providerId="Windows Live" clId="Web-{FA8FA470-63FF-4756-B8A7-061C056FD26C}" dt="2024-11-29T11:29:34.563" v="367" actId="20577"/>
        <pc:sldMkLst>
          <pc:docMk/>
          <pc:sldMk cId="0" sldId="257"/>
        </pc:sldMkLst>
        <pc:spChg chg="mod">
          <ac:chgData name="Rebecca Ashworth" userId="9a1ecda81d126c64" providerId="Windows Live" clId="Web-{FA8FA470-63FF-4756-B8A7-061C056FD26C}" dt="2024-11-29T11:29:34.563" v="367" actId="20577"/>
          <ac:spMkLst>
            <pc:docMk/>
            <pc:sldMk cId="0" sldId="257"/>
            <ac:spMk id="13" creationId="{00000000-0000-0000-0000-000000000000}"/>
          </ac:spMkLst>
        </pc:spChg>
      </pc:sldChg>
      <pc:sldChg chg="addSp delSp modSp">
        <pc:chgData name="Rebecca Ashworth" userId="9a1ecda81d126c64" providerId="Windows Live" clId="Web-{FA8FA470-63FF-4756-B8A7-061C056FD26C}" dt="2024-11-29T11:23:35.019" v="314" actId="20577"/>
        <pc:sldMkLst>
          <pc:docMk/>
          <pc:sldMk cId="0" sldId="263"/>
        </pc:sldMkLst>
        <pc:spChg chg="add mod">
          <ac:chgData name="Rebecca Ashworth" userId="9a1ecda81d126c64" providerId="Windows Live" clId="Web-{FA8FA470-63FF-4756-B8A7-061C056FD26C}" dt="2024-11-29T10:48:20.410" v="198" actId="1076"/>
          <ac:spMkLst>
            <pc:docMk/>
            <pc:sldMk cId="0" sldId="263"/>
            <ac:spMk id="5" creationId="{E012D8A5-3E29-D290-7B7B-650B04FE53C1}"/>
          </ac:spMkLst>
        </pc:spChg>
        <pc:spChg chg="add mod">
          <ac:chgData name="Rebecca Ashworth" userId="9a1ecda81d126c64" providerId="Windows Live" clId="Web-{FA8FA470-63FF-4756-B8A7-061C056FD26C}" dt="2024-11-29T11:23:35.019" v="314" actId="20577"/>
          <ac:spMkLst>
            <pc:docMk/>
            <pc:sldMk cId="0" sldId="263"/>
            <ac:spMk id="7" creationId="{7197168D-0C22-37F0-5F99-14FD4DF72D94}"/>
          </ac:spMkLst>
        </pc:spChg>
        <pc:spChg chg="add mod">
          <ac:chgData name="Rebecca Ashworth" userId="9a1ecda81d126c64" providerId="Windows Live" clId="Web-{FA8FA470-63FF-4756-B8A7-061C056FD26C}" dt="2024-11-29T10:49:31.397" v="210"/>
          <ac:spMkLst>
            <pc:docMk/>
            <pc:sldMk cId="0" sldId="263"/>
            <ac:spMk id="9" creationId="{CCD0AC2D-F3C1-6B3E-CD8F-38AD37F42E73}"/>
          </ac:spMkLst>
        </pc:spChg>
        <pc:spChg chg="add mod">
          <ac:chgData name="Rebecca Ashworth" userId="9a1ecda81d126c64" providerId="Windows Live" clId="Web-{FA8FA470-63FF-4756-B8A7-061C056FD26C}" dt="2024-11-29T10:49:54.132" v="215" actId="1076"/>
          <ac:spMkLst>
            <pc:docMk/>
            <pc:sldMk cId="0" sldId="263"/>
            <ac:spMk id="10" creationId="{EDBA4F9E-6EA4-B95E-3DE3-4BA9982CA3A4}"/>
          </ac:spMkLst>
        </pc:spChg>
        <pc:spChg chg="mod">
          <ac:chgData name="Rebecca Ashworth" userId="9a1ecda81d126c64" providerId="Windows Live" clId="Web-{FA8FA470-63FF-4756-B8A7-061C056FD26C}" dt="2024-11-29T10:42:59.885" v="192" actId="1076"/>
          <ac:spMkLst>
            <pc:docMk/>
            <pc:sldMk cId="0" sldId="263"/>
            <ac:spMk id="13" creationId="{00000000-0000-0000-0000-000000000000}"/>
          </ac:spMkLst>
        </pc:spChg>
        <pc:picChg chg="add mod">
          <ac:chgData name="Rebecca Ashworth" userId="9a1ecda81d126c64" providerId="Windows Live" clId="Web-{FA8FA470-63FF-4756-B8A7-061C056FD26C}" dt="2024-11-29T10:48:33.114" v="201" actId="1076"/>
          <ac:picMkLst>
            <pc:docMk/>
            <pc:sldMk cId="0" sldId="263"/>
            <ac:picMk id="8" creationId="{6F9E0870-383E-7304-4225-02A57A87CA0D}"/>
          </ac:picMkLst>
        </pc:picChg>
      </pc:sldChg>
      <pc:sldChg chg="modSp">
        <pc:chgData name="Rebecca Ashworth" userId="9a1ecda81d126c64" providerId="Windows Live" clId="Web-{FA8FA470-63FF-4756-B8A7-061C056FD26C}" dt="2024-11-29T12:44:21.423" v="832" actId="20577"/>
        <pc:sldMkLst>
          <pc:docMk/>
          <pc:sldMk cId="0" sldId="265"/>
        </pc:sldMkLst>
        <pc:spChg chg="mod">
          <ac:chgData name="Rebecca Ashworth" userId="9a1ecda81d126c64" providerId="Windows Live" clId="Web-{FA8FA470-63FF-4756-B8A7-061C056FD26C}" dt="2024-11-29T12:44:21.423" v="832" actId="20577"/>
          <ac:spMkLst>
            <pc:docMk/>
            <pc:sldMk cId="0" sldId="265"/>
            <ac:spMk id="9" creationId="{00000000-0000-0000-0000-000000000000}"/>
          </ac:spMkLst>
        </pc:spChg>
      </pc:sldChg>
      <pc:sldChg chg="addSp delSp modSp">
        <pc:chgData name="Rebecca Ashworth" userId="9a1ecda81d126c64" providerId="Windows Live" clId="Web-{FA8FA470-63FF-4756-B8A7-061C056FD26C}" dt="2024-11-29T12:49:05.223" v="989" actId="20577"/>
        <pc:sldMkLst>
          <pc:docMk/>
          <pc:sldMk cId="0" sldId="267"/>
        </pc:sldMkLst>
        <pc:spChg chg="add mod">
          <ac:chgData name="Rebecca Ashworth" userId="9a1ecda81d126c64" providerId="Windows Live" clId="Web-{FA8FA470-63FF-4756-B8A7-061C056FD26C}" dt="2024-11-29T12:49:05.223" v="989" actId="20577"/>
          <ac:spMkLst>
            <pc:docMk/>
            <pc:sldMk cId="0" sldId="267"/>
            <ac:spMk id="9" creationId="{B517F368-F34F-A343-B17D-A9724C3E7FF1}"/>
          </ac:spMkLst>
        </pc:spChg>
      </pc:sldChg>
      <pc:sldChg chg="addSp delSp modSp">
        <pc:chgData name="Rebecca Ashworth" userId="9a1ecda81d126c64" providerId="Windows Live" clId="Web-{FA8FA470-63FF-4756-B8A7-061C056FD26C}" dt="2024-11-29T12:35:10.370" v="791" actId="20577"/>
        <pc:sldMkLst>
          <pc:docMk/>
          <pc:sldMk cId="0" sldId="268"/>
        </pc:sldMkLst>
        <pc:spChg chg="mod">
          <ac:chgData name="Rebecca Ashworth" userId="9a1ecda81d126c64" providerId="Windows Live" clId="Web-{FA8FA470-63FF-4756-B8A7-061C056FD26C}" dt="2024-11-29T12:35:10.370" v="791" actId="20577"/>
          <ac:spMkLst>
            <pc:docMk/>
            <pc:sldMk cId="0" sldId="268"/>
            <ac:spMk id="5" creationId="{00000000-0000-0000-0000-000000000000}"/>
          </ac:spMkLst>
        </pc:spChg>
        <pc:spChg chg="add mod">
          <ac:chgData name="Rebecca Ashworth" userId="9a1ecda81d126c64" providerId="Windows Live" clId="Web-{FA8FA470-63FF-4756-B8A7-061C056FD26C}" dt="2024-11-29T11:45:43.504" v="566" actId="20577"/>
          <ac:spMkLst>
            <pc:docMk/>
            <pc:sldMk cId="0" sldId="268"/>
            <ac:spMk id="9" creationId="{459EEBA9-37DE-CFA6-2B88-D57BF864407B}"/>
          </ac:spMkLst>
        </pc:spChg>
      </pc:sldChg>
      <pc:sldChg chg="addSp delSp modSp add replId">
        <pc:chgData name="Rebecca Ashworth" userId="9a1ecda81d126c64" providerId="Windows Live" clId="Web-{FA8FA470-63FF-4756-B8A7-061C056FD26C}" dt="2024-11-29T11:28:42.030" v="341" actId="1076"/>
        <pc:sldMkLst>
          <pc:docMk/>
          <pc:sldMk cId="887417638" sldId="279"/>
        </pc:sldMkLst>
        <pc:spChg chg="mod">
          <ac:chgData name="Rebecca Ashworth" userId="9a1ecda81d126c64" providerId="Windows Live" clId="Web-{FA8FA470-63FF-4756-B8A7-061C056FD26C}" dt="2024-11-29T11:28:42.030" v="341" actId="1076"/>
          <ac:spMkLst>
            <pc:docMk/>
            <pc:sldMk cId="887417638" sldId="279"/>
            <ac:spMk id="13" creationId="{00000000-0000-0000-0000-000000000000}"/>
          </ac:spMkLst>
        </pc:spChg>
        <pc:spChg chg="add mod">
          <ac:chgData name="Rebecca Ashworth" userId="9a1ecda81d126c64" providerId="Windows Live" clId="Web-{FA8FA470-63FF-4756-B8A7-061C056FD26C}" dt="2024-11-29T10:32:40.585" v="73" actId="14100"/>
          <ac:spMkLst>
            <pc:docMk/>
            <pc:sldMk cId="887417638" sldId="279"/>
            <ac:spMk id="16" creationId="{99BE5BBF-CDC9-587F-A8BD-A9D8BA486999}"/>
          </ac:spMkLst>
        </pc:spChg>
        <pc:spChg chg="add mod">
          <ac:chgData name="Rebecca Ashworth" userId="9a1ecda81d126c64" providerId="Windows Live" clId="Web-{FA8FA470-63FF-4756-B8A7-061C056FD26C}" dt="2024-11-29T10:37:53.407" v="132" actId="20577"/>
          <ac:spMkLst>
            <pc:docMk/>
            <pc:sldMk cId="887417638" sldId="279"/>
            <ac:spMk id="20" creationId="{3F76DD01-1C84-407A-4B26-D375F71118F8}"/>
          </ac:spMkLst>
        </pc:spChg>
      </pc:sldChg>
      <pc:sldChg chg="addSp delSp modSp add replId">
        <pc:chgData name="Rebecca Ashworth" userId="9a1ecda81d126c64" providerId="Windows Live" clId="Web-{FA8FA470-63FF-4756-B8A7-061C056FD26C}" dt="2024-11-29T12:37:17.238" v="805" actId="20577"/>
        <pc:sldMkLst>
          <pc:docMk/>
          <pc:sldMk cId="1817717136" sldId="280"/>
        </pc:sldMkLst>
        <pc:spChg chg="add mod">
          <ac:chgData name="Rebecca Ashworth" userId="9a1ecda81d126c64" providerId="Windows Live" clId="Web-{FA8FA470-63FF-4756-B8A7-061C056FD26C}" dt="2024-11-29T12:32:57.658" v="748" actId="20577"/>
          <ac:spMkLst>
            <pc:docMk/>
            <pc:sldMk cId="1817717136" sldId="280"/>
            <ac:spMk id="5" creationId="{0708EF07-9242-32E1-3641-FE976290DB3C}"/>
          </ac:spMkLst>
        </pc:spChg>
        <pc:spChg chg="mod">
          <ac:chgData name="Rebecca Ashworth" userId="9a1ecda81d126c64" providerId="Windows Live" clId="Web-{FA8FA470-63FF-4756-B8A7-061C056FD26C}" dt="2024-11-29T10:35:51.966" v="103"/>
          <ac:spMkLst>
            <pc:docMk/>
            <pc:sldMk cId="1817717136" sldId="280"/>
            <ac:spMk id="16" creationId="{99BE5BBF-CDC9-587F-A8BD-A9D8BA486999}"/>
          </ac:spMkLst>
        </pc:spChg>
        <pc:spChg chg="mod">
          <ac:chgData name="Rebecca Ashworth" userId="9a1ecda81d126c64" providerId="Windows Live" clId="Web-{FA8FA470-63FF-4756-B8A7-061C056FD26C}" dt="2024-11-29T12:37:08.956" v="802" actId="1076"/>
          <ac:spMkLst>
            <pc:docMk/>
            <pc:sldMk cId="1817717136" sldId="280"/>
            <ac:spMk id="20" creationId="{3F76DD01-1C84-407A-4B26-D375F71118F8}"/>
          </ac:spMkLst>
        </pc:spChg>
        <pc:picChg chg="add mod">
          <ac:chgData name="Rebecca Ashworth" userId="9a1ecda81d126c64" providerId="Windows Live" clId="Web-{FA8FA470-63FF-4756-B8A7-061C056FD26C}" dt="2024-11-29T10:40:26.427" v="154" actId="1076"/>
          <ac:picMkLst>
            <pc:docMk/>
            <pc:sldMk cId="1817717136" sldId="280"/>
            <ac:picMk id="4" creationId="{196F4FFD-DA54-B0C5-643D-9AED9349CCE6}"/>
          </ac:picMkLst>
        </pc:picChg>
      </pc:sldChg>
      <pc:sldChg chg="delSp modSp add replId">
        <pc:chgData name="Rebecca Ashworth" userId="9a1ecda81d126c64" providerId="Windows Live" clId="Web-{FA8FA470-63FF-4756-B8A7-061C056FD26C}" dt="2024-11-29T11:23:00.284" v="306" actId="1076"/>
        <pc:sldMkLst>
          <pc:docMk/>
          <pc:sldMk cId="4238814062" sldId="281"/>
        </pc:sldMkLst>
        <pc:spChg chg="mod">
          <ac:chgData name="Rebecca Ashworth" userId="9a1ecda81d126c64" providerId="Windows Live" clId="Web-{FA8FA470-63FF-4756-B8A7-061C056FD26C}" dt="2024-11-29T11:21:31.984" v="264" actId="20577"/>
          <ac:spMkLst>
            <pc:docMk/>
            <pc:sldMk cId="4238814062" sldId="281"/>
            <ac:spMk id="7" creationId="{7197168D-0C22-37F0-5F99-14FD4DF72D94}"/>
          </ac:spMkLst>
        </pc:spChg>
        <pc:spChg chg="mod">
          <ac:chgData name="Rebecca Ashworth" userId="9a1ecda81d126c64" providerId="Windows Live" clId="Web-{FA8FA470-63FF-4756-B8A7-061C056FD26C}" dt="2024-11-29T11:23:00.284" v="306" actId="1076"/>
          <ac:spMkLst>
            <pc:docMk/>
            <pc:sldMk cId="4238814062" sldId="281"/>
            <ac:spMk id="13" creationId="{00000000-0000-0000-0000-000000000000}"/>
          </ac:spMkLst>
        </pc:spChg>
      </pc:sldChg>
    </pc:docChg>
  </pc:docChgLst>
  <pc:docChgLst>
    <pc:chgData name="Guest User" providerId="Windows Live" clId="Web-{65DBBF3C-D036-46AC-AF8F-255D6206234C}"/>
    <pc:docChg chg="addSld delSld modSld sldOrd">
      <pc:chgData name="Guest User" userId="" providerId="Windows Live" clId="Web-{65DBBF3C-D036-46AC-AF8F-255D6206234C}" dt="2024-12-03T09:46:26.429" v="555"/>
      <pc:docMkLst>
        <pc:docMk/>
      </pc:docMkLst>
      <pc:sldChg chg="modSp">
        <pc:chgData name="Guest User" userId="" providerId="Windows Live" clId="Web-{65DBBF3C-D036-46AC-AF8F-255D6206234C}" dt="2024-12-03T08:54:25.555" v="77" actId="20577"/>
        <pc:sldMkLst>
          <pc:docMk/>
          <pc:sldMk cId="0" sldId="257"/>
        </pc:sldMkLst>
        <pc:spChg chg="mod">
          <ac:chgData name="Guest User" userId="" providerId="Windows Live" clId="Web-{65DBBF3C-D036-46AC-AF8F-255D6206234C}" dt="2024-12-03T08:54:07.571" v="72" actId="1076"/>
          <ac:spMkLst>
            <pc:docMk/>
            <pc:sldMk cId="0" sldId="257"/>
            <ac:spMk id="4" creationId="{00000000-0000-0000-0000-000000000000}"/>
          </ac:spMkLst>
        </pc:spChg>
        <pc:spChg chg="mod">
          <ac:chgData name="Guest User" userId="" providerId="Windows Live" clId="Web-{65DBBF3C-D036-46AC-AF8F-255D6206234C}" dt="2024-12-03T08:54:25.555" v="77" actId="20577"/>
          <ac:spMkLst>
            <pc:docMk/>
            <pc:sldMk cId="0" sldId="257"/>
            <ac:spMk id="14" creationId="{00000000-0000-0000-0000-000000000000}"/>
          </ac:spMkLst>
        </pc:spChg>
      </pc:sldChg>
      <pc:sldChg chg="addSp delSp modSp ord">
        <pc:chgData name="Guest User" userId="" providerId="Windows Live" clId="Web-{65DBBF3C-D036-46AC-AF8F-255D6206234C}" dt="2024-12-03T09:29:50.065" v="440" actId="20577"/>
        <pc:sldMkLst>
          <pc:docMk/>
          <pc:sldMk cId="0" sldId="261"/>
        </pc:sldMkLst>
        <pc:spChg chg="mod">
          <ac:chgData name="Guest User" userId="" providerId="Windows Live" clId="Web-{65DBBF3C-D036-46AC-AF8F-255D6206234C}" dt="2024-12-03T09:20:45.187" v="267" actId="14100"/>
          <ac:spMkLst>
            <pc:docMk/>
            <pc:sldMk cId="0" sldId="261"/>
            <ac:spMk id="3" creationId="{00000000-0000-0000-0000-000000000000}"/>
          </ac:spMkLst>
        </pc:spChg>
        <pc:spChg chg="mod">
          <ac:chgData name="Guest User" userId="" providerId="Windows Live" clId="Web-{65DBBF3C-D036-46AC-AF8F-255D6206234C}" dt="2024-12-03T09:21:17.547" v="279" actId="14100"/>
          <ac:spMkLst>
            <pc:docMk/>
            <pc:sldMk cId="0" sldId="261"/>
            <ac:spMk id="6" creationId="{00000000-0000-0000-0000-000000000000}"/>
          </ac:spMkLst>
        </pc:spChg>
        <pc:spChg chg="mod">
          <ac:chgData name="Guest User" userId="" providerId="Windows Live" clId="Web-{65DBBF3C-D036-46AC-AF8F-255D6206234C}" dt="2024-12-03T09:12:41.904" v="253" actId="1076"/>
          <ac:spMkLst>
            <pc:docMk/>
            <pc:sldMk cId="0" sldId="261"/>
            <ac:spMk id="7" creationId="{00000000-0000-0000-0000-000000000000}"/>
          </ac:spMkLst>
        </pc:spChg>
        <pc:spChg chg="mod">
          <ac:chgData name="Guest User" userId="" providerId="Windows Live" clId="Web-{65DBBF3C-D036-46AC-AF8F-255D6206234C}" dt="2024-12-03T09:29:07.674" v="438" actId="14100"/>
          <ac:spMkLst>
            <pc:docMk/>
            <pc:sldMk cId="0" sldId="261"/>
            <ac:spMk id="8" creationId="{00000000-0000-0000-0000-000000000000}"/>
          </ac:spMkLst>
        </pc:spChg>
        <pc:spChg chg="add mod">
          <ac:chgData name="Guest User" userId="" providerId="Windows Live" clId="Web-{65DBBF3C-D036-46AC-AF8F-255D6206234C}" dt="2024-12-03T09:29:50.065" v="440" actId="20577"/>
          <ac:spMkLst>
            <pc:docMk/>
            <pc:sldMk cId="0" sldId="261"/>
            <ac:spMk id="20" creationId="{309F8D1E-218F-5A38-5400-360FAFA8B26E}"/>
          </ac:spMkLst>
        </pc:spChg>
        <pc:picChg chg="add mod">
          <ac:chgData name="Guest User" userId="" providerId="Windows Live" clId="Web-{65DBBF3C-D036-46AC-AF8F-255D6206234C}" dt="2024-12-03T09:20:48.500" v="268" actId="1076"/>
          <ac:picMkLst>
            <pc:docMk/>
            <pc:sldMk cId="0" sldId="261"/>
            <ac:picMk id="15" creationId="{BB8A3D4C-489D-21DF-8080-3EE9132B7692}"/>
          </ac:picMkLst>
        </pc:picChg>
      </pc:sldChg>
      <pc:sldChg chg="ord">
        <pc:chgData name="Guest User" userId="" providerId="Windows Live" clId="Web-{65DBBF3C-D036-46AC-AF8F-255D6206234C}" dt="2024-12-03T08:55:47.368" v="79"/>
        <pc:sldMkLst>
          <pc:docMk/>
          <pc:sldMk cId="2564810426" sldId="269"/>
        </pc:sldMkLst>
      </pc:sldChg>
      <pc:sldChg chg="modSp del">
        <pc:chgData name="Guest User" userId="" providerId="Windows Live" clId="Web-{65DBBF3C-D036-46AC-AF8F-255D6206234C}" dt="2024-12-03T08:57:25.243" v="82"/>
        <pc:sldMkLst>
          <pc:docMk/>
          <pc:sldMk cId="4054617223" sldId="271"/>
        </pc:sldMkLst>
      </pc:sldChg>
      <pc:sldChg chg="addSp delSp modSp add replId">
        <pc:chgData name="Guest User" userId="" providerId="Windows Live" clId="Web-{65DBBF3C-D036-46AC-AF8F-255D6206234C}" dt="2024-12-03T09:31:02.128" v="449" actId="14100"/>
        <pc:sldMkLst>
          <pc:docMk/>
          <pc:sldMk cId="4252287498" sldId="284"/>
        </pc:sldMkLst>
        <pc:spChg chg="mod">
          <ac:chgData name="Guest User" userId="" providerId="Windows Live" clId="Web-{65DBBF3C-D036-46AC-AF8F-255D6206234C}" dt="2024-12-03T08:59:19.182" v="130" actId="14100"/>
          <ac:spMkLst>
            <pc:docMk/>
            <pc:sldMk cId="4252287498" sldId="284"/>
            <ac:spMk id="2" creationId="{00000000-0000-0000-0000-000000000000}"/>
          </ac:spMkLst>
        </pc:spChg>
        <pc:spChg chg="mod">
          <ac:chgData name="Guest User" userId="" providerId="Windows Live" clId="Web-{65DBBF3C-D036-46AC-AF8F-255D6206234C}" dt="2024-12-03T09:30:34.456" v="443" actId="14100"/>
          <ac:spMkLst>
            <pc:docMk/>
            <pc:sldMk cId="4252287498" sldId="284"/>
            <ac:spMk id="6" creationId="{00000000-0000-0000-0000-000000000000}"/>
          </ac:spMkLst>
        </pc:spChg>
        <pc:spChg chg="mod">
          <ac:chgData name="Guest User" userId="" providerId="Windows Live" clId="Web-{65DBBF3C-D036-46AC-AF8F-255D6206234C}" dt="2024-12-03T09:31:02.128" v="449" actId="14100"/>
          <ac:spMkLst>
            <pc:docMk/>
            <pc:sldMk cId="4252287498" sldId="284"/>
            <ac:spMk id="7" creationId="{00000000-0000-0000-0000-000000000000}"/>
          </ac:spMkLst>
        </pc:spChg>
        <pc:spChg chg="topLvl">
          <ac:chgData name="Guest User" userId="" providerId="Windows Live" clId="Web-{65DBBF3C-D036-46AC-AF8F-255D6206234C}" dt="2024-12-03T08:57:53.337" v="94"/>
          <ac:spMkLst>
            <pc:docMk/>
            <pc:sldMk cId="4252287498" sldId="284"/>
            <ac:spMk id="13" creationId="{00000000-0000-0000-0000-000000000000}"/>
          </ac:spMkLst>
        </pc:spChg>
        <pc:spChg chg="mod">
          <ac:chgData name="Guest User" userId="" providerId="Windows Live" clId="Web-{65DBBF3C-D036-46AC-AF8F-255D6206234C}" dt="2024-12-03T09:26:08.408" v="410" actId="1076"/>
          <ac:spMkLst>
            <pc:docMk/>
            <pc:sldMk cId="4252287498" sldId="284"/>
            <ac:spMk id="21" creationId="{00000000-0000-0000-0000-000000000000}"/>
          </ac:spMkLst>
        </pc:spChg>
        <pc:spChg chg="add mod">
          <ac:chgData name="Guest User" userId="" providerId="Windows Live" clId="Web-{65DBBF3C-D036-46AC-AF8F-255D6206234C}" dt="2024-12-03T09:10:24.419" v="230" actId="1076"/>
          <ac:spMkLst>
            <pc:docMk/>
            <pc:sldMk cId="4252287498" sldId="284"/>
            <ac:spMk id="23" creationId="{197DE03B-F972-BBD6-E756-13BCE8B13A37}"/>
          </ac:spMkLst>
        </pc:spChg>
        <pc:picChg chg="add mod">
          <ac:chgData name="Guest User" userId="" providerId="Windows Live" clId="Web-{65DBBF3C-D036-46AC-AF8F-255D6206234C}" dt="2024-12-03T09:10:32.606" v="233" actId="14100"/>
          <ac:picMkLst>
            <pc:docMk/>
            <pc:sldMk cId="4252287498" sldId="284"/>
            <ac:picMk id="25" creationId="{E2643CE5-C960-B99E-C4AE-213082158AB0}"/>
          </ac:picMkLst>
        </pc:picChg>
      </pc:sldChg>
      <pc:sldChg chg="addSp delSp modSp add ord replId modTransition addAnim modAnim">
        <pc:chgData name="Guest User" userId="" providerId="Windows Live" clId="Web-{65DBBF3C-D036-46AC-AF8F-255D6206234C}" dt="2024-12-03T09:39:22.818" v="492" actId="1076"/>
        <pc:sldMkLst>
          <pc:docMk/>
          <pc:sldMk cId="1984827925" sldId="285"/>
        </pc:sldMkLst>
        <pc:spChg chg="mod">
          <ac:chgData name="Guest User" userId="" providerId="Windows Live" clId="Web-{65DBBF3C-D036-46AC-AF8F-255D6206234C}" dt="2024-12-03T09:36:28.879" v="474" actId="14100"/>
          <ac:spMkLst>
            <pc:docMk/>
            <pc:sldMk cId="1984827925" sldId="285"/>
            <ac:spMk id="6" creationId="{00000000-0000-0000-0000-000000000000}"/>
          </ac:spMkLst>
        </pc:spChg>
        <pc:spChg chg="mod">
          <ac:chgData name="Guest User" userId="" providerId="Windows Live" clId="Web-{65DBBF3C-D036-46AC-AF8F-255D6206234C}" dt="2024-12-03T09:31:50.612" v="453" actId="20577"/>
          <ac:spMkLst>
            <pc:docMk/>
            <pc:sldMk cId="1984827925" sldId="285"/>
            <ac:spMk id="23" creationId="{197DE03B-F972-BBD6-E756-13BCE8B13A37}"/>
          </ac:spMkLst>
        </pc:spChg>
        <pc:picChg chg="add mod">
          <ac:chgData name="Guest User" userId="" providerId="Windows Live" clId="Web-{65DBBF3C-D036-46AC-AF8F-255D6206234C}" dt="2024-12-03T09:39:22.818" v="492" actId="1076"/>
          <ac:picMkLst>
            <pc:docMk/>
            <pc:sldMk cId="1984827925" sldId="285"/>
            <ac:picMk id="3" creationId="{4CC7EDAD-E37C-4E53-1DD1-0F9381914227}"/>
          </ac:picMkLst>
        </pc:picChg>
        <pc:picChg chg="add mod">
          <ac:chgData name="Guest User" userId="" providerId="Windows Live" clId="Web-{65DBBF3C-D036-46AC-AF8F-255D6206234C}" dt="2024-12-03T09:39:17.443" v="491" actId="1076"/>
          <ac:picMkLst>
            <pc:docMk/>
            <pc:sldMk cId="1984827925" sldId="285"/>
            <ac:picMk id="4" creationId="{13DC8923-9698-FD3E-27ED-82FA3FD1F686}"/>
          </ac:picMkLst>
        </pc:picChg>
      </pc:sldChg>
      <pc:sldChg chg="addSp delSp modSp add replId delAnim">
        <pc:chgData name="Guest User" userId="" providerId="Windows Live" clId="Web-{65DBBF3C-D036-46AC-AF8F-255D6206234C}" dt="2024-12-03T09:45:43.647" v="550"/>
        <pc:sldMkLst>
          <pc:docMk/>
          <pc:sldMk cId="857387141" sldId="286"/>
        </pc:sldMkLst>
        <pc:spChg chg="mod">
          <ac:chgData name="Guest User" userId="" providerId="Windows Live" clId="Web-{65DBBF3C-D036-46AC-AF8F-255D6206234C}" dt="2024-12-03T09:42:24.740" v="521" actId="14100"/>
          <ac:spMkLst>
            <pc:docMk/>
            <pc:sldMk cId="857387141" sldId="286"/>
            <ac:spMk id="6" creationId="{00000000-0000-0000-0000-000000000000}"/>
          </ac:spMkLst>
        </pc:spChg>
        <pc:spChg chg="add mod">
          <ac:chgData name="Guest User" userId="" providerId="Windows Live" clId="Web-{65DBBF3C-D036-46AC-AF8F-255D6206234C}" dt="2024-12-03T09:42:07.006" v="519" actId="1076"/>
          <ac:spMkLst>
            <pc:docMk/>
            <pc:sldMk cId="857387141" sldId="286"/>
            <ac:spMk id="7" creationId="{5D97CADD-91BD-4402-1069-3DF78177BB53}"/>
          </ac:spMkLst>
        </pc:spChg>
        <pc:picChg chg="add mod">
          <ac:chgData name="Guest User" userId="" providerId="Windows Live" clId="Web-{65DBBF3C-D036-46AC-AF8F-255D6206234C}" dt="2024-12-03T09:45:43.647" v="550"/>
          <ac:picMkLst>
            <pc:docMk/>
            <pc:sldMk cId="857387141" sldId="286"/>
            <ac:picMk id="5" creationId="{83FE4CA8-D63B-2D60-120B-EE7906C5DC5F}"/>
          </ac:picMkLst>
        </pc:picChg>
      </pc:sldChg>
      <pc:sldChg chg="addSp delSp modSp add replId">
        <pc:chgData name="Guest User" userId="" providerId="Windows Live" clId="Web-{65DBBF3C-D036-46AC-AF8F-255D6206234C}" dt="2024-12-03T09:45:55.569" v="552"/>
        <pc:sldMkLst>
          <pc:docMk/>
          <pc:sldMk cId="236591293" sldId="287"/>
        </pc:sldMkLst>
        <pc:spChg chg="mod">
          <ac:chgData name="Guest User" userId="" providerId="Windows Live" clId="Web-{65DBBF3C-D036-46AC-AF8F-255D6206234C}" dt="2024-12-03T09:43:14.787" v="533" actId="20577"/>
          <ac:spMkLst>
            <pc:docMk/>
            <pc:sldMk cId="236591293" sldId="287"/>
            <ac:spMk id="7" creationId="{5D97CADD-91BD-4402-1069-3DF78177BB53}"/>
          </ac:spMkLst>
        </pc:spChg>
        <pc:picChg chg="add mod">
          <ac:chgData name="Guest User" userId="" providerId="Windows Live" clId="Web-{65DBBF3C-D036-46AC-AF8F-255D6206234C}" dt="2024-12-03T09:45:55.569" v="552"/>
          <ac:picMkLst>
            <pc:docMk/>
            <pc:sldMk cId="236591293" sldId="287"/>
            <ac:picMk id="3" creationId="{9E34BF12-3713-EE4D-0F51-1F293AF5D12B}"/>
          </ac:picMkLst>
        </pc:picChg>
      </pc:sldChg>
      <pc:sldChg chg="addSp delSp modSp add replId">
        <pc:chgData name="Guest User" userId="" providerId="Windows Live" clId="Web-{65DBBF3C-D036-46AC-AF8F-255D6206234C}" dt="2024-12-03T09:46:26.429" v="555"/>
        <pc:sldMkLst>
          <pc:docMk/>
          <pc:sldMk cId="1355112433" sldId="288"/>
        </pc:sldMkLst>
        <pc:spChg chg="mod">
          <ac:chgData name="Guest User" userId="" providerId="Windows Live" clId="Web-{65DBBF3C-D036-46AC-AF8F-255D6206234C}" dt="2024-12-03T09:44:36.913" v="548" actId="20577"/>
          <ac:spMkLst>
            <pc:docMk/>
            <pc:sldMk cId="1355112433" sldId="288"/>
            <ac:spMk id="7" creationId="{5D97CADD-91BD-4402-1069-3DF78177BB53}"/>
          </ac:spMkLst>
        </pc:spChg>
        <pc:picChg chg="add mod">
          <ac:chgData name="Guest User" userId="" providerId="Windows Live" clId="Web-{65DBBF3C-D036-46AC-AF8F-255D6206234C}" dt="2024-12-03T09:46:26.429" v="555"/>
          <ac:picMkLst>
            <pc:docMk/>
            <pc:sldMk cId="1355112433" sldId="288"/>
            <ac:picMk id="4" creationId="{3F93DFB7-8F97-D1F6-7FC2-747BC9D44564}"/>
          </ac:picMkLst>
        </pc:picChg>
      </pc:sldChg>
    </pc:docChg>
  </pc:docChgLst>
  <pc:docChgLst>
    <pc:chgData name="Rebecca Ashworth" userId="9a1ecda81d126c64" providerId="Windows Live" clId="Web-{AFF2A08C-AD68-418E-849A-94FE6FC863FB}"/>
    <pc:docChg chg="addSld modSld">
      <pc:chgData name="Rebecca Ashworth" userId="9a1ecda81d126c64" providerId="Windows Live" clId="Web-{AFF2A08C-AD68-418E-849A-94FE6FC863FB}" dt="2024-12-02T22:36:31.900" v="5194" actId="1076"/>
      <pc:docMkLst>
        <pc:docMk/>
      </pc:docMkLst>
      <pc:sldChg chg="modSp modNotes">
        <pc:chgData name="Rebecca Ashworth" userId="9a1ecda81d126c64" providerId="Windows Live" clId="Web-{AFF2A08C-AD68-418E-849A-94FE6FC863FB}" dt="2024-12-02T20:10:19.028" v="2524"/>
        <pc:sldMkLst>
          <pc:docMk/>
          <pc:sldMk cId="0" sldId="259"/>
        </pc:sldMkLst>
        <pc:spChg chg="mod">
          <ac:chgData name="Rebecca Ashworth" userId="9a1ecda81d126c64" providerId="Windows Live" clId="Web-{AFF2A08C-AD68-418E-849A-94FE6FC863FB}" dt="2024-12-01T19:56:23.388" v="76" actId="1076"/>
          <ac:spMkLst>
            <pc:docMk/>
            <pc:sldMk cId="0" sldId="259"/>
            <ac:spMk id="14" creationId="{00000000-0000-0000-0000-000000000000}"/>
          </ac:spMkLst>
        </pc:spChg>
        <pc:spChg chg="mod">
          <ac:chgData name="Rebecca Ashworth" userId="9a1ecda81d126c64" providerId="Windows Live" clId="Web-{AFF2A08C-AD68-418E-849A-94FE6FC863FB}" dt="2024-12-01T20:45:45.543" v="1183" actId="1076"/>
          <ac:spMkLst>
            <pc:docMk/>
            <pc:sldMk cId="0" sldId="259"/>
            <ac:spMk id="15" creationId="{00000000-0000-0000-0000-000000000000}"/>
          </ac:spMkLst>
        </pc:spChg>
        <pc:spChg chg="mod">
          <ac:chgData name="Rebecca Ashworth" userId="9a1ecda81d126c64" providerId="Windows Live" clId="Web-{AFF2A08C-AD68-418E-849A-94FE6FC863FB}" dt="2024-12-02T20:08:52.056" v="2499" actId="20577"/>
          <ac:spMkLst>
            <pc:docMk/>
            <pc:sldMk cId="0" sldId="259"/>
            <ac:spMk id="20" creationId="{00000000-0000-0000-0000-000000000000}"/>
          </ac:spMkLst>
        </pc:spChg>
        <pc:spChg chg="mod">
          <ac:chgData name="Rebecca Ashworth" userId="9a1ecda81d126c64" providerId="Windows Live" clId="Web-{AFF2A08C-AD68-418E-849A-94FE6FC863FB}" dt="2024-12-01T19:56:45.406" v="78" actId="20577"/>
          <ac:spMkLst>
            <pc:docMk/>
            <pc:sldMk cId="0" sldId="259"/>
            <ac:spMk id="21" creationId="{00000000-0000-0000-0000-000000000000}"/>
          </ac:spMkLst>
        </pc:spChg>
        <pc:spChg chg="mod">
          <ac:chgData name="Rebecca Ashworth" userId="9a1ecda81d126c64" providerId="Windows Live" clId="Web-{AFF2A08C-AD68-418E-849A-94FE6FC863FB}" dt="2024-12-01T19:56:30.436" v="77" actId="1076"/>
          <ac:spMkLst>
            <pc:docMk/>
            <pc:sldMk cId="0" sldId="259"/>
            <ac:spMk id="22" creationId="{00000000-0000-0000-0000-000000000000}"/>
          </ac:spMkLst>
        </pc:spChg>
      </pc:sldChg>
      <pc:sldChg chg="modSp">
        <pc:chgData name="Rebecca Ashworth" userId="9a1ecda81d126c64" providerId="Windows Live" clId="Web-{AFF2A08C-AD68-418E-849A-94FE6FC863FB}" dt="2024-12-02T21:12:23.624" v="4642" actId="20577"/>
        <pc:sldMkLst>
          <pc:docMk/>
          <pc:sldMk cId="0" sldId="263"/>
        </pc:sldMkLst>
        <pc:spChg chg="mod">
          <ac:chgData name="Rebecca Ashworth" userId="9a1ecda81d126c64" providerId="Windows Live" clId="Web-{AFF2A08C-AD68-418E-849A-94FE6FC863FB}" dt="2024-12-02T21:12:23.624" v="4642" actId="20577"/>
          <ac:spMkLst>
            <pc:docMk/>
            <pc:sldMk cId="0" sldId="263"/>
            <ac:spMk id="7" creationId="{7197168D-0C22-37F0-5F99-14FD4DF72D94}"/>
          </ac:spMkLst>
        </pc:spChg>
      </pc:sldChg>
      <pc:sldChg chg="modSp">
        <pc:chgData name="Rebecca Ashworth" userId="9a1ecda81d126c64" providerId="Windows Live" clId="Web-{AFF2A08C-AD68-418E-849A-94FE6FC863FB}" dt="2024-12-02T11:46:52.361" v="1630" actId="20577"/>
        <pc:sldMkLst>
          <pc:docMk/>
          <pc:sldMk cId="0" sldId="265"/>
        </pc:sldMkLst>
        <pc:spChg chg="mod">
          <ac:chgData name="Rebecca Ashworth" userId="9a1ecda81d126c64" providerId="Windows Live" clId="Web-{AFF2A08C-AD68-418E-849A-94FE6FC863FB}" dt="2024-12-02T11:46:52.361" v="1630" actId="20577"/>
          <ac:spMkLst>
            <pc:docMk/>
            <pc:sldMk cId="0" sldId="265"/>
            <ac:spMk id="9" creationId="{00000000-0000-0000-0000-000000000000}"/>
          </ac:spMkLst>
        </pc:spChg>
      </pc:sldChg>
      <pc:sldChg chg="modSp modNotes">
        <pc:chgData name="Rebecca Ashworth" userId="9a1ecda81d126c64" providerId="Windows Live" clId="Web-{AFF2A08C-AD68-418E-849A-94FE6FC863FB}" dt="2024-12-02T22:34:50.947" v="5182" actId="20577"/>
        <pc:sldMkLst>
          <pc:docMk/>
          <pc:sldMk cId="0" sldId="268"/>
        </pc:sldMkLst>
        <pc:spChg chg="mod">
          <ac:chgData name="Rebecca Ashworth" userId="9a1ecda81d126c64" providerId="Windows Live" clId="Web-{AFF2A08C-AD68-418E-849A-94FE6FC863FB}" dt="2024-12-02T22:34:50.947" v="5182" actId="20577"/>
          <ac:spMkLst>
            <pc:docMk/>
            <pc:sldMk cId="0" sldId="268"/>
            <ac:spMk id="5" creationId="{00000000-0000-0000-0000-000000000000}"/>
          </ac:spMkLst>
        </pc:spChg>
      </pc:sldChg>
      <pc:sldChg chg="delSp modSp">
        <pc:chgData name="Rebecca Ashworth" userId="9a1ecda81d126c64" providerId="Windows Live" clId="Web-{AFF2A08C-AD68-418E-849A-94FE6FC863FB}" dt="2024-12-02T11:31:23.573" v="1602" actId="20577"/>
        <pc:sldMkLst>
          <pc:docMk/>
          <pc:sldMk cId="1817717136" sldId="280"/>
        </pc:sldMkLst>
        <pc:spChg chg="mod">
          <ac:chgData name="Rebecca Ashworth" userId="9a1ecda81d126c64" providerId="Windows Live" clId="Web-{AFF2A08C-AD68-418E-849A-94FE6FC863FB}" dt="2024-12-01T19:45:20.853" v="7" actId="20577"/>
          <ac:spMkLst>
            <pc:docMk/>
            <pc:sldMk cId="1817717136" sldId="280"/>
            <ac:spMk id="5" creationId="{0708EF07-9242-32E1-3641-FE976290DB3C}"/>
          </ac:spMkLst>
        </pc:spChg>
        <pc:spChg chg="mod">
          <ac:chgData name="Rebecca Ashworth" userId="9a1ecda81d126c64" providerId="Windows Live" clId="Web-{AFF2A08C-AD68-418E-849A-94FE6FC863FB}" dt="2024-12-02T11:31:23.573" v="1602" actId="20577"/>
          <ac:spMkLst>
            <pc:docMk/>
            <pc:sldMk cId="1817717136" sldId="280"/>
            <ac:spMk id="20" creationId="{3F76DD01-1C84-407A-4B26-D375F71118F8}"/>
          </ac:spMkLst>
        </pc:spChg>
      </pc:sldChg>
      <pc:sldChg chg="addSp modSp modNotes">
        <pc:chgData name="Rebecca Ashworth" userId="9a1ecda81d126c64" providerId="Windows Live" clId="Web-{AFF2A08C-AD68-418E-849A-94FE6FC863FB}" dt="2024-12-02T22:36:31.900" v="5194" actId="1076"/>
        <pc:sldMkLst>
          <pc:docMk/>
          <pc:sldMk cId="4238814062" sldId="281"/>
        </pc:sldMkLst>
        <pc:spChg chg="mod">
          <ac:chgData name="Rebecca Ashworth" userId="9a1ecda81d126c64" providerId="Windows Live" clId="Web-{AFF2A08C-AD68-418E-849A-94FE6FC863FB}" dt="2024-12-02T22:36:31.900" v="5194" actId="1076"/>
          <ac:spMkLst>
            <pc:docMk/>
            <pc:sldMk cId="4238814062" sldId="281"/>
            <ac:spMk id="7" creationId="{7197168D-0C22-37F0-5F99-14FD4DF72D94}"/>
          </ac:spMkLst>
        </pc:spChg>
        <pc:picChg chg="add mod">
          <ac:chgData name="Rebecca Ashworth" userId="9a1ecda81d126c64" providerId="Windows Live" clId="Web-{AFF2A08C-AD68-418E-849A-94FE6FC863FB}" dt="2024-12-02T21:19:56.218" v="4646" actId="1076"/>
          <ac:picMkLst>
            <pc:docMk/>
            <pc:sldMk cId="4238814062" sldId="281"/>
            <ac:picMk id="4" creationId="{00AC3BBD-94A9-FE2F-F776-F92A60D2DC1C}"/>
          </ac:picMkLst>
        </pc:picChg>
      </pc:sldChg>
      <pc:sldChg chg="addSp delSp modSp add replId modNotes">
        <pc:chgData name="Rebecca Ashworth" userId="9a1ecda81d126c64" providerId="Windows Live" clId="Web-{AFF2A08C-AD68-418E-849A-94FE6FC863FB}" dt="2024-12-02T21:00:55.053" v="4352"/>
        <pc:sldMkLst>
          <pc:docMk/>
          <pc:sldMk cId="354470197" sldId="282"/>
        </pc:sldMkLst>
        <pc:spChg chg="mod">
          <ac:chgData name="Rebecca Ashworth" userId="9a1ecda81d126c64" providerId="Windows Live" clId="Web-{AFF2A08C-AD68-418E-849A-94FE6FC863FB}" dt="2024-12-01T20:05:58.869" v="320" actId="20577"/>
          <ac:spMkLst>
            <pc:docMk/>
            <pc:sldMk cId="354470197" sldId="282"/>
            <ac:spMk id="16" creationId="{00000000-0000-0000-0000-000000000000}"/>
          </ac:spMkLst>
        </pc:spChg>
        <pc:spChg chg="mod">
          <ac:chgData name="Rebecca Ashworth" userId="9a1ecda81d126c64" providerId="Windows Live" clId="Web-{AFF2A08C-AD68-418E-849A-94FE6FC863FB}" dt="2024-12-01T19:59:06.916" v="99" actId="20577"/>
          <ac:spMkLst>
            <pc:docMk/>
            <pc:sldMk cId="354470197" sldId="282"/>
            <ac:spMk id="17" creationId="{00000000-0000-0000-0000-000000000000}"/>
          </ac:spMkLst>
        </pc:spChg>
        <pc:spChg chg="mod">
          <ac:chgData name="Rebecca Ashworth" userId="9a1ecda81d126c64" providerId="Windows Live" clId="Web-{AFF2A08C-AD68-418E-849A-94FE6FC863FB}" dt="2024-12-01T19:58:43.852" v="89" actId="20577"/>
          <ac:spMkLst>
            <pc:docMk/>
            <pc:sldMk cId="354470197" sldId="282"/>
            <ac:spMk id="18" creationId="{00000000-0000-0000-0000-000000000000}"/>
          </ac:spMkLst>
        </pc:spChg>
        <pc:spChg chg="mod">
          <ac:chgData name="Rebecca Ashworth" userId="9a1ecda81d126c64" providerId="Windows Live" clId="Web-{AFF2A08C-AD68-418E-849A-94FE6FC863FB}" dt="2024-12-01T20:05:35.946" v="313" actId="20577"/>
          <ac:spMkLst>
            <pc:docMk/>
            <pc:sldMk cId="354470197" sldId="282"/>
            <ac:spMk id="19" creationId="{00000000-0000-0000-0000-000000000000}"/>
          </ac:spMkLst>
        </pc:spChg>
        <pc:spChg chg="mod">
          <ac:chgData name="Rebecca Ashworth" userId="9a1ecda81d126c64" providerId="Windows Live" clId="Web-{AFF2A08C-AD68-418E-849A-94FE6FC863FB}" dt="2024-12-01T20:21:56.759" v="581" actId="20577"/>
          <ac:spMkLst>
            <pc:docMk/>
            <pc:sldMk cId="354470197" sldId="282"/>
            <ac:spMk id="20" creationId="{00000000-0000-0000-0000-000000000000}"/>
          </ac:spMkLst>
        </pc:spChg>
        <pc:spChg chg="mod">
          <ac:chgData name="Rebecca Ashworth" userId="9a1ecda81d126c64" providerId="Windows Live" clId="Web-{AFF2A08C-AD68-418E-849A-94FE6FC863FB}" dt="2024-12-01T20:15:13.135" v="387" actId="20577"/>
          <ac:spMkLst>
            <pc:docMk/>
            <pc:sldMk cId="354470197" sldId="282"/>
            <ac:spMk id="21" creationId="{00000000-0000-0000-0000-000000000000}"/>
          </ac:spMkLst>
        </pc:spChg>
        <pc:spChg chg="add mod">
          <ac:chgData name="Rebecca Ashworth" userId="9a1ecda81d126c64" providerId="Windows Live" clId="Web-{AFF2A08C-AD68-418E-849A-94FE6FC863FB}" dt="2024-12-01T20:30:19.080" v="826" actId="14100"/>
          <ac:spMkLst>
            <pc:docMk/>
            <pc:sldMk cId="354470197" sldId="282"/>
            <ac:spMk id="25" creationId="{FA11988E-8C3D-65B3-4E04-BC1023443EA9}"/>
          </ac:spMkLst>
        </pc:spChg>
        <pc:grpChg chg="mod">
          <ac:chgData name="Rebecca Ashworth" userId="9a1ecda81d126c64" providerId="Windows Live" clId="Web-{AFF2A08C-AD68-418E-849A-94FE6FC863FB}" dt="2024-12-01T19:58:05.334" v="81" actId="1076"/>
          <ac:grpSpMkLst>
            <pc:docMk/>
            <pc:sldMk cId="354470197" sldId="282"/>
            <ac:grpSpMk id="3" creationId="{00000000-0000-0000-0000-000000000000}"/>
          </ac:grpSpMkLst>
        </pc:grpChg>
        <pc:grpChg chg="mod">
          <ac:chgData name="Rebecca Ashworth" userId="9a1ecda81d126c64" providerId="Windows Live" clId="Web-{AFF2A08C-AD68-418E-849A-94FE6FC863FB}" dt="2024-12-01T19:58:24.804" v="86" actId="1076"/>
          <ac:grpSpMkLst>
            <pc:docMk/>
            <pc:sldMk cId="354470197" sldId="282"/>
            <ac:grpSpMk id="8" creationId="{00000000-0000-0000-0000-000000000000}"/>
          </ac:grpSpMkLst>
        </pc:grpChg>
        <pc:grpChg chg="mod">
          <ac:chgData name="Rebecca Ashworth" userId="9a1ecda81d126c64" providerId="Windows Live" clId="Web-{AFF2A08C-AD68-418E-849A-94FE6FC863FB}" dt="2024-12-01T20:05:22.257" v="310" actId="1076"/>
          <ac:grpSpMkLst>
            <pc:docMk/>
            <pc:sldMk cId="354470197" sldId="282"/>
            <ac:grpSpMk id="11" creationId="{00000000-0000-0000-0000-000000000000}"/>
          </ac:grpSpMkLst>
        </pc:grpChg>
        <pc:picChg chg="add mod">
          <ac:chgData name="Rebecca Ashworth" userId="9a1ecda81d126c64" providerId="Windows Live" clId="Web-{AFF2A08C-AD68-418E-849A-94FE6FC863FB}" dt="2024-12-01T20:26:34.017" v="671" actId="1076"/>
          <ac:picMkLst>
            <pc:docMk/>
            <pc:sldMk cId="354470197" sldId="282"/>
            <ac:picMk id="23" creationId="{EEB7223D-02E4-85E6-FC84-6E88490D62D7}"/>
          </ac:picMkLst>
        </pc:picChg>
        <pc:picChg chg="add mod">
          <ac:chgData name="Rebecca Ashworth" userId="9a1ecda81d126c64" providerId="Windows Live" clId="Web-{AFF2A08C-AD68-418E-849A-94FE6FC863FB}" dt="2024-12-01T20:28:23.353" v="676" actId="1076"/>
          <ac:picMkLst>
            <pc:docMk/>
            <pc:sldMk cId="354470197" sldId="282"/>
            <ac:picMk id="24" creationId="{FBA1C988-6A78-F59D-5503-1F135A9FD3DD}"/>
          </ac:picMkLst>
        </pc:picChg>
      </pc:sldChg>
      <pc:sldChg chg="addSp delSp modSp add replId modNotes">
        <pc:chgData name="Rebecca Ashworth" userId="9a1ecda81d126c64" providerId="Windows Live" clId="Web-{AFF2A08C-AD68-418E-849A-94FE6FC863FB}" dt="2024-12-02T20:33:12.092" v="3796"/>
        <pc:sldMkLst>
          <pc:docMk/>
          <pc:sldMk cId="2464390860" sldId="283"/>
        </pc:sldMkLst>
        <pc:spChg chg="mod">
          <ac:chgData name="Rebecca Ashworth" userId="9a1ecda81d126c64" providerId="Windows Live" clId="Web-{AFF2A08C-AD68-418E-849A-94FE6FC863FB}" dt="2024-12-01T20:37:30.006" v="962" actId="20577"/>
          <ac:spMkLst>
            <pc:docMk/>
            <pc:sldMk cId="2464390860" sldId="283"/>
            <ac:spMk id="16" creationId="{00000000-0000-0000-0000-000000000000}"/>
          </ac:spMkLst>
        </pc:spChg>
        <pc:spChg chg="mod">
          <ac:chgData name="Rebecca Ashworth" userId="9a1ecda81d126c64" providerId="Windows Live" clId="Web-{AFF2A08C-AD68-418E-849A-94FE6FC863FB}" dt="2024-12-01T20:37:17.521" v="945" actId="20577"/>
          <ac:spMkLst>
            <pc:docMk/>
            <pc:sldMk cId="2464390860" sldId="283"/>
            <ac:spMk id="17" creationId="{00000000-0000-0000-0000-000000000000}"/>
          </ac:spMkLst>
        </pc:spChg>
        <pc:spChg chg="mod">
          <ac:chgData name="Rebecca Ashworth" userId="9a1ecda81d126c64" providerId="Windows Live" clId="Web-{AFF2A08C-AD68-418E-849A-94FE6FC863FB}" dt="2024-12-01T20:37:03.520" v="919" actId="20577"/>
          <ac:spMkLst>
            <pc:docMk/>
            <pc:sldMk cId="2464390860" sldId="283"/>
            <ac:spMk id="18" creationId="{00000000-0000-0000-0000-000000000000}"/>
          </ac:spMkLst>
        </pc:spChg>
        <pc:spChg chg="mod">
          <ac:chgData name="Rebecca Ashworth" userId="9a1ecda81d126c64" providerId="Windows Live" clId="Web-{AFF2A08C-AD68-418E-849A-94FE6FC863FB}" dt="2024-12-01T20:37:08.895" v="921" actId="20577"/>
          <ac:spMkLst>
            <pc:docMk/>
            <pc:sldMk cId="2464390860" sldId="283"/>
            <ac:spMk id="19" creationId="{00000000-0000-0000-0000-000000000000}"/>
          </ac:spMkLst>
        </pc:spChg>
        <pc:spChg chg="mod">
          <ac:chgData name="Rebecca Ashworth" userId="9a1ecda81d126c64" providerId="Windows Live" clId="Web-{AFF2A08C-AD68-418E-849A-94FE6FC863FB}" dt="2024-12-02T20:29:28.787" v="3365" actId="20577"/>
          <ac:spMkLst>
            <pc:docMk/>
            <pc:sldMk cId="2464390860" sldId="283"/>
            <ac:spMk id="20" creationId="{00000000-0000-0000-0000-000000000000}"/>
          </ac:spMkLst>
        </pc:spChg>
        <pc:spChg chg="mod">
          <ac:chgData name="Rebecca Ashworth" userId="9a1ecda81d126c64" providerId="Windows Live" clId="Web-{AFF2A08C-AD68-418E-849A-94FE6FC863FB}" dt="2024-12-01T20:42:22.200" v="1164" actId="20577"/>
          <ac:spMkLst>
            <pc:docMk/>
            <pc:sldMk cId="2464390860" sldId="283"/>
            <ac:spMk id="21" creationId="{00000000-0000-0000-0000-000000000000}"/>
          </ac:spMkLst>
        </pc:spChg>
        <pc:spChg chg="add mod">
          <ac:chgData name="Rebecca Ashworth" userId="9a1ecda81d126c64" providerId="Windows Live" clId="Web-{AFF2A08C-AD68-418E-849A-94FE6FC863FB}" dt="2024-12-02T11:29:55.316" v="1585" actId="20577"/>
          <ac:spMkLst>
            <pc:docMk/>
            <pc:sldMk cId="2464390860" sldId="283"/>
            <ac:spMk id="22" creationId="{6AFF3B44-528C-B068-EB71-1686069D9C2B}"/>
          </ac:spMkLst>
        </pc:spChg>
        <pc:picChg chg="add mod">
          <ac:chgData name="Rebecca Ashworth" userId="9a1ecda81d126c64" providerId="Windows Live" clId="Web-{AFF2A08C-AD68-418E-849A-94FE6FC863FB}" dt="2024-12-02T11:23:03.535" v="1479" actId="1076"/>
          <ac:picMkLst>
            <pc:docMk/>
            <pc:sldMk cId="2464390860" sldId="283"/>
            <ac:picMk id="14" creationId="{BE6E4F07-8994-D2EE-6DD3-0D32146341A3}"/>
          </ac:picMkLst>
        </pc:picChg>
        <pc:picChg chg="add mod">
          <ac:chgData name="Rebecca Ashworth" userId="9a1ecda81d126c64" providerId="Windows Live" clId="Web-{AFF2A08C-AD68-418E-849A-94FE6FC863FB}" dt="2024-12-02T11:22:57.848" v="1478" actId="1076"/>
          <ac:picMkLst>
            <pc:docMk/>
            <pc:sldMk cId="2464390860" sldId="283"/>
            <ac:picMk id="15" creationId="{97621A36-47DE-C9C0-793F-59F63421C085}"/>
          </ac:picMkLst>
        </pc:picChg>
      </pc:sldChg>
    </pc:docChg>
  </pc:docChgLst>
  <pc:docChgLst>
    <pc:chgData name="Rebecca Ashworth" userId="9a1ecda81d126c64" providerId="Windows Live" clId="Web-{86E40443-F5BB-4576-9895-870669F232BE}"/>
    <pc:docChg chg="modSld">
      <pc:chgData name="Rebecca Ashworth" userId="9a1ecda81d126c64" providerId="Windows Live" clId="Web-{86E40443-F5BB-4576-9895-870669F232BE}" dt="2024-11-29T12:58:31.852" v="126" actId="20577"/>
      <pc:docMkLst>
        <pc:docMk/>
      </pc:docMkLst>
      <pc:sldChg chg="modSp">
        <pc:chgData name="Rebecca Ashworth" userId="9a1ecda81d126c64" providerId="Windows Live" clId="Web-{86E40443-F5BB-4576-9895-870669F232BE}" dt="2024-11-29T12:58:09.913" v="73" actId="20577"/>
        <pc:sldMkLst>
          <pc:docMk/>
          <pc:sldMk cId="0" sldId="267"/>
        </pc:sldMkLst>
        <pc:spChg chg="mod">
          <ac:chgData name="Rebecca Ashworth" userId="9a1ecda81d126c64" providerId="Windows Live" clId="Web-{86E40443-F5BB-4576-9895-870669F232BE}" dt="2024-11-29T12:58:09.913" v="73" actId="20577"/>
          <ac:spMkLst>
            <pc:docMk/>
            <pc:sldMk cId="0" sldId="267"/>
            <ac:spMk id="9" creationId="{B517F368-F34F-A343-B17D-A9724C3E7FF1}"/>
          </ac:spMkLst>
        </pc:spChg>
      </pc:sldChg>
      <pc:sldChg chg="modSp">
        <pc:chgData name="Rebecca Ashworth" userId="9a1ecda81d126c64" providerId="Windows Live" clId="Web-{86E40443-F5BB-4576-9895-870669F232BE}" dt="2024-11-29T12:58:31.852" v="126" actId="20577"/>
        <pc:sldMkLst>
          <pc:docMk/>
          <pc:sldMk cId="0" sldId="268"/>
        </pc:sldMkLst>
        <pc:spChg chg="mod">
          <ac:chgData name="Rebecca Ashworth" userId="9a1ecda81d126c64" providerId="Windows Live" clId="Web-{86E40443-F5BB-4576-9895-870669F232BE}" dt="2024-11-29T12:58:31.852" v="126" actId="20577"/>
          <ac:spMkLst>
            <pc:docMk/>
            <pc:sldMk cId="0" sldId="268"/>
            <ac:spMk id="5" creationId="{00000000-0000-0000-0000-000000000000}"/>
          </ac:spMkLst>
        </pc:spChg>
      </pc:sldChg>
    </pc:docChg>
  </pc:docChgLst>
  <pc:docChgLst>
    <pc:chgData name="Guest User" providerId="Windows Live" clId="Web-{9EC2E13D-86E8-44B8-A4FD-90975D639F52}"/>
    <pc:docChg chg="addSld modSld">
      <pc:chgData name="Guest User" userId="" providerId="Windows Live" clId="Web-{9EC2E13D-86E8-44B8-A4FD-90975D639F52}" dt="2024-12-04T23:54:24.986" v="1121" actId="20577"/>
      <pc:docMkLst>
        <pc:docMk/>
      </pc:docMkLst>
      <pc:sldChg chg="modSp">
        <pc:chgData name="Guest User" userId="" providerId="Windows Live" clId="Web-{9EC2E13D-86E8-44B8-A4FD-90975D639F52}" dt="2024-12-04T23:54:24.986" v="1121" actId="20577"/>
        <pc:sldMkLst>
          <pc:docMk/>
          <pc:sldMk cId="0" sldId="257"/>
        </pc:sldMkLst>
        <pc:spChg chg="mod">
          <ac:chgData name="Guest User" userId="" providerId="Windows Live" clId="Web-{9EC2E13D-86E8-44B8-A4FD-90975D639F52}" dt="2024-12-04T23:54:24.986" v="1121" actId="20577"/>
          <ac:spMkLst>
            <pc:docMk/>
            <pc:sldMk cId="0" sldId="257"/>
            <ac:spMk id="14" creationId="{00000000-0000-0000-0000-000000000000}"/>
          </ac:spMkLst>
        </pc:spChg>
      </pc:sldChg>
      <pc:sldChg chg="addSp delSp modSp">
        <pc:chgData name="Guest User" userId="" providerId="Windows Live" clId="Web-{9EC2E13D-86E8-44B8-A4FD-90975D639F52}" dt="2024-12-04T22:54:27.597" v="401"/>
        <pc:sldMkLst>
          <pc:docMk/>
          <pc:sldMk cId="2564810426" sldId="269"/>
        </pc:sldMkLst>
        <pc:spChg chg="add mod">
          <ac:chgData name="Guest User" userId="" providerId="Windows Live" clId="Web-{9EC2E13D-86E8-44B8-A4FD-90975D639F52}" dt="2024-12-04T22:54:00.331" v="399" actId="20577"/>
          <ac:spMkLst>
            <pc:docMk/>
            <pc:sldMk cId="2564810426" sldId="269"/>
            <ac:spMk id="7" creationId="{47B72C1B-E474-5661-6D6F-45868DC1C9CC}"/>
          </ac:spMkLst>
        </pc:spChg>
        <pc:spChg chg="add del">
          <ac:chgData name="Guest User" userId="" providerId="Windows Live" clId="Web-{9EC2E13D-86E8-44B8-A4FD-90975D639F52}" dt="2024-12-04T22:54:27.597" v="401"/>
          <ac:spMkLst>
            <pc:docMk/>
            <pc:sldMk cId="2564810426" sldId="269"/>
            <ac:spMk id="8" creationId="{348B0B61-0E78-7CD5-BCAB-E7E0A7D7D2C9}"/>
          </ac:spMkLst>
        </pc:spChg>
        <pc:spChg chg="mod">
          <ac:chgData name="Guest User" userId="" providerId="Windows Live" clId="Web-{9EC2E13D-86E8-44B8-A4FD-90975D639F52}" dt="2024-12-04T22:52:40.422" v="373" actId="20577"/>
          <ac:spMkLst>
            <pc:docMk/>
            <pc:sldMk cId="2564810426" sldId="269"/>
            <ac:spMk id="9" creationId="{99CACC56-1149-BD73-6F31-CA99134DF619}"/>
          </ac:spMkLst>
        </pc:spChg>
      </pc:sldChg>
      <pc:sldChg chg="addSp delSp modSp add replId">
        <pc:chgData name="Guest User" userId="" providerId="Windows Live" clId="Web-{9EC2E13D-86E8-44B8-A4FD-90975D639F52}" dt="2024-12-04T23:48:37.764" v="1092" actId="1076"/>
        <pc:sldMkLst>
          <pc:docMk/>
          <pc:sldMk cId="1160663848" sldId="291"/>
        </pc:sldMkLst>
        <pc:spChg chg="del mod">
          <ac:chgData name="Guest User" userId="" providerId="Windows Live" clId="Web-{9EC2E13D-86E8-44B8-A4FD-90975D639F52}" dt="2024-12-04T22:56:16.382" v="412"/>
          <ac:spMkLst>
            <pc:docMk/>
            <pc:sldMk cId="1160663848" sldId="291"/>
            <ac:spMk id="3" creationId="{00000000-0000-0000-0000-000000000000}"/>
          </ac:spMkLst>
        </pc:spChg>
        <pc:spChg chg="mod">
          <ac:chgData name="Guest User" userId="" providerId="Windows Live" clId="Web-{9EC2E13D-86E8-44B8-A4FD-90975D639F52}" dt="2024-12-04T22:56:20.523" v="415" actId="20577"/>
          <ac:spMkLst>
            <pc:docMk/>
            <pc:sldMk cId="1160663848" sldId="291"/>
            <ac:spMk id="5" creationId="{00000000-0000-0000-0000-000000000000}"/>
          </ac:spMkLst>
        </pc:spChg>
        <pc:spChg chg="mod">
          <ac:chgData name="Guest User" userId="" providerId="Windows Live" clId="Web-{9EC2E13D-86E8-44B8-A4FD-90975D639F52}" dt="2024-12-04T23:48:33.780" v="1091" actId="1076"/>
          <ac:spMkLst>
            <pc:docMk/>
            <pc:sldMk cId="1160663848" sldId="291"/>
            <ac:spMk id="6" creationId="{00000000-0000-0000-0000-000000000000}"/>
          </ac:spMkLst>
        </pc:spChg>
        <pc:spChg chg="del mod">
          <ac:chgData name="Guest User" userId="" providerId="Windows Live" clId="Web-{9EC2E13D-86E8-44B8-A4FD-90975D639F52}" dt="2024-12-04T22:56:13.632" v="410"/>
          <ac:spMkLst>
            <pc:docMk/>
            <pc:sldMk cId="1160663848" sldId="291"/>
            <ac:spMk id="7" creationId="{47B72C1B-E474-5661-6D6F-45868DC1C9CC}"/>
          </ac:spMkLst>
        </pc:spChg>
        <pc:spChg chg="add mod">
          <ac:chgData name="Guest User" userId="" providerId="Windows Live" clId="Web-{9EC2E13D-86E8-44B8-A4FD-90975D639F52}" dt="2024-12-04T22:59:24.717" v="470" actId="1076"/>
          <ac:spMkLst>
            <pc:docMk/>
            <pc:sldMk cId="1160663848" sldId="291"/>
            <ac:spMk id="8" creationId="{C6E47D43-5560-85DD-4673-7DF6DD9BEFD4}"/>
          </ac:spMkLst>
        </pc:spChg>
        <pc:spChg chg="del mod">
          <ac:chgData name="Guest User" userId="" providerId="Windows Live" clId="Web-{9EC2E13D-86E8-44B8-A4FD-90975D639F52}" dt="2024-12-04T22:56:11.476" v="406"/>
          <ac:spMkLst>
            <pc:docMk/>
            <pc:sldMk cId="1160663848" sldId="291"/>
            <ac:spMk id="9" creationId="{99CACC56-1149-BD73-6F31-CA99134DF619}"/>
          </ac:spMkLst>
        </pc:spChg>
        <pc:spChg chg="add mod">
          <ac:chgData name="Guest User" userId="" providerId="Windows Live" clId="Web-{9EC2E13D-86E8-44B8-A4FD-90975D639F52}" dt="2024-12-04T22:59:30.014" v="471" actId="1076"/>
          <ac:spMkLst>
            <pc:docMk/>
            <pc:sldMk cId="1160663848" sldId="291"/>
            <ac:spMk id="10" creationId="{CD01A3D6-ED54-3D45-C592-21C62331E1C1}"/>
          </ac:spMkLst>
        </pc:spChg>
        <pc:spChg chg="add mod">
          <ac:chgData name="Guest User" userId="" providerId="Windows Live" clId="Web-{9EC2E13D-86E8-44B8-A4FD-90975D639F52}" dt="2024-12-04T23:48:37.764" v="1092" actId="1076"/>
          <ac:spMkLst>
            <pc:docMk/>
            <pc:sldMk cId="1160663848" sldId="291"/>
            <ac:spMk id="11" creationId="{BBE04EF5-4563-DB68-39A5-7655A732676C}"/>
          </ac:spMkLst>
        </pc:spChg>
      </pc:sldChg>
    </pc:docChg>
  </pc:docChgLst>
  <pc:docChgLst>
    <pc:chgData name="Rebecca Ashworth" userId="9a1ecda81d126c64" providerId="Windows Live" clId="Web-{588D9466-8E4C-43F5-AE6C-08CE0CD56BEC}"/>
    <pc:docChg chg="modSld">
      <pc:chgData name="Rebecca Ashworth" userId="9a1ecda81d126c64" providerId="Windows Live" clId="Web-{588D9466-8E4C-43F5-AE6C-08CE0CD56BEC}" dt="2024-12-05T08:39:14.318" v="170" actId="1076"/>
      <pc:docMkLst>
        <pc:docMk/>
      </pc:docMkLst>
      <pc:sldChg chg="modSp">
        <pc:chgData name="Rebecca Ashworth" userId="9a1ecda81d126c64" providerId="Windows Live" clId="Web-{588D9466-8E4C-43F5-AE6C-08CE0CD56BEC}" dt="2024-12-05T08:39:14.318" v="170" actId="1076"/>
        <pc:sldMkLst>
          <pc:docMk/>
          <pc:sldMk cId="0" sldId="257"/>
        </pc:sldMkLst>
        <pc:spChg chg="mod">
          <ac:chgData name="Rebecca Ashworth" userId="9a1ecda81d126c64" providerId="Windows Live" clId="Web-{588D9466-8E4C-43F5-AE6C-08CE0CD56BEC}" dt="2024-12-05T08:39:14.318" v="170" actId="1076"/>
          <ac:spMkLst>
            <pc:docMk/>
            <pc:sldMk cId="0" sldId="257"/>
            <ac:spMk id="13" creationId="{00000000-0000-0000-0000-000000000000}"/>
          </ac:spMkLst>
        </pc:spChg>
      </pc:sldChg>
      <pc:sldChg chg="modSp">
        <pc:chgData name="Rebecca Ashworth" userId="9a1ecda81d126c64" providerId="Windows Live" clId="Web-{588D9466-8E4C-43F5-AE6C-08CE0CD56BEC}" dt="2024-12-05T08:37:59.190" v="161" actId="1076"/>
        <pc:sldMkLst>
          <pc:docMk/>
          <pc:sldMk cId="0" sldId="259"/>
        </pc:sldMkLst>
        <pc:spChg chg="mod">
          <ac:chgData name="Rebecca Ashworth" userId="9a1ecda81d126c64" providerId="Windows Live" clId="Web-{588D9466-8E4C-43F5-AE6C-08CE0CD56BEC}" dt="2024-12-05T08:37:59.190" v="161" actId="1076"/>
          <ac:spMkLst>
            <pc:docMk/>
            <pc:sldMk cId="0" sldId="259"/>
            <ac:spMk id="15" creationId="{00000000-0000-0000-0000-000000000000}"/>
          </ac:spMkLst>
        </pc:spChg>
      </pc:sldChg>
      <pc:sldChg chg="addSp delSp modSp modNotes">
        <pc:chgData name="Rebecca Ashworth" userId="9a1ecda81d126c64" providerId="Windows Live" clId="Web-{588D9466-8E4C-43F5-AE6C-08CE0CD56BEC}" dt="2024-12-05T08:28:07.622" v="87" actId="14100"/>
        <pc:sldMkLst>
          <pc:docMk/>
          <pc:sldMk cId="0" sldId="262"/>
        </pc:sldMkLst>
        <pc:spChg chg="del">
          <ac:chgData name="Rebecca Ashworth" userId="9a1ecda81d126c64" providerId="Windows Live" clId="Web-{588D9466-8E4C-43F5-AE6C-08CE0CD56BEC}" dt="2024-12-05T08:27:46.466" v="83"/>
          <ac:spMkLst>
            <pc:docMk/>
            <pc:sldMk cId="0" sldId="262"/>
            <ac:spMk id="2" creationId="{00000000-0000-0000-0000-000000000000}"/>
          </ac:spMkLst>
        </pc:spChg>
        <pc:spChg chg="del">
          <ac:chgData name="Rebecca Ashworth" userId="9a1ecda81d126c64" providerId="Windows Live" clId="Web-{588D9466-8E4C-43F5-AE6C-08CE0CD56BEC}" dt="2024-12-05T08:27:43.247" v="82"/>
          <ac:spMkLst>
            <pc:docMk/>
            <pc:sldMk cId="0" sldId="262"/>
            <ac:spMk id="5" creationId="{00000000-0000-0000-0000-000000000000}"/>
          </ac:spMkLst>
        </pc:spChg>
        <pc:spChg chg="del">
          <ac:chgData name="Rebecca Ashworth" userId="9a1ecda81d126c64" providerId="Windows Live" clId="Web-{588D9466-8E4C-43F5-AE6C-08CE0CD56BEC}" dt="2024-12-05T08:27:46.841" v="84"/>
          <ac:spMkLst>
            <pc:docMk/>
            <pc:sldMk cId="0" sldId="262"/>
            <ac:spMk id="6" creationId="{00000000-0000-0000-0000-000000000000}"/>
          </ac:spMkLst>
        </pc:spChg>
        <pc:spChg chg="mod">
          <ac:chgData name="Rebecca Ashworth" userId="9a1ecda81d126c64" providerId="Windows Live" clId="Web-{588D9466-8E4C-43F5-AE6C-08CE0CD56BEC}" dt="2024-12-05T08:25:45.868" v="81" actId="20577"/>
          <ac:spMkLst>
            <pc:docMk/>
            <pc:sldMk cId="0" sldId="262"/>
            <ac:spMk id="8" creationId="{00000000-0000-0000-0000-000000000000}"/>
          </ac:spMkLst>
        </pc:spChg>
        <pc:picChg chg="add mod">
          <ac:chgData name="Rebecca Ashworth" userId="9a1ecda81d126c64" providerId="Windows Live" clId="Web-{588D9466-8E4C-43F5-AE6C-08CE0CD56BEC}" dt="2024-12-05T08:28:07.622" v="87" actId="14100"/>
          <ac:picMkLst>
            <pc:docMk/>
            <pc:sldMk cId="0" sldId="262"/>
            <ac:picMk id="9" creationId="{9959DF4C-39FB-E678-0920-8FB5E176A7DA}"/>
          </ac:picMkLst>
        </pc:picChg>
      </pc:sldChg>
      <pc:sldChg chg="modSp modNotes">
        <pc:chgData name="Rebecca Ashworth" userId="9a1ecda81d126c64" providerId="Windows Live" clId="Web-{588D9466-8E4C-43F5-AE6C-08CE0CD56BEC}" dt="2024-12-05T08:35:55.483" v="151" actId="1076"/>
        <pc:sldMkLst>
          <pc:docMk/>
          <pc:sldMk cId="0" sldId="263"/>
        </pc:sldMkLst>
        <pc:spChg chg="mod">
          <ac:chgData name="Rebecca Ashworth" userId="9a1ecda81d126c64" providerId="Windows Live" clId="Web-{588D9466-8E4C-43F5-AE6C-08CE0CD56BEC}" dt="2024-12-05T08:35:53.045" v="150" actId="14100"/>
          <ac:spMkLst>
            <pc:docMk/>
            <pc:sldMk cId="0" sldId="263"/>
            <ac:spMk id="5" creationId="{E012D8A5-3E29-D290-7B7B-650B04FE53C1}"/>
          </ac:spMkLst>
        </pc:spChg>
        <pc:spChg chg="mod">
          <ac:chgData name="Rebecca Ashworth" userId="9a1ecda81d126c64" providerId="Windows Live" clId="Web-{588D9466-8E4C-43F5-AE6C-08CE0CD56BEC}" dt="2024-12-05T08:35:44.717" v="149" actId="14100"/>
          <ac:spMkLst>
            <pc:docMk/>
            <pc:sldMk cId="0" sldId="263"/>
            <ac:spMk id="7" creationId="{7197168D-0C22-37F0-5F99-14FD4DF72D94}"/>
          </ac:spMkLst>
        </pc:spChg>
        <pc:picChg chg="mod">
          <ac:chgData name="Rebecca Ashworth" userId="9a1ecda81d126c64" providerId="Windows Live" clId="Web-{588D9466-8E4C-43F5-AE6C-08CE0CD56BEC}" dt="2024-12-05T08:35:55.483" v="151" actId="1076"/>
          <ac:picMkLst>
            <pc:docMk/>
            <pc:sldMk cId="0" sldId="263"/>
            <ac:picMk id="8" creationId="{6F9E0870-383E-7304-4225-02A57A87CA0D}"/>
          </ac:picMkLst>
        </pc:picChg>
      </pc:sldChg>
      <pc:sldChg chg="addSp modSp modNotes">
        <pc:chgData name="Rebecca Ashworth" userId="9a1ecda81d126c64" providerId="Windows Live" clId="Web-{588D9466-8E4C-43F5-AE6C-08CE0CD56BEC}" dt="2024-12-05T08:36:58.688" v="155" actId="1076"/>
        <pc:sldMkLst>
          <pc:docMk/>
          <pc:sldMk cId="0" sldId="267"/>
        </pc:sldMkLst>
        <pc:picChg chg="add mod">
          <ac:chgData name="Rebecca Ashworth" userId="9a1ecda81d126c64" providerId="Windows Live" clId="Web-{588D9466-8E4C-43F5-AE6C-08CE0CD56BEC}" dt="2024-12-05T08:36:58.688" v="155" actId="1076"/>
          <ac:picMkLst>
            <pc:docMk/>
            <pc:sldMk cId="0" sldId="267"/>
            <ac:picMk id="5" creationId="{2D9CED90-4FAE-325A-E231-7772B116B276}"/>
          </ac:picMkLst>
        </pc:picChg>
      </pc:sldChg>
      <pc:sldChg chg="addSp delSp modSp">
        <pc:chgData name="Rebecca Ashworth" userId="9a1ecda81d126c64" providerId="Windows Live" clId="Web-{588D9466-8E4C-43F5-AE6C-08CE0CD56BEC}" dt="2024-12-05T08:29:18.359" v="93" actId="14100"/>
        <pc:sldMkLst>
          <pc:docMk/>
          <pc:sldMk cId="875012001" sldId="290"/>
        </pc:sldMkLst>
        <pc:spChg chg="del">
          <ac:chgData name="Rebecca Ashworth" userId="9a1ecda81d126c64" providerId="Windows Live" clId="Web-{588D9466-8E4C-43F5-AE6C-08CE0CD56BEC}" dt="2024-12-05T08:29:05.968" v="90"/>
          <ac:spMkLst>
            <pc:docMk/>
            <pc:sldMk cId="875012001" sldId="290"/>
            <ac:spMk id="2" creationId="{00000000-0000-0000-0000-000000000000}"/>
          </ac:spMkLst>
        </pc:spChg>
        <pc:spChg chg="del">
          <ac:chgData name="Rebecca Ashworth" userId="9a1ecda81d126c64" providerId="Windows Live" clId="Web-{588D9466-8E4C-43F5-AE6C-08CE0CD56BEC}" dt="2024-12-05T08:29:03.749" v="88"/>
          <ac:spMkLst>
            <pc:docMk/>
            <pc:sldMk cId="875012001" sldId="290"/>
            <ac:spMk id="5" creationId="{00000000-0000-0000-0000-000000000000}"/>
          </ac:spMkLst>
        </pc:spChg>
        <pc:spChg chg="del">
          <ac:chgData name="Rebecca Ashworth" userId="9a1ecda81d126c64" providerId="Windows Live" clId="Web-{588D9466-8E4C-43F5-AE6C-08CE0CD56BEC}" dt="2024-12-05T08:29:05.828" v="89"/>
          <ac:spMkLst>
            <pc:docMk/>
            <pc:sldMk cId="875012001" sldId="290"/>
            <ac:spMk id="6" creationId="{00000000-0000-0000-0000-000000000000}"/>
          </ac:spMkLst>
        </pc:spChg>
        <pc:picChg chg="add mod">
          <ac:chgData name="Rebecca Ashworth" userId="9a1ecda81d126c64" providerId="Windows Live" clId="Web-{588D9466-8E4C-43F5-AE6C-08CE0CD56BEC}" dt="2024-12-05T08:29:18.359" v="93" actId="14100"/>
          <ac:picMkLst>
            <pc:docMk/>
            <pc:sldMk cId="875012001" sldId="290"/>
            <ac:picMk id="9" creationId="{593AE1D9-26A7-C572-C706-9BC794953F7E}"/>
          </ac:picMkLst>
        </pc:picChg>
      </pc:sldChg>
      <pc:sldChg chg="addSp delSp modSp modNotes">
        <pc:chgData name="Rebecca Ashworth" userId="9a1ecda81d126c64" providerId="Windows Live" clId="Web-{588D9466-8E4C-43F5-AE6C-08CE0CD56BEC}" dt="2024-12-05T08:32:59.711" v="127"/>
        <pc:sldMkLst>
          <pc:docMk/>
          <pc:sldMk cId="2490401015" sldId="292"/>
        </pc:sldMkLst>
        <pc:spChg chg="del">
          <ac:chgData name="Rebecca Ashworth" userId="9a1ecda81d126c64" providerId="Windows Live" clId="Web-{588D9466-8E4C-43F5-AE6C-08CE0CD56BEC}" dt="2024-12-05T08:29:50.610" v="96"/>
          <ac:spMkLst>
            <pc:docMk/>
            <pc:sldMk cId="2490401015" sldId="292"/>
            <ac:spMk id="2" creationId="{00000000-0000-0000-0000-000000000000}"/>
          </ac:spMkLst>
        </pc:spChg>
        <pc:spChg chg="del">
          <ac:chgData name="Rebecca Ashworth" userId="9a1ecda81d126c64" providerId="Windows Live" clId="Web-{588D9466-8E4C-43F5-AE6C-08CE0CD56BEC}" dt="2024-12-05T08:29:48.142" v="94"/>
          <ac:spMkLst>
            <pc:docMk/>
            <pc:sldMk cId="2490401015" sldId="292"/>
            <ac:spMk id="5" creationId="{00000000-0000-0000-0000-000000000000}"/>
          </ac:spMkLst>
        </pc:spChg>
        <pc:spChg chg="del">
          <ac:chgData name="Rebecca Ashworth" userId="9a1ecda81d126c64" providerId="Windows Live" clId="Web-{588D9466-8E4C-43F5-AE6C-08CE0CD56BEC}" dt="2024-12-05T08:29:50.548" v="95"/>
          <ac:spMkLst>
            <pc:docMk/>
            <pc:sldMk cId="2490401015" sldId="292"/>
            <ac:spMk id="6" creationId="{00000000-0000-0000-0000-000000000000}"/>
          </ac:spMkLst>
        </pc:spChg>
        <pc:spChg chg="mod">
          <ac:chgData name="Rebecca Ashworth" userId="9a1ecda81d126c64" providerId="Windows Live" clId="Web-{588D9466-8E4C-43F5-AE6C-08CE0CD56BEC}" dt="2024-12-05T08:32:28.319" v="124" actId="20577"/>
          <ac:spMkLst>
            <pc:docMk/>
            <pc:sldMk cId="2490401015" sldId="292"/>
            <ac:spMk id="8" creationId="{00000000-0000-0000-0000-000000000000}"/>
          </ac:spMkLst>
        </pc:spChg>
        <pc:picChg chg="add mod">
          <ac:chgData name="Rebecca Ashworth" userId="9a1ecda81d126c64" providerId="Windows Live" clId="Web-{588D9466-8E4C-43F5-AE6C-08CE0CD56BEC}" dt="2024-12-05T08:30:00.923" v="99" actId="14100"/>
          <ac:picMkLst>
            <pc:docMk/>
            <pc:sldMk cId="2490401015" sldId="292"/>
            <ac:picMk id="9" creationId="{CD925DD6-C66B-4FF3-BFE7-04D83E6A9ABA}"/>
          </ac:picMkLst>
        </pc:picChg>
      </pc:sldChg>
      <pc:sldChg chg="addSp delSp modSp modNotes">
        <pc:chgData name="Rebecca Ashworth" userId="9a1ecda81d126c64" providerId="Windows Live" clId="Web-{588D9466-8E4C-43F5-AE6C-08CE0CD56BEC}" dt="2024-12-05T08:33:55.635" v="134"/>
        <pc:sldMkLst>
          <pc:docMk/>
          <pc:sldMk cId="1153095545" sldId="293"/>
        </pc:sldMkLst>
        <pc:spChg chg="del">
          <ac:chgData name="Rebecca Ashworth" userId="9a1ecda81d126c64" providerId="Windows Live" clId="Web-{588D9466-8E4C-43F5-AE6C-08CE0CD56BEC}" dt="2024-12-05T08:31:19.035" v="110"/>
          <ac:spMkLst>
            <pc:docMk/>
            <pc:sldMk cId="1153095545" sldId="293"/>
            <ac:spMk id="2" creationId="{00000000-0000-0000-0000-000000000000}"/>
          </ac:spMkLst>
        </pc:spChg>
        <pc:spChg chg="del">
          <ac:chgData name="Rebecca Ashworth" userId="9a1ecda81d126c64" providerId="Windows Live" clId="Web-{588D9466-8E4C-43F5-AE6C-08CE0CD56BEC}" dt="2024-12-05T08:31:16.817" v="109"/>
          <ac:spMkLst>
            <pc:docMk/>
            <pc:sldMk cId="1153095545" sldId="293"/>
            <ac:spMk id="5" creationId="{00000000-0000-0000-0000-000000000000}"/>
          </ac:spMkLst>
        </pc:spChg>
        <pc:spChg chg="del">
          <ac:chgData name="Rebecca Ashworth" userId="9a1ecda81d126c64" providerId="Windows Live" clId="Web-{588D9466-8E4C-43F5-AE6C-08CE0CD56BEC}" dt="2024-12-05T08:31:20.207" v="111"/>
          <ac:spMkLst>
            <pc:docMk/>
            <pc:sldMk cId="1153095545" sldId="293"/>
            <ac:spMk id="6" creationId="{00000000-0000-0000-0000-000000000000}"/>
          </ac:spMkLst>
        </pc:spChg>
        <pc:spChg chg="mod">
          <ac:chgData name="Rebecca Ashworth" userId="9a1ecda81d126c64" providerId="Windows Live" clId="Web-{588D9466-8E4C-43F5-AE6C-08CE0CD56BEC}" dt="2024-12-05T08:33:51.338" v="133" actId="20577"/>
          <ac:spMkLst>
            <pc:docMk/>
            <pc:sldMk cId="1153095545" sldId="293"/>
            <ac:spMk id="8" creationId="{00000000-0000-0000-0000-000000000000}"/>
          </ac:spMkLst>
        </pc:spChg>
        <pc:picChg chg="add mod">
          <ac:chgData name="Rebecca Ashworth" userId="9a1ecda81d126c64" providerId="Windows Live" clId="Web-{588D9466-8E4C-43F5-AE6C-08CE0CD56BEC}" dt="2024-12-05T08:31:35.692" v="114" actId="14100"/>
          <ac:picMkLst>
            <pc:docMk/>
            <pc:sldMk cId="1153095545" sldId="293"/>
            <ac:picMk id="9" creationId="{F371ADBC-E83C-64DE-B59C-79B9D3009B85}"/>
          </ac:picMkLst>
        </pc:picChg>
      </pc:sldChg>
    </pc:docChg>
  </pc:docChgLst>
  <pc:docChgLst>
    <pc:chgData name="Izabela Pietrzyk" userId="ef3a5f6544d09bf8" providerId="Windows Live" clId="Web-{0B70A913-7981-4B73-8E99-6F3AFEEF02AB}"/>
    <pc:docChg chg="modSld">
      <pc:chgData name="Izabela Pietrzyk" userId="ef3a5f6544d09bf8" providerId="Windows Live" clId="Web-{0B70A913-7981-4B73-8E99-6F3AFEEF02AB}" dt="2024-11-14T11:55:43.411" v="0" actId="1076"/>
      <pc:docMkLst>
        <pc:docMk/>
      </pc:docMkLst>
      <pc:sldChg chg="modSp">
        <pc:chgData name="Izabela Pietrzyk" userId="ef3a5f6544d09bf8" providerId="Windows Live" clId="Web-{0B70A913-7981-4B73-8E99-6F3AFEEF02AB}" dt="2024-11-14T11:55:43.411" v="0" actId="1076"/>
        <pc:sldMkLst>
          <pc:docMk/>
          <pc:sldMk cId="4054617223" sldId="271"/>
        </pc:sldMkLst>
      </pc:sldChg>
    </pc:docChg>
  </pc:docChgLst>
  <pc:docChgLst>
    <pc:chgData name="Izabela Pietrzyk" userId="ef3a5f6544d09bf8" providerId="Windows Live" clId="Web-{9B9BA736-14CE-4B65-97C6-87C394B3DE12}"/>
    <pc:docChg chg="addSld modSld">
      <pc:chgData name="Izabela Pietrzyk" userId="ef3a5f6544d09bf8" providerId="Windows Live" clId="Web-{9B9BA736-14CE-4B65-97C6-87C394B3DE12}" dt="2024-11-12T12:33:50.653" v="467" actId="20577"/>
      <pc:docMkLst>
        <pc:docMk/>
      </pc:docMkLst>
      <pc:sldChg chg="modSp">
        <pc:chgData name="Izabela Pietrzyk" userId="ef3a5f6544d09bf8" providerId="Windows Live" clId="Web-{9B9BA736-14CE-4B65-97C6-87C394B3DE12}" dt="2024-11-12T12:18:34.780" v="69" actId="20577"/>
        <pc:sldMkLst>
          <pc:docMk/>
          <pc:sldMk cId="0" sldId="257"/>
        </pc:sldMkLst>
        <pc:spChg chg="mod">
          <ac:chgData name="Izabela Pietrzyk" userId="ef3a5f6544d09bf8" providerId="Windows Live" clId="Web-{9B9BA736-14CE-4B65-97C6-87C394B3DE12}" dt="2024-11-12T12:17:24.262" v="36" actId="14100"/>
          <ac:spMkLst>
            <pc:docMk/>
            <pc:sldMk cId="0" sldId="257"/>
            <ac:spMk id="3" creationId="{00000000-0000-0000-0000-000000000000}"/>
          </ac:spMkLst>
        </pc:spChg>
        <pc:spChg chg="mod">
          <ac:chgData name="Izabela Pietrzyk" userId="ef3a5f6544d09bf8" providerId="Windows Live" clId="Web-{9B9BA736-14CE-4B65-97C6-87C394B3DE12}" dt="2024-11-12T12:18:19.123" v="66" actId="1076"/>
          <ac:spMkLst>
            <pc:docMk/>
            <pc:sldMk cId="0" sldId="257"/>
            <ac:spMk id="6" creationId="{00000000-0000-0000-0000-000000000000}"/>
          </ac:spMkLst>
        </pc:spChg>
        <pc:spChg chg="mod">
          <ac:chgData name="Izabela Pietrzyk" userId="ef3a5f6544d09bf8" providerId="Windows Live" clId="Web-{9B9BA736-14CE-4B65-97C6-87C394B3DE12}" dt="2024-11-12T12:18:34.780" v="69" actId="20577"/>
          <ac:spMkLst>
            <pc:docMk/>
            <pc:sldMk cId="0" sldId="257"/>
            <ac:spMk id="17" creationId="{00000000-0000-0000-0000-000000000000}"/>
          </ac:spMkLst>
        </pc:spChg>
      </pc:sldChg>
      <pc:sldChg chg="addSp delSp modSp">
        <pc:chgData name="Izabela Pietrzyk" userId="ef3a5f6544d09bf8" providerId="Windows Live" clId="Web-{9B9BA736-14CE-4B65-97C6-87C394B3DE12}" dt="2024-11-12T12:19:00.921" v="71" actId="20577"/>
        <pc:sldMkLst>
          <pc:docMk/>
          <pc:sldMk cId="0" sldId="258"/>
        </pc:sldMkLst>
        <pc:spChg chg="mod">
          <ac:chgData name="Izabela Pietrzyk" userId="ef3a5f6544d09bf8" providerId="Windows Live" clId="Web-{9B9BA736-14CE-4B65-97C6-87C394B3DE12}" dt="2024-11-12T12:15:51.274" v="16" actId="14100"/>
          <ac:spMkLst>
            <pc:docMk/>
            <pc:sldMk cId="0" sldId="258"/>
            <ac:spMk id="2" creationId="{00000000-0000-0000-0000-000000000000}"/>
          </ac:spMkLst>
        </pc:spChg>
        <pc:spChg chg="mod">
          <ac:chgData name="Izabela Pietrzyk" userId="ef3a5f6544d09bf8" providerId="Windows Live" clId="Web-{9B9BA736-14CE-4B65-97C6-87C394B3DE12}" dt="2024-11-12T12:19:00.921" v="71" actId="20577"/>
          <ac:spMkLst>
            <pc:docMk/>
            <pc:sldMk cId="0" sldId="258"/>
            <ac:spMk id="8" creationId="{00000000-0000-0000-0000-000000000000}"/>
          </ac:spMkLst>
        </pc:spChg>
        <pc:spChg chg="mod">
          <ac:chgData name="Izabela Pietrzyk" userId="ef3a5f6544d09bf8" providerId="Windows Live" clId="Web-{9B9BA736-14CE-4B65-97C6-87C394B3DE12}" dt="2024-11-12T12:15:41.852" v="15" actId="20577"/>
          <ac:spMkLst>
            <pc:docMk/>
            <pc:sldMk cId="0" sldId="258"/>
            <ac:spMk id="9" creationId="{00000000-0000-0000-0000-000000000000}"/>
          </ac:spMkLst>
        </pc:spChg>
      </pc:sldChg>
      <pc:sldChg chg="addSp delSp modSp">
        <pc:chgData name="Izabela Pietrzyk" userId="ef3a5f6544d09bf8" providerId="Windows Live" clId="Web-{9B9BA736-14CE-4B65-97C6-87C394B3DE12}" dt="2024-11-12T12:23:23.523" v="178"/>
        <pc:sldMkLst>
          <pc:docMk/>
          <pc:sldMk cId="0" sldId="259"/>
        </pc:sldMkLst>
        <pc:spChg chg="mod">
          <ac:chgData name="Izabela Pietrzyk" userId="ef3a5f6544d09bf8" providerId="Windows Live" clId="Web-{9B9BA736-14CE-4B65-97C6-87C394B3DE12}" dt="2024-11-12T12:22:31.725" v="154" actId="14100"/>
          <ac:spMkLst>
            <pc:docMk/>
            <pc:sldMk cId="0" sldId="259"/>
            <ac:spMk id="2" creationId="{00000000-0000-0000-0000-000000000000}"/>
          </ac:spMkLst>
        </pc:spChg>
        <pc:spChg chg="mod">
          <ac:chgData name="Izabela Pietrzyk" userId="ef3a5f6544d09bf8" providerId="Windows Live" clId="Web-{9B9BA736-14CE-4B65-97C6-87C394B3DE12}" dt="2024-11-12T12:22:27.897" v="153" actId="20577"/>
          <ac:spMkLst>
            <pc:docMk/>
            <pc:sldMk cId="0" sldId="259"/>
            <ac:spMk id="15" creationId="{00000000-0000-0000-0000-000000000000}"/>
          </ac:spMkLst>
        </pc:spChg>
        <pc:grpChg chg="mod">
          <ac:chgData name="Izabela Pietrzyk" userId="ef3a5f6544d09bf8" providerId="Windows Live" clId="Web-{9B9BA736-14CE-4B65-97C6-87C394B3DE12}" dt="2024-11-12T12:20:16.049" v="73" actId="14100"/>
          <ac:grpSpMkLst>
            <pc:docMk/>
            <pc:sldMk cId="0" sldId="259"/>
            <ac:grpSpMk id="3" creationId="{00000000-0000-0000-0000-000000000000}"/>
          </ac:grpSpMkLst>
        </pc:grpChg>
      </pc:sldChg>
      <pc:sldChg chg="modSp">
        <pc:chgData name="Izabela Pietrzyk" userId="ef3a5f6544d09bf8" providerId="Windows Live" clId="Web-{9B9BA736-14CE-4B65-97C6-87C394B3DE12}" dt="2024-11-12T12:27:51.141" v="338" actId="20577"/>
        <pc:sldMkLst>
          <pc:docMk/>
          <pc:sldMk cId="0" sldId="260"/>
        </pc:sldMkLst>
        <pc:spChg chg="mod">
          <ac:chgData name="Izabela Pietrzyk" userId="ef3a5f6544d09bf8" providerId="Windows Live" clId="Web-{9B9BA736-14CE-4B65-97C6-87C394B3DE12}" dt="2024-11-12T12:25:42.793" v="219" actId="1076"/>
          <ac:spMkLst>
            <pc:docMk/>
            <pc:sldMk cId="0" sldId="260"/>
            <ac:spMk id="5" creationId="{00000000-0000-0000-0000-000000000000}"/>
          </ac:spMkLst>
        </pc:spChg>
        <pc:spChg chg="mod">
          <ac:chgData name="Izabela Pietrzyk" userId="ef3a5f6544d09bf8" providerId="Windows Live" clId="Web-{9B9BA736-14CE-4B65-97C6-87C394B3DE12}" dt="2024-11-12T12:27:06.812" v="271" actId="20577"/>
          <ac:spMkLst>
            <pc:docMk/>
            <pc:sldMk cId="0" sldId="260"/>
            <ac:spMk id="36" creationId="{00000000-0000-0000-0000-000000000000}"/>
          </ac:spMkLst>
        </pc:spChg>
      </pc:sldChg>
      <pc:sldChg chg="addSp modSp">
        <pc:chgData name="Izabela Pietrzyk" userId="ef3a5f6544d09bf8" providerId="Windows Live" clId="Web-{9B9BA736-14CE-4B65-97C6-87C394B3DE12}" dt="2024-11-12T12:30:12.443" v="429" actId="14100"/>
        <pc:sldMkLst>
          <pc:docMk/>
          <pc:sldMk cId="0" sldId="261"/>
        </pc:sldMkLst>
        <pc:spChg chg="mod">
          <ac:chgData name="Izabela Pietrzyk" userId="ef3a5f6544d09bf8" providerId="Windows Live" clId="Web-{9B9BA736-14CE-4B65-97C6-87C394B3DE12}" dt="2024-11-12T12:29:06.175" v="354" actId="14100"/>
          <ac:spMkLst>
            <pc:docMk/>
            <pc:sldMk cId="0" sldId="261"/>
            <ac:spMk id="3" creationId="{00000000-0000-0000-0000-000000000000}"/>
          </ac:spMkLst>
        </pc:spChg>
        <pc:spChg chg="mod">
          <ac:chgData name="Izabela Pietrzyk" userId="ef3a5f6544d09bf8" providerId="Windows Live" clId="Web-{9B9BA736-14CE-4B65-97C6-87C394B3DE12}" dt="2024-11-12T12:28:38.752" v="353" actId="20577"/>
          <ac:spMkLst>
            <pc:docMk/>
            <pc:sldMk cId="0" sldId="261"/>
            <ac:spMk id="7" creationId="{00000000-0000-0000-0000-000000000000}"/>
          </ac:spMkLst>
        </pc:spChg>
      </pc:sldChg>
      <pc:sldChg chg="modSp new mod setBg">
        <pc:chgData name="Izabela Pietrzyk" userId="ef3a5f6544d09bf8" providerId="Windows Live" clId="Web-{9B9BA736-14CE-4B65-97C6-87C394B3DE12}" dt="2024-11-12T12:33:50.653" v="467" actId="20577"/>
        <pc:sldMkLst>
          <pc:docMk/>
          <pc:sldMk cId="637643507" sldId="270"/>
        </pc:sldMkLst>
      </pc:sldChg>
    </pc:docChg>
  </pc:docChgLst>
  <pc:docChgLst>
    <pc:chgData name="Guest User" providerId="Windows Live" clId="Web-{C8F2A618-22AB-4DFB-AB12-F0C712C467A8}"/>
    <pc:docChg chg="addSld delSld modSld sldOrd">
      <pc:chgData name="Guest User" userId="" providerId="Windows Live" clId="Web-{C8F2A618-22AB-4DFB-AB12-F0C712C467A8}" dt="2024-11-11T22:09:06.812" v="591" actId="20577"/>
      <pc:docMkLst>
        <pc:docMk/>
      </pc:docMkLst>
      <pc:sldChg chg="addSp delSp modSp">
        <pc:chgData name="Guest User" userId="" providerId="Windows Live" clId="Web-{C8F2A618-22AB-4DFB-AB12-F0C712C467A8}" dt="2024-11-11T22:07:25.948" v="549" actId="20577"/>
        <pc:sldMkLst>
          <pc:docMk/>
          <pc:sldMk cId="0" sldId="261"/>
        </pc:sldMkLst>
        <pc:spChg chg="mod">
          <ac:chgData name="Guest User" userId="" providerId="Windows Live" clId="Web-{C8F2A618-22AB-4DFB-AB12-F0C712C467A8}" dt="2024-11-11T21:33:14.341" v="78" actId="14100"/>
          <ac:spMkLst>
            <pc:docMk/>
            <pc:sldMk cId="0" sldId="261"/>
            <ac:spMk id="3" creationId="{00000000-0000-0000-0000-000000000000}"/>
          </ac:spMkLst>
        </pc:spChg>
        <pc:spChg chg="mod">
          <ac:chgData name="Guest User" userId="" providerId="Windows Live" clId="Web-{C8F2A618-22AB-4DFB-AB12-F0C712C467A8}" dt="2024-11-11T21:15:21.881" v="60" actId="1076"/>
          <ac:spMkLst>
            <pc:docMk/>
            <pc:sldMk cId="0" sldId="261"/>
            <ac:spMk id="7" creationId="{00000000-0000-0000-0000-000000000000}"/>
          </ac:spMkLst>
        </pc:spChg>
        <pc:spChg chg="mod">
          <ac:chgData name="Guest User" userId="" providerId="Windows Live" clId="Web-{C8F2A618-22AB-4DFB-AB12-F0C712C467A8}" dt="2024-11-11T21:15:07.506" v="59" actId="14100"/>
          <ac:spMkLst>
            <pc:docMk/>
            <pc:sldMk cId="0" sldId="261"/>
            <ac:spMk id="8" creationId="{00000000-0000-0000-0000-000000000000}"/>
          </ac:spMkLst>
        </pc:spChg>
        <pc:spChg chg="mod">
          <ac:chgData name="Guest User" userId="" providerId="Windows Live" clId="Web-{C8F2A618-22AB-4DFB-AB12-F0C712C467A8}" dt="2024-11-11T21:14:36.005" v="55" actId="14100"/>
          <ac:spMkLst>
            <pc:docMk/>
            <pc:sldMk cId="0" sldId="261"/>
            <ac:spMk id="9" creationId="{00000000-0000-0000-0000-000000000000}"/>
          </ac:spMkLst>
        </pc:spChg>
      </pc:sldChg>
      <pc:sldChg chg="new del">
        <pc:chgData name="Guest User" userId="" providerId="Windows Live" clId="Web-{C8F2A618-22AB-4DFB-AB12-F0C712C467A8}" dt="2024-11-11T21:11:20.978" v="1"/>
        <pc:sldMkLst>
          <pc:docMk/>
          <pc:sldMk cId="2231647076" sldId="269"/>
        </pc:sldMkLst>
      </pc:sldChg>
      <pc:sldChg chg="addSp delSp modSp add ord replId">
        <pc:chgData name="Guest User" userId="" providerId="Windows Live" clId="Web-{C8F2A618-22AB-4DFB-AB12-F0C712C467A8}" dt="2024-11-11T22:09:06.812" v="591" actId="20577"/>
        <pc:sldMkLst>
          <pc:docMk/>
          <pc:sldMk cId="2564810426" sldId="269"/>
        </pc:sldMkLst>
        <pc:spChg chg="mod">
          <ac:chgData name="Guest User" userId="" providerId="Windows Live" clId="Web-{C8F2A618-22AB-4DFB-AB12-F0C712C467A8}" dt="2024-11-11T21:12:49.764" v="15" actId="1076"/>
          <ac:spMkLst>
            <pc:docMk/>
            <pc:sldMk cId="2564810426" sldId="269"/>
            <ac:spMk id="2" creationId="{00000000-0000-0000-0000-000000000000}"/>
          </ac:spMkLst>
        </pc:spChg>
        <pc:spChg chg="mod">
          <ac:chgData name="Guest User" userId="" providerId="Windows Live" clId="Web-{C8F2A618-22AB-4DFB-AB12-F0C712C467A8}" dt="2024-11-11T21:13:42.675" v="48" actId="1076"/>
          <ac:spMkLst>
            <pc:docMk/>
            <pc:sldMk cId="2564810426" sldId="269"/>
            <ac:spMk id="3" creationId="{00000000-0000-0000-0000-000000000000}"/>
          </ac:spMkLst>
        </pc:spChg>
        <pc:spChg chg="mod">
          <ac:chgData name="Guest User" userId="" providerId="Windows Live" clId="Web-{C8F2A618-22AB-4DFB-AB12-F0C712C467A8}" dt="2024-11-11T21:12:58.170" v="16" actId="14100"/>
          <ac:spMkLst>
            <pc:docMk/>
            <pc:sldMk cId="2564810426" sldId="269"/>
            <ac:spMk id="4" creationId="{00000000-0000-0000-0000-000000000000}"/>
          </ac:spMkLst>
        </pc:spChg>
        <pc:spChg chg="mod">
          <ac:chgData name="Guest User" userId="" providerId="Windows Live" clId="Web-{C8F2A618-22AB-4DFB-AB12-F0C712C467A8}" dt="2024-11-11T22:08:29.294" v="560" actId="20577"/>
          <ac:spMkLst>
            <pc:docMk/>
            <pc:sldMk cId="2564810426" sldId="269"/>
            <ac:spMk id="5" creationId="{00000000-0000-0000-0000-000000000000}"/>
          </ac:spMkLst>
        </pc:spChg>
        <pc:spChg chg="mod">
          <ac:chgData name="Guest User" userId="" providerId="Windows Live" clId="Web-{C8F2A618-22AB-4DFB-AB12-F0C712C467A8}" dt="2024-11-11T21:13:39.800" v="47" actId="1076"/>
          <ac:spMkLst>
            <pc:docMk/>
            <pc:sldMk cId="2564810426" sldId="269"/>
            <ac:spMk id="6" creationId="{00000000-0000-0000-0000-000000000000}"/>
          </ac:spMkLst>
        </pc:spChg>
        <pc:spChg chg="add mod">
          <ac:chgData name="Guest User" userId="" providerId="Windows Live" clId="Web-{C8F2A618-22AB-4DFB-AB12-F0C712C467A8}" dt="2024-11-11T22:09:06.812" v="591" actId="20577"/>
          <ac:spMkLst>
            <pc:docMk/>
            <pc:sldMk cId="2564810426" sldId="269"/>
            <ac:spMk id="9" creationId="{99CACC56-1149-BD73-6F31-CA99134DF61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B7F560-D3FA-40C9-8067-68F5FD2AE014}" type="datetimeFigureOut">
              <a:t>12/5/2024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531FCB-CA75-4FD9-9FFC-D98A9CE82738}" type="slidenum">
              <a:t>‹#›</a:t>
            </a:fld>
            <a:endParaRPr lang="en-GB"/>
          </a:p>
        </p:txBody>
      </p:sp>
    </p:spTree>
    <p:extLst>
      <p:ext uri="{BB962C8B-B14F-4D97-AF65-F5344CB8AC3E}">
        <p14:creationId xmlns:p14="http://schemas.microsoft.com/office/powerpoint/2010/main" val="17890536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a:t>Health</a:t>
            </a:r>
            <a:endParaRPr lang="en-US" b="1">
              <a:ea typeface="Calibri"/>
              <a:cs typeface="Calibri"/>
            </a:endParaRPr>
          </a:p>
          <a:p>
            <a:endParaRPr lang="en-US" b="1" u="sng">
              <a:ea typeface="Calibri"/>
              <a:cs typeface="Calibri"/>
            </a:endParaRPr>
          </a:p>
          <a:p>
            <a:r>
              <a:rPr lang="en-US">
                <a:ea typeface="Calibri"/>
                <a:cs typeface="Calibri"/>
              </a:rPr>
              <a:t>Being able to address a child's health and well-being, you must first be able to understand what it is. The definition given by WHO for health is "a state of complete physical, mental and social well-being and not merely the absence of disease or infirmity" - A common misconception is that health means purely diet or exercise, however, many other aspects make up the overall "picture of health". Well-being focuses on a person's feelings and thoughts throughout a variety of situations that we, as humans, are faced with </a:t>
            </a:r>
            <a:r>
              <a:rPr lang="en-US" err="1">
                <a:ea typeface="Calibri"/>
                <a:cs typeface="Calibri"/>
              </a:rPr>
              <a:t>everyday</a:t>
            </a:r>
            <a:r>
              <a:rPr lang="en-US">
                <a:ea typeface="Calibri"/>
                <a:cs typeface="Calibri"/>
              </a:rPr>
              <a:t>.</a:t>
            </a:r>
          </a:p>
          <a:p>
            <a:endParaRPr lang="en-US" b="1" u="sng">
              <a:ea typeface="Calibri"/>
              <a:cs typeface="Calibri"/>
            </a:endParaRPr>
          </a:p>
          <a:p>
            <a:r>
              <a:rPr lang="en-US" b="1" u="sng"/>
              <a:t>Wheel of Wellbeing</a:t>
            </a:r>
            <a:endParaRPr lang="en-US"/>
          </a:p>
          <a:p>
            <a:endParaRPr lang="en-US"/>
          </a:p>
          <a:p>
            <a:r>
              <a:rPr lang="en-US"/>
              <a:t>The wheel of well-being represents body, </a:t>
            </a:r>
            <a:r>
              <a:rPr lang="en-US" err="1"/>
              <a:t>mind,spirit</a:t>
            </a:r>
            <a:r>
              <a:rPr lang="en-US"/>
              <a:t>, people and planet. This was developed following funding from the lottery and formed back in 2008 as part of the Well London </a:t>
            </a:r>
            <a:r>
              <a:rPr lang="en-US" err="1"/>
              <a:t>Programme</a:t>
            </a:r>
            <a:r>
              <a:rPr lang="en-US"/>
              <a:t>.</a:t>
            </a:r>
            <a:endParaRPr lang="en-US">
              <a:ea typeface="Calibri" panose="020F0502020204030204"/>
              <a:cs typeface="Calibri" panose="020F0502020204030204"/>
            </a:endParaRPr>
          </a:p>
          <a:p>
            <a:endParaRPr lang="en-US">
              <a:ea typeface="Calibri" panose="020F0502020204030204"/>
              <a:cs typeface="Calibri" panose="020F0502020204030204"/>
            </a:endParaRPr>
          </a:p>
          <a:p>
            <a:r>
              <a:rPr lang="en-US">
                <a:ea typeface="Calibri" panose="020F0502020204030204"/>
                <a:cs typeface="Calibri" panose="020F0502020204030204"/>
              </a:rPr>
              <a:t>It covers a number of aspects including self-help, being part of a community as well as a section regarding public health incorporating local and national government. </a:t>
            </a:r>
          </a:p>
          <a:p>
            <a:endParaRPr lang="en-US">
              <a:ea typeface="Calibri" panose="020F0502020204030204"/>
              <a:cs typeface="Calibri" panose="020F0502020204030204"/>
            </a:endParaRPr>
          </a:p>
          <a:p>
            <a:r>
              <a:rPr lang="en-US">
                <a:ea typeface="Calibri" panose="020F0502020204030204"/>
                <a:cs typeface="Calibri" panose="020F0502020204030204"/>
              </a:rPr>
              <a:t>It is a great resource available to anyone who wishes to enhance their health journey – it is online and free. </a:t>
            </a:r>
          </a:p>
        </p:txBody>
      </p:sp>
      <p:sp>
        <p:nvSpPr>
          <p:cNvPr id="4" name="Slide Number Placeholder 3"/>
          <p:cNvSpPr>
            <a:spLocks noGrp="1"/>
          </p:cNvSpPr>
          <p:nvPr>
            <p:ph type="sldNum" sz="quarter" idx="5"/>
          </p:nvPr>
        </p:nvSpPr>
        <p:spPr/>
        <p:txBody>
          <a:bodyPr/>
          <a:lstStyle/>
          <a:p>
            <a:fld id="{AB531FCB-CA75-4FD9-9FFC-D98A9CE82738}" type="slidenum">
              <a:t>7</a:t>
            </a:fld>
            <a:endParaRPr lang="en-GB"/>
          </a:p>
        </p:txBody>
      </p:sp>
    </p:spTree>
    <p:extLst>
      <p:ext uri="{BB962C8B-B14F-4D97-AF65-F5344CB8AC3E}">
        <p14:creationId xmlns:p14="http://schemas.microsoft.com/office/powerpoint/2010/main" val="22242066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a:ea typeface="Calibri"/>
                <a:cs typeface="Calibri"/>
              </a:rPr>
              <a:t>Mental Health</a:t>
            </a:r>
          </a:p>
          <a:p>
            <a:endParaRPr lang="en-US" b="1" u="sng">
              <a:ea typeface="Calibri"/>
              <a:cs typeface="Calibri"/>
            </a:endParaRPr>
          </a:p>
          <a:p>
            <a:r>
              <a:rPr lang="en-US">
                <a:ea typeface="Calibri"/>
                <a:cs typeface="Calibri"/>
              </a:rPr>
              <a:t>Mental health has been spoken about more and more in recent years. It is very much at the forefront of a lot of campaigns and healthcare initiatives. Mental health can have a profound effect on a person and the way they are able to react to situations. When thinking about children, it can affect how they are able to communicate to adults whether that be in an education setting or at home with loved ones. Social media can now be used in order to access the help and information a child may require if they are struggling with their own mental health but do not wish to talk to anyone who is physically around them at the moment. Conversely, There is a lot on the internet and, more specifically on social media, that can hinder a child's mental health from cyberbullying, to body or social comparison (such as a child is showing off about something expensive). </a:t>
            </a:r>
          </a:p>
          <a:p>
            <a:endParaRPr lang="en-US">
              <a:ea typeface="Calibri"/>
              <a:cs typeface="Calibri"/>
            </a:endParaRPr>
          </a:p>
          <a:p>
            <a:r>
              <a:rPr lang="en-US" b="1" u="sng">
                <a:ea typeface="Calibri"/>
                <a:cs typeface="Calibri"/>
              </a:rPr>
              <a:t>Emotional well-being</a:t>
            </a:r>
          </a:p>
          <a:p>
            <a:endParaRPr lang="en-US" b="1" u="sng">
              <a:ea typeface="Calibri"/>
              <a:cs typeface="Calibri"/>
            </a:endParaRPr>
          </a:p>
          <a:p>
            <a:r>
              <a:rPr lang="en-US">
                <a:ea typeface="Calibri"/>
                <a:cs typeface="Calibri"/>
              </a:rPr>
              <a:t>Being able to regulate emotions is an important life skill. For children, being able to interpret and regulate your emotions to be able to manage and cope with life growing up, learning new skills and growth is very important. Social media has an ability to help a child's emotional wellbeing by connecting them to family and friends, to be able to communicate and feel part of a team or community as well as helping them learn how to regulate emotions in certain situations. However, social media has the ability to severely damage a child's emotions and de-regulate what has been learned to date.</a:t>
            </a:r>
          </a:p>
        </p:txBody>
      </p:sp>
      <p:sp>
        <p:nvSpPr>
          <p:cNvPr id="4" name="Slide Number Placeholder 3"/>
          <p:cNvSpPr>
            <a:spLocks noGrp="1"/>
          </p:cNvSpPr>
          <p:nvPr>
            <p:ph type="sldNum" sz="quarter" idx="5"/>
          </p:nvPr>
        </p:nvSpPr>
        <p:spPr/>
        <p:txBody>
          <a:bodyPr/>
          <a:lstStyle/>
          <a:p>
            <a:fld id="{AB531FCB-CA75-4FD9-9FFC-D98A9CE82738}" type="slidenum">
              <a:t>8</a:t>
            </a:fld>
            <a:endParaRPr lang="en-GB"/>
          </a:p>
        </p:txBody>
      </p:sp>
    </p:spTree>
    <p:extLst>
      <p:ext uri="{BB962C8B-B14F-4D97-AF65-F5344CB8AC3E}">
        <p14:creationId xmlns:p14="http://schemas.microsoft.com/office/powerpoint/2010/main" val="12305761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a:ea typeface="Calibri"/>
                <a:cs typeface="Calibri"/>
              </a:rPr>
              <a:t>Social Skills</a:t>
            </a:r>
            <a:endParaRPr lang="en-US">
              <a:ea typeface="Calibri"/>
              <a:cs typeface="Calibri"/>
            </a:endParaRPr>
          </a:p>
          <a:p>
            <a:endParaRPr lang="en-US" b="1" u="sng">
              <a:ea typeface="Calibri"/>
              <a:cs typeface="Calibri"/>
            </a:endParaRPr>
          </a:p>
          <a:p>
            <a:r>
              <a:rPr lang="en-US">
                <a:ea typeface="Calibri"/>
                <a:cs typeface="Calibri"/>
              </a:rPr>
              <a:t>As a child, learning social skills is part of growing up. Social skills allows children to acknowledge adult and other children's </a:t>
            </a:r>
            <a:r>
              <a:rPr lang="en-US" err="1">
                <a:ea typeface="Calibri"/>
                <a:cs typeface="Calibri"/>
              </a:rPr>
              <a:t>behaviour</a:t>
            </a:r>
            <a:r>
              <a:rPr lang="en-US">
                <a:ea typeface="Calibri"/>
                <a:cs typeface="Calibri"/>
              </a:rPr>
              <a:t> and respond accordingly. It also </a:t>
            </a:r>
            <a:r>
              <a:rPr lang="en-US" err="1">
                <a:ea typeface="Calibri"/>
                <a:cs typeface="Calibri"/>
              </a:rPr>
              <a:t>allos</a:t>
            </a:r>
            <a:r>
              <a:rPr lang="en-US">
                <a:ea typeface="Calibri"/>
                <a:cs typeface="Calibri"/>
              </a:rPr>
              <a:t> them to interact with other people in an appropriate manner and convey their own thoughts and feelings appropriately. Social media is able to develop and/or hinder a child's social skills, depending on the way in which this resource is used and thought of.</a:t>
            </a:r>
          </a:p>
          <a:p>
            <a:endParaRPr lang="en-US">
              <a:ea typeface="Calibri"/>
              <a:cs typeface="Calibri"/>
            </a:endParaRPr>
          </a:p>
          <a:p>
            <a:r>
              <a:rPr lang="en-US" b="1" u="sng">
                <a:ea typeface="Calibri"/>
                <a:cs typeface="Calibri"/>
              </a:rPr>
              <a:t>Physical Health</a:t>
            </a:r>
            <a:endParaRPr lang="en-US">
              <a:ea typeface="Calibri"/>
              <a:cs typeface="Calibri"/>
            </a:endParaRPr>
          </a:p>
          <a:p>
            <a:endParaRPr lang="en-US" b="1" u="sng">
              <a:ea typeface="Calibri"/>
              <a:cs typeface="Calibri"/>
            </a:endParaRPr>
          </a:p>
          <a:p>
            <a:r>
              <a:rPr lang="en-US">
                <a:ea typeface="Calibri"/>
                <a:cs typeface="Calibri"/>
              </a:rPr>
              <a:t>Physical health is well known these days as the body's health, condition and whether you are suffering from an illness. Children develop their physical health as they grow and they encounter various illnesses that are in the world. Social media is able to enhance a child's affinity with improving physical health but may also place a disproportionate spotlight on physical </a:t>
            </a:r>
            <a:r>
              <a:rPr lang="en-US" err="1">
                <a:ea typeface="Calibri"/>
                <a:cs typeface="Calibri"/>
              </a:rPr>
              <a:t>appreance</a:t>
            </a:r>
            <a:r>
              <a:rPr lang="en-US">
                <a:ea typeface="Calibri"/>
                <a:cs typeface="Calibri"/>
              </a:rPr>
              <a:t>. </a:t>
            </a:r>
          </a:p>
        </p:txBody>
      </p:sp>
      <p:sp>
        <p:nvSpPr>
          <p:cNvPr id="4" name="Slide Number Placeholder 3"/>
          <p:cNvSpPr>
            <a:spLocks noGrp="1"/>
          </p:cNvSpPr>
          <p:nvPr>
            <p:ph type="sldNum" sz="quarter" idx="5"/>
          </p:nvPr>
        </p:nvSpPr>
        <p:spPr/>
        <p:txBody>
          <a:bodyPr/>
          <a:lstStyle/>
          <a:p>
            <a:fld id="{AB531FCB-CA75-4FD9-9FFC-D98A9CE82738}" type="slidenum">
              <a:t>9</a:t>
            </a:fld>
            <a:endParaRPr lang="en-GB"/>
          </a:p>
        </p:txBody>
      </p:sp>
    </p:spTree>
    <p:extLst>
      <p:ext uri="{BB962C8B-B14F-4D97-AF65-F5344CB8AC3E}">
        <p14:creationId xmlns:p14="http://schemas.microsoft.com/office/powerpoint/2010/main" val="27302076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a:ea typeface="Calibri"/>
                <a:cs typeface="Calibri"/>
              </a:rPr>
              <a:t>Social Skills</a:t>
            </a:r>
            <a:endParaRPr lang="en-US">
              <a:ea typeface="Calibri"/>
              <a:cs typeface="Calibri"/>
            </a:endParaRPr>
          </a:p>
          <a:p>
            <a:endParaRPr lang="en-US" b="1" u="sng">
              <a:ea typeface="Calibri"/>
              <a:cs typeface="Calibri"/>
            </a:endParaRPr>
          </a:p>
          <a:p>
            <a:r>
              <a:rPr lang="en-US">
                <a:ea typeface="Calibri"/>
                <a:cs typeface="Calibri"/>
              </a:rPr>
              <a:t>As a child, learning social skills is part of growing up. Social skills allows children to acknowledge adult and other children's </a:t>
            </a:r>
            <a:r>
              <a:rPr lang="en-US" err="1">
                <a:ea typeface="Calibri"/>
                <a:cs typeface="Calibri"/>
              </a:rPr>
              <a:t>behaviour</a:t>
            </a:r>
            <a:r>
              <a:rPr lang="en-US">
                <a:ea typeface="Calibri"/>
                <a:cs typeface="Calibri"/>
              </a:rPr>
              <a:t> and respond accordingly. It also </a:t>
            </a:r>
            <a:r>
              <a:rPr lang="en-US" err="1">
                <a:ea typeface="Calibri"/>
                <a:cs typeface="Calibri"/>
              </a:rPr>
              <a:t>allos</a:t>
            </a:r>
            <a:r>
              <a:rPr lang="en-US">
                <a:ea typeface="Calibri"/>
                <a:cs typeface="Calibri"/>
              </a:rPr>
              <a:t> them to interact with other people in an appropriate manner and convey their own thoughts and feelings appropriately. Social media is able to develop and/or hinder a child's social skills, depending on the way in which this resource is used and thought of.</a:t>
            </a:r>
          </a:p>
          <a:p>
            <a:endParaRPr lang="en-US">
              <a:ea typeface="Calibri"/>
              <a:cs typeface="Calibri"/>
            </a:endParaRPr>
          </a:p>
          <a:p>
            <a:r>
              <a:rPr lang="en-US" b="1" u="sng">
                <a:ea typeface="Calibri"/>
                <a:cs typeface="Calibri"/>
              </a:rPr>
              <a:t>Physical Health</a:t>
            </a:r>
            <a:endParaRPr lang="en-US">
              <a:ea typeface="Calibri"/>
              <a:cs typeface="Calibri"/>
            </a:endParaRPr>
          </a:p>
          <a:p>
            <a:endParaRPr lang="en-US" b="1" u="sng">
              <a:ea typeface="Calibri"/>
              <a:cs typeface="Calibri"/>
            </a:endParaRPr>
          </a:p>
          <a:p>
            <a:r>
              <a:rPr lang="en-US">
                <a:ea typeface="Calibri"/>
                <a:cs typeface="Calibri"/>
              </a:rPr>
              <a:t>Physical health is well known these days as the body's health, condition and whether you are suffering from an illness. Children develop their physical health as they grow and they encounter various illnesses that are in the world. Social media is able to enhance a child's affinity with improving physical health but may also place a disproportionate spotlight on physical </a:t>
            </a:r>
            <a:r>
              <a:rPr lang="en-US" err="1">
                <a:ea typeface="Calibri"/>
                <a:cs typeface="Calibri"/>
              </a:rPr>
              <a:t>apperance</a:t>
            </a:r>
            <a:r>
              <a:rPr lang="en-US">
                <a:ea typeface="Calibri"/>
                <a:cs typeface="Calibri"/>
              </a:rPr>
              <a:t>.</a:t>
            </a:r>
          </a:p>
          <a:p>
            <a:endParaRPr lang="en-US">
              <a:ea typeface="Calibri"/>
              <a:cs typeface="Calibri"/>
            </a:endParaRPr>
          </a:p>
          <a:p>
            <a:r>
              <a:rPr lang="en-US" b="1" u="sng">
                <a:ea typeface="Calibri"/>
                <a:cs typeface="Calibri"/>
              </a:rPr>
              <a:t>Summery</a:t>
            </a:r>
            <a:endParaRPr lang="en-US">
              <a:ea typeface="Calibri"/>
              <a:cs typeface="Calibri"/>
            </a:endParaRPr>
          </a:p>
          <a:p>
            <a:endParaRPr lang="en-US" b="1" u="sng">
              <a:ea typeface="Calibri"/>
              <a:cs typeface="Calibri"/>
            </a:endParaRPr>
          </a:p>
          <a:p>
            <a:r>
              <a:rPr lang="en-US">
                <a:ea typeface="Calibri"/>
                <a:cs typeface="Calibri"/>
              </a:rPr>
              <a:t>All aspects just mentioned need to be understood in order to properly assess the effects technology, specifically social media, has on children, their development and </a:t>
            </a:r>
            <a:r>
              <a:rPr lang="en-US" err="1">
                <a:ea typeface="Calibri"/>
                <a:cs typeface="Calibri"/>
              </a:rPr>
              <a:t>behaviour</a:t>
            </a:r>
            <a:r>
              <a:rPr lang="en-US">
                <a:ea typeface="Calibri"/>
                <a:cs typeface="Calibri"/>
              </a:rPr>
              <a:t>. </a:t>
            </a:r>
          </a:p>
          <a:p>
            <a:endParaRPr lang="en-US">
              <a:ea typeface="Calibri"/>
              <a:cs typeface="Calibri"/>
            </a:endParaRPr>
          </a:p>
          <a:p>
            <a:endParaRPr lang="en-US" b="1">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t>10</a:t>
            </a:fld>
            <a:endParaRPr lang="en-GB"/>
          </a:p>
        </p:txBody>
      </p:sp>
    </p:spTree>
    <p:extLst>
      <p:ext uri="{BB962C8B-B14F-4D97-AF65-F5344CB8AC3E}">
        <p14:creationId xmlns:p14="http://schemas.microsoft.com/office/powerpoint/2010/main" val="6675894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a:ea typeface="Calibri"/>
                <a:cs typeface="Calibri"/>
              </a:rPr>
              <a:t>Social Skills</a:t>
            </a:r>
            <a:endParaRPr lang="en-US">
              <a:ea typeface="Calibri"/>
              <a:cs typeface="Calibri"/>
            </a:endParaRPr>
          </a:p>
          <a:p>
            <a:endParaRPr lang="en-US" b="1" u="sng">
              <a:ea typeface="Calibri"/>
              <a:cs typeface="Calibri"/>
            </a:endParaRPr>
          </a:p>
          <a:p>
            <a:r>
              <a:rPr lang="en-US">
                <a:ea typeface="Calibri"/>
                <a:cs typeface="Calibri"/>
              </a:rPr>
              <a:t>As a child, learning social skills is part of growing up. Social skills allows children to acknowledge adult and other children's </a:t>
            </a:r>
            <a:r>
              <a:rPr lang="en-US" err="1">
                <a:ea typeface="Calibri"/>
                <a:cs typeface="Calibri"/>
              </a:rPr>
              <a:t>behaviour</a:t>
            </a:r>
            <a:r>
              <a:rPr lang="en-US">
                <a:ea typeface="Calibri"/>
                <a:cs typeface="Calibri"/>
              </a:rPr>
              <a:t> and respond accordingly. It also </a:t>
            </a:r>
            <a:r>
              <a:rPr lang="en-US" err="1">
                <a:ea typeface="Calibri"/>
                <a:cs typeface="Calibri"/>
              </a:rPr>
              <a:t>allos</a:t>
            </a:r>
            <a:r>
              <a:rPr lang="en-US">
                <a:ea typeface="Calibri"/>
                <a:cs typeface="Calibri"/>
              </a:rPr>
              <a:t> them to interact with other people in an appropriate manner and convey their own thoughts and feelings appropriately. Social media is able to develop and/or hinder a child's social skills, depending on the way in which this resource is used and thought of.</a:t>
            </a:r>
          </a:p>
          <a:p>
            <a:endParaRPr lang="en-US">
              <a:ea typeface="Calibri"/>
              <a:cs typeface="Calibri"/>
            </a:endParaRPr>
          </a:p>
          <a:p>
            <a:r>
              <a:rPr lang="en-US" b="1" u="sng">
                <a:ea typeface="Calibri"/>
                <a:cs typeface="Calibri"/>
              </a:rPr>
              <a:t>Physical Health</a:t>
            </a:r>
            <a:endParaRPr lang="en-US">
              <a:ea typeface="Calibri"/>
              <a:cs typeface="Calibri"/>
            </a:endParaRPr>
          </a:p>
          <a:p>
            <a:endParaRPr lang="en-US" b="1" u="sng">
              <a:ea typeface="Calibri"/>
              <a:cs typeface="Calibri"/>
            </a:endParaRPr>
          </a:p>
          <a:p>
            <a:r>
              <a:rPr lang="en-US">
                <a:ea typeface="Calibri"/>
                <a:cs typeface="Calibri"/>
              </a:rPr>
              <a:t>Physical health is well known these days as the body's health, condition and whether you are suffering from an illness. Children develop their physical health as they grow and they encounter various illnesses that are in the world. Social media is able to enhance a child's affinity with improving physical health but may also place a disproportionate spotlight on physical </a:t>
            </a:r>
            <a:r>
              <a:rPr lang="en-US" err="1">
                <a:ea typeface="Calibri"/>
                <a:cs typeface="Calibri"/>
              </a:rPr>
              <a:t>appreance</a:t>
            </a:r>
            <a:r>
              <a:rPr lang="en-US">
                <a:ea typeface="Calibri"/>
                <a:cs typeface="Calibri"/>
              </a:rPr>
              <a:t>. </a:t>
            </a:r>
          </a:p>
        </p:txBody>
      </p:sp>
      <p:sp>
        <p:nvSpPr>
          <p:cNvPr id="4" name="Slide Number Placeholder 3"/>
          <p:cNvSpPr>
            <a:spLocks noGrp="1"/>
          </p:cNvSpPr>
          <p:nvPr>
            <p:ph type="sldNum" sz="quarter" idx="5"/>
          </p:nvPr>
        </p:nvSpPr>
        <p:spPr/>
        <p:txBody>
          <a:bodyPr/>
          <a:lstStyle/>
          <a:p>
            <a:fld id="{AB531FCB-CA75-4FD9-9FFC-D98A9CE82738}" type="slidenum">
              <a:t>12</a:t>
            </a:fld>
            <a:endParaRPr lang="en-GB"/>
          </a:p>
        </p:txBody>
      </p:sp>
    </p:spTree>
    <p:extLst>
      <p:ext uri="{BB962C8B-B14F-4D97-AF65-F5344CB8AC3E}">
        <p14:creationId xmlns:p14="http://schemas.microsoft.com/office/powerpoint/2010/main" val="33538516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a:ea typeface="Calibri"/>
                <a:cs typeface="Calibri"/>
              </a:rPr>
              <a:t>Social Skills</a:t>
            </a:r>
            <a:endParaRPr lang="en-US">
              <a:ea typeface="Calibri"/>
              <a:cs typeface="Calibri"/>
            </a:endParaRPr>
          </a:p>
          <a:p>
            <a:endParaRPr lang="en-US" b="1" u="sng">
              <a:ea typeface="Calibri"/>
              <a:cs typeface="Calibri"/>
            </a:endParaRPr>
          </a:p>
          <a:p>
            <a:r>
              <a:rPr lang="en-US">
                <a:ea typeface="Calibri"/>
                <a:cs typeface="Calibri"/>
              </a:rPr>
              <a:t>As a child, learning social skills is part of growing up. Social skills allows children to acknowledge adult and other children's </a:t>
            </a:r>
            <a:r>
              <a:rPr lang="en-US" err="1">
                <a:ea typeface="Calibri"/>
                <a:cs typeface="Calibri"/>
              </a:rPr>
              <a:t>behaviour</a:t>
            </a:r>
            <a:r>
              <a:rPr lang="en-US">
                <a:ea typeface="Calibri"/>
                <a:cs typeface="Calibri"/>
              </a:rPr>
              <a:t> and respond accordingly. It also </a:t>
            </a:r>
            <a:r>
              <a:rPr lang="en-US" err="1">
                <a:ea typeface="Calibri"/>
                <a:cs typeface="Calibri"/>
              </a:rPr>
              <a:t>allos</a:t>
            </a:r>
            <a:r>
              <a:rPr lang="en-US">
                <a:ea typeface="Calibri"/>
                <a:cs typeface="Calibri"/>
              </a:rPr>
              <a:t> them to interact with other people in an appropriate manner and convey their own thoughts and feelings appropriately. Social media is able to develop and/or hinder a child's social skills, depending on the way in which this resource is used and thought of.</a:t>
            </a:r>
          </a:p>
          <a:p>
            <a:endParaRPr lang="en-US">
              <a:ea typeface="Calibri"/>
              <a:cs typeface="Calibri"/>
            </a:endParaRPr>
          </a:p>
          <a:p>
            <a:r>
              <a:rPr lang="en-US" b="1" u="sng">
                <a:ea typeface="Calibri"/>
                <a:cs typeface="Calibri"/>
              </a:rPr>
              <a:t>Physical Health</a:t>
            </a:r>
            <a:endParaRPr lang="en-US">
              <a:ea typeface="Calibri"/>
              <a:cs typeface="Calibri"/>
            </a:endParaRPr>
          </a:p>
          <a:p>
            <a:endParaRPr lang="en-US" b="1" u="sng">
              <a:ea typeface="Calibri"/>
              <a:cs typeface="Calibri"/>
            </a:endParaRPr>
          </a:p>
          <a:p>
            <a:r>
              <a:rPr lang="en-US">
                <a:ea typeface="Calibri"/>
                <a:cs typeface="Calibri"/>
              </a:rPr>
              <a:t>Physical health is well known these days as the body's health, condition and whether you are suffering from an illness. Children develop their physical health as they grow and they encounter various illnesses that are in the world. Social media is able to enhance a child's affinity with improving physical health but may also place a disproportionate spotlight on physical </a:t>
            </a:r>
            <a:r>
              <a:rPr lang="en-US" err="1">
                <a:ea typeface="Calibri"/>
                <a:cs typeface="Calibri"/>
              </a:rPr>
              <a:t>appreance</a:t>
            </a:r>
            <a:r>
              <a:rPr lang="en-US">
                <a:ea typeface="Calibri"/>
                <a:cs typeface="Calibri"/>
              </a:rPr>
              <a:t>. </a:t>
            </a:r>
          </a:p>
        </p:txBody>
      </p:sp>
      <p:sp>
        <p:nvSpPr>
          <p:cNvPr id="4" name="Slide Number Placeholder 3"/>
          <p:cNvSpPr>
            <a:spLocks noGrp="1"/>
          </p:cNvSpPr>
          <p:nvPr>
            <p:ph type="sldNum" sz="quarter" idx="5"/>
          </p:nvPr>
        </p:nvSpPr>
        <p:spPr/>
        <p:txBody>
          <a:bodyPr/>
          <a:lstStyle/>
          <a:p>
            <a:fld id="{AB531FCB-CA75-4FD9-9FFC-D98A9CE82738}" type="slidenum">
              <a:t>13</a:t>
            </a:fld>
            <a:endParaRPr lang="en-GB"/>
          </a:p>
        </p:txBody>
      </p:sp>
    </p:spTree>
    <p:extLst>
      <p:ext uri="{BB962C8B-B14F-4D97-AF65-F5344CB8AC3E}">
        <p14:creationId xmlns:p14="http://schemas.microsoft.com/office/powerpoint/2010/main" val="176253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a:ea typeface="Calibri"/>
                <a:cs typeface="Calibri"/>
              </a:rPr>
              <a:t>Social Skills</a:t>
            </a:r>
            <a:endParaRPr lang="en-US">
              <a:ea typeface="Calibri"/>
              <a:cs typeface="Calibri"/>
            </a:endParaRPr>
          </a:p>
          <a:p>
            <a:endParaRPr lang="en-US" b="1" u="sng">
              <a:ea typeface="Calibri"/>
              <a:cs typeface="Calibri"/>
            </a:endParaRPr>
          </a:p>
          <a:p>
            <a:r>
              <a:rPr lang="en-US">
                <a:ea typeface="Calibri"/>
                <a:cs typeface="Calibri"/>
              </a:rPr>
              <a:t>As a child, learning social skills is part of growing up. Social skills allows children to acknowledge adult and other children's </a:t>
            </a:r>
            <a:r>
              <a:rPr lang="en-US" err="1">
                <a:ea typeface="Calibri"/>
                <a:cs typeface="Calibri"/>
              </a:rPr>
              <a:t>behaviour</a:t>
            </a:r>
            <a:r>
              <a:rPr lang="en-US">
                <a:ea typeface="Calibri"/>
                <a:cs typeface="Calibri"/>
              </a:rPr>
              <a:t> and respond accordingly. It also </a:t>
            </a:r>
            <a:r>
              <a:rPr lang="en-US" err="1">
                <a:ea typeface="Calibri"/>
                <a:cs typeface="Calibri"/>
              </a:rPr>
              <a:t>allos</a:t>
            </a:r>
            <a:r>
              <a:rPr lang="en-US">
                <a:ea typeface="Calibri"/>
                <a:cs typeface="Calibri"/>
              </a:rPr>
              <a:t> them to interact with other people in an appropriate manner and convey their own thoughts and feelings appropriately. Social media is able to develop and/or hinder a child's social skills, depending on the way in which this resource is used and thought of.</a:t>
            </a:r>
          </a:p>
          <a:p>
            <a:endParaRPr lang="en-US">
              <a:ea typeface="Calibri"/>
              <a:cs typeface="Calibri"/>
            </a:endParaRPr>
          </a:p>
          <a:p>
            <a:r>
              <a:rPr lang="en-US" b="1" u="sng">
                <a:ea typeface="Calibri"/>
                <a:cs typeface="Calibri"/>
              </a:rPr>
              <a:t>Physical Health</a:t>
            </a:r>
            <a:endParaRPr lang="en-US">
              <a:ea typeface="Calibri"/>
              <a:cs typeface="Calibri"/>
            </a:endParaRPr>
          </a:p>
          <a:p>
            <a:endParaRPr lang="en-US" b="1" u="sng">
              <a:ea typeface="Calibri"/>
              <a:cs typeface="Calibri"/>
            </a:endParaRPr>
          </a:p>
          <a:p>
            <a:r>
              <a:rPr lang="en-US">
                <a:ea typeface="Calibri"/>
                <a:cs typeface="Calibri"/>
              </a:rPr>
              <a:t>Physical health is well known these days as the body's health, condition and whether you are suffering from an illness. Children develop their physical health as they grow and they encounter various illnesses that are in the world. Social media is able to enhance a child's affinity with improving physical health but may also place a disproportionate spotlight on physical </a:t>
            </a:r>
            <a:r>
              <a:rPr lang="en-US" err="1">
                <a:ea typeface="Calibri"/>
                <a:cs typeface="Calibri"/>
              </a:rPr>
              <a:t>appreance</a:t>
            </a:r>
            <a:r>
              <a:rPr lang="en-US">
                <a:ea typeface="Calibri"/>
                <a:cs typeface="Calibri"/>
              </a:rPr>
              <a:t>. </a:t>
            </a:r>
          </a:p>
        </p:txBody>
      </p:sp>
      <p:sp>
        <p:nvSpPr>
          <p:cNvPr id="4" name="Slide Number Placeholder 3"/>
          <p:cNvSpPr>
            <a:spLocks noGrp="1"/>
          </p:cNvSpPr>
          <p:nvPr>
            <p:ph type="sldNum" sz="quarter" idx="5"/>
          </p:nvPr>
        </p:nvSpPr>
        <p:spPr/>
        <p:txBody>
          <a:bodyPr/>
          <a:lstStyle/>
          <a:p>
            <a:fld id="{AB531FCB-CA75-4FD9-9FFC-D98A9CE82738}" type="slidenum">
              <a:t>14</a:t>
            </a:fld>
            <a:endParaRPr lang="en-GB"/>
          </a:p>
        </p:txBody>
      </p:sp>
    </p:spTree>
    <p:extLst>
      <p:ext uri="{BB962C8B-B14F-4D97-AF65-F5344CB8AC3E}">
        <p14:creationId xmlns:p14="http://schemas.microsoft.com/office/powerpoint/2010/main" val="23839692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a:ea typeface="Calibri"/>
                <a:cs typeface="Calibri"/>
              </a:rPr>
              <a:t>Social Skills</a:t>
            </a:r>
            <a:endParaRPr lang="en-US">
              <a:ea typeface="Calibri"/>
              <a:cs typeface="Calibri"/>
            </a:endParaRPr>
          </a:p>
          <a:p>
            <a:endParaRPr lang="en-US" b="1" u="sng">
              <a:ea typeface="Calibri"/>
              <a:cs typeface="Calibri"/>
            </a:endParaRPr>
          </a:p>
          <a:p>
            <a:r>
              <a:rPr lang="en-US">
                <a:ea typeface="Calibri"/>
                <a:cs typeface="Calibri"/>
              </a:rPr>
              <a:t>As a child, learning social skills is part of growing up. Social skills allows children to acknowledge adult and other children's </a:t>
            </a:r>
            <a:r>
              <a:rPr lang="en-US" err="1">
                <a:ea typeface="Calibri"/>
                <a:cs typeface="Calibri"/>
              </a:rPr>
              <a:t>behaviour</a:t>
            </a:r>
            <a:r>
              <a:rPr lang="en-US">
                <a:ea typeface="Calibri"/>
                <a:cs typeface="Calibri"/>
              </a:rPr>
              <a:t> and respond accordingly. It also </a:t>
            </a:r>
            <a:r>
              <a:rPr lang="en-US" err="1">
                <a:ea typeface="Calibri"/>
                <a:cs typeface="Calibri"/>
              </a:rPr>
              <a:t>allos</a:t>
            </a:r>
            <a:r>
              <a:rPr lang="en-US">
                <a:ea typeface="Calibri"/>
                <a:cs typeface="Calibri"/>
              </a:rPr>
              <a:t> them to interact with other people in an appropriate manner and convey their own thoughts and feelings appropriately. Social media is able to develop and/or hinder a child's social skills, depending on the way in which this resource is used and thought of.</a:t>
            </a:r>
          </a:p>
          <a:p>
            <a:endParaRPr lang="en-US">
              <a:ea typeface="Calibri"/>
              <a:cs typeface="Calibri"/>
            </a:endParaRPr>
          </a:p>
          <a:p>
            <a:r>
              <a:rPr lang="en-US" b="1" u="sng">
                <a:ea typeface="Calibri"/>
                <a:cs typeface="Calibri"/>
              </a:rPr>
              <a:t>Physical Health</a:t>
            </a:r>
            <a:endParaRPr lang="en-US">
              <a:ea typeface="Calibri"/>
              <a:cs typeface="Calibri"/>
            </a:endParaRPr>
          </a:p>
          <a:p>
            <a:endParaRPr lang="en-US" b="1" u="sng">
              <a:ea typeface="Calibri"/>
              <a:cs typeface="Calibri"/>
            </a:endParaRPr>
          </a:p>
          <a:p>
            <a:r>
              <a:rPr lang="en-US">
                <a:ea typeface="Calibri"/>
                <a:cs typeface="Calibri"/>
              </a:rPr>
              <a:t>Physical health is well known these days as the body's health, condition and whether you are suffering from an illness. Children develop their physical health as they grow and they encounter various illnesses that are in the world. Social media is able to enhance a child's affinity with improving physical health but may also place a disproportionate spotlight on physical </a:t>
            </a:r>
            <a:r>
              <a:rPr lang="en-US" err="1">
                <a:ea typeface="Calibri"/>
                <a:cs typeface="Calibri"/>
              </a:rPr>
              <a:t>appreance</a:t>
            </a:r>
            <a:r>
              <a:rPr lang="en-US">
                <a:ea typeface="Calibri"/>
                <a:cs typeface="Calibri"/>
              </a:rPr>
              <a:t>. </a:t>
            </a:r>
          </a:p>
        </p:txBody>
      </p:sp>
      <p:sp>
        <p:nvSpPr>
          <p:cNvPr id="4" name="Slide Number Placeholder 3"/>
          <p:cNvSpPr>
            <a:spLocks noGrp="1"/>
          </p:cNvSpPr>
          <p:nvPr>
            <p:ph type="sldNum" sz="quarter" idx="5"/>
          </p:nvPr>
        </p:nvSpPr>
        <p:spPr/>
        <p:txBody>
          <a:bodyPr/>
          <a:lstStyle/>
          <a:p>
            <a:fld id="{AB531FCB-CA75-4FD9-9FFC-D98A9CE82738}" type="slidenum">
              <a:t>15</a:t>
            </a:fld>
            <a:endParaRPr lang="en-GB"/>
          </a:p>
        </p:txBody>
      </p:sp>
    </p:spTree>
    <p:extLst>
      <p:ext uri="{BB962C8B-B14F-4D97-AF65-F5344CB8AC3E}">
        <p14:creationId xmlns:p14="http://schemas.microsoft.com/office/powerpoint/2010/main" val="15323457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a:ea typeface="Calibri"/>
                <a:cs typeface="Calibri"/>
              </a:rPr>
              <a:t>Social Skills</a:t>
            </a:r>
            <a:endParaRPr lang="en-US">
              <a:ea typeface="Calibri"/>
              <a:cs typeface="Calibri"/>
            </a:endParaRPr>
          </a:p>
          <a:p>
            <a:endParaRPr lang="en-US" b="1" u="sng">
              <a:ea typeface="Calibri"/>
              <a:cs typeface="Calibri"/>
            </a:endParaRPr>
          </a:p>
          <a:p>
            <a:r>
              <a:rPr lang="en-US">
                <a:ea typeface="Calibri"/>
                <a:cs typeface="Calibri"/>
              </a:rPr>
              <a:t>As a child, learning social skills is part of growing up. Social skills allows children to acknowledge adult and other children's </a:t>
            </a:r>
            <a:r>
              <a:rPr lang="en-US" err="1">
                <a:ea typeface="Calibri"/>
                <a:cs typeface="Calibri"/>
              </a:rPr>
              <a:t>behaviour</a:t>
            </a:r>
            <a:r>
              <a:rPr lang="en-US">
                <a:ea typeface="Calibri"/>
                <a:cs typeface="Calibri"/>
              </a:rPr>
              <a:t> and respond accordingly. It also </a:t>
            </a:r>
            <a:r>
              <a:rPr lang="en-US" err="1">
                <a:ea typeface="Calibri"/>
                <a:cs typeface="Calibri"/>
              </a:rPr>
              <a:t>allos</a:t>
            </a:r>
            <a:r>
              <a:rPr lang="en-US">
                <a:ea typeface="Calibri"/>
                <a:cs typeface="Calibri"/>
              </a:rPr>
              <a:t> them to interact with other people in an appropriate manner and convey their own thoughts and feelings appropriately. Social media is able to develop and/or hinder a child's social skills, depending on the way in which this resource is used and thought of.</a:t>
            </a:r>
          </a:p>
          <a:p>
            <a:endParaRPr lang="en-US">
              <a:ea typeface="Calibri"/>
              <a:cs typeface="Calibri"/>
            </a:endParaRPr>
          </a:p>
          <a:p>
            <a:r>
              <a:rPr lang="en-US" b="1" u="sng">
                <a:ea typeface="Calibri"/>
                <a:cs typeface="Calibri"/>
              </a:rPr>
              <a:t>Physical Health</a:t>
            </a:r>
            <a:endParaRPr lang="en-US">
              <a:ea typeface="Calibri"/>
              <a:cs typeface="Calibri"/>
            </a:endParaRPr>
          </a:p>
          <a:p>
            <a:endParaRPr lang="en-US" b="1" u="sng">
              <a:ea typeface="Calibri"/>
              <a:cs typeface="Calibri"/>
            </a:endParaRPr>
          </a:p>
          <a:p>
            <a:r>
              <a:rPr lang="en-US">
                <a:ea typeface="Calibri"/>
                <a:cs typeface="Calibri"/>
              </a:rPr>
              <a:t>Physical health is well known these days as the body's health, condition and whether you are suffering from an illness. Children develop their physical health as they grow and they encounter various illnesses that are in the world. Social media is able to enhance a child's affinity with improving physical health but may also place a disproportionate spotlight on physical </a:t>
            </a:r>
            <a:r>
              <a:rPr lang="en-US" err="1">
                <a:ea typeface="Calibri"/>
                <a:cs typeface="Calibri"/>
              </a:rPr>
              <a:t>appreance</a:t>
            </a:r>
            <a:r>
              <a:rPr lang="en-US">
                <a:ea typeface="Calibri"/>
                <a:cs typeface="Calibri"/>
              </a:rPr>
              <a:t>. </a:t>
            </a:r>
          </a:p>
        </p:txBody>
      </p:sp>
      <p:sp>
        <p:nvSpPr>
          <p:cNvPr id="4" name="Slide Number Placeholder 3"/>
          <p:cNvSpPr>
            <a:spLocks noGrp="1"/>
          </p:cNvSpPr>
          <p:nvPr>
            <p:ph type="sldNum" sz="quarter" idx="5"/>
          </p:nvPr>
        </p:nvSpPr>
        <p:spPr/>
        <p:txBody>
          <a:bodyPr/>
          <a:lstStyle/>
          <a:p>
            <a:fld id="{AB531FCB-CA75-4FD9-9FFC-D98A9CE82738}" type="slidenum">
              <a:t>16</a:t>
            </a:fld>
            <a:endParaRPr lang="en-GB"/>
          </a:p>
        </p:txBody>
      </p:sp>
    </p:spTree>
    <p:extLst>
      <p:ext uri="{BB962C8B-B14F-4D97-AF65-F5344CB8AC3E}">
        <p14:creationId xmlns:p14="http://schemas.microsoft.com/office/powerpoint/2010/main" val="29327525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social skills and interpersonal relationships are very important as children grow and develop to set them up for future adult life. </a:t>
            </a:r>
          </a:p>
          <a:p>
            <a:br>
              <a:rPr lang="en-US"/>
            </a:br>
            <a:endParaRPr lang="en-US"/>
          </a:p>
          <a:p>
            <a:r>
              <a:rPr lang="en-US"/>
              <a:t>FOMO, social media addiction, face to face communication, useful resources, dependence, a sense of community and stranger danger are all aspects of the internet and social media that need to be considered when looking at whether they are useful tools to children.</a:t>
            </a:r>
            <a:endParaRPr lang="en-GB"/>
          </a:p>
          <a:p>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rPr lang="en-GB"/>
              <a:t>22</a:t>
            </a:fld>
            <a:endParaRPr lang="en-GB"/>
          </a:p>
        </p:txBody>
      </p:sp>
    </p:spTree>
    <p:extLst>
      <p:ext uri="{BB962C8B-B14F-4D97-AF65-F5344CB8AC3E}">
        <p14:creationId xmlns:p14="http://schemas.microsoft.com/office/powerpoint/2010/main" val="30259952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Depression and anxiety links with the young are more at the forefront in a lot of mental health campaigns in recent years. Anxiety has been prevalent among youth for many reasons and the introduction of technology into those complex feelings do not seem necessarily enhance communication skills but, in fact, can make a younger person feel more comfortable using this technology to communicate rather than engaging in face-to-face communication (Pierce, 2009).</a:t>
            </a:r>
          </a:p>
          <a:p>
            <a:endParaRPr lang="en-US">
              <a:ea typeface="Calibri"/>
              <a:cs typeface="Calibri"/>
            </a:endParaRPr>
          </a:p>
          <a:p>
            <a:r>
              <a:rPr lang="en-US"/>
              <a:t>There are benefits and drawbacks with the use of the internet including social media. The ability to engage in the resources that the internet has to offer but, on the other hand, there are some that believe this resource is narrow and only find it useful in limited circumstances (Livingstone, 2011).</a:t>
            </a:r>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rPr lang="en-GB"/>
              <a:t>23</a:t>
            </a:fld>
            <a:endParaRPr lang="en-GB"/>
          </a:p>
        </p:txBody>
      </p:sp>
    </p:spTree>
    <p:extLst>
      <p:ext uri="{BB962C8B-B14F-4D97-AF65-F5344CB8AC3E}">
        <p14:creationId xmlns:p14="http://schemas.microsoft.com/office/powerpoint/2010/main" val="40761504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Addictive </a:t>
            </a:r>
            <a:r>
              <a:rPr lang="en-US" err="1"/>
              <a:t>behaviours</a:t>
            </a:r>
            <a:r>
              <a:rPr lang="en-US"/>
              <a:t> such as smoking or drinking may not always be thought of to be associated with the use of the internet or social media. This can be attributed to the ability to fall victim to cyberbullying among young people. The prevalent use of the internet or social media has been seen to increase among female youth when they fall victim to cyber bullying (Nikolaou, 2022).</a:t>
            </a:r>
          </a:p>
          <a:p>
            <a:endParaRPr lang="en-US">
              <a:ea typeface="Calibri"/>
              <a:cs typeface="Calibri"/>
            </a:endParaRPr>
          </a:p>
          <a:p>
            <a:r>
              <a:rPr lang="en-US"/>
              <a:t>Using social media to excess and displaying a possible compulsion to use social media is known as social media addiction (Griffiths, 2000; Starcevic, 2013; Hou et al, 2019).</a:t>
            </a:r>
            <a:endParaRPr lang="en-US">
              <a:ea typeface="Calibri"/>
              <a:cs typeface="Calibri"/>
            </a:endParaRPr>
          </a:p>
          <a:p>
            <a:br>
              <a:rPr lang="en-US">
                <a:cs typeface="+mn-lt"/>
              </a:rPr>
            </a:br>
            <a:r>
              <a:rPr lang="en-US"/>
              <a:t>FOMO or fear of missing  out is a term used by youngsters to describe when something is happening that they are not involved with, the subsequent 'fear' or feeling related to that event, if they were not involved. </a:t>
            </a:r>
          </a:p>
          <a:p>
            <a:endParaRPr lang="en-US">
              <a:cs typeface="+mn-lt"/>
            </a:endParaRPr>
          </a:p>
          <a:p>
            <a:r>
              <a:rPr lang="en-US"/>
              <a:t>a connection has been made with fomo and an internet, specifically social media, addiction (Bloemen and Connick, 2020)</a:t>
            </a:r>
          </a:p>
          <a:p>
            <a:endParaRPr lang="en-US">
              <a:cs typeface="+mn-lt"/>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rPr lang="en-GB"/>
              <a:t>24</a:t>
            </a:fld>
            <a:endParaRPr lang="en-GB"/>
          </a:p>
        </p:txBody>
      </p:sp>
    </p:spTree>
    <p:extLst>
      <p:ext uri="{BB962C8B-B14F-4D97-AF65-F5344CB8AC3E}">
        <p14:creationId xmlns:p14="http://schemas.microsoft.com/office/powerpoint/2010/main" val="29177156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Social networking or social media sites may be turning into an obsession for some younger people. The amount in which they are using social media correlates to the increase in </a:t>
            </a:r>
            <a:r>
              <a:rPr lang="en-US" err="1"/>
              <a:t>thier</a:t>
            </a:r>
            <a:r>
              <a:rPr lang="en-US"/>
              <a:t> dependence upon them in regards to their general use as well as the content which is on these sites (Choudhary and Baskaran, 2022).</a:t>
            </a:r>
          </a:p>
          <a:p>
            <a:endParaRPr lang="en-US">
              <a:ea typeface="Calibri"/>
              <a:cs typeface="Calibri"/>
            </a:endParaRPr>
          </a:p>
          <a:p>
            <a:r>
              <a:rPr lang="en-US"/>
              <a:t>The LGBTQ+ community has benefitted from social media to enhance their well-being in being able to use it to connect to others, access information and explore their identity (Craig et al, 2021).</a:t>
            </a:r>
          </a:p>
          <a:p>
            <a:endParaRPr lang="en-US">
              <a:ea typeface="Calibri"/>
              <a:cs typeface="Calibri"/>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rPr lang="en-GB"/>
              <a:t>25</a:t>
            </a:fld>
            <a:endParaRPr lang="en-GB"/>
          </a:p>
        </p:txBody>
      </p:sp>
    </p:spTree>
    <p:extLst>
      <p:ext uri="{BB962C8B-B14F-4D97-AF65-F5344CB8AC3E}">
        <p14:creationId xmlns:p14="http://schemas.microsoft.com/office/powerpoint/2010/main" val="320177438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Although it may seem it – it is not all doom and gloom when it comes to technology. </a:t>
            </a:r>
          </a:p>
          <a:p>
            <a:endParaRPr lang="en-US">
              <a:ea typeface="Calibri"/>
              <a:cs typeface="Calibri"/>
            </a:endParaRPr>
          </a:p>
          <a:p>
            <a:r>
              <a:rPr lang="en-US">
                <a:ea typeface="Calibri"/>
                <a:cs typeface="Calibri"/>
              </a:rPr>
              <a:t>There are some positives that come from the use of social media by children but we only tend to hear about the negatives from varying media outlets. </a:t>
            </a:r>
          </a:p>
          <a:p>
            <a:endParaRPr lang="en-US">
              <a:ea typeface="Calibri"/>
              <a:cs typeface="Calibri"/>
            </a:endParaRPr>
          </a:p>
          <a:p>
            <a:r>
              <a:rPr lang="en-US">
                <a:ea typeface="Calibri"/>
                <a:cs typeface="Calibri"/>
              </a:rPr>
              <a:t>In research by Dwivedi  et al they were able to see that </a:t>
            </a:r>
            <a:r>
              <a:rPr lang="en-US"/>
              <a:t>social media has enabled people to bridge the geographical gap that has previously existed, facilitate local community interactions, information sharing and engagement between people who live far away from one another or, indeed, are local.</a:t>
            </a:r>
            <a:endParaRPr lang="en-US">
              <a:ea typeface="Calibri"/>
              <a:cs typeface="Calibri"/>
            </a:endParaRPr>
          </a:p>
          <a:p>
            <a:endParaRPr lang="en-US">
              <a:ea typeface="Calibri"/>
              <a:cs typeface="Calibri"/>
            </a:endParaRPr>
          </a:p>
          <a:p>
            <a:r>
              <a:rPr lang="en-US"/>
              <a:t>stranger danger is nothing new and has always been a feature of the internet and social media. however, youngsters are now able to access more</a:t>
            </a:r>
          </a:p>
          <a:p>
            <a:r>
              <a:rPr lang="en-US"/>
              <a:t>Information and people than ever before. This then means that they are able to interact with people who are not already known to them or within their lives as friends of school mates (siddiqui and singh,2016) . This will obviously have positives and negatives of its own.</a:t>
            </a:r>
          </a:p>
          <a:p>
            <a:endParaRPr lang="en-US">
              <a:ea typeface="Calibri"/>
              <a:cs typeface="Calibri"/>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rPr lang="en-GB"/>
              <a:t>26</a:t>
            </a:fld>
            <a:endParaRPr lang="en-GB"/>
          </a:p>
        </p:txBody>
      </p:sp>
    </p:spTree>
    <p:extLst>
      <p:ext uri="{BB962C8B-B14F-4D97-AF65-F5344CB8AC3E}">
        <p14:creationId xmlns:p14="http://schemas.microsoft.com/office/powerpoint/2010/main" val="759342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According to Ersoy (2019), social media facilitates communication between differing social circles and helps them gain or understand other peoples' opinions which also helps different social circles create content that can then be used online.</a:t>
            </a:r>
            <a:endParaRPr lang="en-US"/>
          </a:p>
          <a:p>
            <a:endParaRPr lang="en-US">
              <a:ea typeface="Calibri"/>
              <a:cs typeface="Calibri"/>
            </a:endParaRPr>
          </a:p>
          <a:p>
            <a:r>
              <a:rPr lang="en-US">
                <a:ea typeface="Calibri"/>
                <a:cs typeface="Calibri"/>
              </a:rPr>
              <a:t>Being creative is a large part of children's lives and with the use of technology and social media, children are now able to let their creative juices flow. Social media and its huge capabilities is allowing this creativity to flourish.</a:t>
            </a:r>
            <a:endParaRPr lang="en-US"/>
          </a:p>
          <a:p>
            <a:endParaRPr lang="en-US">
              <a:ea typeface="Calibri"/>
              <a:cs typeface="Calibri"/>
            </a:endParaRPr>
          </a:p>
          <a:p>
            <a:r>
              <a:rPr lang="en-US">
                <a:ea typeface="Calibri"/>
                <a:cs typeface="Calibri"/>
              </a:rPr>
              <a:t>Self-expression, particularly among children who are still establishing their own personalities, is very important in life. Although a rather controversial subject, being able to express yourself online is also an important part of modern life.  </a:t>
            </a:r>
            <a:endParaRPr lang="en-US"/>
          </a:p>
          <a:p>
            <a:endParaRPr lang="en-US">
              <a:ea typeface="Calibri"/>
              <a:cs typeface="Calibri"/>
            </a:endParaRPr>
          </a:p>
          <a:p>
            <a:r>
              <a:rPr lang="en-US">
                <a:ea typeface="Calibri"/>
                <a:cs typeface="Calibri"/>
              </a:rPr>
              <a:t>As I am sure we are all aware, social media gives some people the ability to live a life online that does not actually reflect real life. However, Bailey et al has found that being able to be yourself online and not engaging in showcasing a false persona will, in fact, </a:t>
            </a:r>
            <a:r>
              <a:rPr lang="en-US" err="1">
                <a:ea typeface="Calibri"/>
                <a:cs typeface="Calibri"/>
              </a:rPr>
              <a:t>enahnce</a:t>
            </a:r>
            <a:r>
              <a:rPr lang="en-US">
                <a:ea typeface="Calibri"/>
                <a:cs typeface="Calibri"/>
              </a:rPr>
              <a:t> your well-being.</a:t>
            </a:r>
          </a:p>
          <a:p>
            <a:endParaRPr lang="en-US">
              <a:ea typeface="Calibri"/>
              <a:cs typeface="Calibri"/>
            </a:endParaRPr>
          </a:p>
          <a:p>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rPr lang="en-GB"/>
              <a:t>27</a:t>
            </a:fld>
            <a:endParaRPr lang="en-GB"/>
          </a:p>
        </p:txBody>
      </p:sp>
    </p:spTree>
    <p:extLst>
      <p:ext uri="{BB962C8B-B14F-4D97-AF65-F5344CB8AC3E}">
        <p14:creationId xmlns:p14="http://schemas.microsoft.com/office/powerpoint/2010/main" val="6990879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Sweet et al (2020) shows that online communities have </a:t>
            </a:r>
            <a:r>
              <a:rPr lang="en-US"/>
              <a:t>increased significantly in time and proportion over the last decade, enabling information to be shared among users, facilitating an enhancement of education or learning and also connect with differing communities that would be of particular interest to them.</a:t>
            </a:r>
          </a:p>
          <a:p>
            <a:endParaRPr lang="en-US">
              <a:ea typeface="Calibri"/>
              <a:cs typeface="Calibri"/>
            </a:endParaRPr>
          </a:p>
          <a:p>
            <a:r>
              <a:rPr lang="en-US"/>
              <a:t>In modern society, the norms for cultural, institutional and social ideologies have been tested and </a:t>
            </a:r>
            <a:r>
              <a:rPr lang="en-US" err="1"/>
              <a:t>marginalised</a:t>
            </a:r>
            <a:r>
              <a:rPr lang="en-US"/>
              <a:t> groups have been able to create communities to voice their opinions, feelings and more using social media platforms (Butkus, 2023).</a:t>
            </a:r>
            <a:endParaRPr lang="en-US">
              <a:ea typeface="Calibri" panose="020F0502020204030204"/>
              <a:cs typeface="Calibri" panose="020F0502020204030204"/>
            </a:endParaRPr>
          </a:p>
          <a:p>
            <a:endParaRPr lang="en-US">
              <a:ea typeface="Calibri" panose="020F0502020204030204"/>
              <a:cs typeface="Calibri" panose="020F0502020204030204"/>
            </a:endParaRPr>
          </a:p>
          <a:p>
            <a:r>
              <a:rPr lang="en-US"/>
              <a:t>The use of technology, including social media, may be able to be used as a way in which </a:t>
            </a:r>
            <a:r>
              <a:rPr lang="en-US" err="1"/>
              <a:t>marginalised</a:t>
            </a:r>
            <a:r>
              <a:rPr lang="en-US"/>
              <a:t> groupings are able to feel less isolated and youth inclusion may increase (</a:t>
            </a:r>
            <a:r>
              <a:rPr lang="en-US" err="1"/>
              <a:t>Unterfrauner</a:t>
            </a:r>
            <a:r>
              <a:rPr lang="en-US"/>
              <a:t>, 2009)</a:t>
            </a:r>
            <a:endParaRPr lang="en-US">
              <a:ea typeface="Calibri"/>
              <a:cs typeface="Calibri"/>
            </a:endParaRPr>
          </a:p>
          <a:p>
            <a:endParaRPr lang="en-US"/>
          </a:p>
          <a:p>
            <a:r>
              <a:rPr lang="en-US"/>
              <a:t>.</a:t>
            </a:r>
          </a:p>
        </p:txBody>
      </p:sp>
      <p:sp>
        <p:nvSpPr>
          <p:cNvPr id="4" name="Slide Number Placeholder 3"/>
          <p:cNvSpPr>
            <a:spLocks noGrp="1"/>
          </p:cNvSpPr>
          <p:nvPr>
            <p:ph type="sldNum" sz="quarter" idx="5"/>
          </p:nvPr>
        </p:nvSpPr>
        <p:spPr/>
        <p:txBody>
          <a:bodyPr/>
          <a:lstStyle/>
          <a:p>
            <a:fld id="{AB531FCB-CA75-4FD9-9FFC-D98A9CE82738}" type="slidenum">
              <a:rPr lang="en-GB"/>
              <a:t>28</a:t>
            </a:fld>
            <a:endParaRPr lang="en-GB"/>
          </a:p>
        </p:txBody>
      </p:sp>
    </p:spTree>
    <p:extLst>
      <p:ext uri="{BB962C8B-B14F-4D97-AF65-F5344CB8AC3E}">
        <p14:creationId xmlns:p14="http://schemas.microsoft.com/office/powerpoint/2010/main" val="111280547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The lives of children is so very different these days with the use of the internet which children encounter on an extremely regular basis throughout their general day-to-day lives and has the ability to enhance their well-being (</a:t>
            </a:r>
            <a:r>
              <a:rPr lang="en-US" err="1">
                <a:ea typeface="Calibri"/>
                <a:cs typeface="Calibri"/>
              </a:rPr>
              <a:t>Vaingankar</a:t>
            </a:r>
            <a:r>
              <a:rPr lang="en-US">
                <a:ea typeface="Calibri"/>
                <a:cs typeface="Calibri"/>
              </a:rPr>
              <a:t> at </a:t>
            </a:r>
            <a:r>
              <a:rPr lang="en-US" err="1">
                <a:ea typeface="Calibri"/>
                <a:cs typeface="Calibri"/>
              </a:rPr>
              <a:t>al</a:t>
            </a:r>
            <a:r>
              <a:rPr lang="en-US">
                <a:ea typeface="Calibri"/>
                <a:cs typeface="Calibri"/>
              </a:rPr>
              <a:t>, 2022).</a:t>
            </a:r>
          </a:p>
          <a:p>
            <a:endParaRPr lang="en-US">
              <a:ea typeface="Calibri"/>
              <a:cs typeface="Calibri"/>
            </a:endParaRPr>
          </a:p>
          <a:p>
            <a:r>
              <a:rPr lang="en-US">
                <a:ea typeface="Calibri"/>
                <a:cs typeface="Calibri"/>
              </a:rPr>
              <a:t>The creation of communities, relationships and feelings of more connectedness are all positive to human lives but the use of social media has an ability to enhance these aspects when used by children (Allen et al, 2014).</a:t>
            </a:r>
          </a:p>
        </p:txBody>
      </p:sp>
      <p:sp>
        <p:nvSpPr>
          <p:cNvPr id="4" name="Slide Number Placeholder 3"/>
          <p:cNvSpPr>
            <a:spLocks noGrp="1"/>
          </p:cNvSpPr>
          <p:nvPr>
            <p:ph type="sldNum" sz="quarter" idx="5"/>
          </p:nvPr>
        </p:nvSpPr>
        <p:spPr/>
        <p:txBody>
          <a:bodyPr/>
          <a:lstStyle/>
          <a:p>
            <a:fld id="{AB531FCB-CA75-4FD9-9FFC-D98A9CE82738}" type="slidenum">
              <a:rPr lang="en-GB"/>
              <a:t>29</a:t>
            </a:fld>
            <a:endParaRPr lang="en-GB"/>
          </a:p>
        </p:txBody>
      </p:sp>
    </p:spTree>
    <p:extLst>
      <p:ext uri="{BB962C8B-B14F-4D97-AF65-F5344CB8AC3E}">
        <p14:creationId xmlns:p14="http://schemas.microsoft.com/office/powerpoint/2010/main" val="3921996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Fresh start in education explains some boundaries that could be followed to help use the internet and social media safely and effectively.</a:t>
            </a:r>
          </a:p>
        </p:txBody>
      </p:sp>
      <p:sp>
        <p:nvSpPr>
          <p:cNvPr id="4" name="Slide Number Placeholder 3"/>
          <p:cNvSpPr>
            <a:spLocks noGrp="1"/>
          </p:cNvSpPr>
          <p:nvPr>
            <p:ph type="sldNum" sz="quarter" idx="5"/>
          </p:nvPr>
        </p:nvSpPr>
        <p:spPr/>
        <p:txBody>
          <a:bodyPr/>
          <a:lstStyle/>
          <a:p>
            <a:fld id="{AB531FCB-CA75-4FD9-9FFC-D98A9CE82738}" type="slidenum">
              <a:rPr lang="en-GB"/>
              <a:t>33</a:t>
            </a:fld>
            <a:endParaRPr lang="en-GB"/>
          </a:p>
        </p:txBody>
      </p:sp>
    </p:spTree>
    <p:extLst>
      <p:ext uri="{BB962C8B-B14F-4D97-AF65-F5344CB8AC3E}">
        <p14:creationId xmlns:p14="http://schemas.microsoft.com/office/powerpoint/2010/main" val="16833775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t>36</a:t>
            </a:fld>
            <a:endParaRPr lang="en-GB"/>
          </a:p>
        </p:txBody>
      </p:sp>
    </p:spTree>
    <p:extLst>
      <p:ext uri="{BB962C8B-B14F-4D97-AF65-F5344CB8AC3E}">
        <p14:creationId xmlns:p14="http://schemas.microsoft.com/office/powerpoint/2010/main" val="40068453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t>37</a:t>
            </a:fld>
            <a:endParaRPr lang="en-GB"/>
          </a:p>
        </p:txBody>
      </p:sp>
    </p:spTree>
    <p:extLst>
      <p:ext uri="{BB962C8B-B14F-4D97-AF65-F5344CB8AC3E}">
        <p14:creationId xmlns:p14="http://schemas.microsoft.com/office/powerpoint/2010/main" val="25613700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t>39</a:t>
            </a:fld>
            <a:endParaRPr lang="en-GB"/>
          </a:p>
        </p:txBody>
      </p:sp>
    </p:spTree>
    <p:extLst>
      <p:ext uri="{BB962C8B-B14F-4D97-AF65-F5344CB8AC3E}">
        <p14:creationId xmlns:p14="http://schemas.microsoft.com/office/powerpoint/2010/main" val="14947036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AB531FCB-CA75-4FD9-9FFC-D98A9CE82738}" type="slidenum">
              <a:t>39</a:t>
            </a:fld>
            <a:endParaRPr lang="en-GB"/>
          </a:p>
        </p:txBody>
      </p:sp>
    </p:spTree>
    <p:extLst>
      <p:ext uri="{BB962C8B-B14F-4D97-AF65-F5344CB8AC3E}">
        <p14:creationId xmlns:p14="http://schemas.microsoft.com/office/powerpoint/2010/main" val="24865139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314700" y="6696042"/>
            <a:ext cx="13716000" cy="2462235"/>
          </a:xfrm>
        </p:spPr>
        <p:txBody>
          <a:bodyPr wrap="none" anchor="t">
            <a:normAutofit/>
          </a:bodyPr>
          <a:lstStyle>
            <a:lvl1pPr algn="r">
              <a:defRPr sz="14400" b="0" spc="-45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GB"/>
              <a:t>Click to edit Master title style</a:t>
            </a:r>
            <a:endParaRPr lang="en-US"/>
          </a:p>
        </p:txBody>
      </p:sp>
      <p:sp>
        <p:nvSpPr>
          <p:cNvPr id="3" name="Subtitle 2"/>
          <p:cNvSpPr>
            <a:spLocks noGrp="1"/>
          </p:cNvSpPr>
          <p:nvPr>
            <p:ph type="subTitle" idx="1"/>
          </p:nvPr>
        </p:nvSpPr>
        <p:spPr>
          <a:xfrm>
            <a:off x="3314699" y="5541563"/>
            <a:ext cx="13716000" cy="1131038"/>
          </a:xfrm>
        </p:spPr>
        <p:txBody>
          <a:bodyPr anchor="b">
            <a:normAutofit/>
          </a:bodyPr>
          <a:lstStyle>
            <a:lvl1pPr marL="0" indent="0" algn="r">
              <a:buNone/>
              <a:defRPr sz="48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GB"/>
              <a:t>Click to edit Master subtitle style</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7117331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3548880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1281798" y="6696042"/>
            <a:ext cx="13716000" cy="2462235"/>
          </a:xfrm>
        </p:spPr>
        <p:txBody>
          <a:bodyPr wrap="none" anchor="t">
            <a:normAutofit/>
          </a:bodyPr>
          <a:lstStyle>
            <a:lvl1pPr algn="l">
              <a:defRPr sz="14400" b="0" spc="-45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GB"/>
              <a:t>Click to edit Master title style</a:t>
            </a:r>
            <a:endParaRPr lang="en-US"/>
          </a:p>
        </p:txBody>
      </p:sp>
      <p:sp>
        <p:nvSpPr>
          <p:cNvPr id="8" name="Subtitle 2"/>
          <p:cNvSpPr>
            <a:spLocks noGrp="1"/>
          </p:cNvSpPr>
          <p:nvPr>
            <p:ph type="subTitle" idx="1"/>
          </p:nvPr>
        </p:nvSpPr>
        <p:spPr>
          <a:xfrm>
            <a:off x="1281798" y="5540512"/>
            <a:ext cx="13716000" cy="1131038"/>
          </a:xfrm>
        </p:spPr>
        <p:txBody>
          <a:bodyPr anchor="b">
            <a:normAutofit/>
          </a:bodyPr>
          <a:lstStyle>
            <a:lvl1pPr marL="0" indent="0" algn="l">
              <a:buNone/>
              <a:defRPr sz="48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770123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680000" y="2738438"/>
            <a:ext cx="7537824" cy="65270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9479760" y="2738438"/>
            <a:ext cx="7550940" cy="65270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207588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9682" y="547688"/>
            <a:ext cx="15773400" cy="1988345"/>
          </a:xfrm>
        </p:spPr>
        <p:txBody>
          <a:bodyPr/>
          <a:lstStyle/>
          <a:p>
            <a:r>
              <a:rPr lang="en-GB"/>
              <a:t>Click to edit Master title style</a:t>
            </a:r>
            <a:endParaRPr lang="en-US"/>
          </a:p>
        </p:txBody>
      </p:sp>
      <p:sp>
        <p:nvSpPr>
          <p:cNvPr id="3" name="Text Placeholder 2"/>
          <p:cNvSpPr>
            <a:spLocks noGrp="1"/>
          </p:cNvSpPr>
          <p:nvPr>
            <p:ph type="body" idx="1"/>
          </p:nvPr>
        </p:nvSpPr>
        <p:spPr>
          <a:xfrm>
            <a:off x="1680000" y="2521745"/>
            <a:ext cx="7537824" cy="1235868"/>
          </a:xfrm>
        </p:spPr>
        <p:txBody>
          <a:bodyPr anchor="b"/>
          <a:lstStyle>
            <a:lvl1pPr marL="0" indent="0">
              <a:buNone/>
              <a:defRPr sz="36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GB"/>
              <a:t>Click to edit Master text styles</a:t>
            </a:r>
          </a:p>
        </p:txBody>
      </p:sp>
      <p:sp>
        <p:nvSpPr>
          <p:cNvPr id="4" name="Content Placeholder 3"/>
          <p:cNvSpPr>
            <a:spLocks noGrp="1"/>
          </p:cNvSpPr>
          <p:nvPr>
            <p:ph sz="half" idx="2"/>
          </p:nvPr>
        </p:nvSpPr>
        <p:spPr>
          <a:xfrm>
            <a:off x="1680000" y="3757613"/>
            <a:ext cx="7537824" cy="55268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9479760" y="2521745"/>
            <a:ext cx="7553322" cy="1235868"/>
          </a:xfrm>
        </p:spPr>
        <p:txBody>
          <a:bodyPr vert="horz" lIns="91440" tIns="45720" rIns="91440" bIns="45720" rtlCol="0" anchor="b">
            <a:normAutofit/>
          </a:bodyPr>
          <a:lstStyle>
            <a:lvl1pPr>
              <a:buNone/>
              <a:defRPr lang="en-US" sz="36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GB"/>
              <a:t>Click to edit Master text styles</a:t>
            </a:r>
          </a:p>
        </p:txBody>
      </p:sp>
      <p:sp>
        <p:nvSpPr>
          <p:cNvPr id="6" name="Content Placeholder 5"/>
          <p:cNvSpPr>
            <a:spLocks noGrp="1"/>
          </p:cNvSpPr>
          <p:nvPr>
            <p:ph sz="quarter" idx="4"/>
          </p:nvPr>
        </p:nvSpPr>
        <p:spPr>
          <a:xfrm>
            <a:off x="9479760" y="3757613"/>
            <a:ext cx="7553322" cy="55268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12/5/2024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3999524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12/5/2024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7057377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890150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3" y="685800"/>
            <a:ext cx="5898356" cy="2400300"/>
          </a:xfrm>
        </p:spPr>
        <p:txBody>
          <a:bodyPr anchor="b"/>
          <a:lstStyle>
            <a:lvl1pPr>
              <a:defRPr sz="4800"/>
            </a:lvl1pPr>
          </a:lstStyle>
          <a:p>
            <a:r>
              <a:rPr lang="en-GB"/>
              <a:t>Click to edit Master title style</a:t>
            </a:r>
            <a:endParaRPr lang="en-US"/>
          </a:p>
        </p:txBody>
      </p:sp>
      <p:sp>
        <p:nvSpPr>
          <p:cNvPr id="3" name="Content Placeholder 2"/>
          <p:cNvSpPr>
            <a:spLocks noGrp="1"/>
          </p:cNvSpPr>
          <p:nvPr>
            <p:ph idx="1"/>
          </p:nvPr>
        </p:nvSpPr>
        <p:spPr>
          <a:xfrm>
            <a:off x="7774782" y="1481138"/>
            <a:ext cx="9258300" cy="73104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1680001" y="3086100"/>
            <a:ext cx="5478038" cy="5717382"/>
          </a:xfrm>
        </p:spPr>
        <p:txBody>
          <a:bodyPr/>
          <a:lstStyle>
            <a:lvl1pPr marL="0" indent="0">
              <a:buNone/>
              <a:defRPr sz="24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GB"/>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603882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3" y="685800"/>
            <a:ext cx="5898356" cy="2400300"/>
          </a:xfrm>
        </p:spPr>
        <p:txBody>
          <a:bodyPr anchor="b"/>
          <a:lstStyle>
            <a:lvl1pPr>
              <a:defRPr sz="4800"/>
            </a:lvl1pPr>
          </a:lstStyle>
          <a:p>
            <a:r>
              <a:rPr lang="en-GB"/>
              <a:t>Click to edit Master title style</a:t>
            </a:r>
            <a:endParaRPr lang="en-US"/>
          </a:p>
        </p:txBody>
      </p:sp>
      <p:sp>
        <p:nvSpPr>
          <p:cNvPr id="3" name="Picture Placeholder 2"/>
          <p:cNvSpPr>
            <a:spLocks noGrp="1" noChangeAspect="1"/>
          </p:cNvSpPr>
          <p:nvPr>
            <p:ph type="pic" idx="1"/>
          </p:nvPr>
        </p:nvSpPr>
        <p:spPr>
          <a:xfrm>
            <a:off x="7774782" y="1481138"/>
            <a:ext cx="9258300" cy="7310438"/>
          </a:xfrm>
        </p:spPr>
        <p:txBody>
          <a:bodyPr anchor="t"/>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r>
              <a:rPr lang="en-GB"/>
              <a:t>Click icon to add picture</a:t>
            </a:r>
            <a:endParaRPr lang="en-US"/>
          </a:p>
        </p:txBody>
      </p:sp>
      <p:sp>
        <p:nvSpPr>
          <p:cNvPr id="4" name="Text Placeholder 3"/>
          <p:cNvSpPr>
            <a:spLocks noGrp="1"/>
          </p:cNvSpPr>
          <p:nvPr>
            <p:ph type="body" sz="half" idx="2"/>
          </p:nvPr>
        </p:nvSpPr>
        <p:spPr>
          <a:xfrm>
            <a:off x="1680001" y="3086100"/>
            <a:ext cx="5478038" cy="5717382"/>
          </a:xfrm>
        </p:spPr>
        <p:txBody>
          <a:bodyPr/>
          <a:lstStyle>
            <a:lvl1pPr marL="0" indent="0">
              <a:buNone/>
              <a:defRPr sz="24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GB"/>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4577830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2" y="6550740"/>
            <a:ext cx="15773400" cy="1229033"/>
          </a:xfrm>
        </p:spPr>
        <p:txBody>
          <a:bodyPr anchor="b"/>
          <a:lstStyle>
            <a:lvl1pPr>
              <a:defRPr sz="4800"/>
            </a:lvl1pPr>
          </a:lstStyle>
          <a:p>
            <a:r>
              <a:rPr lang="en-GB"/>
              <a:t>Click to edit Master title style</a:t>
            </a:r>
            <a:endParaRPr lang="en-US"/>
          </a:p>
        </p:txBody>
      </p:sp>
      <p:sp>
        <p:nvSpPr>
          <p:cNvPr id="3" name="Picture Placeholder 2"/>
          <p:cNvSpPr>
            <a:spLocks noGrp="1" noChangeAspect="1"/>
          </p:cNvSpPr>
          <p:nvPr>
            <p:ph type="pic" idx="1"/>
          </p:nvPr>
        </p:nvSpPr>
        <p:spPr>
          <a:xfrm>
            <a:off x="1259682" y="1481138"/>
            <a:ext cx="15773400" cy="5069603"/>
          </a:xfrm>
        </p:spPr>
        <p:txBody>
          <a:bodyPr anchor="t"/>
          <a:lstStyle>
            <a:lvl1pPr marL="0" indent="0">
              <a:buNone/>
              <a:defRPr sz="4800"/>
            </a:lvl1pPr>
            <a:lvl2pPr marL="685800" indent="0">
              <a:buNone/>
              <a:defRPr sz="4200"/>
            </a:lvl2pPr>
            <a:lvl3pPr marL="1371600" indent="0">
              <a:buNone/>
              <a:defRPr sz="3600"/>
            </a:lvl3pPr>
            <a:lvl4pPr marL="2057400" indent="0">
              <a:buNone/>
              <a:defRPr sz="3000"/>
            </a:lvl4pPr>
            <a:lvl5pPr marL="2743200" indent="0">
              <a:buNone/>
              <a:defRPr sz="3000"/>
            </a:lvl5pPr>
            <a:lvl6pPr marL="3429000" indent="0">
              <a:buNone/>
              <a:defRPr sz="3000"/>
            </a:lvl6pPr>
            <a:lvl7pPr marL="4114800" indent="0">
              <a:buNone/>
              <a:defRPr sz="3000"/>
            </a:lvl7pPr>
            <a:lvl8pPr marL="4800600" indent="0">
              <a:buNone/>
              <a:defRPr sz="3000"/>
            </a:lvl8pPr>
            <a:lvl9pPr marL="5486400" indent="0">
              <a:buNone/>
              <a:defRPr sz="3000"/>
            </a:lvl9pPr>
          </a:lstStyle>
          <a:p>
            <a:r>
              <a:rPr lang="en-GB"/>
              <a:t>Click icon to add picture</a:t>
            </a:r>
            <a:endParaRPr lang="en-US"/>
          </a:p>
        </p:txBody>
      </p:sp>
      <p:sp>
        <p:nvSpPr>
          <p:cNvPr id="4" name="Text Placeholder 3"/>
          <p:cNvSpPr>
            <a:spLocks noGrp="1"/>
          </p:cNvSpPr>
          <p:nvPr>
            <p:ph type="body" sz="half" idx="2"/>
          </p:nvPr>
        </p:nvSpPr>
        <p:spPr>
          <a:xfrm>
            <a:off x="1259682" y="7779774"/>
            <a:ext cx="15771018" cy="1023708"/>
          </a:xfrm>
        </p:spPr>
        <p:txBody>
          <a:bodyPr/>
          <a:lstStyle>
            <a:lvl1pPr marL="0" indent="0">
              <a:buNone/>
              <a:defRPr sz="24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GB"/>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55693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259682" y="547688"/>
            <a:ext cx="15773400" cy="5301516"/>
          </a:xfrm>
        </p:spPr>
        <p:txBody>
          <a:bodyPr anchor="ctr"/>
          <a:lstStyle>
            <a:lvl1pPr>
              <a:defRPr sz="4800"/>
            </a:lvl1pPr>
          </a:lstStyle>
          <a:p>
            <a:r>
              <a:rPr lang="en-GB"/>
              <a:t>Click to edit Master title style</a:t>
            </a:r>
            <a:endParaRPr lang="en-US"/>
          </a:p>
        </p:txBody>
      </p:sp>
      <p:sp>
        <p:nvSpPr>
          <p:cNvPr id="4" name="Text Placeholder 3"/>
          <p:cNvSpPr>
            <a:spLocks noGrp="1"/>
          </p:cNvSpPr>
          <p:nvPr>
            <p:ph type="body" sz="half" idx="2"/>
          </p:nvPr>
        </p:nvSpPr>
        <p:spPr>
          <a:xfrm>
            <a:off x="1259682" y="6734099"/>
            <a:ext cx="15771018" cy="2252739"/>
          </a:xfrm>
        </p:spPr>
        <p:txBody>
          <a:bodyPr anchor="ct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GB"/>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9035351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69318" y="547687"/>
            <a:ext cx="13954128" cy="4489356"/>
          </a:xfrm>
        </p:spPr>
        <p:txBody>
          <a:bodyPr anchor="ctr"/>
          <a:lstStyle>
            <a:lvl1pPr>
              <a:defRPr sz="6600"/>
            </a:lvl1pPr>
          </a:lstStyle>
          <a:p>
            <a:r>
              <a:rPr lang="en-GB"/>
              <a:t>Click to edit Master title style</a:t>
            </a:r>
            <a:endParaRPr lang="en-US"/>
          </a:p>
        </p:txBody>
      </p:sp>
      <p:sp>
        <p:nvSpPr>
          <p:cNvPr id="12" name="Text Placeholder 3"/>
          <p:cNvSpPr>
            <a:spLocks noGrp="1"/>
          </p:cNvSpPr>
          <p:nvPr>
            <p:ph type="body" sz="half" idx="13"/>
          </p:nvPr>
        </p:nvSpPr>
        <p:spPr>
          <a:xfrm>
            <a:off x="2580967" y="5048336"/>
            <a:ext cx="13128449" cy="823452"/>
          </a:xfrm>
        </p:spPr>
        <p:txBody>
          <a:bodyPr anchor="t">
            <a:normAutofit/>
          </a:bodyPr>
          <a:lstStyle>
            <a:lvl1pPr marL="0" indent="0">
              <a:buNone/>
              <a:defRPr sz="21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GB"/>
              <a:t>Click to edit Master text styles</a:t>
            </a:r>
          </a:p>
        </p:txBody>
      </p:sp>
      <p:sp>
        <p:nvSpPr>
          <p:cNvPr id="4" name="Text Placeholder 3"/>
          <p:cNvSpPr>
            <a:spLocks noGrp="1"/>
          </p:cNvSpPr>
          <p:nvPr>
            <p:ph type="body" sz="half" idx="2"/>
          </p:nvPr>
        </p:nvSpPr>
        <p:spPr>
          <a:xfrm>
            <a:off x="1257300" y="6752594"/>
            <a:ext cx="15768636" cy="2234244"/>
          </a:xfrm>
        </p:spPr>
        <p:txBody>
          <a:bodyPr anchor="ctr">
            <a:normAutofit/>
          </a:bodyPr>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GB"/>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9" name="TextBox 8"/>
          <p:cNvSpPr txBox="1"/>
          <p:nvPr/>
        </p:nvSpPr>
        <p:spPr>
          <a:xfrm>
            <a:off x="1666566" y="1180236"/>
            <a:ext cx="914400" cy="877164"/>
          </a:xfrm>
          <a:prstGeom prst="rect">
            <a:avLst/>
          </a:prstGeom>
        </p:spPr>
        <p:txBody>
          <a:bodyPr vert="horz" lIns="137160" tIns="68580" rIns="137160" bIns="6858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12000">
                <a:solidFill>
                  <a:schemeClr val="tx1"/>
                </a:solidFill>
                <a:effectLst/>
              </a:rPr>
              <a:t>“</a:t>
            </a:r>
          </a:p>
        </p:txBody>
      </p:sp>
      <p:sp>
        <p:nvSpPr>
          <p:cNvPr id="10" name="TextBox 9"/>
          <p:cNvSpPr txBox="1"/>
          <p:nvPr/>
        </p:nvSpPr>
        <p:spPr>
          <a:xfrm>
            <a:off x="15656718" y="4114800"/>
            <a:ext cx="914400" cy="877164"/>
          </a:xfrm>
          <a:prstGeom prst="rect">
            <a:avLst/>
          </a:prstGeom>
        </p:spPr>
        <p:txBody>
          <a:bodyPr vert="horz" lIns="137160" tIns="68580" rIns="137160" bIns="6858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12000">
                <a:solidFill>
                  <a:schemeClr val="tx1"/>
                </a:solidFill>
                <a:effectLst/>
              </a:rPr>
              <a:t>”</a:t>
            </a:r>
          </a:p>
        </p:txBody>
      </p:sp>
    </p:spTree>
    <p:extLst>
      <p:ext uri="{BB962C8B-B14F-4D97-AF65-F5344CB8AC3E}">
        <p14:creationId xmlns:p14="http://schemas.microsoft.com/office/powerpoint/2010/main" val="25181480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59682" y="3490451"/>
            <a:ext cx="15773400" cy="3767753"/>
          </a:xfrm>
        </p:spPr>
        <p:txBody>
          <a:bodyPr anchor="b">
            <a:normAutofit/>
          </a:bodyPr>
          <a:lstStyle>
            <a:lvl1pPr>
              <a:defRPr sz="8100"/>
            </a:lvl1pPr>
          </a:lstStyle>
          <a:p>
            <a:r>
              <a:rPr lang="en-GB"/>
              <a:t>Click to edit Master title style</a:t>
            </a:r>
            <a:endParaRPr lang="en-US"/>
          </a:p>
        </p:txBody>
      </p:sp>
      <p:sp>
        <p:nvSpPr>
          <p:cNvPr id="4" name="Text Placeholder 3"/>
          <p:cNvSpPr>
            <a:spLocks noGrp="1"/>
          </p:cNvSpPr>
          <p:nvPr>
            <p:ph type="body" sz="half" idx="2"/>
          </p:nvPr>
        </p:nvSpPr>
        <p:spPr>
          <a:xfrm>
            <a:off x="1259682" y="7275872"/>
            <a:ext cx="15771018" cy="1710966"/>
          </a:xfrm>
        </p:spPr>
        <p:txBody>
          <a:bodyPr anchor="t"/>
          <a:lstStyle>
            <a:lvl1pPr marL="0" indent="0">
              <a:buNone/>
              <a:defRPr sz="2400"/>
            </a:lvl1pPr>
            <a:lvl2pPr marL="685800" indent="0">
              <a:buNone/>
              <a:defRPr sz="2100"/>
            </a:lvl2pPr>
            <a:lvl3pPr marL="1371600" indent="0">
              <a:buNone/>
              <a:defRPr sz="1800"/>
            </a:lvl3pPr>
            <a:lvl4pPr marL="2057400" indent="0">
              <a:buNone/>
              <a:defRPr sz="1500"/>
            </a:lvl4pPr>
            <a:lvl5pPr marL="2743200" indent="0">
              <a:buNone/>
              <a:defRPr sz="1500"/>
            </a:lvl5pPr>
            <a:lvl6pPr marL="3429000" indent="0">
              <a:buNone/>
              <a:defRPr sz="1500"/>
            </a:lvl6pPr>
            <a:lvl7pPr marL="4114800" indent="0">
              <a:buNone/>
              <a:defRPr sz="1500"/>
            </a:lvl7pPr>
            <a:lvl8pPr marL="4800600" indent="0">
              <a:buNone/>
              <a:defRPr sz="1500"/>
            </a:lvl8pPr>
            <a:lvl9pPr marL="5486400" indent="0">
              <a:buNone/>
              <a:defRPr sz="1500"/>
            </a:lvl9pPr>
          </a:lstStyle>
          <a:p>
            <a:pPr lvl="0"/>
            <a:r>
              <a:rPr lang="en-GB"/>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625265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257300" y="547688"/>
            <a:ext cx="15773400" cy="1988345"/>
          </a:xfrm>
        </p:spPr>
        <p:txBody>
          <a:bodyPr/>
          <a:lstStyle/>
          <a:p>
            <a:r>
              <a:rPr lang="en-GB"/>
              <a:t>Click to edit Master title style</a:t>
            </a:r>
            <a:endParaRPr lang="en-US"/>
          </a:p>
        </p:txBody>
      </p:sp>
      <p:sp>
        <p:nvSpPr>
          <p:cNvPr id="7" name="Text Placeholder 2"/>
          <p:cNvSpPr>
            <a:spLocks noGrp="1"/>
          </p:cNvSpPr>
          <p:nvPr>
            <p:ph type="body" idx="1"/>
          </p:nvPr>
        </p:nvSpPr>
        <p:spPr>
          <a:xfrm>
            <a:off x="2005923" y="2828925"/>
            <a:ext cx="4420299" cy="864393"/>
          </a:xfrm>
        </p:spPr>
        <p:txBody>
          <a:bodyPr anchor="b">
            <a:noAutofit/>
          </a:bodyPr>
          <a:lstStyle>
            <a:lvl1pPr marL="0" indent="0">
              <a:buNone/>
              <a:defRPr sz="36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GB"/>
              <a:t>Click to edit Master text styles</a:t>
            </a:r>
          </a:p>
        </p:txBody>
      </p:sp>
      <p:sp>
        <p:nvSpPr>
          <p:cNvPr id="8" name="Text Placeholder 3"/>
          <p:cNvSpPr>
            <a:spLocks noGrp="1"/>
          </p:cNvSpPr>
          <p:nvPr>
            <p:ph type="body" sz="half" idx="15"/>
          </p:nvPr>
        </p:nvSpPr>
        <p:spPr>
          <a:xfrm>
            <a:off x="2035197" y="3857625"/>
            <a:ext cx="4391025" cy="5384007"/>
          </a:xfrm>
        </p:spPr>
        <p:txBody>
          <a:bodyPr anchor="t">
            <a:normAutofit/>
          </a:bodyPr>
          <a:lstStyle>
            <a:lvl1pPr marL="0" indent="0">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GB"/>
              <a:t>Click to edit Master text styles</a:t>
            </a:r>
          </a:p>
        </p:txBody>
      </p:sp>
      <p:sp>
        <p:nvSpPr>
          <p:cNvPr id="9" name="Text Placeholder 4"/>
          <p:cNvSpPr>
            <a:spLocks noGrp="1"/>
          </p:cNvSpPr>
          <p:nvPr>
            <p:ph type="body" sz="quarter" idx="3"/>
          </p:nvPr>
        </p:nvSpPr>
        <p:spPr>
          <a:xfrm>
            <a:off x="6881992" y="2828925"/>
            <a:ext cx="4404362" cy="864393"/>
          </a:xfrm>
        </p:spPr>
        <p:txBody>
          <a:bodyPr vert="horz" lIns="91440" tIns="45720" rIns="91440" bIns="45720" rtlCol="0" anchor="b">
            <a:noAutofit/>
          </a:bodyPr>
          <a:lstStyle>
            <a:lvl1pPr>
              <a:buNone/>
              <a:defRPr lang="en-US" sz="36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GB"/>
              <a:t>Click to edit Master text styles</a:t>
            </a:r>
          </a:p>
        </p:txBody>
      </p:sp>
      <p:sp>
        <p:nvSpPr>
          <p:cNvPr id="10" name="Text Placeholder 3"/>
          <p:cNvSpPr>
            <a:spLocks noGrp="1"/>
          </p:cNvSpPr>
          <p:nvPr>
            <p:ph type="body" sz="half" idx="16"/>
          </p:nvPr>
        </p:nvSpPr>
        <p:spPr>
          <a:xfrm>
            <a:off x="6866162" y="3857625"/>
            <a:ext cx="4420191" cy="5384007"/>
          </a:xfrm>
        </p:spPr>
        <p:txBody>
          <a:bodyPr anchor="t">
            <a:normAutofit/>
          </a:bodyPr>
          <a:lstStyle>
            <a:lvl1pPr marL="0" indent="0">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GB"/>
              <a:t>Click to edit Master text styles</a:t>
            </a:r>
          </a:p>
        </p:txBody>
      </p:sp>
      <p:sp>
        <p:nvSpPr>
          <p:cNvPr id="11" name="Text Placeholder 4"/>
          <p:cNvSpPr>
            <a:spLocks noGrp="1"/>
          </p:cNvSpPr>
          <p:nvPr>
            <p:ph type="body" sz="quarter" idx="13"/>
          </p:nvPr>
        </p:nvSpPr>
        <p:spPr>
          <a:xfrm>
            <a:off x="11743553" y="2828925"/>
            <a:ext cx="4398170" cy="864393"/>
          </a:xfrm>
        </p:spPr>
        <p:txBody>
          <a:bodyPr vert="horz" lIns="91440" tIns="45720" rIns="91440" bIns="45720" rtlCol="0" anchor="b">
            <a:noAutofit/>
          </a:bodyPr>
          <a:lstStyle>
            <a:lvl1pPr>
              <a:buNone/>
              <a:defRPr lang="en-US" sz="36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GB"/>
              <a:t>Click to edit Master text styles</a:t>
            </a:r>
          </a:p>
        </p:txBody>
      </p:sp>
      <p:sp>
        <p:nvSpPr>
          <p:cNvPr id="12" name="Text Placeholder 3"/>
          <p:cNvSpPr>
            <a:spLocks noGrp="1"/>
          </p:cNvSpPr>
          <p:nvPr>
            <p:ph type="body" sz="half" idx="17"/>
          </p:nvPr>
        </p:nvSpPr>
        <p:spPr>
          <a:xfrm>
            <a:off x="11743553" y="3857625"/>
            <a:ext cx="4398170" cy="5384007"/>
          </a:xfrm>
        </p:spPr>
        <p:txBody>
          <a:bodyPr anchor="t">
            <a:normAutofit/>
          </a:bodyPr>
          <a:lstStyle>
            <a:lvl1pPr marL="0" indent="0">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GB"/>
              <a:t>Click to edit Master text styles</a:t>
            </a:r>
          </a:p>
        </p:txBody>
      </p:sp>
      <p:sp>
        <p:nvSpPr>
          <p:cNvPr id="3" name="Date Placeholder 2"/>
          <p:cNvSpPr>
            <a:spLocks noGrp="1"/>
          </p:cNvSpPr>
          <p:nvPr>
            <p:ph type="dt" sz="half" idx="10"/>
          </p:nvPr>
        </p:nvSpPr>
        <p:spPr/>
        <p:txBody>
          <a:bodyPr/>
          <a:lstStyle/>
          <a:p>
            <a:fld id="{1D8BD707-D9CF-40AE-B4C6-C98DA3205C09}" type="datetimeFigureOut">
              <a:rPr lang="en-US" smtClean="0"/>
              <a:pPr/>
              <a:t>12/5/2024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8062569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257300" y="547688"/>
            <a:ext cx="15773400" cy="1988345"/>
          </a:xfrm>
        </p:spPr>
        <p:txBody>
          <a:bodyPr/>
          <a:lstStyle/>
          <a:p>
            <a:r>
              <a:rPr lang="en-GB"/>
              <a:t>Click to edit Master title style</a:t>
            </a:r>
            <a:endParaRPr lang="en-US"/>
          </a:p>
        </p:txBody>
      </p:sp>
      <p:sp>
        <p:nvSpPr>
          <p:cNvPr id="19" name="Text Placeholder 2"/>
          <p:cNvSpPr>
            <a:spLocks noGrp="1"/>
          </p:cNvSpPr>
          <p:nvPr>
            <p:ph type="body" idx="1"/>
          </p:nvPr>
        </p:nvSpPr>
        <p:spPr>
          <a:xfrm>
            <a:off x="1998128" y="6446255"/>
            <a:ext cx="4410075" cy="864393"/>
          </a:xfrm>
        </p:spPr>
        <p:txBody>
          <a:bodyPr anchor="b">
            <a:noAutofit/>
          </a:bodyPr>
          <a:lstStyle>
            <a:lvl1pPr marL="0" indent="0">
              <a:buNone/>
              <a:defRPr sz="36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GB"/>
              <a:t>Click to edit Master text styles</a:t>
            </a:r>
          </a:p>
        </p:txBody>
      </p:sp>
      <p:sp>
        <p:nvSpPr>
          <p:cNvPr id="20" name="Picture Placeholder 2"/>
          <p:cNvSpPr>
            <a:spLocks noGrp="1" noChangeAspect="1"/>
          </p:cNvSpPr>
          <p:nvPr>
            <p:ph type="pic" idx="15"/>
          </p:nvPr>
        </p:nvSpPr>
        <p:spPr>
          <a:xfrm>
            <a:off x="1998128" y="3384531"/>
            <a:ext cx="4410075" cy="2286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2400"/>
            </a:lvl1pPr>
            <a:lvl2pPr marL="685800" indent="0">
              <a:buNone/>
              <a:defRPr sz="2400"/>
            </a:lvl2pPr>
            <a:lvl3pPr marL="1371600" indent="0">
              <a:buNone/>
              <a:defRPr sz="2400"/>
            </a:lvl3pPr>
            <a:lvl4pPr marL="2057400" indent="0">
              <a:buNone/>
              <a:defRPr sz="2400"/>
            </a:lvl4pPr>
            <a:lvl5pPr marL="2743200" indent="0">
              <a:buNone/>
              <a:defRPr sz="2400"/>
            </a:lvl5pPr>
            <a:lvl6pPr marL="3429000" indent="0">
              <a:buNone/>
              <a:defRPr sz="2400"/>
            </a:lvl6pPr>
            <a:lvl7pPr marL="4114800" indent="0">
              <a:buNone/>
              <a:defRPr sz="2400"/>
            </a:lvl7pPr>
            <a:lvl8pPr marL="4800600" indent="0">
              <a:buNone/>
              <a:defRPr sz="2400"/>
            </a:lvl8pPr>
            <a:lvl9pPr marL="5486400" indent="0">
              <a:buNone/>
              <a:defRPr sz="2400"/>
            </a:lvl9pPr>
          </a:lstStyle>
          <a:p>
            <a:r>
              <a:rPr lang="en-GB"/>
              <a:t>Click icon to add picture</a:t>
            </a:r>
            <a:endParaRPr lang="en-US"/>
          </a:p>
        </p:txBody>
      </p:sp>
      <p:sp>
        <p:nvSpPr>
          <p:cNvPr id="21" name="Text Placeholder 3"/>
          <p:cNvSpPr>
            <a:spLocks noGrp="1"/>
          </p:cNvSpPr>
          <p:nvPr>
            <p:ph type="body" sz="half" idx="18"/>
          </p:nvPr>
        </p:nvSpPr>
        <p:spPr>
          <a:xfrm>
            <a:off x="1998128" y="7310648"/>
            <a:ext cx="4410075" cy="988784"/>
          </a:xfrm>
        </p:spPr>
        <p:txBody>
          <a:bodyPr anchor="t">
            <a:normAutofit/>
          </a:bodyPr>
          <a:lstStyle>
            <a:lvl1pPr marL="0" indent="0">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GB"/>
              <a:t>Click to edit Master text styles</a:t>
            </a:r>
          </a:p>
        </p:txBody>
      </p:sp>
      <p:sp>
        <p:nvSpPr>
          <p:cNvPr id="22" name="Text Placeholder 4"/>
          <p:cNvSpPr>
            <a:spLocks noGrp="1"/>
          </p:cNvSpPr>
          <p:nvPr>
            <p:ph type="body" sz="quarter" idx="3"/>
          </p:nvPr>
        </p:nvSpPr>
        <p:spPr>
          <a:xfrm>
            <a:off x="6853496" y="6446255"/>
            <a:ext cx="4395788" cy="864393"/>
          </a:xfrm>
        </p:spPr>
        <p:txBody>
          <a:bodyPr anchor="b">
            <a:noAutofit/>
          </a:bodyPr>
          <a:lstStyle>
            <a:lvl1pPr marL="0" indent="0">
              <a:buNone/>
              <a:defRPr sz="36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GB"/>
              <a:t>Click to edit Master text styles</a:t>
            </a:r>
          </a:p>
        </p:txBody>
      </p:sp>
      <p:sp>
        <p:nvSpPr>
          <p:cNvPr id="23" name="Picture Placeholder 2"/>
          <p:cNvSpPr>
            <a:spLocks noGrp="1" noChangeAspect="1"/>
          </p:cNvSpPr>
          <p:nvPr>
            <p:ph type="pic" idx="21"/>
          </p:nvPr>
        </p:nvSpPr>
        <p:spPr>
          <a:xfrm>
            <a:off x="6853495" y="3384531"/>
            <a:ext cx="4395788" cy="2286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2400"/>
            </a:lvl1pPr>
            <a:lvl2pPr marL="685800" indent="0">
              <a:buNone/>
              <a:defRPr sz="2400"/>
            </a:lvl2pPr>
            <a:lvl3pPr marL="1371600" indent="0">
              <a:buNone/>
              <a:defRPr sz="2400"/>
            </a:lvl3pPr>
            <a:lvl4pPr marL="2057400" indent="0">
              <a:buNone/>
              <a:defRPr sz="2400"/>
            </a:lvl4pPr>
            <a:lvl5pPr marL="2743200" indent="0">
              <a:buNone/>
              <a:defRPr sz="2400"/>
            </a:lvl5pPr>
            <a:lvl6pPr marL="3429000" indent="0">
              <a:buNone/>
              <a:defRPr sz="2400"/>
            </a:lvl6pPr>
            <a:lvl7pPr marL="4114800" indent="0">
              <a:buNone/>
              <a:defRPr sz="2400"/>
            </a:lvl7pPr>
            <a:lvl8pPr marL="4800600" indent="0">
              <a:buNone/>
              <a:defRPr sz="2400"/>
            </a:lvl8pPr>
            <a:lvl9pPr marL="5486400" indent="0">
              <a:buNone/>
              <a:defRPr sz="2400"/>
            </a:lvl9pPr>
          </a:lstStyle>
          <a:p>
            <a:r>
              <a:rPr lang="en-GB"/>
              <a:t>Click icon to add picture</a:t>
            </a:r>
            <a:endParaRPr lang="en-US"/>
          </a:p>
        </p:txBody>
      </p:sp>
      <p:sp>
        <p:nvSpPr>
          <p:cNvPr id="24" name="Text Placeholder 3"/>
          <p:cNvSpPr>
            <a:spLocks noGrp="1"/>
          </p:cNvSpPr>
          <p:nvPr>
            <p:ph type="body" sz="half" idx="19"/>
          </p:nvPr>
        </p:nvSpPr>
        <p:spPr>
          <a:xfrm>
            <a:off x="6851466" y="7310647"/>
            <a:ext cx="4401609" cy="988784"/>
          </a:xfrm>
        </p:spPr>
        <p:txBody>
          <a:bodyPr anchor="t">
            <a:normAutofit/>
          </a:bodyPr>
          <a:lstStyle>
            <a:lvl1pPr marL="0" indent="0">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GB"/>
              <a:t>Click to edit Master text styles</a:t>
            </a:r>
          </a:p>
        </p:txBody>
      </p:sp>
      <p:sp>
        <p:nvSpPr>
          <p:cNvPr id="25" name="Text Placeholder 4"/>
          <p:cNvSpPr>
            <a:spLocks noGrp="1"/>
          </p:cNvSpPr>
          <p:nvPr>
            <p:ph type="body" sz="quarter" idx="13"/>
          </p:nvPr>
        </p:nvSpPr>
        <p:spPr>
          <a:xfrm>
            <a:off x="11706484" y="6446255"/>
            <a:ext cx="4398170" cy="864393"/>
          </a:xfrm>
        </p:spPr>
        <p:txBody>
          <a:bodyPr anchor="b">
            <a:noAutofit/>
          </a:bodyPr>
          <a:lstStyle>
            <a:lvl1pPr marL="0" indent="0">
              <a:buNone/>
              <a:defRPr sz="36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GB"/>
              <a:t>Click to edit Master text styles</a:t>
            </a:r>
          </a:p>
        </p:txBody>
      </p:sp>
      <p:sp>
        <p:nvSpPr>
          <p:cNvPr id="26" name="Picture Placeholder 2"/>
          <p:cNvSpPr>
            <a:spLocks noGrp="1" noChangeAspect="1"/>
          </p:cNvSpPr>
          <p:nvPr>
            <p:ph type="pic" idx="22"/>
          </p:nvPr>
        </p:nvSpPr>
        <p:spPr>
          <a:xfrm>
            <a:off x="11706482" y="3384531"/>
            <a:ext cx="4398170" cy="2286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2400"/>
            </a:lvl1pPr>
            <a:lvl2pPr marL="685800" indent="0">
              <a:buNone/>
              <a:defRPr sz="2400"/>
            </a:lvl2pPr>
            <a:lvl3pPr marL="1371600" indent="0">
              <a:buNone/>
              <a:defRPr sz="2400"/>
            </a:lvl3pPr>
            <a:lvl4pPr marL="2057400" indent="0">
              <a:buNone/>
              <a:defRPr sz="2400"/>
            </a:lvl4pPr>
            <a:lvl5pPr marL="2743200" indent="0">
              <a:buNone/>
              <a:defRPr sz="2400"/>
            </a:lvl5pPr>
            <a:lvl6pPr marL="3429000" indent="0">
              <a:buNone/>
              <a:defRPr sz="2400"/>
            </a:lvl6pPr>
            <a:lvl7pPr marL="4114800" indent="0">
              <a:buNone/>
              <a:defRPr sz="2400"/>
            </a:lvl7pPr>
            <a:lvl8pPr marL="4800600" indent="0">
              <a:buNone/>
              <a:defRPr sz="2400"/>
            </a:lvl8pPr>
            <a:lvl9pPr marL="5486400" indent="0">
              <a:buNone/>
              <a:defRPr sz="2400"/>
            </a:lvl9pPr>
          </a:lstStyle>
          <a:p>
            <a:r>
              <a:rPr lang="en-GB"/>
              <a:t>Click icon to add picture</a:t>
            </a:r>
            <a:endParaRPr lang="en-US"/>
          </a:p>
        </p:txBody>
      </p:sp>
      <p:sp>
        <p:nvSpPr>
          <p:cNvPr id="27" name="Text Placeholder 3"/>
          <p:cNvSpPr>
            <a:spLocks noGrp="1"/>
          </p:cNvSpPr>
          <p:nvPr>
            <p:ph type="body" sz="half" idx="20"/>
          </p:nvPr>
        </p:nvSpPr>
        <p:spPr>
          <a:xfrm>
            <a:off x="11706296" y="7310644"/>
            <a:ext cx="4403996" cy="988784"/>
          </a:xfrm>
        </p:spPr>
        <p:txBody>
          <a:bodyPr anchor="t">
            <a:normAutofit/>
          </a:bodyPr>
          <a:lstStyle>
            <a:lvl1pPr marL="0" indent="0">
              <a:buNone/>
              <a:defRPr sz="2100"/>
            </a:lvl1pPr>
            <a:lvl2pPr marL="685800" indent="0">
              <a:buNone/>
              <a:defRPr sz="1800"/>
            </a:lvl2pPr>
            <a:lvl3pPr marL="1371600" indent="0">
              <a:buNone/>
              <a:defRPr sz="1500"/>
            </a:lvl3pPr>
            <a:lvl4pPr marL="2057400" indent="0">
              <a:buNone/>
              <a:defRPr sz="1350"/>
            </a:lvl4pPr>
            <a:lvl5pPr marL="2743200" indent="0">
              <a:buNone/>
              <a:defRPr sz="1350"/>
            </a:lvl5pPr>
            <a:lvl6pPr marL="3429000" indent="0">
              <a:buNone/>
              <a:defRPr sz="1350"/>
            </a:lvl6pPr>
            <a:lvl7pPr marL="4114800" indent="0">
              <a:buNone/>
              <a:defRPr sz="1350"/>
            </a:lvl7pPr>
            <a:lvl8pPr marL="4800600" indent="0">
              <a:buNone/>
              <a:defRPr sz="1350"/>
            </a:lvl8pPr>
            <a:lvl9pPr marL="5486400" indent="0">
              <a:buNone/>
              <a:defRPr sz="1350"/>
            </a:lvl9pPr>
          </a:lstStyle>
          <a:p>
            <a:pPr lvl="0"/>
            <a:r>
              <a:rPr lang="en-GB"/>
              <a:t>Click to edit Master text styles</a:t>
            </a:r>
          </a:p>
        </p:txBody>
      </p:sp>
      <p:sp>
        <p:nvSpPr>
          <p:cNvPr id="3" name="Date Placeholder 2"/>
          <p:cNvSpPr>
            <a:spLocks noGrp="1"/>
          </p:cNvSpPr>
          <p:nvPr>
            <p:ph type="dt" sz="half" idx="10"/>
          </p:nvPr>
        </p:nvSpPr>
        <p:spPr/>
        <p:txBody>
          <a:bodyPr/>
          <a:lstStyle/>
          <a:p>
            <a:fld id="{1D8BD707-D9CF-40AE-B4C6-C98DA3205C09}" type="datetimeFigureOut">
              <a:rPr lang="en-US" smtClean="0"/>
              <a:pPr/>
              <a:t>12/5/2024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53468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003480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087350" y="547688"/>
            <a:ext cx="3943350" cy="8717757"/>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257300" y="547688"/>
            <a:ext cx="11601450" cy="871775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12/5/2024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8530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7300" y="547688"/>
            <a:ext cx="15773400" cy="1988345"/>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680000" y="2738438"/>
            <a:ext cx="15350700" cy="652700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257300" y="9534526"/>
            <a:ext cx="4114800" cy="547688"/>
          </a:xfrm>
          <a:prstGeom prst="rect">
            <a:avLst/>
          </a:prstGeom>
        </p:spPr>
        <p:txBody>
          <a:bodyPr vert="horz" lIns="91440" tIns="45720" rIns="91440" bIns="45720" rtlCol="0" anchor="ctr"/>
          <a:lstStyle>
            <a:lvl1pPr algn="l">
              <a:defRPr sz="18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1D8BD707-D9CF-40AE-B4C6-C98DA3205C09}" type="datetimeFigureOut">
              <a:rPr lang="en-US" smtClean="0"/>
              <a:pPr/>
              <a:t>12/5/2024</a:t>
            </a:fld>
            <a:endParaRPr lang="en-US"/>
          </a:p>
        </p:txBody>
      </p:sp>
      <p:sp>
        <p:nvSpPr>
          <p:cNvPr id="5" name="Footer Placeholder 4"/>
          <p:cNvSpPr>
            <a:spLocks noGrp="1"/>
          </p:cNvSpPr>
          <p:nvPr>
            <p:ph type="ftr" sz="quarter" idx="3"/>
          </p:nvPr>
        </p:nvSpPr>
        <p:spPr>
          <a:xfrm>
            <a:off x="6057900" y="9534526"/>
            <a:ext cx="6172200" cy="547688"/>
          </a:xfrm>
          <a:prstGeom prst="rect">
            <a:avLst/>
          </a:prstGeom>
        </p:spPr>
        <p:txBody>
          <a:bodyPr vert="horz" lIns="91440" tIns="45720" rIns="91440" bIns="45720" rtlCol="0" anchor="ctr"/>
          <a:lstStyle>
            <a:lvl1pPr algn="ctr">
              <a:defRPr sz="18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a:p>
        </p:txBody>
      </p:sp>
      <p:sp>
        <p:nvSpPr>
          <p:cNvPr id="6" name="Slide Number Placeholder 5"/>
          <p:cNvSpPr>
            <a:spLocks noGrp="1"/>
          </p:cNvSpPr>
          <p:nvPr>
            <p:ph type="sldNum" sz="quarter" idx="4"/>
          </p:nvPr>
        </p:nvSpPr>
        <p:spPr>
          <a:xfrm>
            <a:off x="12915900" y="9534526"/>
            <a:ext cx="4114800" cy="547688"/>
          </a:xfrm>
          <a:prstGeom prst="rect">
            <a:avLst/>
          </a:prstGeom>
        </p:spPr>
        <p:txBody>
          <a:bodyPr vert="horz" lIns="91440" tIns="45720" rIns="91440" bIns="45720" rtlCol="0" anchor="ctr"/>
          <a:lstStyle>
            <a:lvl1pPr algn="r">
              <a:defRPr sz="18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164144541"/>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1371600" rtl="0" eaLnBrk="1" latinLnBrk="0" hangingPunct="1">
        <a:lnSpc>
          <a:spcPct val="90000"/>
        </a:lnSpc>
        <a:spcBef>
          <a:spcPct val="0"/>
        </a:spcBef>
        <a:buNone/>
        <a:defRPr sz="81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342900" indent="-342900" algn="l" defTabSz="1371600" rtl="0" eaLnBrk="1" latinLnBrk="0" hangingPunct="1">
        <a:lnSpc>
          <a:spcPct val="90000"/>
        </a:lnSpc>
        <a:spcBef>
          <a:spcPts val="1500"/>
        </a:spcBef>
        <a:buFont typeface="Arial" panose="020B0604020202020204" pitchFamily="34" charset="0"/>
        <a:buChar char="•"/>
        <a:defRPr sz="42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1028700" indent="-342900" algn="l" defTabSz="1371600" rtl="0" eaLnBrk="1" latinLnBrk="0" hangingPunct="1">
        <a:lnSpc>
          <a:spcPct val="90000"/>
        </a:lnSpc>
        <a:spcBef>
          <a:spcPts val="750"/>
        </a:spcBef>
        <a:buFont typeface="Arial" panose="020B0604020202020204" pitchFamily="34" charset="0"/>
        <a:buChar char="•"/>
        <a:defRPr sz="36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714500" indent="-342900" algn="l" defTabSz="1371600" rtl="0" eaLnBrk="1" latinLnBrk="0" hangingPunct="1">
        <a:lnSpc>
          <a:spcPct val="90000"/>
        </a:lnSpc>
        <a:spcBef>
          <a:spcPts val="750"/>
        </a:spcBef>
        <a:buFont typeface="Arial" panose="020B0604020202020204" pitchFamily="34" charset="0"/>
        <a:buChar char="•"/>
        <a:defRPr sz="3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2400300" indent="-342900" algn="l" defTabSz="1371600" rtl="0" eaLnBrk="1" latinLnBrk="0" hangingPunct="1">
        <a:lnSpc>
          <a:spcPct val="90000"/>
        </a:lnSpc>
        <a:spcBef>
          <a:spcPts val="750"/>
        </a:spcBef>
        <a:buFont typeface="Arial" panose="020B0604020202020204" pitchFamily="34" charset="0"/>
        <a:buChar char="•"/>
        <a:defRPr sz="27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3086100" indent="-342900" algn="l" defTabSz="1371600" rtl="0" eaLnBrk="1" latinLnBrk="0" hangingPunct="1">
        <a:lnSpc>
          <a:spcPct val="90000"/>
        </a:lnSpc>
        <a:spcBef>
          <a:spcPts val="750"/>
        </a:spcBef>
        <a:buFont typeface="Arial" panose="020B0604020202020204" pitchFamily="34" charset="0"/>
        <a:buChar char="•"/>
        <a:defRPr sz="27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svg"/><Relationship Id="rId7" Type="http://schemas.openxmlformats.org/officeDocument/2006/relationships/image" Target="../media/image7.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1.sv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0.png"/><Relationship Id="rId3" Type="http://schemas.openxmlformats.org/officeDocument/2006/relationships/image" Target="../media/image7.svg"/><Relationship Id="rId7" Type="http://schemas.openxmlformats.org/officeDocument/2006/relationships/image" Target="../media/image14.jpeg"/><Relationship Id="rId12"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svg"/><Relationship Id="rId11" Type="http://schemas.openxmlformats.org/officeDocument/2006/relationships/image" Target="../media/image18.png"/><Relationship Id="rId5" Type="http://schemas.openxmlformats.org/officeDocument/2006/relationships/image" Target="../media/image10.png"/><Relationship Id="rId10" Type="http://schemas.openxmlformats.org/officeDocument/2006/relationships/image" Target="../media/image17.png"/><Relationship Id="rId4" Type="http://schemas.openxmlformats.org/officeDocument/2006/relationships/image" Target="../media/image12.jpeg"/><Relationship Id="rId9" Type="http://schemas.openxmlformats.org/officeDocument/2006/relationships/image" Target="../media/image16.png"/><Relationship Id="rId1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24.png"/></Relationships>
</file>

<file path=ppt/slides/_rels/slide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jpeg"/><Relationship Id="rId2" Type="http://schemas.openxmlformats.org/officeDocument/2006/relationships/image" Target="../media/image22.jpeg"/><Relationship Id="rId1" Type="http://schemas.openxmlformats.org/officeDocument/2006/relationships/slideLayout" Target="../slideLayouts/slideLayout1.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2.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7.svg"/></Relationships>
</file>

<file path=ppt/slides/_rels/slide8.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6.png"/><Relationship Id="rId7" Type="http://schemas.openxmlformats.org/officeDocument/2006/relationships/image" Target="../media/image35.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34.svg"/><Relationship Id="rId5" Type="http://schemas.openxmlformats.org/officeDocument/2006/relationships/image" Target="../media/image2.png"/><Relationship Id="rId4" Type="http://schemas.openxmlformats.org/officeDocument/2006/relationships/image" Target="../media/image33.svg"/></Relationships>
</file>

<file path=ppt/slides/_rels/slide9.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6.png"/><Relationship Id="rId7" Type="http://schemas.openxmlformats.org/officeDocument/2006/relationships/image" Target="../media/image3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34.svg"/><Relationship Id="rId5" Type="http://schemas.openxmlformats.org/officeDocument/2006/relationships/image" Target="../media/image2.png"/><Relationship Id="rId4" Type="http://schemas.openxmlformats.org/officeDocument/2006/relationships/image" Target="../media/image33.sv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9.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4.svg"/><Relationship Id="rId5" Type="http://schemas.openxmlformats.org/officeDocument/2006/relationships/image" Target="../media/image2.png"/><Relationship Id="rId4" Type="http://schemas.openxmlformats.org/officeDocument/2006/relationships/image" Target="../media/image33.svg"/></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7.svg"/><Relationship Id="rId7" Type="http://schemas.openxmlformats.org/officeDocument/2006/relationships/image" Target="../media/image43.sv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svg"/><Relationship Id="rId10" Type="http://schemas.openxmlformats.org/officeDocument/2006/relationships/image" Target="../media/image44.png"/><Relationship Id="rId4" Type="http://schemas.openxmlformats.org/officeDocument/2006/relationships/image" Target="../media/image40.png"/><Relationship Id="rId9" Type="http://schemas.openxmlformats.org/officeDocument/2006/relationships/image" Target="../media/image13.svg"/></Relationships>
</file>

<file path=ppt/slides/_rels/slide12.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6.png"/><Relationship Id="rId7" Type="http://schemas.openxmlformats.org/officeDocument/2006/relationships/image" Target="../media/image45.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34.svg"/><Relationship Id="rId5" Type="http://schemas.openxmlformats.org/officeDocument/2006/relationships/image" Target="../media/image2.png"/><Relationship Id="rId4" Type="http://schemas.openxmlformats.org/officeDocument/2006/relationships/image" Target="../media/image33.sv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34.svg"/><Relationship Id="rId5" Type="http://schemas.openxmlformats.org/officeDocument/2006/relationships/image" Target="../media/image2.png"/><Relationship Id="rId4" Type="http://schemas.openxmlformats.org/officeDocument/2006/relationships/image" Target="../media/image33.sv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8.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34.svg"/><Relationship Id="rId5" Type="http://schemas.openxmlformats.org/officeDocument/2006/relationships/image" Target="../media/image2.png"/><Relationship Id="rId4" Type="http://schemas.openxmlformats.org/officeDocument/2006/relationships/image" Target="../media/image33.sv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9.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34.svg"/><Relationship Id="rId5" Type="http://schemas.openxmlformats.org/officeDocument/2006/relationships/image" Target="../media/image2.png"/><Relationship Id="rId4" Type="http://schemas.openxmlformats.org/officeDocument/2006/relationships/image" Target="../media/image33.svg"/></Relationships>
</file>

<file path=ppt/slides/_rels/slide16.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image" Target="../media/image6.png"/><Relationship Id="rId7" Type="http://schemas.openxmlformats.org/officeDocument/2006/relationships/image" Target="../media/image51.jpe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hyperlink" Target="https://www.youtube.com/watch?v=3RMe0Gj-vLo" TargetMode="External"/><Relationship Id="rId5" Type="http://schemas.openxmlformats.org/officeDocument/2006/relationships/image" Target="../media/image50.jpeg"/><Relationship Id="rId4" Type="http://schemas.openxmlformats.org/officeDocument/2006/relationships/image" Target="../media/image33.svg"/></Relationships>
</file>

<file path=ppt/slides/_rels/slide1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54.svg"/><Relationship Id="rId4" Type="http://schemas.openxmlformats.org/officeDocument/2006/relationships/image" Target="../media/image53.png"/></Relationships>
</file>

<file path=ppt/slides/_rels/slide18.xml.rels><?xml version="1.0" encoding="UTF-8" standalone="yes"?>
<Relationships xmlns="http://schemas.openxmlformats.org/package/2006/relationships"><Relationship Id="rId3" Type="http://schemas.openxmlformats.org/officeDocument/2006/relationships/image" Target="../media/image55.sv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56.svg"/><Relationship Id="rId4" Type="http://schemas.openxmlformats.org/officeDocument/2006/relationships/image" Target="../media/image53.png"/></Relationships>
</file>

<file path=ppt/slides/_rels/slide1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58.svg"/></Relationships>
</file>

<file path=ppt/slides/_rels/slide20.xml.rels><?xml version="1.0" encoding="UTF-8" standalone="yes"?>
<Relationships xmlns="http://schemas.openxmlformats.org/package/2006/relationships"><Relationship Id="rId3" Type="http://schemas.openxmlformats.org/officeDocument/2006/relationships/image" Target="../media/image60.svg"/><Relationship Id="rId7" Type="http://schemas.openxmlformats.org/officeDocument/2006/relationships/hyperlink" Target="https://www.youtube.com/watch?v=z2T-Rh838GA" TargetMode="External"/><Relationship Id="rId2" Type="http://schemas.openxmlformats.org/officeDocument/2006/relationships/image" Target="../media/image59.png"/><Relationship Id="rId1" Type="http://schemas.openxmlformats.org/officeDocument/2006/relationships/slideLayout" Target="../slideLayouts/slideLayout7.xml"/><Relationship Id="rId6" Type="http://schemas.openxmlformats.org/officeDocument/2006/relationships/hyperlink" Target="https://www.youtube.com/watch?v=Z1BpYDkGoAs" TargetMode="External"/><Relationship Id="rId5" Type="http://schemas.openxmlformats.org/officeDocument/2006/relationships/image" Target="../media/image13.svg"/><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image" Target="../media/image55.svg"/><Relationship Id="rId7" Type="http://schemas.openxmlformats.org/officeDocument/2006/relationships/image" Target="../media/image62.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61.png"/><Relationship Id="rId5" Type="http://schemas.openxmlformats.org/officeDocument/2006/relationships/image" Target="../media/image56.svg"/><Relationship Id="rId4" Type="http://schemas.openxmlformats.org/officeDocument/2006/relationships/image" Target="../media/image53.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3.sv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4.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55.svg"/><Relationship Id="rId5" Type="http://schemas.openxmlformats.org/officeDocument/2006/relationships/image" Target="../media/image10.png"/><Relationship Id="rId4" Type="http://schemas.openxmlformats.org/officeDocument/2006/relationships/image" Target="../media/image34.sv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5.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5.svg"/><Relationship Id="rId5" Type="http://schemas.openxmlformats.org/officeDocument/2006/relationships/image" Target="../media/image10.png"/><Relationship Id="rId4" Type="http://schemas.openxmlformats.org/officeDocument/2006/relationships/image" Target="../media/image34.sv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55.svg"/><Relationship Id="rId5" Type="http://schemas.openxmlformats.org/officeDocument/2006/relationships/image" Target="../media/image10.png"/><Relationship Id="rId4" Type="http://schemas.openxmlformats.org/officeDocument/2006/relationships/image" Target="../media/image34.svg"/></Relationships>
</file>

<file path=ppt/slides/_rels/slide26.xml.rels><?xml version="1.0" encoding="UTF-8" standalone="yes"?>
<Relationships xmlns="http://schemas.openxmlformats.org/package/2006/relationships"><Relationship Id="rId8" Type="http://schemas.openxmlformats.org/officeDocument/2006/relationships/image" Target="../media/image67.svg"/><Relationship Id="rId3" Type="http://schemas.openxmlformats.org/officeDocument/2006/relationships/image" Target="../media/image2.png"/><Relationship Id="rId7" Type="http://schemas.openxmlformats.org/officeDocument/2006/relationships/image" Target="../media/image53.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svg"/><Relationship Id="rId9" Type="http://schemas.openxmlformats.org/officeDocument/2006/relationships/image" Target="../media/image68.png"/></Relationships>
</file>

<file path=ppt/slides/_rels/slide27.xml.rels><?xml version="1.0" encoding="UTF-8" standalone="yes"?>
<Relationships xmlns="http://schemas.openxmlformats.org/package/2006/relationships"><Relationship Id="rId8" Type="http://schemas.openxmlformats.org/officeDocument/2006/relationships/image" Target="../media/image67.svg"/><Relationship Id="rId3" Type="http://schemas.openxmlformats.org/officeDocument/2006/relationships/image" Target="../media/image2.png"/><Relationship Id="rId7" Type="http://schemas.openxmlformats.org/officeDocument/2006/relationships/image" Target="../media/image53.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6.png"/><Relationship Id="rId4" Type="http://schemas.openxmlformats.org/officeDocument/2006/relationships/image" Target="../media/image8.svg"/><Relationship Id="rId9" Type="http://schemas.openxmlformats.org/officeDocument/2006/relationships/image" Target="../media/image69.png"/></Relationships>
</file>

<file path=ppt/slides/_rels/slide28.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image" Target="../media/image2.png"/><Relationship Id="rId7" Type="http://schemas.openxmlformats.org/officeDocument/2006/relationships/image" Target="../media/image70.jpe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svg"/><Relationship Id="rId5" Type="http://schemas.openxmlformats.org/officeDocument/2006/relationships/image" Target="../media/image6.png"/><Relationship Id="rId4" Type="http://schemas.openxmlformats.org/officeDocument/2006/relationships/image" Target="../media/image8.svg"/><Relationship Id="rId9" Type="http://schemas.openxmlformats.org/officeDocument/2006/relationships/image" Target="../media/image67.svg"/></Relationships>
</file>

<file path=ppt/slides/_rels/slide29.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notesSlide" Target="../notesSlides/notesSlide17.xml"/><Relationship Id="rId7" Type="http://schemas.openxmlformats.org/officeDocument/2006/relationships/image" Target="../media/image9.svg"/><Relationship Id="rId2" Type="http://schemas.openxmlformats.org/officeDocument/2006/relationships/slideLayout" Target="../slideLayouts/slideLayout7.xml"/><Relationship Id="rId1" Type="http://schemas.openxmlformats.org/officeDocument/2006/relationships/video" Target="https://www.youtube.com/embed/DnKpnojwz2M?feature=oembed" TargetMode="External"/><Relationship Id="rId6" Type="http://schemas.openxmlformats.org/officeDocument/2006/relationships/image" Target="../media/image6.png"/><Relationship Id="rId5" Type="http://schemas.openxmlformats.org/officeDocument/2006/relationships/image" Target="../media/image8.svg"/><Relationship Id="rId10" Type="http://schemas.openxmlformats.org/officeDocument/2006/relationships/image" Target="../media/image71.jpeg"/><Relationship Id="rId4" Type="http://schemas.openxmlformats.org/officeDocument/2006/relationships/image" Target="../media/image2.png"/><Relationship Id="rId9" Type="http://schemas.openxmlformats.org/officeDocument/2006/relationships/image" Target="../media/image67.svg"/></Relationships>
</file>

<file path=ppt/slides/_rels/slide30.xml.rels><?xml version="1.0" encoding="UTF-8" standalone="yes"?>
<Relationships xmlns="http://schemas.openxmlformats.org/package/2006/relationships"><Relationship Id="rId3" Type="http://schemas.openxmlformats.org/officeDocument/2006/relationships/image" Target="../media/image33.svg"/><Relationship Id="rId7" Type="http://schemas.openxmlformats.org/officeDocument/2006/relationships/image" Target="../media/image72.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5.svg"/><Relationship Id="rId5" Type="http://schemas.openxmlformats.org/officeDocument/2006/relationships/image" Target="../media/image10.png"/><Relationship Id="rId4" Type="http://schemas.openxmlformats.org/officeDocument/2006/relationships/image" Target="../media/image12.jpeg"/></Relationships>
</file>

<file path=ppt/slides/_rels/slide31.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74.jpeg"/></Relationships>
</file>

<file path=ppt/slides/_rels/slide3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7.svg"/><Relationship Id="rId7" Type="http://schemas.openxmlformats.org/officeDocument/2006/relationships/image" Target="../media/image43.sv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2.png"/><Relationship Id="rId11" Type="http://schemas.openxmlformats.org/officeDocument/2006/relationships/image" Target="../media/image76.png"/><Relationship Id="rId5" Type="http://schemas.openxmlformats.org/officeDocument/2006/relationships/image" Target="../media/image41.svg"/><Relationship Id="rId10" Type="http://schemas.openxmlformats.org/officeDocument/2006/relationships/image" Target="../media/image75.png"/><Relationship Id="rId4" Type="http://schemas.openxmlformats.org/officeDocument/2006/relationships/image" Target="../media/image40.png"/><Relationship Id="rId9" Type="http://schemas.openxmlformats.org/officeDocument/2006/relationships/image" Target="../media/image13.sv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77.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7.svg"/></Relationships>
</file>

<file path=ppt/slides/_rels/slide34.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79.png"/></Relationships>
</file>

<file path=ppt/slides/_rels/slide35.xml.rels><?xml version="1.0" encoding="UTF-8" standalone="yes"?>
<Relationships xmlns="http://schemas.openxmlformats.org/package/2006/relationships"><Relationship Id="rId8" Type="http://schemas.openxmlformats.org/officeDocument/2006/relationships/hyperlink" Target="https://www.youtube.com/watch?v=DnKpnojwz2M" TargetMode="External"/><Relationship Id="rId3" Type="http://schemas.openxmlformats.org/officeDocument/2006/relationships/image" Target="../media/image6.png"/><Relationship Id="rId7" Type="http://schemas.openxmlformats.org/officeDocument/2006/relationships/hyperlink" Target="https://doi.org/10.1038/s41467-020-18539-w" TargetMode="External"/><Relationship Id="rId12" Type="http://schemas.openxmlformats.org/officeDocument/2006/relationships/hyperlink" Target="https://freshstartineducation.co.uk/social-media-the-good-the-bad-and-the-ugly/" TargetMode="External"/><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3.svg"/><Relationship Id="rId11" Type="http://schemas.openxmlformats.org/officeDocument/2006/relationships/hyperlink" Target="https://doi.org/10.1007/s10796-018-9848-5" TargetMode="External"/><Relationship Id="rId5" Type="http://schemas.openxmlformats.org/officeDocument/2006/relationships/image" Target="../media/image2.png"/><Relationship Id="rId10" Type="http://schemas.openxmlformats.org/officeDocument/2006/relationships/hyperlink" Target="https://www.cdc.gov/emotional-well-being/about/index.html" TargetMode="External"/><Relationship Id="rId4" Type="http://schemas.openxmlformats.org/officeDocument/2006/relationships/image" Target="../media/image7.svg"/><Relationship Id="rId9" Type="http://schemas.openxmlformats.org/officeDocument/2006/relationships/hyperlink" Target="https://doi.org/10.1177/2056305120965517" TargetMode="External"/></Relationships>
</file>

<file path=ppt/slides/_rels/slide36.xml.rels><?xml version="1.0" encoding="UTF-8" standalone="yes"?>
<Relationships xmlns="http://schemas.openxmlformats.org/package/2006/relationships"><Relationship Id="rId8" Type="http://schemas.openxmlformats.org/officeDocument/2006/relationships/hyperlink" Target="https://doi.org/10.5817/CP2019-1-4" TargetMode="External"/><Relationship Id="rId3" Type="http://schemas.openxmlformats.org/officeDocument/2006/relationships/image" Target="../media/image6.png"/><Relationship Id="rId7" Type="http://schemas.openxmlformats.org/officeDocument/2006/relationships/hyperlink" Target="https://doi.org/10.3390/ijerph20065006" TargetMode="External"/><Relationship Id="rId12" Type="http://schemas.openxmlformats.org/officeDocument/2006/relationships/hyperlink" Target="https://doi.org/10.1111/kykl.12286" TargetMode="External"/><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3.svg"/><Relationship Id="rId11" Type="http://schemas.openxmlformats.org/officeDocument/2006/relationships/hyperlink" Target="https://www.nhs.uk/mental-health/self-help/guides-tools-and-activities/five-steps-to-mental-wellbeing/" TargetMode="External"/><Relationship Id="rId5" Type="http://schemas.openxmlformats.org/officeDocument/2006/relationships/image" Target="../media/image2.png"/><Relationship Id="rId10" Type="http://schemas.openxmlformats.org/officeDocument/2006/relationships/hyperlink" Target="https://www.mind.org.uk/information-support/types-of-mental-health-problems/mental-health-problems-introduction/about-mental-health-problems/?gad_source=1&amp;gclid=Cj0KCQiAr7C6BhDRARIsAOUKifirSicxUACM8oTwThgAI4m-z4E-uiKryUVTqMedLnhpohuB7CgXiwgaAhcHEALw_wcB" TargetMode="External"/><Relationship Id="rId4" Type="http://schemas.openxmlformats.org/officeDocument/2006/relationships/image" Target="../media/image7.svg"/><Relationship Id="rId9" Type="http://schemas.openxmlformats.org/officeDocument/2006/relationships/hyperlink" Target="https://pmc.ncbi.nlm.nih.gov/articles/PMC10049282/#B13-ijerph-20-05006" TargetMode="External"/></Relationships>
</file>

<file path=ppt/slides/_rels/slide37.xml.rels><?xml version="1.0" encoding="UTF-8" standalone="yes"?>
<Relationships xmlns="http://schemas.openxmlformats.org/package/2006/relationships"><Relationship Id="rId8" Type="http://schemas.openxmlformats.org/officeDocument/2006/relationships/hyperlink" Target="https://doi.org/10.3389/fnins.2015.00333" TargetMode="External"/><Relationship Id="rId3" Type="http://schemas.openxmlformats.org/officeDocument/2006/relationships/image" Target="../media/image6.png"/><Relationship Id="rId7" Type="http://schemas.openxmlformats.org/officeDocument/2006/relationships/hyperlink" Target="https://doi.org/10.1016/j.chb.2009.06.003" TargetMode="External"/><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3.svg"/><Relationship Id="rId11" Type="http://schemas.openxmlformats.org/officeDocument/2006/relationships/hyperlink" Target="https://www.wheelofwellbeing.org/" TargetMode="External"/><Relationship Id="rId5" Type="http://schemas.openxmlformats.org/officeDocument/2006/relationships/image" Target="../media/image2.png"/><Relationship Id="rId10" Type="http://schemas.openxmlformats.org/officeDocument/2006/relationships/hyperlink" Target="https://doi.org/10.2196/32758" TargetMode="External"/><Relationship Id="rId4" Type="http://schemas.openxmlformats.org/officeDocument/2006/relationships/image" Target="../media/image7.svg"/><Relationship Id="rId9" Type="http://schemas.openxmlformats.org/officeDocument/2006/relationships/hyperlink" Target="https://doi.org/10.1111/jcal.12377" TargetMode="External"/></Relationships>
</file>

<file path=ppt/slides/_rels/slide38.xml.rels><?xml version="1.0" encoding="UTF-8" standalone="yes"?>
<Relationships xmlns="http://schemas.openxmlformats.org/package/2006/relationships"><Relationship Id="rId8" Type="http://schemas.openxmlformats.org/officeDocument/2006/relationships/hyperlink" Target="https://www.who.int/health-topics/mental-health#tab=tab_1" TargetMode="External"/><Relationship Id="rId3" Type="http://schemas.openxmlformats.org/officeDocument/2006/relationships/image" Target="../media/image6.png"/><Relationship Id="rId7" Type="http://schemas.openxmlformats.org/officeDocument/2006/relationships/hyperlink" Target="https://www.who.int/about/governance/constitution" TargetMode="External"/><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7.svg"/></Relationships>
</file>

<file path=ppt/slides/_rels/slide39.xml.rels><?xml version="1.0" encoding="UTF-8" standalone="yes"?>
<Relationships xmlns="http://schemas.openxmlformats.org/package/2006/relationships"><Relationship Id="rId8" Type="http://schemas.openxmlformats.org/officeDocument/2006/relationships/hyperlink" Target="https://doi.org/10.3916/C74-2023-10" TargetMode="External"/><Relationship Id="rId13" Type="http://schemas.openxmlformats.org/officeDocument/2006/relationships/hyperlink" Target="https://www.ofcom.org.uk/siteassets/resources/documents/research-and-data/media-literacy-research/children/childrens-media-use-and-attitudes-2023/childrens-media-use-and-attitudes-report-2023.pdf?v=329412" TargetMode="External"/><Relationship Id="rId3" Type="http://schemas.openxmlformats.org/officeDocument/2006/relationships/image" Target="../media/image3.svg"/><Relationship Id="rId7" Type="http://schemas.openxmlformats.org/officeDocument/2006/relationships/hyperlink" Target="https://doi.org/10.3390/brainsci11091126" TargetMode="External"/><Relationship Id="rId12" Type="http://schemas.openxmlformats.org/officeDocument/2006/relationships/hyperlink" Target="https://doi.org/10.1016/j.addbeh.2024.107980" TargetMode="External"/><Relationship Id="rId2" Type="http://schemas.openxmlformats.org/officeDocument/2006/relationships/image" Target="../media/image2.png"/><Relationship Id="rId16" Type="http://schemas.openxmlformats.org/officeDocument/2006/relationships/hyperlink" Target="https://goodfellowpublishers.com/free_files/Chapter%201-32eb06cc8230ace7f9ec0b78658eb370.pdf" TargetMode="External"/><Relationship Id="rId1" Type="http://schemas.openxmlformats.org/officeDocument/2006/relationships/slideLayout" Target="../slideLayouts/slideLayout7.xml"/><Relationship Id="rId6" Type="http://schemas.openxmlformats.org/officeDocument/2006/relationships/hyperlink" Target="https://doi.org/10.1007/s11747-020-00733-3" TargetMode="External"/><Relationship Id="rId11" Type="http://schemas.openxmlformats.org/officeDocument/2006/relationships/hyperlink" Target="https://doi.org/10.1016/j.heliyon.2022.e12489" TargetMode="External"/><Relationship Id="rId5" Type="http://schemas.openxmlformats.org/officeDocument/2006/relationships/hyperlink" Target="https://doi.org/10.2196/jmir.2935" TargetMode="External"/><Relationship Id="rId15" Type="http://schemas.openxmlformats.org/officeDocument/2006/relationships/hyperlink" Target="https://www.dailypost.co.uk/news/north-wales-news/disturbing-stories-parents-shine-light-17436710" TargetMode="External"/><Relationship Id="rId10" Type="http://schemas.openxmlformats.org/officeDocument/2006/relationships/hyperlink" Target="https://jamanetwork.com/journals/jamapediatrics/fullarticle/2789091#:~:text=February%2014%2C%202022.-,doi%3A10.1001/jamapediatrics.2021.6386,-Corresponding%20Author%3A" TargetMode="External"/><Relationship Id="rId4" Type="http://schemas.openxmlformats.org/officeDocument/2006/relationships/hyperlink" Target="https://doi.org/10.1108/ITP-11-2020-0753" TargetMode="External"/><Relationship Id="rId9" Type="http://schemas.openxmlformats.org/officeDocument/2006/relationships/hyperlink" Target="https://jamanetwork.com/journals/jamapediatrics/fullarticle/2798256#:~:text=1188%2D1198.%20doi%3A-,10.1001/jamapediatrics.2022.4116,-Key%20Points" TargetMode="External"/><Relationship Id="rId14" Type="http://schemas.openxmlformats.org/officeDocument/2006/relationships/hyperlink" Target="https://doi.org/10.1542/peds.2016-2593"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https://nexushealthsystems.com/excessive-screen-time-mental-health-issues/" TargetMode="External"/><Relationship Id="rId3" Type="http://schemas.openxmlformats.org/officeDocument/2006/relationships/hyperlink" Target="https://childmind.org/topics/screen-time-technology/" TargetMode="External"/><Relationship Id="rId7" Type="http://schemas.openxmlformats.org/officeDocument/2006/relationships/hyperlink" Target="https://www.nspcc.org.uk/what-is-child-abuse/types-of-abuse/bullying-and-cyberbullying/" TargetMode="External"/><Relationship Id="rId2" Type="http://schemas.openxmlformats.org/officeDocument/2006/relationships/hyperlink" Target="https://www.acc.edu.au/blog/social-media-low-self-esteem/" TargetMode="External"/><Relationship Id="rId1" Type="http://schemas.openxmlformats.org/officeDocument/2006/relationships/slideLayout" Target="../slideLayouts/slideLayout7.xml"/><Relationship Id="rId6" Type="http://schemas.openxmlformats.org/officeDocument/2006/relationships/hyperlink" Target="https://childsafety.losangelescriminallawyer.pro/children-and-grooming-online-predators.html" TargetMode="External"/><Relationship Id="rId5" Type="http://schemas.openxmlformats.org/officeDocument/2006/relationships/hyperlink" Target="https://www.youtube.com/watch?v=z2T-Rh838GA" TargetMode="External"/><Relationship Id="rId10" Type="http://schemas.openxmlformats.org/officeDocument/2006/relationships/hyperlink" Target="https://www.swishfibre.com/post/what-to-do-if-your-child-is-a-cyber-bully" TargetMode="External"/><Relationship Id="rId4" Type="http://schemas.openxmlformats.org/officeDocument/2006/relationships/hyperlink" Target="https://www.internetmatters.org/issues/inappropriate-content/learn-about-it/" TargetMode="External"/><Relationship Id="rId9" Type="http://schemas.openxmlformats.org/officeDocument/2006/relationships/hyperlink" Target="https://www.england.nhs.uk/2023/11/one-in-five-children-and-young-people-had-a-probable-mental-disorder-in-2023/" TargetMode="External"/></Relationships>
</file>

<file path=ppt/slides/_rels/slide41.xml.rels><?xml version="1.0" encoding="UTF-8" standalone="yes"?>
<Relationships xmlns="http://schemas.openxmlformats.org/package/2006/relationships"><Relationship Id="rId8" Type="http://schemas.openxmlformats.org/officeDocument/2006/relationships/hyperlink" Target="https://doi.org/10.3390/ijerph20043449" TargetMode="External"/><Relationship Id="rId13" Type="http://schemas.openxmlformats.org/officeDocument/2006/relationships/hyperlink" Target="https://doi.org/10.1002/eat.23198" TargetMode="External"/><Relationship Id="rId3" Type="http://schemas.openxmlformats.org/officeDocument/2006/relationships/hyperlink" Target="https://doi.org/10.3345/cep.2022.00843" TargetMode="External"/><Relationship Id="rId7" Type="http://schemas.openxmlformats.org/officeDocument/2006/relationships/hyperlink" Target="https://doi.org/10.1007/s10826-020-01787-1" TargetMode="External"/><Relationship Id="rId12" Type="http://schemas.openxmlformats.org/officeDocument/2006/relationships/hyperlink" Target="https://doi.org/10.1002/pbc.23375" TargetMode="External"/><Relationship Id="rId2" Type="http://schemas.openxmlformats.org/officeDocument/2006/relationships/hyperlink" Target="https://doi.org/10.1177/0033294120922481" TargetMode="External"/><Relationship Id="rId1" Type="http://schemas.openxmlformats.org/officeDocument/2006/relationships/slideLayout" Target="../slideLayouts/slideLayout7.xml"/><Relationship Id="rId6" Type="http://schemas.openxmlformats.org/officeDocument/2006/relationships/hyperlink" Target="https://doi.org/10.17645/mac.v4i3.522" TargetMode="External"/><Relationship Id="rId11" Type="http://schemas.openxmlformats.org/officeDocument/2006/relationships/hyperlink" Target="https://doi.org/10.1016/j.chb.2014.01.036" TargetMode="External"/><Relationship Id="rId5" Type="http://schemas.openxmlformats.org/officeDocument/2006/relationships/hyperlink" Target="https://doi.org/10.1007/s40596-017-0832-z" TargetMode="External"/><Relationship Id="rId10" Type="http://schemas.openxmlformats.org/officeDocument/2006/relationships/hyperlink" Target="https://doi.org/10.1186/s12889-021-11640-9" TargetMode="External"/><Relationship Id="rId4" Type="http://schemas.openxmlformats.org/officeDocument/2006/relationships/hyperlink" Target="https://doi.org/10.1123/jpah.2014-0184" TargetMode="External"/><Relationship Id="rId9" Type="http://schemas.openxmlformats.org/officeDocument/2006/relationships/hyperlink" Target="https://doi.org/10.1123/jpah.2016-032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a:off x="-2926113" y="-4777360"/>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8917265" y="-8450056"/>
            <a:ext cx="17520116" cy="17520116"/>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DB3C8"/>
            </a:solidFill>
          </p:spPr>
          <p:txBody>
            <a:bodyPr/>
            <a:lstStyle/>
            <a:p>
              <a:endParaRPr lang="en-GB"/>
            </a:p>
          </p:txBody>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spcBef>
                  <a:spcPct val="0"/>
                </a:spcBef>
              </a:pPr>
              <a:endParaRPr/>
            </a:p>
          </p:txBody>
        </p:sp>
      </p:grpSp>
      <p:grpSp>
        <p:nvGrpSpPr>
          <p:cNvPr id="6" name="Group 6"/>
          <p:cNvGrpSpPr/>
          <p:nvPr/>
        </p:nvGrpSpPr>
        <p:grpSpPr>
          <a:xfrm>
            <a:off x="9332240" y="0"/>
            <a:ext cx="8955760" cy="8955760"/>
            <a:chOff x="0" y="0"/>
            <a:chExt cx="6350000" cy="6350000"/>
          </a:xfrm>
        </p:grpSpPr>
        <p:sp>
          <p:nvSpPr>
            <p:cNvPr id="7" name="Freeform 7"/>
            <p:cNvSpPr/>
            <p:nvPr/>
          </p:nvSpPr>
          <p:spPr>
            <a:xfrm>
              <a:off x="0" y="0"/>
              <a:ext cx="6350000" cy="6350000"/>
            </a:xfrm>
            <a:custGeom>
              <a:avLst/>
              <a:gdLst/>
              <a:ahLst/>
              <a:cxnLst/>
              <a:rect l="l" t="t" r="r" b="b"/>
              <a:pathLst>
                <a:path w="6350000" h="6350000">
                  <a:moveTo>
                    <a:pt x="0" y="0"/>
                  </a:moveTo>
                  <a:cubicBezTo>
                    <a:pt x="0" y="3506470"/>
                    <a:pt x="2843530" y="6350000"/>
                    <a:pt x="6350000" y="6350000"/>
                  </a:cubicBezTo>
                  <a:lnTo>
                    <a:pt x="6350000" y="0"/>
                  </a:lnTo>
                  <a:lnTo>
                    <a:pt x="0" y="0"/>
                  </a:lnTo>
                  <a:close/>
                </a:path>
              </a:pathLst>
            </a:custGeom>
            <a:blipFill>
              <a:blip r:embed="rId4"/>
              <a:stretch>
                <a:fillRect l="-25046" r="-25046"/>
              </a:stretch>
            </a:blipFill>
          </p:spPr>
          <p:txBody>
            <a:bodyPr/>
            <a:lstStyle/>
            <a:p>
              <a:endParaRPr lang="en-GB"/>
            </a:p>
          </p:txBody>
        </p:sp>
      </p:grpSp>
      <p:grpSp>
        <p:nvGrpSpPr>
          <p:cNvPr id="8" name="Group 8"/>
          <p:cNvGrpSpPr>
            <a:grpSpLocks noChangeAspect="1"/>
          </p:cNvGrpSpPr>
          <p:nvPr/>
        </p:nvGrpSpPr>
        <p:grpSpPr>
          <a:xfrm>
            <a:off x="8345757" y="2637194"/>
            <a:ext cx="4263026" cy="4068896"/>
            <a:chOff x="-156812" y="-5088"/>
            <a:chExt cx="6663624" cy="6360176"/>
          </a:xfrm>
        </p:grpSpPr>
        <p:sp>
          <p:nvSpPr>
            <p:cNvPr id="9" name="Freeform 9"/>
            <p:cNvSpPr/>
            <p:nvPr/>
          </p:nvSpPr>
          <p:spPr>
            <a:xfrm>
              <a:off x="-156812" y="-5088"/>
              <a:ext cx="6663624" cy="6360176"/>
            </a:xfrm>
            <a:custGeom>
              <a:avLst/>
              <a:gdLst/>
              <a:ahLst/>
              <a:cxnLst/>
              <a:rect l="l" t="t" r="r" b="b"/>
              <a:pathLst>
                <a:path w="6663624" h="6360176">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solidFill>
              <a:srgbClr val="8DB3C8"/>
            </a:solidFill>
          </p:spPr>
          <p:txBody>
            <a:bodyPr/>
            <a:lstStyle/>
            <a:p>
              <a:endParaRPr lang="en-GB"/>
            </a:p>
          </p:txBody>
        </p:sp>
        <p:sp>
          <p:nvSpPr>
            <p:cNvPr id="10" name="Freeform 10"/>
            <p:cNvSpPr/>
            <p:nvPr/>
          </p:nvSpPr>
          <p:spPr>
            <a:xfrm>
              <a:off x="284320" y="415956"/>
              <a:ext cx="5781360" cy="5518089"/>
            </a:xfrm>
            <a:custGeom>
              <a:avLst/>
              <a:gdLst/>
              <a:ahLst/>
              <a:cxnLst/>
              <a:rect l="l" t="t" r="r" b="b"/>
              <a:pathLst>
                <a:path w="5781360" h="5518089">
                  <a:moveTo>
                    <a:pt x="2890680" y="4414"/>
                  </a:moveTo>
                  <a:cubicBezTo>
                    <a:pt x="1903611" y="0"/>
                    <a:pt x="989627" y="524062"/>
                    <a:pt x="494813" y="1378160"/>
                  </a:cubicBezTo>
                  <a:cubicBezTo>
                    <a:pt x="0" y="2232259"/>
                    <a:pt x="0" y="3285829"/>
                    <a:pt x="494813" y="4139928"/>
                  </a:cubicBezTo>
                  <a:cubicBezTo>
                    <a:pt x="989627" y="4994026"/>
                    <a:pt x="1903611" y="5518088"/>
                    <a:pt x="2890680" y="5513674"/>
                  </a:cubicBezTo>
                  <a:cubicBezTo>
                    <a:pt x="3877749" y="5518088"/>
                    <a:pt x="4791733" y="4994026"/>
                    <a:pt x="5286547" y="4139928"/>
                  </a:cubicBezTo>
                  <a:cubicBezTo>
                    <a:pt x="5781360" y="3285829"/>
                    <a:pt x="5781360" y="2232259"/>
                    <a:pt x="5286547" y="1378161"/>
                  </a:cubicBezTo>
                  <a:cubicBezTo>
                    <a:pt x="4791733" y="524062"/>
                    <a:pt x="3877749" y="0"/>
                    <a:pt x="2890680" y="4414"/>
                  </a:cubicBezTo>
                  <a:close/>
                </a:path>
              </a:pathLst>
            </a:custGeom>
            <a:blipFill>
              <a:blip r:embed="rId5"/>
              <a:stretch>
                <a:fillRect l="-25806" r="-44205" b="-13137"/>
              </a:stretch>
            </a:blipFill>
          </p:spPr>
          <p:txBody>
            <a:bodyPr/>
            <a:lstStyle/>
            <a:p>
              <a:endParaRPr lang="en-GB"/>
            </a:p>
          </p:txBody>
        </p:sp>
      </p:grpSp>
      <p:sp>
        <p:nvSpPr>
          <p:cNvPr id="11" name="Freeform 11"/>
          <p:cNvSpPr/>
          <p:nvPr/>
        </p:nvSpPr>
        <p:spPr>
          <a:xfrm rot="9675324">
            <a:off x="-1523214" y="5006317"/>
            <a:ext cx="24228392" cy="8121818"/>
          </a:xfrm>
          <a:custGeom>
            <a:avLst/>
            <a:gdLst/>
            <a:ahLst/>
            <a:cxnLst/>
            <a:rect l="l" t="t" r="r" b="b"/>
            <a:pathLst>
              <a:path w="24228392" h="8121818">
                <a:moveTo>
                  <a:pt x="0" y="0"/>
                </a:moveTo>
                <a:lnTo>
                  <a:pt x="24228392" y="0"/>
                </a:lnTo>
                <a:lnTo>
                  <a:pt x="24228392" y="8121817"/>
                </a:lnTo>
                <a:lnTo>
                  <a:pt x="0" y="8121817"/>
                </a:lnTo>
                <a:lnTo>
                  <a:pt x="0" y="0"/>
                </a:lnTo>
                <a:close/>
              </a:path>
            </a:pathLst>
          </a:custGeom>
          <a:blipFill>
            <a:blip r:embed="rId6">
              <a:extLst>
                <a:ext uri="{96DAC541-7B7A-43D3-8B79-37D633B846F1}">
                  <asvg:svgBlip xmlns:asvg="http://schemas.microsoft.com/office/drawing/2016/SVG/main" r:embed="rId7"/>
                </a:ext>
              </a:extLst>
            </a:blip>
            <a:stretch>
              <a:fillRect t="-46918"/>
            </a:stretch>
          </a:blipFill>
        </p:spPr>
        <p:txBody>
          <a:bodyPr/>
          <a:lstStyle/>
          <a:p>
            <a:endParaRPr lang="en-GB"/>
          </a:p>
        </p:txBody>
      </p:sp>
      <p:sp>
        <p:nvSpPr>
          <p:cNvPr id="12" name="TextBox 12"/>
          <p:cNvSpPr txBox="1"/>
          <p:nvPr/>
        </p:nvSpPr>
        <p:spPr>
          <a:xfrm>
            <a:off x="1028700" y="5187814"/>
            <a:ext cx="7157940" cy="1776731"/>
          </a:xfrm>
          <a:prstGeom prst="rect">
            <a:avLst/>
          </a:prstGeom>
        </p:spPr>
        <p:txBody>
          <a:bodyPr lIns="0" tIns="0" rIns="0" bIns="0" rtlCol="0" anchor="t">
            <a:spAutoFit/>
          </a:bodyPr>
          <a:lstStyle/>
          <a:p>
            <a:pPr algn="l">
              <a:lnSpc>
                <a:spcPts val="14419"/>
              </a:lnSpc>
            </a:pPr>
            <a:r>
              <a:rPr lang="en-US" sz="10299" b="1">
                <a:solidFill>
                  <a:srgbClr val="D9EAF3"/>
                </a:solidFill>
                <a:latin typeface="Roboto Condensed Bold"/>
                <a:ea typeface="Roboto Condensed Bold"/>
                <a:cs typeface="Roboto Condensed Bold"/>
                <a:sym typeface="Roboto Condensed Bold"/>
              </a:rPr>
              <a:t>Technology </a:t>
            </a:r>
          </a:p>
        </p:txBody>
      </p:sp>
      <p:sp>
        <p:nvSpPr>
          <p:cNvPr id="13" name="TextBox 13"/>
          <p:cNvSpPr txBox="1"/>
          <p:nvPr/>
        </p:nvSpPr>
        <p:spPr>
          <a:xfrm>
            <a:off x="1028700" y="6754994"/>
            <a:ext cx="14818454" cy="1776731"/>
          </a:xfrm>
          <a:prstGeom prst="rect">
            <a:avLst/>
          </a:prstGeom>
        </p:spPr>
        <p:txBody>
          <a:bodyPr lIns="0" tIns="0" rIns="0" bIns="0" rtlCol="0" anchor="t">
            <a:spAutoFit/>
          </a:bodyPr>
          <a:lstStyle/>
          <a:p>
            <a:pPr algn="l">
              <a:lnSpc>
                <a:spcPts val="14419"/>
              </a:lnSpc>
            </a:pPr>
            <a:r>
              <a:rPr lang="en-US" sz="10299" b="1">
                <a:solidFill>
                  <a:srgbClr val="509FCB"/>
                </a:solidFill>
                <a:latin typeface="Roboto Condensed Bold"/>
                <a:ea typeface="Roboto Condensed Bold"/>
                <a:cs typeface="Roboto Condensed Bold"/>
                <a:sym typeface="Roboto Condensed Bold"/>
              </a:rPr>
              <a:t>Help or hinderance?</a:t>
            </a:r>
          </a:p>
        </p:txBody>
      </p:sp>
      <p:sp>
        <p:nvSpPr>
          <p:cNvPr id="14" name="TextBox 14"/>
          <p:cNvSpPr txBox="1"/>
          <p:nvPr/>
        </p:nvSpPr>
        <p:spPr>
          <a:xfrm>
            <a:off x="447111" y="8305165"/>
            <a:ext cx="13365917" cy="1811020"/>
          </a:xfrm>
          <a:prstGeom prst="rect">
            <a:avLst/>
          </a:prstGeom>
        </p:spPr>
        <p:txBody>
          <a:bodyPr lIns="0" tIns="0" rIns="0" bIns="0" rtlCol="0" anchor="t">
            <a:spAutoFit/>
          </a:bodyPr>
          <a:lstStyle/>
          <a:p>
            <a:pPr algn="ctr">
              <a:lnSpc>
                <a:spcPts val="7279"/>
              </a:lnSpc>
            </a:pPr>
            <a:r>
              <a:rPr lang="en-US" sz="5150" b="1">
                <a:solidFill>
                  <a:srgbClr val="509FCB"/>
                </a:solidFill>
                <a:latin typeface="Canva Sans Bold"/>
                <a:ea typeface="Canva Sans Bold"/>
                <a:cs typeface="Canva Sans Bold"/>
                <a:sym typeface="Canva Sans Bold"/>
              </a:rPr>
              <a:t>The impact of Social Media on children's (under 18) Health and Well-Being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a:off x="11657162" y="-4058662"/>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3" name="Freeform 3"/>
          <p:cNvSpPr/>
          <p:nvPr/>
        </p:nvSpPr>
        <p:spPr>
          <a:xfrm rot="10800000">
            <a:off x="-4100085" y="-3768347"/>
            <a:ext cx="24228392" cy="16856063"/>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4">
              <a:extLst>
                <a:ext uri="{96DAC541-7B7A-43D3-8B79-37D633B846F1}">
                  <asvg:svgBlip xmlns:asvg="http://schemas.microsoft.com/office/drawing/2016/SVG/main" r:embed="rId5"/>
                </a:ext>
              </a:extLst>
            </a:blip>
            <a:stretch>
              <a:fillRect t="-46918"/>
            </a:stretch>
          </a:blipFill>
        </p:spPr>
        <p:txBody>
          <a:bodyPr/>
          <a:lstStyle/>
          <a:p>
            <a:endParaRPr lang="en-GB"/>
          </a:p>
        </p:txBody>
      </p:sp>
      <p:sp>
        <p:nvSpPr>
          <p:cNvPr id="4" name="Freeform 4"/>
          <p:cNvSpPr/>
          <p:nvPr/>
        </p:nvSpPr>
        <p:spPr>
          <a:xfrm rot="8803574">
            <a:off x="-3538221" y="5091477"/>
            <a:ext cx="8106264" cy="8524787"/>
          </a:xfrm>
          <a:custGeom>
            <a:avLst/>
            <a:gdLst/>
            <a:ahLst/>
            <a:cxnLst/>
            <a:rect l="l" t="t" r="r" b="b"/>
            <a:pathLst>
              <a:path w="8106264" h="8524787">
                <a:moveTo>
                  <a:pt x="0" y="0"/>
                </a:moveTo>
                <a:lnTo>
                  <a:pt x="8106264" y="0"/>
                </a:lnTo>
                <a:lnTo>
                  <a:pt x="8106264" y="8524786"/>
                </a:lnTo>
                <a:lnTo>
                  <a:pt x="0" y="8524786"/>
                </a:lnTo>
                <a:lnTo>
                  <a:pt x="0" y="0"/>
                </a:lnTo>
                <a:close/>
              </a:path>
            </a:pathLst>
          </a:custGeom>
          <a:blipFill>
            <a:blip r:embed="rId6">
              <a:extLst>
                <a:ext uri="{96DAC541-7B7A-43D3-8B79-37D633B846F1}">
                  <asvg:svgBlip xmlns:asvg="http://schemas.microsoft.com/office/drawing/2016/SVG/main" r:embed="rId7"/>
                </a:ext>
              </a:extLst>
            </a:blip>
            <a:stretch>
              <a:fillRect b="-44624"/>
            </a:stretch>
          </a:blipFill>
        </p:spPr>
        <p:txBody>
          <a:bodyPr/>
          <a:lstStyle/>
          <a:p>
            <a:endParaRPr lang="en-GB"/>
          </a:p>
        </p:txBody>
      </p:sp>
      <p:sp>
        <p:nvSpPr>
          <p:cNvPr id="5" name="Freeform 5"/>
          <p:cNvSpPr/>
          <p:nvPr/>
        </p:nvSpPr>
        <p:spPr>
          <a:xfrm rot="3506033">
            <a:off x="14234868" y="4995907"/>
            <a:ext cx="8106264" cy="8524787"/>
          </a:xfrm>
          <a:custGeom>
            <a:avLst/>
            <a:gdLst/>
            <a:ahLst/>
            <a:cxnLst/>
            <a:rect l="l" t="t" r="r" b="b"/>
            <a:pathLst>
              <a:path w="8106264" h="8524787">
                <a:moveTo>
                  <a:pt x="0" y="0"/>
                </a:moveTo>
                <a:lnTo>
                  <a:pt x="8106264" y="0"/>
                </a:lnTo>
                <a:lnTo>
                  <a:pt x="8106264" y="8524786"/>
                </a:lnTo>
                <a:lnTo>
                  <a:pt x="0" y="8524786"/>
                </a:lnTo>
                <a:lnTo>
                  <a:pt x="0" y="0"/>
                </a:lnTo>
                <a:close/>
              </a:path>
            </a:pathLst>
          </a:custGeom>
          <a:blipFill>
            <a:blip r:embed="rId6">
              <a:extLst>
                <a:ext uri="{96DAC541-7B7A-43D3-8B79-37D633B846F1}">
                  <asvg:svgBlip xmlns:asvg="http://schemas.microsoft.com/office/drawing/2016/SVG/main" r:embed="rId7"/>
                </a:ext>
              </a:extLst>
            </a:blip>
            <a:stretch>
              <a:fillRect b="-44624"/>
            </a:stretch>
          </a:blipFill>
        </p:spPr>
        <p:txBody>
          <a:bodyPr/>
          <a:lstStyle/>
          <a:p>
            <a:endParaRPr lang="en-GB"/>
          </a:p>
        </p:txBody>
      </p:sp>
      <p:sp>
        <p:nvSpPr>
          <p:cNvPr id="6" name="TextBox 6"/>
          <p:cNvSpPr txBox="1"/>
          <p:nvPr/>
        </p:nvSpPr>
        <p:spPr>
          <a:xfrm>
            <a:off x="196090" y="895350"/>
            <a:ext cx="3387915" cy="1104265"/>
          </a:xfrm>
          <a:prstGeom prst="rect">
            <a:avLst/>
          </a:prstGeom>
        </p:spPr>
        <p:txBody>
          <a:bodyPr lIns="0" tIns="0" rIns="0" bIns="0" rtlCol="0" anchor="t">
            <a:spAutoFit/>
          </a:bodyPr>
          <a:lstStyle/>
          <a:p>
            <a:pPr algn="l">
              <a:lnSpc>
                <a:spcPts val="8959"/>
              </a:lnSpc>
            </a:pPr>
            <a:r>
              <a:rPr lang="en-US" sz="6399" b="1">
                <a:solidFill>
                  <a:srgbClr val="D9EAF3"/>
                </a:solidFill>
                <a:latin typeface="Roboto Condensed Bold"/>
                <a:ea typeface="Roboto Condensed Bold"/>
                <a:cs typeface="Roboto Condensed Bold"/>
                <a:sym typeface="Roboto Condensed Bold"/>
              </a:rPr>
              <a:t>Table Of</a:t>
            </a:r>
          </a:p>
        </p:txBody>
      </p:sp>
      <p:sp>
        <p:nvSpPr>
          <p:cNvPr id="7" name="TextBox 7"/>
          <p:cNvSpPr txBox="1"/>
          <p:nvPr/>
        </p:nvSpPr>
        <p:spPr>
          <a:xfrm>
            <a:off x="196090" y="2192268"/>
            <a:ext cx="673822" cy="665247"/>
          </a:xfrm>
          <a:prstGeom prst="rect">
            <a:avLst/>
          </a:prstGeom>
        </p:spPr>
        <p:txBody>
          <a:bodyPr wrap="square" lIns="0" tIns="0" rIns="0" bIns="0" rtlCol="0" anchor="t">
            <a:spAutoFit/>
          </a:bodyPr>
          <a:lstStyle/>
          <a:p>
            <a:pPr algn="l">
              <a:lnSpc>
                <a:spcPts val="5599"/>
              </a:lnSpc>
            </a:pPr>
            <a:r>
              <a:rPr lang="en-US" sz="3950">
                <a:solidFill>
                  <a:srgbClr val="B6E4FD"/>
                </a:solidFill>
                <a:latin typeface="Roboto Condensed"/>
                <a:ea typeface="Roboto Condensed"/>
                <a:cs typeface="Roboto Condensed"/>
                <a:sym typeface="Roboto Condensed"/>
              </a:rPr>
              <a:t>01. </a:t>
            </a:r>
          </a:p>
        </p:txBody>
      </p:sp>
      <p:sp>
        <p:nvSpPr>
          <p:cNvPr id="8" name="TextBox 8"/>
          <p:cNvSpPr txBox="1"/>
          <p:nvPr/>
        </p:nvSpPr>
        <p:spPr>
          <a:xfrm>
            <a:off x="10245864" y="2213432"/>
            <a:ext cx="861257" cy="665247"/>
          </a:xfrm>
          <a:prstGeom prst="rect">
            <a:avLst/>
          </a:prstGeom>
        </p:spPr>
        <p:txBody>
          <a:bodyPr wrap="square" lIns="0" tIns="0" rIns="0" bIns="0" rtlCol="0" anchor="t">
            <a:spAutoFit/>
          </a:bodyPr>
          <a:lstStyle/>
          <a:p>
            <a:pPr algn="l">
              <a:lnSpc>
                <a:spcPts val="5599"/>
              </a:lnSpc>
            </a:pPr>
            <a:r>
              <a:rPr lang="en-US" sz="3950">
                <a:solidFill>
                  <a:srgbClr val="B6E4FD"/>
                </a:solidFill>
                <a:latin typeface="Roboto Condensed"/>
                <a:ea typeface="Roboto Condensed"/>
                <a:cs typeface="Roboto Condensed"/>
                <a:sym typeface="Roboto Condensed"/>
              </a:rPr>
              <a:t>02.</a:t>
            </a:r>
          </a:p>
        </p:txBody>
      </p:sp>
      <p:sp>
        <p:nvSpPr>
          <p:cNvPr id="9" name="TextBox 9"/>
          <p:cNvSpPr txBox="1"/>
          <p:nvPr/>
        </p:nvSpPr>
        <p:spPr>
          <a:xfrm>
            <a:off x="174524" y="6032716"/>
            <a:ext cx="688299" cy="665247"/>
          </a:xfrm>
          <a:prstGeom prst="rect">
            <a:avLst/>
          </a:prstGeom>
        </p:spPr>
        <p:txBody>
          <a:bodyPr wrap="square" lIns="0" tIns="0" rIns="0" bIns="0" rtlCol="0" anchor="t">
            <a:spAutoFit/>
          </a:bodyPr>
          <a:lstStyle/>
          <a:p>
            <a:pPr algn="l">
              <a:lnSpc>
                <a:spcPts val="5599"/>
              </a:lnSpc>
            </a:pPr>
            <a:r>
              <a:rPr lang="en-US" sz="3950">
                <a:solidFill>
                  <a:srgbClr val="B6E4FD"/>
                </a:solidFill>
                <a:latin typeface="Roboto Condensed"/>
                <a:ea typeface="Roboto Condensed"/>
                <a:cs typeface="Roboto Condensed"/>
                <a:sym typeface="Roboto Condensed"/>
              </a:rPr>
              <a:t>03. </a:t>
            </a:r>
          </a:p>
        </p:txBody>
      </p:sp>
      <p:sp>
        <p:nvSpPr>
          <p:cNvPr id="10" name="TextBox 10"/>
          <p:cNvSpPr txBox="1"/>
          <p:nvPr/>
        </p:nvSpPr>
        <p:spPr>
          <a:xfrm>
            <a:off x="10310562" y="6034814"/>
            <a:ext cx="731431" cy="665247"/>
          </a:xfrm>
          <a:prstGeom prst="rect">
            <a:avLst/>
          </a:prstGeom>
        </p:spPr>
        <p:txBody>
          <a:bodyPr wrap="square" lIns="0" tIns="0" rIns="0" bIns="0" rtlCol="0" anchor="t">
            <a:spAutoFit/>
          </a:bodyPr>
          <a:lstStyle/>
          <a:p>
            <a:pPr algn="l">
              <a:lnSpc>
                <a:spcPts val="5599"/>
              </a:lnSpc>
            </a:pPr>
            <a:r>
              <a:rPr lang="en-US" sz="3950">
                <a:solidFill>
                  <a:srgbClr val="B6E4FD"/>
                </a:solidFill>
                <a:latin typeface="Roboto Condensed"/>
                <a:ea typeface="Roboto Condensed"/>
                <a:cs typeface="Roboto Condensed"/>
                <a:sym typeface="Roboto Condensed"/>
              </a:rPr>
              <a:t>04.</a:t>
            </a:r>
          </a:p>
        </p:txBody>
      </p:sp>
      <p:sp>
        <p:nvSpPr>
          <p:cNvPr id="12" name="TextBox 12"/>
          <p:cNvSpPr txBox="1"/>
          <p:nvPr/>
        </p:nvSpPr>
        <p:spPr>
          <a:xfrm>
            <a:off x="857336" y="1860588"/>
            <a:ext cx="8971471" cy="4251164"/>
          </a:xfrm>
          <a:prstGeom prst="rect">
            <a:avLst/>
          </a:prstGeom>
        </p:spPr>
        <p:txBody>
          <a:bodyPr wrap="square" lIns="0" tIns="0" rIns="0" bIns="0" rtlCol="0" anchor="t">
            <a:spAutoFit/>
          </a:bodyPr>
          <a:lstStyle/>
          <a:p>
            <a:pPr>
              <a:lnSpc>
                <a:spcPts val="4200"/>
              </a:lnSpc>
            </a:pPr>
            <a:r>
              <a:rPr lang="en-US" sz="2400">
                <a:solidFill>
                  <a:srgbClr val="FFFFFF"/>
                </a:solidFill>
                <a:latin typeface="Roboto Condensed"/>
                <a:ea typeface="Roboto Condensed"/>
                <a:cs typeface="Roboto Condensed"/>
              </a:rPr>
              <a:t>IZA</a:t>
            </a:r>
            <a:endParaRPr lang="en-US"/>
          </a:p>
          <a:p>
            <a:pPr>
              <a:lnSpc>
                <a:spcPts val="4200"/>
              </a:lnSpc>
            </a:pPr>
            <a:r>
              <a:rPr lang="en-US" sz="2400" dirty="0">
                <a:solidFill>
                  <a:srgbClr val="FFFFFF"/>
                </a:solidFill>
                <a:latin typeface="Roboto Condensed"/>
                <a:ea typeface="Roboto Condensed"/>
                <a:cs typeface="Roboto Condensed"/>
              </a:rPr>
              <a:t>Social media and Youth </a:t>
            </a:r>
            <a:endParaRPr lang="en-US" dirty="0"/>
          </a:p>
          <a:p>
            <a:pPr>
              <a:lnSpc>
                <a:spcPts val="4200"/>
              </a:lnSpc>
            </a:pPr>
            <a:r>
              <a:rPr lang="en-US" sz="2400" dirty="0">
                <a:solidFill>
                  <a:srgbClr val="FFFFFF"/>
                </a:solidFill>
                <a:latin typeface="Roboto Condensed"/>
                <a:ea typeface="Roboto Condensed"/>
                <a:cs typeface="Roboto Condensed"/>
              </a:rPr>
              <a:t>Statistics on usage </a:t>
            </a:r>
          </a:p>
          <a:p>
            <a:pPr>
              <a:lnSpc>
                <a:spcPts val="4200"/>
              </a:lnSpc>
            </a:pPr>
            <a:r>
              <a:rPr lang="en-US" sz="2400" dirty="0">
                <a:solidFill>
                  <a:srgbClr val="FFFFFF"/>
                </a:solidFill>
                <a:latin typeface="Roboto Condensed"/>
                <a:ea typeface="Roboto Condensed"/>
                <a:cs typeface="Roboto Condensed"/>
              </a:rPr>
              <a:t>Average daily screen time</a:t>
            </a:r>
          </a:p>
          <a:p>
            <a:pPr>
              <a:lnSpc>
                <a:spcPts val="4200"/>
              </a:lnSpc>
            </a:pPr>
            <a:r>
              <a:rPr lang="en-US" sz="2400" dirty="0">
                <a:solidFill>
                  <a:srgbClr val="FFFFFF"/>
                </a:solidFill>
                <a:latin typeface="Roboto Condensed"/>
                <a:ea typeface="Roboto Condensed"/>
                <a:cs typeface="Roboto Condensed"/>
              </a:rPr>
              <a:t>Technology use during COVID-19</a:t>
            </a:r>
          </a:p>
          <a:p>
            <a:pPr>
              <a:lnSpc>
                <a:spcPts val="4200"/>
              </a:lnSpc>
            </a:pPr>
            <a:r>
              <a:rPr lang="en-US" sz="2400" dirty="0">
                <a:solidFill>
                  <a:srgbClr val="FFFFFF"/>
                </a:solidFill>
                <a:latin typeface="Roboto Condensed"/>
                <a:ea typeface="Roboto Condensed"/>
                <a:cs typeface="Roboto Condensed"/>
              </a:rPr>
              <a:t>Life stories </a:t>
            </a:r>
          </a:p>
          <a:p>
            <a:pPr>
              <a:lnSpc>
                <a:spcPts val="4200"/>
              </a:lnSpc>
            </a:pPr>
            <a:r>
              <a:rPr lang="en-US" sz="2400" dirty="0">
                <a:solidFill>
                  <a:srgbClr val="FFFFFF"/>
                </a:solidFill>
                <a:latin typeface="Roboto Condensed"/>
                <a:ea typeface="Roboto Condensed"/>
                <a:cs typeface="Roboto Condensed"/>
              </a:rPr>
              <a:t>Critical perspective for healthy media use </a:t>
            </a:r>
          </a:p>
          <a:p>
            <a:pPr>
              <a:lnSpc>
                <a:spcPts val="4200"/>
              </a:lnSpc>
            </a:pPr>
            <a:r>
              <a:rPr lang="en-US" sz="2400" dirty="0">
                <a:solidFill>
                  <a:srgbClr val="FFFFFF"/>
                </a:solidFill>
                <a:latin typeface="Roboto Condensed"/>
                <a:ea typeface="Roboto Condensed"/>
                <a:cs typeface="Roboto Condensed"/>
              </a:rPr>
              <a:t>Guidelines and best practices </a:t>
            </a:r>
          </a:p>
        </p:txBody>
      </p:sp>
      <p:sp>
        <p:nvSpPr>
          <p:cNvPr id="13" name="TextBox 13"/>
          <p:cNvSpPr txBox="1"/>
          <p:nvPr/>
        </p:nvSpPr>
        <p:spPr>
          <a:xfrm>
            <a:off x="11048557" y="2208363"/>
            <a:ext cx="9381225" cy="3712555"/>
          </a:xfrm>
          <a:prstGeom prst="rect">
            <a:avLst/>
          </a:prstGeom>
        </p:spPr>
        <p:txBody>
          <a:bodyPr lIns="0" tIns="0" rIns="0" bIns="0" rtlCol="0" anchor="t">
            <a:spAutoFit/>
          </a:bodyPr>
          <a:lstStyle/>
          <a:p>
            <a:pPr algn="l">
              <a:lnSpc>
                <a:spcPts val="4200"/>
              </a:lnSpc>
            </a:pPr>
            <a:r>
              <a:rPr lang="en-US" sz="3000" dirty="0">
                <a:solidFill>
                  <a:srgbClr val="FFFFFF"/>
                </a:solidFill>
                <a:latin typeface="Roboto Condensed"/>
                <a:ea typeface="Roboto Condensed"/>
                <a:cs typeface="Roboto Condensed"/>
              </a:rPr>
              <a:t>BEC</a:t>
            </a:r>
          </a:p>
          <a:p>
            <a:pPr>
              <a:lnSpc>
                <a:spcPts val="4200"/>
              </a:lnSpc>
            </a:pPr>
            <a:r>
              <a:rPr lang="en-US" sz="2400" dirty="0">
                <a:latin typeface="Roboto Condensed"/>
                <a:ea typeface="Roboto Condensed"/>
                <a:cs typeface="Roboto Condensed"/>
              </a:rPr>
              <a:t>Back to basics - What is health and well-being?</a:t>
            </a:r>
          </a:p>
          <a:p>
            <a:pPr>
              <a:lnSpc>
                <a:spcPts val="4200"/>
              </a:lnSpc>
            </a:pPr>
            <a:r>
              <a:rPr lang="en-US" sz="2400" dirty="0">
                <a:latin typeface="Roboto Condensed"/>
                <a:ea typeface="Roboto Condensed"/>
                <a:cs typeface="Roboto Condensed"/>
              </a:rPr>
              <a:t>Social skills and Interpersonal relationships</a:t>
            </a:r>
          </a:p>
          <a:p>
            <a:pPr>
              <a:lnSpc>
                <a:spcPts val="4200"/>
              </a:lnSpc>
            </a:pPr>
            <a:r>
              <a:rPr lang="en-US" sz="2400" dirty="0">
                <a:latin typeface="Roboto Condensed"/>
                <a:ea typeface="Roboto Condensed"/>
                <a:cs typeface="Roboto Condensed"/>
              </a:rPr>
              <a:t>Is it all bad news?</a:t>
            </a:r>
          </a:p>
          <a:p>
            <a:pPr>
              <a:lnSpc>
                <a:spcPts val="4200"/>
              </a:lnSpc>
            </a:pPr>
            <a:r>
              <a:rPr lang="en-US" sz="2400" dirty="0">
                <a:latin typeface="Roboto Condensed"/>
                <a:ea typeface="Roboto Condensed"/>
                <a:cs typeface="Roboto Condensed"/>
              </a:rPr>
              <a:t>Platform – not for trains</a:t>
            </a:r>
          </a:p>
          <a:p>
            <a:pPr>
              <a:lnSpc>
                <a:spcPts val="4200"/>
              </a:lnSpc>
            </a:pPr>
            <a:r>
              <a:rPr lang="en-US" sz="2400" dirty="0">
                <a:latin typeface="Roboto Condensed"/>
                <a:ea typeface="Roboto Condensed"/>
                <a:cs typeface="Roboto Condensed"/>
              </a:rPr>
              <a:t>Opportunities</a:t>
            </a:r>
          </a:p>
          <a:p>
            <a:pPr>
              <a:lnSpc>
                <a:spcPts val="4200"/>
              </a:lnSpc>
            </a:pPr>
            <a:r>
              <a:rPr lang="en-US" sz="2400" dirty="0">
                <a:latin typeface="Roboto Condensed"/>
                <a:ea typeface="Roboto Condensed"/>
                <a:cs typeface="Roboto Condensed"/>
              </a:rPr>
              <a:t>Positives</a:t>
            </a:r>
          </a:p>
        </p:txBody>
      </p:sp>
      <p:sp>
        <p:nvSpPr>
          <p:cNvPr id="14" name="TextBox 14"/>
          <p:cNvSpPr txBox="1"/>
          <p:nvPr/>
        </p:nvSpPr>
        <p:spPr>
          <a:xfrm>
            <a:off x="874144" y="6109126"/>
            <a:ext cx="9424088" cy="4270400"/>
          </a:xfrm>
          <a:prstGeom prst="rect">
            <a:avLst/>
          </a:prstGeom>
        </p:spPr>
        <p:txBody>
          <a:bodyPr wrap="square" lIns="0" tIns="0" rIns="0" bIns="0" rtlCol="0" anchor="t">
            <a:spAutoFit/>
          </a:bodyPr>
          <a:lstStyle/>
          <a:p>
            <a:pPr algn="l">
              <a:lnSpc>
                <a:spcPts val="4200"/>
              </a:lnSpc>
            </a:pPr>
            <a:r>
              <a:rPr lang="en-US" sz="3000">
                <a:solidFill>
                  <a:srgbClr val="FFFFFF"/>
                </a:solidFill>
                <a:latin typeface="Roboto Condensed"/>
                <a:ea typeface="Roboto Condensed"/>
                <a:cs typeface="Roboto Condensed"/>
                <a:sym typeface="Roboto Condensed"/>
              </a:rPr>
              <a:t>CAROLINA</a:t>
            </a:r>
          </a:p>
          <a:p>
            <a:pPr>
              <a:lnSpc>
                <a:spcPts val="4200"/>
              </a:lnSpc>
            </a:pPr>
            <a:r>
              <a:rPr lang="en-US" sz="2400">
                <a:latin typeface="Roboto Condensed"/>
                <a:ea typeface="Roboto Condensed"/>
                <a:cs typeface="Roboto Condensed"/>
              </a:rPr>
              <a:t>Use of technology in different countries</a:t>
            </a:r>
          </a:p>
          <a:p>
            <a:pPr>
              <a:lnSpc>
                <a:spcPts val="4200"/>
              </a:lnSpc>
            </a:pPr>
            <a:r>
              <a:rPr lang="en-US" sz="2400">
                <a:latin typeface="Roboto Condensed"/>
                <a:ea typeface="Roboto Condensed"/>
                <a:cs typeface="Roboto Condensed"/>
              </a:rPr>
              <a:t>Stats/Screen Time</a:t>
            </a:r>
          </a:p>
          <a:p>
            <a:pPr>
              <a:lnSpc>
                <a:spcPts val="4200"/>
              </a:lnSpc>
            </a:pPr>
            <a:r>
              <a:rPr lang="en-US" sz="2400">
                <a:latin typeface="Roboto Condensed"/>
                <a:ea typeface="Roboto Condensed"/>
                <a:cs typeface="Roboto Condensed"/>
              </a:rPr>
              <a:t>Country Based Report Cards</a:t>
            </a:r>
          </a:p>
          <a:p>
            <a:pPr>
              <a:lnSpc>
                <a:spcPts val="4200"/>
              </a:lnSpc>
            </a:pPr>
            <a:r>
              <a:rPr lang="en-US" sz="2400">
                <a:latin typeface="Roboto Condensed"/>
                <a:ea typeface="Roboto Condensed"/>
                <a:cs typeface="Roboto Condensed"/>
              </a:rPr>
              <a:t>Physical Health: Negative and Positives</a:t>
            </a:r>
          </a:p>
          <a:p>
            <a:pPr>
              <a:lnSpc>
                <a:spcPts val="4200"/>
              </a:lnSpc>
            </a:pPr>
            <a:r>
              <a:rPr lang="en-US" sz="2400">
                <a:latin typeface="Roboto Condensed"/>
                <a:ea typeface="Roboto Condensed"/>
                <a:cs typeface="Roboto Condensed"/>
              </a:rPr>
              <a:t>Sleep Disturbances</a:t>
            </a:r>
          </a:p>
          <a:p>
            <a:pPr>
              <a:lnSpc>
                <a:spcPts val="4200"/>
              </a:lnSpc>
            </a:pPr>
            <a:endParaRPr lang="en-US" sz="2400">
              <a:latin typeface="Roboto Condensed"/>
              <a:ea typeface="Roboto Condensed"/>
              <a:cs typeface="Roboto Condensed"/>
            </a:endParaRPr>
          </a:p>
          <a:p>
            <a:pPr>
              <a:lnSpc>
                <a:spcPts val="4200"/>
              </a:lnSpc>
            </a:pPr>
            <a:endParaRPr lang="en-US" sz="3000">
              <a:latin typeface="Roboto Condensed"/>
              <a:ea typeface="Roboto Condensed"/>
              <a:cs typeface="Roboto Condensed"/>
            </a:endParaRPr>
          </a:p>
        </p:txBody>
      </p:sp>
      <p:sp>
        <p:nvSpPr>
          <p:cNvPr id="15" name="TextBox 15"/>
          <p:cNvSpPr txBox="1"/>
          <p:nvPr/>
        </p:nvSpPr>
        <p:spPr>
          <a:xfrm>
            <a:off x="11031749" y="6182662"/>
            <a:ext cx="9381225" cy="4235134"/>
          </a:xfrm>
          <a:prstGeom prst="rect">
            <a:avLst/>
          </a:prstGeom>
        </p:spPr>
        <p:txBody>
          <a:bodyPr lIns="0" tIns="0" rIns="0" bIns="0" rtlCol="0" anchor="t">
            <a:spAutoFit/>
          </a:bodyPr>
          <a:lstStyle/>
          <a:p>
            <a:pPr algn="l">
              <a:lnSpc>
                <a:spcPts val="4200"/>
              </a:lnSpc>
            </a:pPr>
            <a:r>
              <a:rPr lang="en-US" sz="3000">
                <a:solidFill>
                  <a:srgbClr val="FFFFFF"/>
                </a:solidFill>
                <a:latin typeface="Roboto Condensed"/>
                <a:ea typeface="Roboto Condensed"/>
                <a:cs typeface="Roboto Condensed"/>
                <a:sym typeface="Roboto Condensed"/>
              </a:rPr>
              <a:t>RIA</a:t>
            </a:r>
          </a:p>
          <a:p>
            <a:pPr algn="l">
              <a:lnSpc>
                <a:spcPts val="4200"/>
              </a:lnSpc>
            </a:pPr>
            <a:r>
              <a:rPr lang="en-US" sz="2400">
                <a:solidFill>
                  <a:srgbClr val="FFFFFF"/>
                </a:solidFill>
                <a:latin typeface="Roboto Condensed"/>
                <a:ea typeface="Roboto Condensed"/>
                <a:cs typeface="Roboto Condensed"/>
                <a:sym typeface="Roboto Condensed"/>
              </a:rPr>
              <a:t>Mental health impact in children and teens</a:t>
            </a:r>
          </a:p>
          <a:p>
            <a:pPr algn="l">
              <a:lnSpc>
                <a:spcPts val="4200"/>
              </a:lnSpc>
            </a:pPr>
            <a:r>
              <a:rPr lang="en-US" sz="2400">
                <a:solidFill>
                  <a:srgbClr val="FFFFFF"/>
                </a:solidFill>
                <a:latin typeface="Roboto Condensed"/>
                <a:ea typeface="Roboto Condensed"/>
                <a:cs typeface="Roboto Condensed"/>
                <a:sym typeface="Roboto Condensed"/>
              </a:rPr>
              <a:t>Mental struggle – anxiety, depression and self </a:t>
            </a:r>
          </a:p>
          <a:p>
            <a:pPr algn="l">
              <a:lnSpc>
                <a:spcPts val="4200"/>
              </a:lnSpc>
            </a:pPr>
            <a:r>
              <a:rPr lang="en-US" sz="2400">
                <a:solidFill>
                  <a:srgbClr val="FFFFFF"/>
                </a:solidFill>
                <a:latin typeface="Roboto Condensed"/>
                <a:ea typeface="Roboto Condensed"/>
                <a:cs typeface="Roboto Condensed"/>
                <a:sym typeface="Roboto Condensed"/>
              </a:rPr>
              <a:t>Esteem</a:t>
            </a:r>
          </a:p>
          <a:p>
            <a:pPr algn="l">
              <a:lnSpc>
                <a:spcPts val="4200"/>
              </a:lnSpc>
            </a:pPr>
            <a:r>
              <a:rPr lang="en-US" sz="2400">
                <a:solidFill>
                  <a:srgbClr val="FFFFFF"/>
                </a:solidFill>
                <a:latin typeface="Roboto Condensed"/>
                <a:ea typeface="Roboto Condensed"/>
                <a:cs typeface="Roboto Condensed"/>
                <a:sym typeface="Roboto Condensed"/>
              </a:rPr>
              <a:t>The negatives of technology</a:t>
            </a:r>
          </a:p>
          <a:p>
            <a:pPr algn="l">
              <a:lnSpc>
                <a:spcPts val="4200"/>
              </a:lnSpc>
            </a:pPr>
            <a:r>
              <a:rPr lang="en-US" sz="2400">
                <a:solidFill>
                  <a:srgbClr val="FFFFFF"/>
                </a:solidFill>
                <a:latin typeface="Roboto Condensed"/>
                <a:ea typeface="Roboto Condensed"/>
                <a:cs typeface="Roboto Condensed"/>
                <a:sym typeface="Roboto Condensed"/>
              </a:rPr>
              <a:t>Cyberbully, grooming and inappropriate content </a:t>
            </a:r>
          </a:p>
          <a:p>
            <a:pPr algn="l">
              <a:lnSpc>
                <a:spcPts val="4200"/>
              </a:lnSpc>
            </a:pPr>
            <a:endParaRPr lang="en-US" sz="3000">
              <a:solidFill>
                <a:srgbClr val="FFFFFF"/>
              </a:solidFill>
              <a:latin typeface="Roboto Condensed"/>
              <a:ea typeface="Roboto Condensed"/>
              <a:cs typeface="Roboto Condensed"/>
              <a:sym typeface="Roboto Condensed"/>
            </a:endParaRPr>
          </a:p>
          <a:p>
            <a:pPr algn="l">
              <a:lnSpc>
                <a:spcPts val="4200"/>
              </a:lnSpc>
            </a:pPr>
            <a:endParaRPr lang="en-US"/>
          </a:p>
        </p:txBody>
      </p:sp>
      <p:sp>
        <p:nvSpPr>
          <p:cNvPr id="17" name="TextBox 17"/>
          <p:cNvSpPr txBox="1"/>
          <p:nvPr/>
        </p:nvSpPr>
        <p:spPr>
          <a:xfrm>
            <a:off x="3121411" y="895350"/>
            <a:ext cx="19523537" cy="1069203"/>
          </a:xfrm>
          <a:prstGeom prst="rect">
            <a:avLst/>
          </a:prstGeom>
        </p:spPr>
        <p:txBody>
          <a:bodyPr wrap="square" lIns="0" tIns="0" rIns="0" bIns="0" rtlCol="0" anchor="t">
            <a:spAutoFit/>
          </a:bodyPr>
          <a:lstStyle/>
          <a:p>
            <a:pPr>
              <a:lnSpc>
                <a:spcPts val="8959"/>
              </a:lnSpc>
            </a:pPr>
            <a:r>
              <a:rPr lang="en-US" sz="6350" b="1">
                <a:solidFill>
                  <a:srgbClr val="509FCB"/>
                </a:solidFill>
                <a:latin typeface="Roboto Condensed Bold"/>
                <a:ea typeface="Roboto Condensed Bold"/>
                <a:cs typeface="Roboto Condensed Bold"/>
                <a:sym typeface="Roboto Condensed Bold"/>
              </a:rPr>
              <a:t>Content</a:t>
            </a:r>
            <a:r>
              <a:rPr lang="en-US" sz="6350" b="1">
                <a:solidFill>
                  <a:srgbClr val="FF0000"/>
                </a:solidFill>
                <a:latin typeface="Roboto Condensed Bold"/>
                <a:ea typeface="Roboto Condensed Bold"/>
                <a:cs typeface="Roboto Condensed Bold"/>
                <a:sym typeface="Roboto Condensed Bold"/>
              </a:rPr>
              <a:t> </a:t>
            </a:r>
            <a:endParaRPr lang="en-US" sz="6399" b="1">
              <a:solidFill>
                <a:srgbClr val="FF0000"/>
              </a:solidFill>
              <a:latin typeface="Roboto Condensed Bold"/>
              <a:ea typeface="Roboto Condensed Bold"/>
              <a:cs typeface="Roboto Condensed Bo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927556" y="-2124254"/>
            <a:ext cx="24228392" cy="15389572"/>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2">
              <a:extLst>
                <a:ext uri="{96DAC541-7B7A-43D3-8B79-37D633B846F1}">
                  <asvg:svgBlip xmlns:asvg="http://schemas.microsoft.com/office/drawing/2016/SVG/main" r:embed="rId3"/>
                </a:ext>
              </a:extLst>
            </a:blip>
            <a:stretch>
              <a:fillRect t="-46918"/>
            </a:stretch>
          </a:blipFill>
        </p:spPr>
        <p:txBody>
          <a:bodyPr/>
          <a:lstStyle/>
          <a:p>
            <a:endParaRPr lang="en-GB"/>
          </a:p>
        </p:txBody>
      </p:sp>
      <p:grpSp>
        <p:nvGrpSpPr>
          <p:cNvPr id="3" name="Group 3"/>
          <p:cNvGrpSpPr>
            <a:grpSpLocks noChangeAspect="1"/>
          </p:cNvGrpSpPr>
          <p:nvPr/>
        </p:nvGrpSpPr>
        <p:grpSpPr>
          <a:xfrm>
            <a:off x="1317253" y="605935"/>
            <a:ext cx="4865547" cy="4406374"/>
            <a:chOff x="-156812" y="-5088"/>
            <a:chExt cx="6663624" cy="6360176"/>
          </a:xfrm>
        </p:grpSpPr>
        <p:sp>
          <p:nvSpPr>
            <p:cNvPr id="4" name="Freeform 4"/>
            <p:cNvSpPr/>
            <p:nvPr/>
          </p:nvSpPr>
          <p:spPr>
            <a:xfrm>
              <a:off x="-156812" y="-5088"/>
              <a:ext cx="6663624" cy="6360176"/>
            </a:xfrm>
            <a:custGeom>
              <a:avLst/>
              <a:gdLst/>
              <a:ahLst/>
              <a:cxnLst/>
              <a:rect l="l" t="t" r="r" b="b"/>
              <a:pathLst>
                <a:path w="6663624" h="6360176">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solidFill>
              <a:srgbClr val="2B6993"/>
            </a:solidFill>
          </p:spPr>
          <p:txBody>
            <a:bodyPr/>
            <a:lstStyle/>
            <a:p>
              <a:endParaRPr lang="en-GB"/>
            </a:p>
          </p:txBody>
        </p:sp>
        <p:sp>
          <p:nvSpPr>
            <p:cNvPr id="5" name="Freeform 5"/>
            <p:cNvSpPr/>
            <p:nvPr/>
          </p:nvSpPr>
          <p:spPr>
            <a:xfrm>
              <a:off x="284320" y="415956"/>
              <a:ext cx="5781360" cy="5518089"/>
            </a:xfrm>
            <a:custGeom>
              <a:avLst/>
              <a:gdLst/>
              <a:ahLst/>
              <a:cxnLst/>
              <a:rect l="l" t="t" r="r" b="b"/>
              <a:pathLst>
                <a:path w="5781360" h="5518089">
                  <a:moveTo>
                    <a:pt x="2890680" y="4414"/>
                  </a:moveTo>
                  <a:cubicBezTo>
                    <a:pt x="1903611" y="0"/>
                    <a:pt x="989627" y="524062"/>
                    <a:pt x="494813" y="1378160"/>
                  </a:cubicBezTo>
                  <a:cubicBezTo>
                    <a:pt x="0" y="2232259"/>
                    <a:pt x="0" y="3285829"/>
                    <a:pt x="494813" y="4139928"/>
                  </a:cubicBezTo>
                  <a:cubicBezTo>
                    <a:pt x="989627" y="4994026"/>
                    <a:pt x="1903611" y="5518088"/>
                    <a:pt x="2890680" y="5513674"/>
                  </a:cubicBezTo>
                  <a:cubicBezTo>
                    <a:pt x="3877749" y="5518088"/>
                    <a:pt x="4791733" y="4994026"/>
                    <a:pt x="5286547" y="4139928"/>
                  </a:cubicBezTo>
                  <a:cubicBezTo>
                    <a:pt x="5781360" y="3285829"/>
                    <a:pt x="5781360" y="2232259"/>
                    <a:pt x="5286547" y="1378161"/>
                  </a:cubicBezTo>
                  <a:cubicBezTo>
                    <a:pt x="4791733" y="524062"/>
                    <a:pt x="3877749" y="0"/>
                    <a:pt x="2890680" y="4414"/>
                  </a:cubicBezTo>
                  <a:close/>
                </a:path>
              </a:pathLst>
            </a:custGeom>
            <a:blipFill>
              <a:blip r:embed="rId4"/>
              <a:stretch>
                <a:fillRect l="-33765" t="-394" r="-37646" b="-14318"/>
              </a:stretch>
            </a:blipFill>
          </p:spPr>
          <p:txBody>
            <a:bodyPr/>
            <a:lstStyle/>
            <a:p>
              <a:endParaRPr lang="en-GB"/>
            </a:p>
          </p:txBody>
        </p:sp>
      </p:grpSp>
      <p:sp>
        <p:nvSpPr>
          <p:cNvPr id="6" name="Freeform 6"/>
          <p:cNvSpPr/>
          <p:nvPr/>
        </p:nvSpPr>
        <p:spPr>
          <a:xfrm rot="8803574">
            <a:off x="-3229007" y="4942016"/>
            <a:ext cx="8106264" cy="8524787"/>
          </a:xfrm>
          <a:custGeom>
            <a:avLst/>
            <a:gdLst/>
            <a:ahLst/>
            <a:cxnLst/>
            <a:rect l="l" t="t" r="r" b="b"/>
            <a:pathLst>
              <a:path w="8106264" h="8524787">
                <a:moveTo>
                  <a:pt x="0" y="0"/>
                </a:moveTo>
                <a:lnTo>
                  <a:pt x="8106264" y="0"/>
                </a:lnTo>
                <a:lnTo>
                  <a:pt x="8106264" y="8524786"/>
                </a:lnTo>
                <a:lnTo>
                  <a:pt x="0" y="8524786"/>
                </a:lnTo>
                <a:lnTo>
                  <a:pt x="0" y="0"/>
                </a:lnTo>
                <a:close/>
              </a:path>
            </a:pathLst>
          </a:custGeom>
          <a:blipFill>
            <a:blip r:embed="rId5">
              <a:extLst>
                <a:ext uri="{96DAC541-7B7A-43D3-8B79-37D633B846F1}">
                  <asvg:svgBlip xmlns:asvg="http://schemas.microsoft.com/office/drawing/2016/SVG/main" r:embed="rId6"/>
                </a:ext>
              </a:extLst>
            </a:blip>
            <a:stretch>
              <a:fillRect b="-44624"/>
            </a:stretch>
          </a:blipFill>
        </p:spPr>
        <p:txBody>
          <a:bodyPr/>
          <a:lstStyle/>
          <a:p>
            <a:endParaRPr lang="en-GB"/>
          </a:p>
        </p:txBody>
      </p:sp>
      <p:sp>
        <p:nvSpPr>
          <p:cNvPr id="7" name="Freeform 7"/>
          <p:cNvSpPr/>
          <p:nvPr/>
        </p:nvSpPr>
        <p:spPr>
          <a:xfrm rot="-5639383">
            <a:off x="-2623104" y="-3403514"/>
            <a:ext cx="8106264" cy="6807027"/>
          </a:xfrm>
          <a:custGeom>
            <a:avLst/>
            <a:gdLst/>
            <a:ahLst/>
            <a:cxnLst/>
            <a:rect l="l" t="t" r="r" b="b"/>
            <a:pathLst>
              <a:path w="8106264" h="6807027">
                <a:moveTo>
                  <a:pt x="0" y="0"/>
                </a:moveTo>
                <a:lnTo>
                  <a:pt x="8106263" y="0"/>
                </a:lnTo>
                <a:lnTo>
                  <a:pt x="8106263" y="6807028"/>
                </a:lnTo>
                <a:lnTo>
                  <a:pt x="0" y="6807028"/>
                </a:lnTo>
                <a:lnTo>
                  <a:pt x="0" y="0"/>
                </a:lnTo>
                <a:close/>
              </a:path>
            </a:pathLst>
          </a:custGeom>
          <a:blipFill>
            <a:blip r:embed="rId5">
              <a:extLst>
                <a:ext uri="{96DAC541-7B7A-43D3-8B79-37D633B846F1}">
                  <asvg:svgBlip xmlns:asvg="http://schemas.microsoft.com/office/drawing/2016/SVG/main" r:embed="rId6"/>
                </a:ext>
              </a:extLst>
            </a:blip>
            <a:stretch>
              <a:fillRect b="-81120"/>
            </a:stretch>
          </a:blipFill>
        </p:spPr>
        <p:txBody>
          <a:bodyPr/>
          <a:lstStyle/>
          <a:p>
            <a:endParaRPr lang="en-GB"/>
          </a:p>
        </p:txBody>
      </p:sp>
      <p:sp>
        <p:nvSpPr>
          <p:cNvPr id="8" name="TextBox 8"/>
          <p:cNvSpPr txBox="1"/>
          <p:nvPr/>
        </p:nvSpPr>
        <p:spPr>
          <a:xfrm>
            <a:off x="6487997" y="599969"/>
            <a:ext cx="9370252" cy="1069203"/>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Social Media and Youth  </a:t>
            </a:r>
            <a:endParaRPr lang="en-US" sz="6399" b="1">
              <a:solidFill>
                <a:srgbClr val="D9EAF3"/>
              </a:solidFill>
              <a:latin typeface="Roboto Condensed Bold"/>
              <a:ea typeface="Roboto Condensed Bold"/>
              <a:cs typeface="Roboto Condensed Bold"/>
              <a:sym typeface="Roboto Condensed Bold"/>
            </a:endParaRPr>
          </a:p>
        </p:txBody>
      </p:sp>
      <p:sp>
        <p:nvSpPr>
          <p:cNvPr id="9" name="TextBox 9"/>
          <p:cNvSpPr txBox="1"/>
          <p:nvPr/>
        </p:nvSpPr>
        <p:spPr>
          <a:xfrm>
            <a:off x="6789922" y="1895365"/>
            <a:ext cx="6606004" cy="665247"/>
          </a:xfrm>
          <a:prstGeom prst="rect">
            <a:avLst/>
          </a:prstGeom>
        </p:spPr>
        <p:txBody>
          <a:bodyPr wrap="square" lIns="0" tIns="0" rIns="0" bIns="0" rtlCol="0" anchor="t">
            <a:spAutoFit/>
          </a:bodyPr>
          <a:lstStyle/>
          <a:p>
            <a:pPr>
              <a:lnSpc>
                <a:spcPts val="5599"/>
              </a:lnSpc>
            </a:pPr>
            <a:r>
              <a:rPr lang="en-US" sz="3950">
                <a:solidFill>
                  <a:srgbClr val="B6E4FD"/>
                </a:solidFill>
                <a:latin typeface="Roboto Condensed"/>
                <a:ea typeface="Roboto Condensed"/>
                <a:cs typeface="Roboto Condensed"/>
                <a:sym typeface="Roboto Condensed"/>
              </a:rPr>
              <a:t>Definition of social media</a:t>
            </a:r>
          </a:p>
        </p:txBody>
      </p:sp>
      <p:sp>
        <p:nvSpPr>
          <p:cNvPr id="10" name="TextBox 10"/>
          <p:cNvSpPr txBox="1"/>
          <p:nvPr/>
        </p:nvSpPr>
        <p:spPr>
          <a:xfrm>
            <a:off x="6789921" y="2806270"/>
            <a:ext cx="10997604" cy="3733971"/>
          </a:xfrm>
          <a:prstGeom prst="rect">
            <a:avLst/>
          </a:prstGeom>
        </p:spPr>
        <p:txBody>
          <a:bodyPr wrap="square" lIns="0" tIns="0" rIns="0" bIns="0" rtlCol="0" anchor="t">
            <a:spAutoFit/>
          </a:bodyPr>
          <a:lstStyle/>
          <a:p>
            <a:pPr marL="457200" indent="-457200">
              <a:lnSpc>
                <a:spcPts val="4200"/>
              </a:lnSpc>
              <a:buFont typeface="Calibri"/>
              <a:buChar char="-"/>
            </a:pPr>
            <a:r>
              <a:rPr lang="en-US" sz="2400">
                <a:latin typeface="Aptos"/>
                <a:ea typeface="Roboto Condensed"/>
                <a:cs typeface="Roboto Condensed"/>
              </a:rPr>
              <a:t>Online platforms and applications that allow users to create, share, and interact with content (Li, </a:t>
            </a:r>
            <a:r>
              <a:rPr lang="en-US" sz="2400" err="1">
                <a:latin typeface="Aptos"/>
                <a:ea typeface="Roboto Condensed"/>
                <a:cs typeface="Roboto Condensed"/>
              </a:rPr>
              <a:t>Larimo</a:t>
            </a:r>
            <a:r>
              <a:rPr lang="en-US" sz="2400">
                <a:latin typeface="Aptos"/>
                <a:ea typeface="Roboto Condensed"/>
                <a:cs typeface="Roboto Condensed"/>
              </a:rPr>
              <a:t> and </a:t>
            </a:r>
            <a:r>
              <a:rPr lang="en-US" sz="2400" err="1">
                <a:latin typeface="Aptos"/>
                <a:ea typeface="Roboto Condensed"/>
                <a:cs typeface="Roboto Condensed"/>
              </a:rPr>
              <a:t>Leonidou</a:t>
            </a:r>
            <a:r>
              <a:rPr lang="en-US" sz="2400">
                <a:latin typeface="Aptos"/>
                <a:ea typeface="Roboto Condensed"/>
                <a:cs typeface="Roboto Condensed"/>
              </a:rPr>
              <a:t>, 2021)</a:t>
            </a:r>
          </a:p>
          <a:p>
            <a:pPr marL="457200" indent="-457200">
              <a:lnSpc>
                <a:spcPts val="4200"/>
              </a:lnSpc>
              <a:buFont typeface="Calibri"/>
              <a:buChar char="-"/>
            </a:pPr>
            <a:r>
              <a:rPr lang="en-US" sz="2400">
                <a:latin typeface="Aptos"/>
                <a:ea typeface="Roboto Condensed"/>
                <a:cs typeface="Roboto Condensed"/>
              </a:rPr>
              <a:t>Instagram,  Facebook,  Twitter,  Pinterest, TikTok, Snapchat, </a:t>
            </a:r>
            <a:r>
              <a:rPr lang="en-US" sz="2400" err="1">
                <a:latin typeface="Aptos"/>
                <a:ea typeface="Roboto Condensed"/>
                <a:cs typeface="Roboto Condensed"/>
              </a:rPr>
              <a:t>Youtube</a:t>
            </a:r>
            <a:endParaRPr lang="en-US" sz="2400">
              <a:latin typeface="Aptos"/>
              <a:ea typeface="Roboto Condensed"/>
              <a:cs typeface="Roboto Condensed"/>
            </a:endParaRPr>
          </a:p>
          <a:p>
            <a:pPr marL="457200" indent="-457200">
              <a:lnSpc>
                <a:spcPts val="4200"/>
              </a:lnSpc>
              <a:buFont typeface="Calibri"/>
              <a:buChar char="-"/>
            </a:pPr>
            <a:endParaRPr lang="en-US" sz="2400">
              <a:latin typeface="Aptos"/>
              <a:ea typeface="Roboto Condensed"/>
              <a:cs typeface="Roboto Condensed"/>
            </a:endParaRPr>
          </a:p>
          <a:p>
            <a:pPr marL="457200" indent="-457200">
              <a:lnSpc>
                <a:spcPts val="4200"/>
              </a:lnSpc>
              <a:buFont typeface="Calibri"/>
              <a:buChar char="-"/>
            </a:pPr>
            <a:endParaRPr lang="en-US" sz="2400">
              <a:latin typeface="Aptos"/>
              <a:ea typeface="Roboto Condensed"/>
              <a:cs typeface="Roboto Condensed"/>
            </a:endParaRPr>
          </a:p>
          <a:p>
            <a:pPr marL="457200" indent="-457200">
              <a:lnSpc>
                <a:spcPts val="4200"/>
              </a:lnSpc>
              <a:buFont typeface="Calibri"/>
              <a:buChar char="-"/>
            </a:pPr>
            <a:r>
              <a:rPr lang="en-US" sz="2400">
                <a:latin typeface="Aptos"/>
                <a:ea typeface="Roboto Condensed"/>
                <a:cs typeface="Roboto Condensed"/>
              </a:rPr>
              <a:t>Platforms to communicate, create, join, collaborate, socialize, share, play, buy and sell, and learn</a:t>
            </a:r>
            <a:r>
              <a:rPr lang="en-US" sz="2800">
                <a:latin typeface="Aptos"/>
                <a:ea typeface="Roboto Condensed"/>
                <a:cs typeface="Roboto Condensed"/>
              </a:rPr>
              <a:t> (</a:t>
            </a:r>
            <a:r>
              <a:rPr lang="en-US" sz="2400">
                <a:latin typeface="Aptos"/>
                <a:ea typeface="Roboto Condensed"/>
                <a:cs typeface="Roboto Condensed"/>
              </a:rPr>
              <a:t>Zerman, 2022)</a:t>
            </a:r>
            <a:endParaRPr lang="en-US" sz="2400">
              <a:cs typeface="Calibri"/>
            </a:endParaRPr>
          </a:p>
        </p:txBody>
      </p:sp>
      <p:pic>
        <p:nvPicPr>
          <p:cNvPr id="14" name="Picture 13" descr="logo, Instagram app icon, Ig app ...">
            <a:extLst>
              <a:ext uri="{FF2B5EF4-FFF2-40B4-BE49-F238E27FC236}">
                <a16:creationId xmlns:a16="http://schemas.microsoft.com/office/drawing/2014/main" id="{2F6B74FE-4733-A625-9874-E6D2FE7D7D4B}"/>
              </a:ext>
            </a:extLst>
          </p:cNvPr>
          <p:cNvPicPr>
            <a:picLocks noChangeAspect="1"/>
          </p:cNvPicPr>
          <p:nvPr/>
        </p:nvPicPr>
        <p:blipFill>
          <a:blip r:embed="rId7"/>
          <a:stretch>
            <a:fillRect/>
          </a:stretch>
        </p:blipFill>
        <p:spPr>
          <a:xfrm>
            <a:off x="7346477" y="4272734"/>
            <a:ext cx="1216369" cy="1309044"/>
          </a:xfrm>
          <a:prstGeom prst="rect">
            <a:avLst/>
          </a:prstGeom>
        </p:spPr>
      </p:pic>
      <p:pic>
        <p:nvPicPr>
          <p:cNvPr id="15" name="Picture 14" descr="File:Facebook icon 2013.svg - Wikimedia Commons">
            <a:extLst>
              <a:ext uri="{FF2B5EF4-FFF2-40B4-BE49-F238E27FC236}">
                <a16:creationId xmlns:a16="http://schemas.microsoft.com/office/drawing/2014/main" id="{0F8BFDF4-24C3-30DF-5EE0-D2BD5C149376}"/>
              </a:ext>
            </a:extLst>
          </p:cNvPr>
          <p:cNvPicPr>
            <a:picLocks noChangeAspect="1"/>
          </p:cNvPicPr>
          <p:nvPr/>
        </p:nvPicPr>
        <p:blipFill>
          <a:blip r:embed="rId8"/>
          <a:stretch>
            <a:fillRect/>
          </a:stretch>
        </p:blipFill>
        <p:spPr>
          <a:xfrm>
            <a:off x="8752058" y="4272732"/>
            <a:ext cx="1185478" cy="1324492"/>
          </a:xfrm>
          <a:prstGeom prst="rect">
            <a:avLst/>
          </a:prstGeom>
        </p:spPr>
      </p:pic>
      <p:pic>
        <p:nvPicPr>
          <p:cNvPr id="16" name="Picture 15" descr="Twitter icons for free download | Freepik">
            <a:extLst>
              <a:ext uri="{FF2B5EF4-FFF2-40B4-BE49-F238E27FC236}">
                <a16:creationId xmlns:a16="http://schemas.microsoft.com/office/drawing/2014/main" id="{868CC4AF-D295-A1AA-350E-5BC78CC8C669}"/>
              </a:ext>
            </a:extLst>
          </p:cNvPr>
          <p:cNvPicPr>
            <a:picLocks noChangeAspect="1"/>
          </p:cNvPicPr>
          <p:nvPr/>
        </p:nvPicPr>
        <p:blipFill>
          <a:blip r:embed="rId9"/>
          <a:stretch>
            <a:fillRect/>
          </a:stretch>
        </p:blipFill>
        <p:spPr>
          <a:xfrm>
            <a:off x="10080410" y="4303625"/>
            <a:ext cx="1092804" cy="1278154"/>
          </a:xfrm>
          <a:prstGeom prst="rect">
            <a:avLst/>
          </a:prstGeom>
        </p:spPr>
      </p:pic>
      <p:pic>
        <p:nvPicPr>
          <p:cNvPr id="17" name="Picture 16" descr="pinterest&quot; Icon - Download for free ...">
            <a:extLst>
              <a:ext uri="{FF2B5EF4-FFF2-40B4-BE49-F238E27FC236}">
                <a16:creationId xmlns:a16="http://schemas.microsoft.com/office/drawing/2014/main" id="{E6CEC19A-8DBF-9595-4119-D164CAA3D22A}"/>
              </a:ext>
            </a:extLst>
          </p:cNvPr>
          <p:cNvPicPr>
            <a:picLocks noChangeAspect="1"/>
          </p:cNvPicPr>
          <p:nvPr/>
        </p:nvPicPr>
        <p:blipFill>
          <a:blip r:embed="rId10"/>
          <a:stretch>
            <a:fillRect/>
          </a:stretch>
        </p:blipFill>
        <p:spPr>
          <a:xfrm>
            <a:off x="11377869" y="4288181"/>
            <a:ext cx="1170033" cy="1278151"/>
          </a:xfrm>
          <a:prstGeom prst="rect">
            <a:avLst/>
          </a:prstGeom>
        </p:spPr>
      </p:pic>
      <p:pic>
        <p:nvPicPr>
          <p:cNvPr id="18" name="Picture 17" descr="Tiktok Icon Black Logo PNG Vector SVG ...">
            <a:extLst>
              <a:ext uri="{FF2B5EF4-FFF2-40B4-BE49-F238E27FC236}">
                <a16:creationId xmlns:a16="http://schemas.microsoft.com/office/drawing/2014/main" id="{C226EFFC-8AFE-4D1C-F294-8470602376F2}"/>
              </a:ext>
            </a:extLst>
          </p:cNvPr>
          <p:cNvPicPr>
            <a:picLocks noChangeAspect="1"/>
          </p:cNvPicPr>
          <p:nvPr/>
        </p:nvPicPr>
        <p:blipFill>
          <a:blip r:embed="rId11"/>
          <a:stretch>
            <a:fillRect/>
          </a:stretch>
        </p:blipFill>
        <p:spPr>
          <a:xfrm>
            <a:off x="12659884" y="4303626"/>
            <a:ext cx="1061909" cy="1293599"/>
          </a:xfrm>
          <a:prstGeom prst="rect">
            <a:avLst/>
          </a:prstGeom>
        </p:spPr>
      </p:pic>
      <p:pic>
        <p:nvPicPr>
          <p:cNvPr id="19" name="Picture 18" descr="snapchat&quot; Icon - Download for free ...">
            <a:extLst>
              <a:ext uri="{FF2B5EF4-FFF2-40B4-BE49-F238E27FC236}">
                <a16:creationId xmlns:a16="http://schemas.microsoft.com/office/drawing/2014/main" id="{B2D92667-733B-09BC-3B0F-4A7B1920E976}"/>
              </a:ext>
            </a:extLst>
          </p:cNvPr>
          <p:cNvPicPr>
            <a:picLocks noChangeAspect="1"/>
          </p:cNvPicPr>
          <p:nvPr/>
        </p:nvPicPr>
        <p:blipFill>
          <a:blip r:embed="rId12"/>
          <a:stretch>
            <a:fillRect/>
          </a:stretch>
        </p:blipFill>
        <p:spPr>
          <a:xfrm>
            <a:off x="13926450" y="4303626"/>
            <a:ext cx="1092803" cy="1247259"/>
          </a:xfrm>
          <a:prstGeom prst="rect">
            <a:avLst/>
          </a:prstGeom>
        </p:spPr>
      </p:pic>
      <p:pic>
        <p:nvPicPr>
          <p:cNvPr id="20" name="Picture 19" descr="YouTube Brand Resources and Guidelines ...">
            <a:extLst>
              <a:ext uri="{FF2B5EF4-FFF2-40B4-BE49-F238E27FC236}">
                <a16:creationId xmlns:a16="http://schemas.microsoft.com/office/drawing/2014/main" id="{9936E900-408B-AE1D-691F-884A7B71C0D1}"/>
              </a:ext>
            </a:extLst>
          </p:cNvPr>
          <p:cNvPicPr>
            <a:picLocks noChangeAspect="1"/>
          </p:cNvPicPr>
          <p:nvPr/>
        </p:nvPicPr>
        <p:blipFill>
          <a:blip r:embed="rId13"/>
          <a:stretch>
            <a:fillRect/>
          </a:stretch>
        </p:blipFill>
        <p:spPr>
          <a:xfrm>
            <a:off x="15143463" y="4305430"/>
            <a:ext cx="2257683" cy="1259102"/>
          </a:xfrm>
          <a:prstGeom prst="rect">
            <a:avLst/>
          </a:prstGeom>
        </p:spPr>
      </p:pic>
      <p:sp>
        <p:nvSpPr>
          <p:cNvPr id="21" name="TextBox 9">
            <a:extLst>
              <a:ext uri="{FF2B5EF4-FFF2-40B4-BE49-F238E27FC236}">
                <a16:creationId xmlns:a16="http://schemas.microsoft.com/office/drawing/2014/main" id="{3782BB64-CABB-60DB-89D1-59C83D0B54D8}"/>
              </a:ext>
            </a:extLst>
          </p:cNvPr>
          <p:cNvSpPr txBox="1"/>
          <p:nvPr/>
        </p:nvSpPr>
        <p:spPr>
          <a:xfrm>
            <a:off x="449507" y="6532063"/>
            <a:ext cx="8978268" cy="665247"/>
          </a:xfrm>
          <a:prstGeom prst="rect">
            <a:avLst/>
          </a:prstGeom>
        </p:spPr>
        <p:txBody>
          <a:bodyPr wrap="square" lIns="0" tIns="0" rIns="0" bIns="0" rtlCol="0" anchor="t">
            <a:spAutoFit/>
          </a:bodyPr>
          <a:lstStyle/>
          <a:p>
            <a:pPr>
              <a:lnSpc>
                <a:spcPts val="5599"/>
              </a:lnSpc>
            </a:pPr>
            <a:r>
              <a:rPr lang="en-US" sz="3950">
                <a:solidFill>
                  <a:srgbClr val="B6E4FD"/>
                </a:solidFill>
                <a:latin typeface="Roboto Condensed"/>
                <a:ea typeface="Roboto Condensed"/>
                <a:cs typeface="Roboto Condensed"/>
                <a:sym typeface="Roboto Condensed"/>
              </a:rPr>
              <a:t>Why is social media popular among youth?</a:t>
            </a:r>
          </a:p>
        </p:txBody>
      </p:sp>
      <p:sp>
        <p:nvSpPr>
          <p:cNvPr id="22" name="TextBox 11">
            <a:extLst>
              <a:ext uri="{FF2B5EF4-FFF2-40B4-BE49-F238E27FC236}">
                <a16:creationId xmlns:a16="http://schemas.microsoft.com/office/drawing/2014/main" id="{36199D15-36D4-7490-5D39-2ABC33637B33}"/>
              </a:ext>
            </a:extLst>
          </p:cNvPr>
          <p:cNvSpPr txBox="1"/>
          <p:nvPr/>
        </p:nvSpPr>
        <p:spPr>
          <a:xfrm>
            <a:off x="726950" y="7450109"/>
            <a:ext cx="9205875" cy="2115964"/>
          </a:xfrm>
          <a:prstGeom prst="rect">
            <a:avLst/>
          </a:prstGeom>
        </p:spPr>
        <p:txBody>
          <a:bodyPr lIns="0" tIns="0" rIns="0" bIns="0" rtlCol="0" anchor="t">
            <a:spAutoFit/>
          </a:bodyPr>
          <a:lstStyle/>
          <a:p>
            <a:pPr marL="457200" indent="-457200">
              <a:lnSpc>
                <a:spcPts val="4200"/>
              </a:lnSpc>
              <a:buFont typeface="Calibri"/>
              <a:buChar char="-"/>
            </a:pPr>
            <a:r>
              <a:rPr lang="en-US" sz="3000">
                <a:solidFill>
                  <a:srgbClr val="FFFFFF"/>
                </a:solidFill>
                <a:latin typeface="Roboto Condensed"/>
                <a:ea typeface="Roboto Condensed"/>
                <a:cs typeface="Roboto Condensed"/>
              </a:rPr>
              <a:t>Connection </a:t>
            </a:r>
          </a:p>
          <a:p>
            <a:pPr marL="457200" indent="-457200">
              <a:lnSpc>
                <a:spcPts val="4200"/>
              </a:lnSpc>
              <a:buFont typeface="Calibri"/>
              <a:buChar char="-"/>
            </a:pPr>
            <a:r>
              <a:rPr lang="en-US" sz="3000">
                <a:solidFill>
                  <a:srgbClr val="FFFFFF"/>
                </a:solidFill>
                <a:latin typeface="Roboto Condensed"/>
                <a:ea typeface="Roboto Condensed"/>
                <a:cs typeface="Roboto Condensed"/>
              </a:rPr>
              <a:t>Entertainment</a:t>
            </a:r>
          </a:p>
          <a:p>
            <a:pPr marL="457200" indent="-457200">
              <a:lnSpc>
                <a:spcPts val="4200"/>
              </a:lnSpc>
              <a:buFont typeface="Calibri"/>
              <a:buChar char="-"/>
            </a:pPr>
            <a:r>
              <a:rPr lang="en-US" sz="3000">
                <a:solidFill>
                  <a:srgbClr val="FFFFFF"/>
                </a:solidFill>
                <a:latin typeface="Roboto Condensed"/>
                <a:ea typeface="Roboto Condensed"/>
                <a:cs typeface="Roboto Condensed"/>
              </a:rPr>
              <a:t>Expression </a:t>
            </a:r>
          </a:p>
          <a:p>
            <a:pPr>
              <a:lnSpc>
                <a:spcPts val="4200"/>
              </a:lnSpc>
            </a:pPr>
            <a:r>
              <a:rPr lang="en-US" sz="3000">
                <a:solidFill>
                  <a:srgbClr val="FFFFFF"/>
                </a:solidFill>
                <a:latin typeface="Roboto Condensed"/>
                <a:ea typeface="Roboto Condensed"/>
                <a:cs typeface="Roboto Condensed"/>
              </a:rPr>
              <a:t>                   </a:t>
            </a:r>
            <a:r>
              <a:rPr lang="en-US" sz="2400">
                <a:solidFill>
                  <a:srgbClr val="FFFFFF"/>
                </a:solidFill>
                <a:latin typeface="Roboto Condensed"/>
                <a:ea typeface="Roboto Condensed"/>
                <a:cs typeface="Roboto Condensed"/>
              </a:rPr>
              <a:t> (Lozano-Blasco, Mira-</a:t>
            </a:r>
            <a:r>
              <a:rPr lang="en-US" sz="2400" err="1">
                <a:solidFill>
                  <a:srgbClr val="FFFFFF"/>
                </a:solidFill>
                <a:latin typeface="Roboto Condensed"/>
                <a:ea typeface="Roboto Condensed"/>
                <a:cs typeface="Roboto Condensed"/>
              </a:rPr>
              <a:t>Aladrén</a:t>
            </a:r>
            <a:r>
              <a:rPr lang="en-US" sz="2400">
                <a:solidFill>
                  <a:srgbClr val="FFFFFF"/>
                </a:solidFill>
                <a:latin typeface="Roboto Condensed"/>
                <a:ea typeface="Roboto Condensed"/>
                <a:cs typeface="Roboto Condensed"/>
              </a:rPr>
              <a:t> and Gil-Lamata, 2023) </a:t>
            </a:r>
          </a:p>
        </p:txBody>
      </p:sp>
      <p:pic>
        <p:nvPicPr>
          <p:cNvPr id="23" name="Picture 22" descr="Young People, Technology, and the ...">
            <a:extLst>
              <a:ext uri="{FF2B5EF4-FFF2-40B4-BE49-F238E27FC236}">
                <a16:creationId xmlns:a16="http://schemas.microsoft.com/office/drawing/2014/main" id="{C4EF744C-7F83-9BFD-04B6-2A88CE8C586B}"/>
              </a:ext>
            </a:extLst>
          </p:cNvPr>
          <p:cNvPicPr>
            <a:picLocks noChangeAspect="1"/>
          </p:cNvPicPr>
          <p:nvPr/>
        </p:nvPicPr>
        <p:blipFill>
          <a:blip r:embed="rId14"/>
          <a:stretch>
            <a:fillRect/>
          </a:stretch>
        </p:blipFill>
        <p:spPr>
          <a:xfrm>
            <a:off x="10271274" y="7075547"/>
            <a:ext cx="4172130" cy="28860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5" name="TextBox 11">
            <a:extLst>
              <a:ext uri="{FF2B5EF4-FFF2-40B4-BE49-F238E27FC236}">
                <a16:creationId xmlns:a16="http://schemas.microsoft.com/office/drawing/2014/main" id="{57D7AB78-80FD-243D-BFB0-A3FFEF57865E}"/>
              </a:ext>
            </a:extLst>
          </p:cNvPr>
          <p:cNvSpPr txBox="1"/>
          <p:nvPr/>
        </p:nvSpPr>
        <p:spPr>
          <a:xfrm>
            <a:off x="575988" y="1821374"/>
            <a:ext cx="11987894" cy="4809009"/>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4200"/>
              </a:lnSpc>
            </a:pPr>
            <a:r>
              <a:rPr lang="en-US" sz="2800" err="1">
                <a:solidFill>
                  <a:srgbClr val="FFFFFF"/>
                </a:solidFill>
                <a:latin typeface="Roboto Condensed"/>
                <a:ea typeface="Roboto Condensed"/>
                <a:cs typeface="Roboto Condensed"/>
                <a:sym typeface="Roboto Condensed"/>
              </a:rPr>
              <a:t>OFcom</a:t>
            </a:r>
            <a:r>
              <a:rPr lang="en-US" sz="2800">
                <a:solidFill>
                  <a:srgbClr val="FFFFFF"/>
                </a:solidFill>
                <a:latin typeface="Roboto Condensed"/>
                <a:ea typeface="Roboto Condensed"/>
                <a:cs typeface="Roboto Condensed"/>
                <a:sym typeface="Roboto Condensed"/>
              </a:rPr>
              <a:t> organization:</a:t>
            </a:r>
            <a:endParaRPr lang="en-US" sz="2800">
              <a:solidFill>
                <a:srgbClr val="FFFFFF"/>
              </a:solidFill>
              <a:latin typeface="Roboto Condensed"/>
              <a:ea typeface="Roboto Condensed"/>
              <a:cs typeface="Roboto Condensed"/>
            </a:endParaRPr>
          </a:p>
          <a:p>
            <a:pPr marL="457200" indent="-457200">
              <a:lnSpc>
                <a:spcPts val="4200"/>
              </a:lnSpc>
              <a:buFont typeface="Arial"/>
              <a:buChar char="•"/>
            </a:pPr>
            <a:r>
              <a:rPr lang="en-US" sz="2800">
                <a:latin typeface="Roboto Condensed"/>
                <a:ea typeface="Roboto Condensed"/>
                <a:cs typeface="Roboto Condensed"/>
              </a:rPr>
              <a:t>’Children's online behaviors and understanding’’ survey -6,795 children aged 8-17</a:t>
            </a:r>
          </a:p>
          <a:p>
            <a:pPr marL="457200" indent="-457200">
              <a:lnSpc>
                <a:spcPts val="4200"/>
              </a:lnSpc>
              <a:buFont typeface="Arial"/>
              <a:buChar char="•"/>
            </a:pPr>
            <a:r>
              <a:rPr lang="en-US" sz="2800">
                <a:latin typeface="Aptos"/>
                <a:ea typeface="Roboto Condensed"/>
                <a:cs typeface="Roboto Condensed"/>
              </a:rPr>
              <a:t>'Children's online knowledge and understanding' survey - 2,087 children </a:t>
            </a:r>
            <a:endParaRPr lang="en-US" sz="2800">
              <a:latin typeface="Roboto Condensed"/>
              <a:ea typeface="Roboto Condensed"/>
              <a:cs typeface="Roboto Condensed"/>
            </a:endParaRPr>
          </a:p>
          <a:p>
            <a:pPr marL="457200" indent="-457200">
              <a:lnSpc>
                <a:spcPts val="4200"/>
              </a:lnSpc>
              <a:buFont typeface="Arial"/>
              <a:buChar char="•"/>
            </a:pPr>
            <a:r>
              <a:rPr lang="en-US" sz="2800">
                <a:latin typeface="Aptos"/>
                <a:ea typeface="Roboto Condensed"/>
                <a:cs typeface="Roboto Condensed"/>
              </a:rPr>
              <a:t>'Parents only' survey -2,526 parents of children 3-17</a:t>
            </a:r>
            <a:endParaRPr lang="en-US" sz="2800">
              <a:latin typeface="Roboto Condensed"/>
              <a:ea typeface="Roboto Condensed"/>
              <a:cs typeface="Roboto Condensed"/>
            </a:endParaRPr>
          </a:p>
          <a:p>
            <a:pPr marL="457200" indent="-457200">
              <a:lnSpc>
                <a:spcPts val="4200"/>
              </a:lnSpc>
              <a:buFont typeface="Arial"/>
              <a:buChar char="•"/>
            </a:pPr>
            <a:endParaRPr lang="en-US" sz="2800">
              <a:latin typeface="Aptos"/>
              <a:ea typeface="Roboto Condensed"/>
              <a:cs typeface="Roboto Condensed"/>
            </a:endParaRPr>
          </a:p>
          <a:p>
            <a:pPr marL="457200" indent="-457200">
              <a:lnSpc>
                <a:spcPts val="4200"/>
              </a:lnSpc>
              <a:buFont typeface="Arial"/>
              <a:buChar char="•"/>
            </a:pPr>
            <a:r>
              <a:rPr lang="en-US" sz="2800">
                <a:latin typeface="Aptos"/>
                <a:ea typeface="Roboto Condensed"/>
                <a:cs typeface="Roboto Condensed"/>
              </a:rPr>
              <a:t>97% of children aged 3-17 / 87% for 3-4 year olds went online </a:t>
            </a:r>
          </a:p>
          <a:p>
            <a:pPr>
              <a:lnSpc>
                <a:spcPts val="4200"/>
              </a:lnSpc>
            </a:pPr>
            <a:r>
              <a:rPr lang="en-US" sz="2800">
                <a:latin typeface="Aptos"/>
                <a:ea typeface="Roboto Condensed"/>
                <a:cs typeface="Roboto Condensed"/>
              </a:rPr>
              <a:t>                                                                                                                  (</a:t>
            </a:r>
            <a:r>
              <a:rPr lang="en-US" sz="2800" err="1">
                <a:latin typeface="Aptos"/>
                <a:ea typeface="Roboto Condensed"/>
                <a:cs typeface="Roboto Condensed"/>
              </a:rPr>
              <a:t>OFcom</a:t>
            </a:r>
            <a:r>
              <a:rPr lang="en-US" sz="2800">
                <a:latin typeface="Aptos"/>
                <a:ea typeface="Roboto Condensed"/>
                <a:cs typeface="Roboto Condensed"/>
              </a:rPr>
              <a:t>, 2023)</a:t>
            </a:r>
          </a:p>
          <a:p>
            <a:pPr marL="457200" indent="-457200">
              <a:lnSpc>
                <a:spcPts val="4200"/>
              </a:lnSpc>
              <a:buFont typeface="Arial"/>
              <a:buChar char="•"/>
            </a:pPr>
            <a:endParaRPr lang="en-US" sz="3000">
              <a:latin typeface="Roboto Condensed"/>
              <a:ea typeface="Roboto Condensed"/>
              <a:cs typeface="Roboto Condensed"/>
            </a:endParaRPr>
          </a:p>
          <a:p>
            <a:pPr marL="457200" indent="-457200">
              <a:lnSpc>
                <a:spcPts val="4200"/>
              </a:lnSpc>
              <a:buFont typeface="Arial"/>
              <a:buChar char="•"/>
            </a:pPr>
            <a:endParaRPr lang="en-US" sz="3000">
              <a:latin typeface="Roboto Condensed"/>
              <a:ea typeface="Roboto Condensed"/>
              <a:cs typeface="Roboto Condensed"/>
            </a:endParaRPr>
          </a:p>
        </p:txBody>
      </p:sp>
      <p:sp>
        <p:nvSpPr>
          <p:cNvPr id="9" name="TextBox 8">
            <a:extLst>
              <a:ext uri="{FF2B5EF4-FFF2-40B4-BE49-F238E27FC236}">
                <a16:creationId xmlns:a16="http://schemas.microsoft.com/office/drawing/2014/main" id="{946A0783-6B42-3019-0A3D-3628E66184DC}"/>
              </a:ext>
            </a:extLst>
          </p:cNvPr>
          <p:cNvSpPr txBox="1"/>
          <p:nvPr/>
        </p:nvSpPr>
        <p:spPr>
          <a:xfrm>
            <a:off x="1376846" y="427441"/>
            <a:ext cx="9370252" cy="1069203"/>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Statistics on usage   </a:t>
            </a:r>
            <a:endParaRPr lang="en-US" sz="6350" b="1">
              <a:solidFill>
                <a:srgbClr val="D9EAF3"/>
              </a:solidFill>
              <a:latin typeface="Roboto Condensed Bold"/>
              <a:ea typeface="Roboto Condensed Bold"/>
              <a:cs typeface="Roboto Condensed Bold"/>
            </a:endParaRPr>
          </a:p>
        </p:txBody>
      </p:sp>
      <p:pic>
        <p:nvPicPr>
          <p:cNvPr id="7" name="Picture 6" descr="A screenshot of a computer&#10;&#10;Description automatically generated">
            <a:extLst>
              <a:ext uri="{FF2B5EF4-FFF2-40B4-BE49-F238E27FC236}">
                <a16:creationId xmlns:a16="http://schemas.microsoft.com/office/drawing/2014/main" id="{125D311F-5F2E-EF37-7CE4-601B3FAAE57E}"/>
              </a:ext>
            </a:extLst>
          </p:cNvPr>
          <p:cNvPicPr>
            <a:picLocks noChangeAspect="1"/>
          </p:cNvPicPr>
          <p:nvPr/>
        </p:nvPicPr>
        <p:blipFill>
          <a:blip r:embed="rId3"/>
          <a:srcRect l="30778" t="29140" r="14387" b="22579"/>
          <a:stretch/>
        </p:blipFill>
        <p:spPr>
          <a:xfrm>
            <a:off x="493868" y="6136386"/>
            <a:ext cx="8166079" cy="4026219"/>
          </a:xfrm>
          <a:prstGeom prst="rect">
            <a:avLst/>
          </a:prstGeom>
        </p:spPr>
      </p:pic>
      <p:pic>
        <p:nvPicPr>
          <p:cNvPr id="8" name="Picture 7" descr="A screenshot of a computer&#10;&#10;Description automatically generated">
            <a:extLst>
              <a:ext uri="{FF2B5EF4-FFF2-40B4-BE49-F238E27FC236}">
                <a16:creationId xmlns:a16="http://schemas.microsoft.com/office/drawing/2014/main" id="{093E1C7D-353E-31C0-1D19-7B6EA9D1233D}"/>
              </a:ext>
            </a:extLst>
          </p:cNvPr>
          <p:cNvPicPr>
            <a:picLocks noChangeAspect="1"/>
          </p:cNvPicPr>
          <p:nvPr/>
        </p:nvPicPr>
        <p:blipFill>
          <a:blip r:embed="rId4"/>
          <a:srcRect l="15709" t="20871" r="52196" b="6306"/>
          <a:stretch/>
        </p:blipFill>
        <p:spPr>
          <a:xfrm>
            <a:off x="12279527" y="432486"/>
            <a:ext cx="5869479" cy="7491292"/>
          </a:xfrm>
          <a:prstGeom prst="rect">
            <a:avLst/>
          </a:prstGeom>
        </p:spPr>
      </p:pic>
      <p:pic>
        <p:nvPicPr>
          <p:cNvPr id="10" name="Picture 9" descr="A screenshot of a computer&#10;&#10;Description automatically generated">
            <a:extLst>
              <a:ext uri="{FF2B5EF4-FFF2-40B4-BE49-F238E27FC236}">
                <a16:creationId xmlns:a16="http://schemas.microsoft.com/office/drawing/2014/main" id="{573BFDBC-DF9A-C370-62B2-BF288BBC495D}"/>
              </a:ext>
            </a:extLst>
          </p:cNvPr>
          <p:cNvPicPr>
            <a:picLocks noChangeAspect="1"/>
          </p:cNvPicPr>
          <p:nvPr/>
        </p:nvPicPr>
        <p:blipFill>
          <a:blip r:embed="rId5"/>
          <a:srcRect l="46934" t="32704" r="16579" b="50512"/>
          <a:stretch/>
        </p:blipFill>
        <p:spPr>
          <a:xfrm>
            <a:off x="9631455" y="8151962"/>
            <a:ext cx="6185232" cy="1676082"/>
          </a:xfrm>
          <a:prstGeom prst="rect">
            <a:avLst/>
          </a:prstGeom>
        </p:spPr>
      </p:pic>
    </p:spTree>
    <p:extLst>
      <p:ext uri="{BB962C8B-B14F-4D97-AF65-F5344CB8AC3E}">
        <p14:creationId xmlns:p14="http://schemas.microsoft.com/office/powerpoint/2010/main" val="3799383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E6A4A93-CE38-5256-D4F2-6DC131E75BB5}"/>
              </a:ext>
            </a:extLst>
          </p:cNvPr>
          <p:cNvSpPr txBox="1"/>
          <p:nvPr/>
        </p:nvSpPr>
        <p:spPr>
          <a:xfrm>
            <a:off x="1376846" y="427441"/>
            <a:ext cx="11483723" cy="1069203"/>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Average daily screen time   </a:t>
            </a:r>
            <a:endParaRPr lang="en-US" sz="6350" b="1">
              <a:solidFill>
                <a:srgbClr val="D9EAF3"/>
              </a:solidFill>
              <a:latin typeface="Roboto Condensed Bold"/>
              <a:ea typeface="Roboto Condensed Bold"/>
              <a:cs typeface="Roboto Condensed Bold"/>
            </a:endParaRPr>
          </a:p>
        </p:txBody>
      </p:sp>
      <p:sp>
        <p:nvSpPr>
          <p:cNvPr id="4" name="TextBox 11">
            <a:extLst>
              <a:ext uri="{FF2B5EF4-FFF2-40B4-BE49-F238E27FC236}">
                <a16:creationId xmlns:a16="http://schemas.microsoft.com/office/drawing/2014/main" id="{F3BB309A-5540-3946-FA42-A0279AD03A21}"/>
              </a:ext>
            </a:extLst>
          </p:cNvPr>
          <p:cNvSpPr txBox="1"/>
          <p:nvPr/>
        </p:nvSpPr>
        <p:spPr>
          <a:xfrm>
            <a:off x="381894" y="1476317"/>
            <a:ext cx="11987894" cy="8572860"/>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ts val="4200"/>
              </a:lnSpc>
            </a:pPr>
            <a:r>
              <a:rPr lang="en-US" sz="4000">
                <a:latin typeface="Roboto Condensed"/>
                <a:ea typeface="Roboto Condensed"/>
                <a:cs typeface="Roboto Condensed"/>
              </a:rPr>
              <a:t>Systematic review and meta-analysis findings: </a:t>
            </a:r>
          </a:p>
          <a:p>
            <a:pPr>
              <a:lnSpc>
                <a:spcPts val="4200"/>
              </a:lnSpc>
            </a:pPr>
            <a:endParaRPr lang="en-US" sz="2800">
              <a:latin typeface="Roboto Condensed"/>
              <a:ea typeface="Roboto Condensed"/>
              <a:cs typeface="Roboto Condensed"/>
            </a:endParaRPr>
          </a:p>
          <a:p>
            <a:pPr>
              <a:lnSpc>
                <a:spcPts val="4200"/>
              </a:lnSpc>
            </a:pPr>
            <a:r>
              <a:rPr lang="en-US" sz="2800">
                <a:latin typeface="Roboto Condensed"/>
                <a:ea typeface="Roboto Condensed"/>
                <a:cs typeface="Roboto Condensed"/>
              </a:rPr>
              <a:t>Guidelines:</a:t>
            </a:r>
          </a:p>
          <a:p>
            <a:pPr marL="457200" indent="-457200">
              <a:lnSpc>
                <a:spcPts val="4200"/>
              </a:lnSpc>
              <a:buFont typeface="Calibri"/>
              <a:buChar char="-"/>
            </a:pPr>
            <a:r>
              <a:rPr lang="en-US" sz="2800">
                <a:latin typeface="Roboto Condensed"/>
                <a:ea typeface="Roboto Condensed"/>
                <a:cs typeface="Roboto Condensed"/>
              </a:rPr>
              <a:t>Children younger than 2 years = AVOID screen time </a:t>
            </a:r>
          </a:p>
          <a:p>
            <a:pPr marL="457200" indent="-457200">
              <a:lnSpc>
                <a:spcPts val="4200"/>
              </a:lnSpc>
              <a:buFont typeface="Calibri"/>
              <a:buChar char="-"/>
            </a:pPr>
            <a:r>
              <a:rPr lang="en-US" sz="2800">
                <a:latin typeface="Roboto Condensed"/>
                <a:ea typeface="Roboto Condensed"/>
                <a:cs typeface="Roboto Condensed"/>
              </a:rPr>
              <a:t>Children 2 to 5 years = NO MORE than 1 hour </a:t>
            </a:r>
          </a:p>
          <a:p>
            <a:pPr marL="457200" indent="-457200">
              <a:lnSpc>
                <a:spcPts val="4200"/>
              </a:lnSpc>
              <a:buFont typeface="Calibri"/>
              <a:buChar char="-"/>
            </a:pPr>
            <a:endParaRPr lang="en-US" sz="2800">
              <a:solidFill>
                <a:schemeClr val="bg1"/>
              </a:solidFill>
              <a:latin typeface="Roboto Condensed"/>
              <a:ea typeface="Roboto Condensed"/>
              <a:cs typeface="Roboto Condensed"/>
            </a:endParaRPr>
          </a:p>
          <a:p>
            <a:pPr>
              <a:lnSpc>
                <a:spcPts val="4200"/>
              </a:lnSpc>
            </a:pPr>
            <a:endParaRPr lang="en-US" sz="2800">
              <a:solidFill>
                <a:schemeClr val="bg1"/>
              </a:solidFill>
              <a:latin typeface="Roboto Condensed"/>
              <a:ea typeface="Roboto Condensed"/>
              <a:cs typeface="Roboto Condensed"/>
            </a:endParaRPr>
          </a:p>
          <a:p>
            <a:pPr>
              <a:lnSpc>
                <a:spcPts val="4200"/>
              </a:lnSpc>
            </a:pPr>
            <a:r>
              <a:rPr lang="en-US" sz="4800">
                <a:solidFill>
                  <a:srgbClr val="FF0000"/>
                </a:solidFill>
                <a:latin typeface="Roboto Condensed"/>
                <a:ea typeface="Roboto Condensed"/>
                <a:cs typeface="Roboto Condensed"/>
              </a:rPr>
              <a:t>!!</a:t>
            </a:r>
            <a:r>
              <a:rPr lang="en-US" sz="2800">
                <a:solidFill>
                  <a:srgbClr val="FFFFFF"/>
                </a:solidFill>
                <a:latin typeface="Roboto Condensed"/>
                <a:ea typeface="Roboto Condensed"/>
                <a:cs typeface="Roboto Condensed"/>
              </a:rPr>
              <a:t> Only 1 in 4 children younger than 2 years and 1 in 3 children</a:t>
            </a:r>
            <a:endParaRPr lang="en-US" sz="4800">
              <a:solidFill>
                <a:srgbClr val="FF0000"/>
              </a:solidFill>
              <a:latin typeface="Calibri"/>
              <a:ea typeface="Roboto Condensed"/>
              <a:cs typeface="Calibri"/>
            </a:endParaRPr>
          </a:p>
          <a:p>
            <a:pPr>
              <a:lnSpc>
                <a:spcPts val="4200"/>
              </a:lnSpc>
            </a:pPr>
            <a:r>
              <a:rPr lang="en-US" sz="2800">
                <a:solidFill>
                  <a:srgbClr val="FFFFFF"/>
                </a:solidFill>
                <a:latin typeface="Roboto Condensed"/>
                <a:ea typeface="Roboto Condensed"/>
                <a:cs typeface="Roboto Condensed"/>
              </a:rPr>
              <a:t> aged 2 to 5 years met screen time guidelines</a:t>
            </a:r>
            <a:r>
              <a:rPr lang="en-US" sz="4400">
                <a:solidFill>
                  <a:srgbClr val="FF0000"/>
                </a:solidFill>
                <a:latin typeface="Roboto Condensed"/>
                <a:ea typeface="Roboto Condensed"/>
                <a:cs typeface="Roboto Condensed"/>
              </a:rPr>
              <a:t> </a:t>
            </a:r>
            <a:r>
              <a:rPr lang="en-US" sz="4800">
                <a:solidFill>
                  <a:srgbClr val="FF0000"/>
                </a:solidFill>
                <a:latin typeface="Roboto Condensed"/>
                <a:ea typeface="Roboto Condensed"/>
                <a:cs typeface="Roboto Condensed"/>
              </a:rPr>
              <a:t>!!</a:t>
            </a:r>
            <a:endParaRPr lang="en-US" sz="4800">
              <a:solidFill>
                <a:srgbClr val="FF0000"/>
              </a:solidFill>
              <a:cs typeface="Calibri"/>
            </a:endParaRPr>
          </a:p>
          <a:p>
            <a:pPr>
              <a:lnSpc>
                <a:spcPts val="4200"/>
              </a:lnSpc>
            </a:pPr>
            <a:endParaRPr lang="en-US" sz="2800">
              <a:solidFill>
                <a:schemeClr val="bg1"/>
              </a:solidFill>
              <a:latin typeface="Roboto Condensed"/>
              <a:ea typeface="Roboto Condensed"/>
              <a:cs typeface="Roboto Condensed"/>
            </a:endParaRPr>
          </a:p>
          <a:p>
            <a:pPr>
              <a:lnSpc>
                <a:spcPts val="4200"/>
              </a:lnSpc>
            </a:pPr>
            <a:endParaRPr lang="en-US" sz="2800">
              <a:latin typeface="Roboto Condensed"/>
              <a:ea typeface="Roboto Condensed"/>
              <a:cs typeface="Roboto Condensed"/>
            </a:endParaRPr>
          </a:p>
          <a:p>
            <a:pPr>
              <a:lnSpc>
                <a:spcPts val="4200"/>
              </a:lnSpc>
            </a:pPr>
            <a:r>
              <a:rPr lang="en-US" sz="2800">
                <a:latin typeface="Roboto Condensed"/>
                <a:ea typeface="Roboto Condensed"/>
                <a:cs typeface="Roboto Condensed"/>
              </a:rPr>
              <a:t>Limitations to the study:</a:t>
            </a:r>
          </a:p>
          <a:p>
            <a:pPr marL="457200" indent="-457200">
              <a:lnSpc>
                <a:spcPts val="4200"/>
              </a:lnSpc>
              <a:buFont typeface="Calibri"/>
              <a:buChar char="-"/>
            </a:pPr>
            <a:r>
              <a:rPr lang="en-US" sz="2800">
                <a:latin typeface="Roboto Condensed"/>
                <a:ea typeface="Roboto Condensed"/>
                <a:cs typeface="Roboto Condensed"/>
              </a:rPr>
              <a:t>Did not take sociodemographic factors into account </a:t>
            </a:r>
          </a:p>
          <a:p>
            <a:pPr marL="457200" indent="-457200">
              <a:lnSpc>
                <a:spcPts val="4200"/>
              </a:lnSpc>
              <a:buFont typeface="Calibri"/>
              <a:buChar char="-"/>
            </a:pPr>
            <a:r>
              <a:rPr lang="en-US" sz="2800">
                <a:latin typeface="Roboto Condensed"/>
                <a:ea typeface="Roboto Condensed"/>
                <a:cs typeface="Roboto Condensed"/>
              </a:rPr>
              <a:t>Content ( </a:t>
            </a:r>
            <a:r>
              <a:rPr lang="en-US" sz="2800" err="1">
                <a:latin typeface="Roboto Condensed"/>
                <a:ea typeface="Roboto Condensed"/>
                <a:cs typeface="Roboto Condensed"/>
              </a:rPr>
              <a:t>eg.</a:t>
            </a:r>
            <a:r>
              <a:rPr lang="en-US" sz="2800">
                <a:latin typeface="Roboto Condensed"/>
                <a:ea typeface="Roboto Condensed"/>
                <a:cs typeface="Roboto Condensed"/>
              </a:rPr>
              <a:t> educational) and context (</a:t>
            </a:r>
            <a:r>
              <a:rPr lang="en-US" sz="2800" err="1">
                <a:latin typeface="Roboto Condensed"/>
                <a:ea typeface="Roboto Condensed"/>
                <a:cs typeface="Roboto Condensed"/>
              </a:rPr>
              <a:t>eg.</a:t>
            </a:r>
            <a:r>
              <a:rPr lang="en-US" sz="2800">
                <a:latin typeface="Roboto Condensed"/>
                <a:ea typeface="Roboto Condensed"/>
                <a:cs typeface="Roboto Condensed"/>
              </a:rPr>
              <a:t> co-viewing) of screen use </a:t>
            </a:r>
          </a:p>
          <a:p>
            <a:pPr>
              <a:lnSpc>
                <a:spcPts val="4200"/>
              </a:lnSpc>
            </a:pPr>
            <a:r>
              <a:rPr lang="en-US" sz="2800">
                <a:latin typeface="Roboto Condensed"/>
                <a:ea typeface="Roboto Condensed"/>
                <a:cs typeface="Roboto Condensed"/>
              </a:rPr>
              <a:t>                                                                                         </a:t>
            </a:r>
          </a:p>
          <a:p>
            <a:pPr>
              <a:lnSpc>
                <a:spcPts val="4200"/>
              </a:lnSpc>
            </a:pPr>
            <a:r>
              <a:rPr lang="en-US" sz="2800">
                <a:latin typeface="Roboto Condensed"/>
                <a:ea typeface="Roboto Condensed"/>
                <a:cs typeface="Roboto Condensed"/>
              </a:rPr>
              <a:t>                                                                  (McArthur, Volkova and Tomopoulos, 2022)</a:t>
            </a:r>
          </a:p>
        </p:txBody>
      </p:sp>
      <p:pic>
        <p:nvPicPr>
          <p:cNvPr id="7" name="Picture 6" descr="A screenshot of a computer&#10;&#10;Description automatically generated">
            <a:extLst>
              <a:ext uri="{FF2B5EF4-FFF2-40B4-BE49-F238E27FC236}">
                <a16:creationId xmlns:a16="http://schemas.microsoft.com/office/drawing/2014/main" id="{E6A982B5-99E9-6AA6-BC68-71AD50FD8A7F}"/>
              </a:ext>
            </a:extLst>
          </p:cNvPr>
          <p:cNvPicPr>
            <a:picLocks noChangeAspect="1"/>
          </p:cNvPicPr>
          <p:nvPr/>
        </p:nvPicPr>
        <p:blipFill>
          <a:blip r:embed="rId3"/>
          <a:srcRect l="7547" t="14409" r="29719" b="6289"/>
          <a:stretch/>
        </p:blipFill>
        <p:spPr>
          <a:xfrm>
            <a:off x="9144000" y="2237061"/>
            <a:ext cx="8496735" cy="6216833"/>
          </a:xfrm>
          <a:prstGeom prst="rect">
            <a:avLst/>
          </a:prstGeom>
        </p:spPr>
      </p:pic>
    </p:spTree>
    <p:extLst>
      <p:ext uri="{BB962C8B-B14F-4D97-AF65-F5344CB8AC3E}">
        <p14:creationId xmlns:p14="http://schemas.microsoft.com/office/powerpoint/2010/main" val="4228000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57CE567-F0AB-47E8-785C-8F79BD287804}"/>
              </a:ext>
            </a:extLst>
          </p:cNvPr>
          <p:cNvSpPr txBox="1"/>
          <p:nvPr/>
        </p:nvSpPr>
        <p:spPr>
          <a:xfrm>
            <a:off x="1376846" y="427441"/>
            <a:ext cx="11483723" cy="2223366"/>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Increased technology use during COVID-19   </a:t>
            </a:r>
            <a:endParaRPr lang="en-US" sz="6350" b="1">
              <a:solidFill>
                <a:srgbClr val="D9EAF3"/>
              </a:solidFill>
              <a:latin typeface="Roboto Condensed Bold"/>
              <a:ea typeface="Roboto Condensed Bold"/>
              <a:cs typeface="Roboto Condensed Bold"/>
            </a:endParaRPr>
          </a:p>
        </p:txBody>
      </p:sp>
      <p:sp>
        <p:nvSpPr>
          <p:cNvPr id="4" name="TextBox 11">
            <a:extLst>
              <a:ext uri="{FF2B5EF4-FFF2-40B4-BE49-F238E27FC236}">
                <a16:creationId xmlns:a16="http://schemas.microsoft.com/office/drawing/2014/main" id="{416BE00F-42B5-BD1F-7B55-B089F44A26CE}"/>
              </a:ext>
            </a:extLst>
          </p:cNvPr>
          <p:cNvSpPr txBox="1"/>
          <p:nvPr/>
        </p:nvSpPr>
        <p:spPr>
          <a:xfrm>
            <a:off x="403460" y="2640883"/>
            <a:ext cx="11233084" cy="3710225"/>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57200" indent="-457200">
              <a:lnSpc>
                <a:spcPts val="4200"/>
              </a:lnSpc>
              <a:buFont typeface="Arial"/>
              <a:buChar char="•"/>
            </a:pPr>
            <a:r>
              <a:rPr lang="en-US" sz="2800">
                <a:latin typeface="Roboto Condensed"/>
                <a:ea typeface="Roboto Condensed"/>
                <a:cs typeface="Roboto Condensed"/>
              </a:rPr>
              <a:t>Educational platforms during Covid:</a:t>
            </a:r>
            <a:endParaRPr lang="en-US"/>
          </a:p>
          <a:p>
            <a:pPr>
              <a:lnSpc>
                <a:spcPts val="4200"/>
              </a:lnSpc>
            </a:pPr>
            <a:r>
              <a:rPr lang="en-US" sz="2800">
                <a:latin typeface="Roboto Condensed"/>
                <a:ea typeface="Roboto Condensed"/>
                <a:cs typeface="Roboto Condensed"/>
              </a:rPr>
              <a:t>Zoom, Google Classroom, Microsoft Teams</a:t>
            </a:r>
          </a:p>
          <a:p>
            <a:pPr>
              <a:lnSpc>
                <a:spcPts val="4200"/>
              </a:lnSpc>
            </a:pPr>
            <a:endParaRPr lang="en-US" sz="2800">
              <a:solidFill>
                <a:schemeClr val="bg1"/>
              </a:solidFill>
              <a:latin typeface="Roboto Condensed"/>
              <a:ea typeface="Roboto Condensed"/>
              <a:cs typeface="Roboto Condensed"/>
            </a:endParaRPr>
          </a:p>
          <a:p>
            <a:pPr>
              <a:lnSpc>
                <a:spcPts val="4200"/>
              </a:lnSpc>
            </a:pPr>
            <a:endParaRPr lang="en-US" sz="2800">
              <a:solidFill>
                <a:schemeClr val="bg1"/>
              </a:solidFill>
              <a:latin typeface="Roboto Condensed"/>
              <a:ea typeface="Roboto Condensed"/>
              <a:cs typeface="Roboto Condensed"/>
            </a:endParaRPr>
          </a:p>
          <a:p>
            <a:pPr marL="457200" indent="-457200">
              <a:lnSpc>
                <a:spcPts val="4200"/>
              </a:lnSpc>
              <a:buFont typeface="Arial"/>
              <a:buChar char="•"/>
            </a:pPr>
            <a:r>
              <a:rPr lang="en-US" sz="3000">
                <a:latin typeface="Roboto Condensed"/>
                <a:ea typeface="Roboto Condensed"/>
                <a:cs typeface="Roboto Condensed"/>
              </a:rPr>
              <a:t>Increased prevalence of technology use in children </a:t>
            </a:r>
          </a:p>
          <a:p>
            <a:pPr marL="457200" indent="-457200">
              <a:lnSpc>
                <a:spcPts val="4200"/>
              </a:lnSpc>
              <a:buFont typeface="Arial"/>
              <a:buChar char="•"/>
            </a:pPr>
            <a:r>
              <a:rPr lang="en-US" sz="3000">
                <a:latin typeface="Roboto Condensed"/>
                <a:ea typeface="Roboto Condensed"/>
                <a:cs typeface="Roboto Condensed"/>
              </a:rPr>
              <a:t>Virtual learning --&gt;primary mode of education = increased screen time </a:t>
            </a:r>
          </a:p>
          <a:p>
            <a:pPr>
              <a:lnSpc>
                <a:spcPts val="4200"/>
              </a:lnSpc>
            </a:pPr>
            <a:r>
              <a:rPr lang="en-US" sz="3000">
                <a:latin typeface="Roboto Condensed"/>
                <a:ea typeface="Roboto Condensed"/>
                <a:cs typeface="Roboto Condensed"/>
              </a:rPr>
              <a:t>                                                                                              (Mesce et al., 2022)</a:t>
            </a:r>
          </a:p>
        </p:txBody>
      </p:sp>
      <p:sp>
        <p:nvSpPr>
          <p:cNvPr id="9" name="TextBox 11">
            <a:extLst>
              <a:ext uri="{FF2B5EF4-FFF2-40B4-BE49-F238E27FC236}">
                <a16:creationId xmlns:a16="http://schemas.microsoft.com/office/drawing/2014/main" id="{07A5A237-36F6-6ABA-648C-7ECC1340F30D}"/>
              </a:ext>
            </a:extLst>
          </p:cNvPr>
          <p:cNvSpPr txBox="1"/>
          <p:nvPr/>
        </p:nvSpPr>
        <p:spPr>
          <a:xfrm>
            <a:off x="360328" y="6867827"/>
            <a:ext cx="9701895" cy="4299832"/>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57200" indent="-457200">
              <a:lnSpc>
                <a:spcPts val="4200"/>
              </a:lnSpc>
              <a:buFont typeface="Arial"/>
              <a:buChar char="•"/>
            </a:pPr>
            <a:r>
              <a:rPr lang="en-US" sz="2800">
                <a:latin typeface="Roboto Condensed"/>
                <a:ea typeface="Roboto Condensed"/>
                <a:cs typeface="Roboto Condensed"/>
              </a:rPr>
              <a:t>52% increase in screen time (84 minutes)</a:t>
            </a:r>
            <a:endParaRPr lang="en-US"/>
          </a:p>
          <a:p>
            <a:pPr marL="457200" indent="-457200">
              <a:lnSpc>
                <a:spcPts val="4200"/>
              </a:lnSpc>
              <a:buFont typeface="Arial"/>
              <a:buChar char="•"/>
            </a:pPr>
            <a:r>
              <a:rPr lang="en-US" sz="2800">
                <a:latin typeface="Roboto Condensed"/>
                <a:ea typeface="Roboto Condensed"/>
                <a:cs typeface="Roboto Condensed"/>
              </a:rPr>
              <a:t>Screen time from 2 hours to 4 hours per day</a:t>
            </a:r>
          </a:p>
          <a:p>
            <a:pPr marL="457200" indent="-457200">
              <a:lnSpc>
                <a:spcPts val="4200"/>
              </a:lnSpc>
              <a:buFont typeface="Arial"/>
              <a:buChar char="•"/>
            </a:pPr>
            <a:r>
              <a:rPr lang="en-US" sz="2800">
                <a:latin typeface="Roboto Condensed"/>
                <a:ea typeface="Roboto Condensed"/>
                <a:cs typeface="Roboto Condensed"/>
              </a:rPr>
              <a:t>110 minutes/day in 12 to 18 years of age </a:t>
            </a:r>
            <a:endParaRPr lang="en-US">
              <a:latin typeface="Calibri"/>
              <a:ea typeface="Roboto Condensed"/>
              <a:cs typeface="Calibri"/>
            </a:endParaRPr>
          </a:p>
          <a:p>
            <a:pPr marL="457200" indent="-457200">
              <a:lnSpc>
                <a:spcPts val="4200"/>
              </a:lnSpc>
              <a:buFont typeface="Arial"/>
              <a:buChar char="•"/>
            </a:pPr>
            <a:r>
              <a:rPr lang="en-US" sz="2800">
                <a:latin typeface="Roboto Condensed"/>
                <a:ea typeface="Roboto Condensed"/>
                <a:cs typeface="Roboto Condensed"/>
              </a:rPr>
              <a:t>66 minutes/day in preschoolers</a:t>
            </a:r>
            <a:endParaRPr lang="en-US">
              <a:latin typeface="Calibri"/>
              <a:ea typeface="Roboto Condensed"/>
              <a:cs typeface="Calibri"/>
            </a:endParaRPr>
          </a:p>
          <a:p>
            <a:pPr marL="457200" indent="-457200">
              <a:lnSpc>
                <a:spcPts val="4200"/>
              </a:lnSpc>
              <a:buFont typeface="Arial"/>
              <a:buChar char="•"/>
            </a:pPr>
            <a:r>
              <a:rPr lang="en-US" sz="2800">
                <a:latin typeface="Roboto Condensed"/>
                <a:ea typeface="Roboto Condensed"/>
                <a:cs typeface="Roboto Condensed"/>
              </a:rPr>
              <a:t>65 minutes/day in middle school children </a:t>
            </a:r>
            <a:endParaRPr lang="en-US">
              <a:latin typeface="Calibri"/>
              <a:ea typeface="Roboto Condensed"/>
              <a:cs typeface="Calibri"/>
            </a:endParaRPr>
          </a:p>
          <a:p>
            <a:pPr>
              <a:lnSpc>
                <a:spcPts val="4200"/>
              </a:lnSpc>
            </a:pPr>
            <a:r>
              <a:rPr lang="en-US" sz="2800">
                <a:latin typeface="Roboto Condensed"/>
                <a:ea typeface="Roboto Condensed"/>
                <a:cs typeface="Roboto Condensed"/>
              </a:rPr>
              <a:t>                                                                            (Madigan et al., 2022)</a:t>
            </a:r>
            <a:endParaRPr lang="en-US">
              <a:cs typeface="Calibri"/>
            </a:endParaRPr>
          </a:p>
          <a:p>
            <a:pPr marL="457200" indent="-457200">
              <a:lnSpc>
                <a:spcPts val="4200"/>
              </a:lnSpc>
              <a:buFont typeface="Arial"/>
              <a:buChar char="•"/>
            </a:pPr>
            <a:endParaRPr lang="en-US" sz="2800">
              <a:solidFill>
                <a:schemeClr val="bg1"/>
              </a:solidFill>
              <a:latin typeface="Roboto Condensed"/>
              <a:ea typeface="Roboto Condensed"/>
              <a:cs typeface="Roboto Condensed"/>
            </a:endParaRPr>
          </a:p>
          <a:p>
            <a:pPr marL="457200" indent="-457200">
              <a:lnSpc>
                <a:spcPts val="4200"/>
              </a:lnSpc>
              <a:buFont typeface="Arial"/>
              <a:buChar char="•"/>
            </a:pPr>
            <a:endParaRPr lang="en-US">
              <a:solidFill>
                <a:srgbClr val="000000"/>
              </a:solidFill>
              <a:latin typeface="Calibri"/>
              <a:ea typeface="Roboto Condensed"/>
              <a:cs typeface="Calibri"/>
            </a:endParaRPr>
          </a:p>
        </p:txBody>
      </p:sp>
      <p:pic>
        <p:nvPicPr>
          <p:cNvPr id="10" name="Picture 9" descr="Zoom&quot; Icon - Download for free – Iconduck">
            <a:extLst>
              <a:ext uri="{FF2B5EF4-FFF2-40B4-BE49-F238E27FC236}">
                <a16:creationId xmlns:a16="http://schemas.microsoft.com/office/drawing/2014/main" id="{718B3E3C-2440-42B2-2829-8EEBACD3B20B}"/>
              </a:ext>
            </a:extLst>
          </p:cNvPr>
          <p:cNvPicPr>
            <a:picLocks noChangeAspect="1"/>
          </p:cNvPicPr>
          <p:nvPr/>
        </p:nvPicPr>
        <p:blipFill>
          <a:blip r:embed="rId3"/>
          <a:stretch>
            <a:fillRect/>
          </a:stretch>
        </p:blipFill>
        <p:spPr>
          <a:xfrm>
            <a:off x="528008" y="3683838"/>
            <a:ext cx="1186852" cy="1043078"/>
          </a:xfrm>
          <a:prstGeom prst="rect">
            <a:avLst/>
          </a:prstGeom>
        </p:spPr>
      </p:pic>
      <p:pic>
        <p:nvPicPr>
          <p:cNvPr id="11" name="Picture 10" descr="Google Classroom Logo - Google Classroom Logo - CleanPNG ...">
            <a:extLst>
              <a:ext uri="{FF2B5EF4-FFF2-40B4-BE49-F238E27FC236}">
                <a16:creationId xmlns:a16="http://schemas.microsoft.com/office/drawing/2014/main" id="{5DBC8257-610B-A367-2C7B-1A868CC934FE}"/>
              </a:ext>
            </a:extLst>
          </p:cNvPr>
          <p:cNvPicPr>
            <a:picLocks noChangeAspect="1"/>
          </p:cNvPicPr>
          <p:nvPr/>
        </p:nvPicPr>
        <p:blipFill>
          <a:blip r:embed="rId4"/>
          <a:stretch>
            <a:fillRect/>
          </a:stretch>
        </p:blipFill>
        <p:spPr>
          <a:xfrm>
            <a:off x="2328053" y="3689948"/>
            <a:ext cx="1231421" cy="1073990"/>
          </a:xfrm>
          <a:prstGeom prst="rect">
            <a:avLst/>
          </a:prstGeom>
        </p:spPr>
      </p:pic>
      <p:pic>
        <p:nvPicPr>
          <p:cNvPr id="12" name="Picture 11" descr="File:Microsoft Office Teams (2018–present).svg - Wikipedia">
            <a:extLst>
              <a:ext uri="{FF2B5EF4-FFF2-40B4-BE49-F238E27FC236}">
                <a16:creationId xmlns:a16="http://schemas.microsoft.com/office/drawing/2014/main" id="{5D669B63-0AEA-4E24-9F75-C94027CE8225}"/>
              </a:ext>
            </a:extLst>
          </p:cNvPr>
          <p:cNvPicPr>
            <a:picLocks noChangeAspect="1"/>
          </p:cNvPicPr>
          <p:nvPr/>
        </p:nvPicPr>
        <p:blipFill>
          <a:blip r:embed="rId5"/>
          <a:stretch>
            <a:fillRect/>
          </a:stretch>
        </p:blipFill>
        <p:spPr>
          <a:xfrm>
            <a:off x="4569574" y="3662272"/>
            <a:ext cx="1255683" cy="1129342"/>
          </a:xfrm>
          <a:prstGeom prst="rect">
            <a:avLst/>
          </a:prstGeom>
        </p:spPr>
      </p:pic>
      <p:pic>
        <p:nvPicPr>
          <p:cNvPr id="13" name="Picture 12" descr="Green Bar Increasing Graph Stock ...">
            <a:extLst>
              <a:ext uri="{FF2B5EF4-FFF2-40B4-BE49-F238E27FC236}">
                <a16:creationId xmlns:a16="http://schemas.microsoft.com/office/drawing/2014/main" id="{81BD6161-3A49-CC95-8025-AA78E2C3EA2C}"/>
              </a:ext>
            </a:extLst>
          </p:cNvPr>
          <p:cNvPicPr>
            <a:picLocks noChangeAspect="1"/>
          </p:cNvPicPr>
          <p:nvPr/>
        </p:nvPicPr>
        <p:blipFill>
          <a:blip r:embed="rId6"/>
          <a:stretch>
            <a:fillRect/>
          </a:stretch>
        </p:blipFill>
        <p:spPr>
          <a:xfrm>
            <a:off x="7103943" y="6571621"/>
            <a:ext cx="2613624" cy="2923456"/>
          </a:xfrm>
          <a:prstGeom prst="rect">
            <a:avLst/>
          </a:prstGeom>
        </p:spPr>
      </p:pic>
      <p:sp>
        <p:nvSpPr>
          <p:cNvPr id="14" name="TextBox 11">
            <a:extLst>
              <a:ext uri="{FF2B5EF4-FFF2-40B4-BE49-F238E27FC236}">
                <a16:creationId xmlns:a16="http://schemas.microsoft.com/office/drawing/2014/main" id="{7AB7540A-AD7E-F70D-8068-8A94E99817F7}"/>
              </a:ext>
            </a:extLst>
          </p:cNvPr>
          <p:cNvSpPr txBox="1"/>
          <p:nvPr/>
        </p:nvSpPr>
        <p:spPr>
          <a:xfrm>
            <a:off x="8080970" y="2101733"/>
            <a:ext cx="10197913" cy="3157916"/>
          </a:xfrm>
          <a:prstGeom prst="rect">
            <a:avLst/>
          </a:prstGeom>
        </p:spPr>
        <p:txBody>
          <a:bodyPr wrap="square" lIns="0" tIns="0" rIns="0" b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57200" indent="-457200">
              <a:lnSpc>
                <a:spcPts val="4200"/>
              </a:lnSpc>
              <a:buFont typeface="Arial"/>
              <a:buChar char="•"/>
            </a:pPr>
            <a:endParaRPr lang="en-US" sz="2800">
              <a:latin typeface="Roboto Condensed"/>
              <a:ea typeface="Roboto Condensed"/>
              <a:cs typeface="Roboto Condensed"/>
            </a:endParaRPr>
          </a:p>
          <a:p>
            <a:pPr>
              <a:lnSpc>
                <a:spcPts val="4200"/>
              </a:lnSpc>
            </a:pPr>
            <a:r>
              <a:rPr lang="en-US" sz="4000">
                <a:latin typeface="Roboto Condensed"/>
                <a:ea typeface="Roboto Condensed"/>
                <a:cs typeface="Roboto Condensed"/>
              </a:rPr>
              <a:t> !!</a:t>
            </a:r>
            <a:r>
              <a:rPr lang="en-US" sz="2800">
                <a:latin typeface="Roboto Condensed"/>
                <a:ea typeface="Roboto Condensed"/>
                <a:cs typeface="Roboto Condensed"/>
              </a:rPr>
              <a:t>Disturbances in BRAIN functioning ---&gt; Changes in </a:t>
            </a:r>
            <a:r>
              <a:rPr lang="en-US" sz="2800" err="1">
                <a:latin typeface="Roboto Condensed"/>
                <a:ea typeface="Roboto Condensed"/>
                <a:cs typeface="Roboto Condensed"/>
              </a:rPr>
              <a:t>NEUROplasticity</a:t>
            </a:r>
            <a:r>
              <a:rPr lang="en-US" sz="4000">
                <a:latin typeface="Roboto Condensed"/>
                <a:ea typeface="Roboto Condensed"/>
                <a:cs typeface="Roboto Condensed"/>
              </a:rPr>
              <a:t>!!</a:t>
            </a:r>
          </a:p>
          <a:p>
            <a:pPr>
              <a:lnSpc>
                <a:spcPts val="4200"/>
              </a:lnSpc>
            </a:pPr>
            <a:r>
              <a:rPr lang="en-US" sz="4000">
                <a:latin typeface="Roboto Condensed"/>
                <a:ea typeface="Roboto Condensed"/>
                <a:cs typeface="Roboto Condensed"/>
              </a:rPr>
              <a:t>!!</a:t>
            </a:r>
            <a:r>
              <a:rPr lang="en-US" sz="2800">
                <a:latin typeface="Roboto Condensed"/>
                <a:ea typeface="Roboto Condensed"/>
                <a:cs typeface="Roboto Condensed"/>
              </a:rPr>
              <a:t>Radiofrequency radiations --&gt; brain tumor risk factor in children</a:t>
            </a:r>
            <a:r>
              <a:rPr lang="en-US" sz="4000">
                <a:latin typeface="Roboto Condensed"/>
                <a:ea typeface="Roboto Condensed"/>
                <a:cs typeface="Roboto Condensed"/>
              </a:rPr>
              <a:t>!! </a:t>
            </a:r>
            <a:endParaRPr lang="en-US" sz="4000">
              <a:cs typeface="Calibri"/>
            </a:endParaRPr>
          </a:p>
          <a:p>
            <a:pPr>
              <a:lnSpc>
                <a:spcPts val="4200"/>
              </a:lnSpc>
            </a:pPr>
            <a:r>
              <a:rPr lang="en-US" sz="2800">
                <a:latin typeface="Roboto Condensed"/>
                <a:ea typeface="Roboto Condensed"/>
                <a:cs typeface="Roboto Condensed"/>
              </a:rPr>
              <a:t>                                                                     (Limone and Toto, 2021)</a:t>
            </a:r>
          </a:p>
          <a:p>
            <a:pPr marL="457200" indent="-457200">
              <a:lnSpc>
                <a:spcPts val="4200"/>
              </a:lnSpc>
              <a:buFont typeface="Arial"/>
              <a:buChar char="•"/>
            </a:pPr>
            <a:endParaRPr lang="en-US" sz="2800">
              <a:solidFill>
                <a:srgbClr val="FFFFFF"/>
              </a:solidFill>
              <a:latin typeface="Roboto Condensed"/>
              <a:ea typeface="Roboto Condensed"/>
              <a:cs typeface="Roboto Condensed"/>
            </a:endParaRPr>
          </a:p>
          <a:p>
            <a:pPr marL="457200" indent="-457200">
              <a:lnSpc>
                <a:spcPts val="4200"/>
              </a:lnSpc>
              <a:buFont typeface="Arial"/>
              <a:buChar char="•"/>
            </a:pPr>
            <a:endParaRPr lang="en-US">
              <a:solidFill>
                <a:srgbClr val="000000"/>
              </a:solidFill>
              <a:latin typeface="Calibri"/>
              <a:ea typeface="Roboto Condensed"/>
              <a:cs typeface="Calibri"/>
            </a:endParaRPr>
          </a:p>
        </p:txBody>
      </p:sp>
      <p:pic>
        <p:nvPicPr>
          <p:cNvPr id="15" name="Picture 14" descr="Socialize in Virtual Learning ...">
            <a:extLst>
              <a:ext uri="{FF2B5EF4-FFF2-40B4-BE49-F238E27FC236}">
                <a16:creationId xmlns:a16="http://schemas.microsoft.com/office/drawing/2014/main" id="{D85A1FE9-3089-BCCB-87F9-6A2CA3608A49}"/>
              </a:ext>
            </a:extLst>
          </p:cNvPr>
          <p:cNvPicPr>
            <a:picLocks noChangeAspect="1"/>
          </p:cNvPicPr>
          <p:nvPr/>
        </p:nvPicPr>
        <p:blipFill>
          <a:blip r:embed="rId7"/>
          <a:stretch>
            <a:fillRect/>
          </a:stretch>
        </p:blipFill>
        <p:spPr>
          <a:xfrm>
            <a:off x="11834363" y="5270740"/>
            <a:ext cx="6027707" cy="3692105"/>
          </a:xfrm>
          <a:prstGeom prst="rect">
            <a:avLst/>
          </a:prstGeom>
        </p:spPr>
      </p:pic>
    </p:spTree>
    <p:extLst>
      <p:ext uri="{BB962C8B-B14F-4D97-AF65-F5344CB8AC3E}">
        <p14:creationId xmlns:p14="http://schemas.microsoft.com/office/powerpoint/2010/main" val="6376435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860320" y="-3294528"/>
            <a:ext cx="24161157" cy="16559847"/>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grpSp>
        <p:nvGrpSpPr>
          <p:cNvPr id="3" name="Group 3"/>
          <p:cNvGrpSpPr/>
          <p:nvPr/>
        </p:nvGrpSpPr>
        <p:grpSpPr>
          <a:xfrm>
            <a:off x="1028700" y="2414285"/>
            <a:ext cx="16230600" cy="6773316"/>
            <a:chOff x="0" y="-38100"/>
            <a:chExt cx="4274726" cy="1806530"/>
          </a:xfrm>
        </p:grpSpPr>
        <p:sp>
          <p:nvSpPr>
            <p:cNvPr id="4" name="Freeform 4"/>
            <p:cNvSpPr/>
            <p:nvPr/>
          </p:nvSpPr>
          <p:spPr>
            <a:xfrm>
              <a:off x="0" y="0"/>
              <a:ext cx="4274726" cy="1768430"/>
            </a:xfrm>
            <a:custGeom>
              <a:avLst/>
              <a:gdLst/>
              <a:ahLst/>
              <a:cxnLst/>
              <a:rect l="l" t="t" r="r" b="b"/>
              <a:pathLst>
                <a:path w="4274726" h="1768430">
                  <a:moveTo>
                    <a:pt x="24327" y="0"/>
                  </a:moveTo>
                  <a:lnTo>
                    <a:pt x="4250399" y="0"/>
                  </a:lnTo>
                  <a:cubicBezTo>
                    <a:pt x="4263834" y="0"/>
                    <a:pt x="4274726" y="10891"/>
                    <a:pt x="4274726" y="24327"/>
                  </a:cubicBezTo>
                  <a:lnTo>
                    <a:pt x="4274726" y="1744104"/>
                  </a:lnTo>
                  <a:cubicBezTo>
                    <a:pt x="4274726" y="1750556"/>
                    <a:pt x="4272163" y="1756743"/>
                    <a:pt x="4267601" y="1761305"/>
                  </a:cubicBezTo>
                  <a:cubicBezTo>
                    <a:pt x="4263039" y="1765867"/>
                    <a:pt x="4256851" y="1768430"/>
                    <a:pt x="4250399" y="1768430"/>
                  </a:cubicBezTo>
                  <a:lnTo>
                    <a:pt x="24327" y="1768430"/>
                  </a:lnTo>
                  <a:cubicBezTo>
                    <a:pt x="10891" y="1768430"/>
                    <a:pt x="0" y="1757539"/>
                    <a:pt x="0" y="1744104"/>
                  </a:cubicBezTo>
                  <a:lnTo>
                    <a:pt x="0" y="24327"/>
                  </a:lnTo>
                  <a:cubicBezTo>
                    <a:pt x="0" y="10891"/>
                    <a:pt x="10891" y="0"/>
                    <a:pt x="24327" y="0"/>
                  </a:cubicBezTo>
                  <a:close/>
                </a:path>
              </a:pathLst>
            </a:custGeom>
            <a:solidFill>
              <a:srgbClr val="0B3C5A"/>
            </a:solidFill>
          </p:spPr>
          <p:txBody>
            <a:bodyPr/>
            <a:lstStyle/>
            <a:p>
              <a:endParaRPr lang="en-GB"/>
            </a:p>
          </p:txBody>
        </p:sp>
        <p:sp>
          <p:nvSpPr>
            <p:cNvPr id="5" name="TextBox 5"/>
            <p:cNvSpPr txBox="1"/>
            <p:nvPr/>
          </p:nvSpPr>
          <p:spPr>
            <a:xfrm>
              <a:off x="0" y="-38100"/>
              <a:ext cx="4274726" cy="1806530"/>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14864722" y="-3091596"/>
            <a:ext cx="5352128" cy="5091211"/>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a:off x="-1933033" y="-3091596"/>
            <a:ext cx="5352128" cy="5091211"/>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8" name="Group 8"/>
          <p:cNvGrpSpPr/>
          <p:nvPr/>
        </p:nvGrpSpPr>
        <p:grpSpPr>
          <a:xfrm>
            <a:off x="1405250" y="2940350"/>
            <a:ext cx="921777" cy="921777"/>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B6993"/>
            </a:solidFill>
          </p:spPr>
          <p:txBody>
            <a:bodyPr/>
            <a:lstStyle/>
            <a:p>
              <a:endParaRPr lang="en-GB"/>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10112172" y="2944039"/>
            <a:ext cx="921777" cy="921777"/>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B6993"/>
            </a:solidFill>
          </p:spPr>
          <p:txBody>
            <a:bodyPr/>
            <a:lstStyle/>
            <a:p>
              <a:endParaRPr lang="en-GB"/>
            </a:p>
          </p:txBody>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4" name="Freeform 14"/>
          <p:cNvSpPr/>
          <p:nvPr/>
        </p:nvSpPr>
        <p:spPr>
          <a:xfrm>
            <a:off x="3405500" y="5427684"/>
            <a:ext cx="3625636" cy="3265840"/>
          </a:xfrm>
          <a:custGeom>
            <a:avLst/>
            <a:gdLst/>
            <a:ahLst/>
            <a:cxnLst/>
            <a:rect l="l" t="t" r="r" b="b"/>
            <a:pathLst>
              <a:path w="3625636" h="3265840">
                <a:moveTo>
                  <a:pt x="0" y="0"/>
                </a:moveTo>
                <a:lnTo>
                  <a:pt x="3625636" y="0"/>
                </a:lnTo>
                <a:lnTo>
                  <a:pt x="3625636" y="3265840"/>
                </a:lnTo>
                <a:lnTo>
                  <a:pt x="0" y="3265840"/>
                </a:lnTo>
                <a:lnTo>
                  <a:pt x="0" y="0"/>
                </a:lnTo>
                <a:close/>
              </a:path>
            </a:pathLst>
          </a:custGeom>
          <a:blipFill>
            <a:blip r:embed="rId7"/>
            <a:stretch>
              <a:fillRect/>
            </a:stretch>
          </a:blipFill>
        </p:spPr>
        <p:txBody>
          <a:bodyPr/>
          <a:lstStyle/>
          <a:p>
            <a:endParaRPr lang="en-GB"/>
          </a:p>
        </p:txBody>
      </p:sp>
      <p:sp>
        <p:nvSpPr>
          <p:cNvPr id="15" name="TextBox 15"/>
          <p:cNvSpPr txBox="1"/>
          <p:nvPr/>
        </p:nvSpPr>
        <p:spPr>
          <a:xfrm>
            <a:off x="1507730" y="727262"/>
            <a:ext cx="18150734" cy="1069203"/>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Back to basics - What is health and well-being?</a:t>
            </a:r>
            <a:endParaRPr lang="en-US" sz="6350" b="1">
              <a:solidFill>
                <a:srgbClr val="FF0000"/>
              </a:solidFill>
              <a:latin typeface="Roboto Condensed Bold"/>
              <a:ea typeface="Roboto Condensed Bold"/>
              <a:cs typeface="Roboto Condensed Bold"/>
            </a:endParaRPr>
          </a:p>
        </p:txBody>
      </p:sp>
      <p:sp>
        <p:nvSpPr>
          <p:cNvPr id="16" name="TextBox 16"/>
          <p:cNvSpPr txBox="1"/>
          <p:nvPr/>
        </p:nvSpPr>
        <p:spPr>
          <a:xfrm>
            <a:off x="11347624" y="2871528"/>
            <a:ext cx="4751325" cy="533400"/>
          </a:xfrm>
          <a:prstGeom prst="rect">
            <a:avLst/>
          </a:prstGeom>
        </p:spPr>
        <p:txBody>
          <a:bodyPr lIns="0" tIns="0" rIns="0" bIns="0" rtlCol="0" anchor="t">
            <a:spAutoFit/>
          </a:bodyPr>
          <a:lstStyle/>
          <a:p>
            <a:pPr algn="l">
              <a:lnSpc>
                <a:spcPts val="4200"/>
              </a:lnSpc>
            </a:pPr>
            <a:r>
              <a:rPr lang="en-US" sz="3000">
                <a:solidFill>
                  <a:srgbClr val="B6E4FD"/>
                </a:solidFill>
                <a:latin typeface="Roboto Condensed"/>
                <a:ea typeface="Roboto Condensed"/>
                <a:cs typeface="Roboto Condensed"/>
                <a:sym typeface="Roboto Condensed"/>
              </a:rPr>
              <a:t>WELL-BEING</a:t>
            </a:r>
          </a:p>
        </p:txBody>
      </p:sp>
      <p:sp>
        <p:nvSpPr>
          <p:cNvPr id="17" name="TextBox 17"/>
          <p:cNvSpPr txBox="1"/>
          <p:nvPr/>
        </p:nvSpPr>
        <p:spPr>
          <a:xfrm>
            <a:off x="2609643" y="2871528"/>
            <a:ext cx="3842709" cy="533400"/>
          </a:xfrm>
          <a:prstGeom prst="rect">
            <a:avLst/>
          </a:prstGeom>
        </p:spPr>
        <p:txBody>
          <a:bodyPr lIns="0" tIns="0" rIns="0" bIns="0" rtlCol="0" anchor="t">
            <a:spAutoFit/>
          </a:bodyPr>
          <a:lstStyle/>
          <a:p>
            <a:pPr algn="l">
              <a:lnSpc>
                <a:spcPts val="4200"/>
              </a:lnSpc>
            </a:pPr>
            <a:r>
              <a:rPr lang="en-US" sz="3000">
                <a:solidFill>
                  <a:srgbClr val="B6E4FD"/>
                </a:solidFill>
                <a:latin typeface="Roboto Condensed"/>
                <a:ea typeface="Roboto Condensed"/>
                <a:cs typeface="Roboto Condensed"/>
                <a:sym typeface="Roboto Condensed"/>
              </a:rPr>
              <a:t>HEALTH</a:t>
            </a:r>
          </a:p>
        </p:txBody>
      </p:sp>
      <p:sp>
        <p:nvSpPr>
          <p:cNvPr id="18" name="TextBox 18"/>
          <p:cNvSpPr txBox="1"/>
          <p:nvPr/>
        </p:nvSpPr>
        <p:spPr>
          <a:xfrm>
            <a:off x="1243976" y="3023414"/>
            <a:ext cx="1244325" cy="679450"/>
          </a:xfrm>
          <a:prstGeom prst="rect">
            <a:avLst/>
          </a:prstGeom>
        </p:spPr>
        <p:txBody>
          <a:bodyPr lIns="0" tIns="0" rIns="0" bIns="0" rtlCol="0" anchor="t">
            <a:spAutoFit/>
          </a:bodyPr>
          <a:lstStyle/>
          <a:p>
            <a:pPr algn="ctr">
              <a:lnSpc>
                <a:spcPts val="5599"/>
              </a:lnSpc>
            </a:pPr>
            <a:r>
              <a:rPr lang="en-US" sz="3999">
                <a:solidFill>
                  <a:srgbClr val="B6E4FD"/>
                </a:solidFill>
                <a:latin typeface="Roboto Condensed"/>
                <a:ea typeface="Roboto Condensed"/>
                <a:cs typeface="Roboto Condensed"/>
                <a:sym typeface="Roboto Condensed"/>
              </a:rPr>
              <a:t>01</a:t>
            </a:r>
          </a:p>
        </p:txBody>
      </p:sp>
      <p:sp>
        <p:nvSpPr>
          <p:cNvPr id="19" name="TextBox 19"/>
          <p:cNvSpPr txBox="1"/>
          <p:nvPr/>
        </p:nvSpPr>
        <p:spPr>
          <a:xfrm>
            <a:off x="9950899" y="3027103"/>
            <a:ext cx="1244325" cy="679450"/>
          </a:xfrm>
          <a:prstGeom prst="rect">
            <a:avLst/>
          </a:prstGeom>
        </p:spPr>
        <p:txBody>
          <a:bodyPr lIns="0" tIns="0" rIns="0" bIns="0" rtlCol="0" anchor="t">
            <a:spAutoFit/>
          </a:bodyPr>
          <a:lstStyle/>
          <a:p>
            <a:pPr algn="ctr">
              <a:lnSpc>
                <a:spcPts val="5599"/>
              </a:lnSpc>
            </a:pPr>
            <a:r>
              <a:rPr lang="en-US" sz="3999">
                <a:solidFill>
                  <a:srgbClr val="B6E4FD"/>
                </a:solidFill>
                <a:latin typeface="Roboto Condensed"/>
                <a:ea typeface="Roboto Condensed"/>
                <a:cs typeface="Roboto Condensed"/>
                <a:sym typeface="Roboto Condensed"/>
              </a:rPr>
              <a:t>02</a:t>
            </a:r>
          </a:p>
        </p:txBody>
      </p:sp>
      <p:sp>
        <p:nvSpPr>
          <p:cNvPr id="20" name="TextBox 20"/>
          <p:cNvSpPr txBox="1"/>
          <p:nvPr/>
        </p:nvSpPr>
        <p:spPr>
          <a:xfrm>
            <a:off x="11310927" y="3675454"/>
            <a:ext cx="6229859" cy="4809009"/>
          </a:xfrm>
          <a:prstGeom prst="rect">
            <a:avLst/>
          </a:prstGeom>
        </p:spPr>
        <p:txBody>
          <a:bodyPr lIns="0" tIns="0" rIns="0" bIns="0" rtlCol="0" anchor="t">
            <a:spAutoFit/>
          </a:bodyPr>
          <a:lstStyle/>
          <a:p>
            <a:pPr algn="l">
              <a:lnSpc>
                <a:spcPts val="4200"/>
              </a:lnSpc>
            </a:pPr>
            <a:r>
              <a:rPr lang="en-US" sz="3000">
                <a:solidFill>
                  <a:srgbClr val="FFFFFF"/>
                </a:solidFill>
                <a:latin typeface="Roboto Condensed"/>
                <a:ea typeface="Roboto Condensed"/>
                <a:cs typeface="Roboto Condensed"/>
                <a:sym typeface="Roboto Condensed"/>
              </a:rPr>
              <a:t>According to Jarden and Roache (2023), a common definition used to describe well-being comes from Michaelson </a:t>
            </a:r>
            <a:r>
              <a:rPr lang="en-US" sz="3000" i="1">
                <a:solidFill>
                  <a:srgbClr val="FFFFFF"/>
                </a:solidFill>
                <a:latin typeface="Roboto Condensed Italics"/>
                <a:ea typeface="Roboto Condensed Italics"/>
                <a:cs typeface="Roboto Condensed Italics"/>
                <a:sym typeface="Roboto Condensed Italics"/>
              </a:rPr>
              <a:t>et al</a:t>
            </a:r>
            <a:r>
              <a:rPr lang="en-US" sz="3000">
                <a:solidFill>
                  <a:srgbClr val="FFFFFF"/>
                </a:solidFill>
                <a:latin typeface="Roboto Condensed"/>
                <a:ea typeface="Roboto Condensed"/>
                <a:cs typeface="Roboto Condensed"/>
                <a:sym typeface="Roboto Condensed"/>
              </a:rPr>
              <a:t> (2012), as follows:</a:t>
            </a:r>
          </a:p>
          <a:p>
            <a:pPr>
              <a:lnSpc>
                <a:spcPts val="4200"/>
              </a:lnSpc>
            </a:pPr>
            <a:r>
              <a:rPr lang="en-US" sz="3000" i="1">
                <a:solidFill>
                  <a:srgbClr val="FFFFFF"/>
                </a:solidFill>
                <a:latin typeface="Roboto Condensed Italics"/>
                <a:ea typeface="Roboto Condensed Italics"/>
                <a:cs typeface="Roboto Condensed Italics"/>
                <a:sym typeface="Roboto Condensed Italics"/>
              </a:rPr>
              <a:t>“wellbeing can be understood as how people feel and how they function both on a personal and social level, and </a:t>
            </a:r>
            <a:r>
              <a:rPr lang="en-US" sz="3000" i="1" err="1">
                <a:solidFill>
                  <a:srgbClr val="FFFFFF"/>
                </a:solidFill>
                <a:latin typeface="Roboto Condensed Italics"/>
                <a:ea typeface="Roboto Condensed Italics"/>
                <a:cs typeface="Roboto Condensed Italics"/>
                <a:sym typeface="Roboto Condensed Italics"/>
              </a:rPr>
              <a:t>hfaced</a:t>
            </a:r>
            <a:r>
              <a:rPr lang="en-US" sz="3000" i="1">
                <a:solidFill>
                  <a:srgbClr val="FFFFFF"/>
                </a:solidFill>
                <a:latin typeface="Roboto Condensed Italics"/>
                <a:ea typeface="Roboto Condensed Italics"/>
                <a:cs typeface="Roboto Condensed Italics"/>
                <a:sym typeface="Roboto Condensed Italics"/>
              </a:rPr>
              <a:t> with on a day-to-day ow they evaluate their lives as a whole”</a:t>
            </a:r>
            <a:r>
              <a:rPr lang="en-US" sz="3000">
                <a:solidFill>
                  <a:srgbClr val="FFFFFF"/>
                </a:solidFill>
                <a:latin typeface="Roboto Condensed"/>
                <a:ea typeface="Roboto Condensed"/>
                <a:cs typeface="Roboto Condensed"/>
                <a:sym typeface="Roboto Condensed"/>
              </a:rPr>
              <a:t>. </a:t>
            </a:r>
            <a:endParaRPr lang="en-US" sz="3000">
              <a:solidFill>
                <a:srgbClr val="FFFFFF"/>
              </a:solidFill>
              <a:latin typeface="Roboto Condensed"/>
              <a:ea typeface="Roboto Condensed"/>
              <a:cs typeface="Roboto Condensed"/>
            </a:endParaRPr>
          </a:p>
        </p:txBody>
      </p:sp>
      <p:sp>
        <p:nvSpPr>
          <p:cNvPr id="21" name="TextBox 21"/>
          <p:cNvSpPr txBox="1"/>
          <p:nvPr/>
        </p:nvSpPr>
        <p:spPr>
          <a:xfrm>
            <a:off x="2609643" y="3690899"/>
            <a:ext cx="7090531" cy="1577355"/>
          </a:xfrm>
          <a:prstGeom prst="rect">
            <a:avLst/>
          </a:prstGeom>
        </p:spPr>
        <p:txBody>
          <a:bodyPr wrap="square" lIns="0" tIns="0" rIns="0" bIns="0" rtlCol="0" anchor="t">
            <a:spAutoFit/>
          </a:bodyPr>
          <a:lstStyle/>
          <a:p>
            <a:pPr>
              <a:lnSpc>
                <a:spcPts val="4200"/>
              </a:lnSpc>
            </a:pPr>
            <a:r>
              <a:rPr lang="en-US" sz="3000">
                <a:latin typeface="Roboto Condensed"/>
                <a:ea typeface="+mn-lt"/>
                <a:cs typeface="+mn-lt"/>
                <a:sym typeface="Roboto Condensed"/>
              </a:rPr>
              <a:t>"Health is a state of complete physical, mental and social well-being and not merely the absence of disease or infirmity" (WHO, 2024)</a:t>
            </a:r>
            <a:endParaRPr lang="en-US" sz="3000">
              <a:latin typeface="Roboto Condensed"/>
              <a:ea typeface="Roboto Condensed"/>
              <a:cs typeface="Roboto Condensed"/>
            </a:endParaRPr>
          </a:p>
        </p:txBody>
      </p:sp>
      <p:sp>
        <p:nvSpPr>
          <p:cNvPr id="22" name="TextBox 22"/>
          <p:cNvSpPr txBox="1"/>
          <p:nvPr/>
        </p:nvSpPr>
        <p:spPr>
          <a:xfrm>
            <a:off x="1211012" y="8667750"/>
            <a:ext cx="8485260" cy="533400"/>
          </a:xfrm>
          <a:prstGeom prst="rect">
            <a:avLst/>
          </a:prstGeom>
        </p:spPr>
        <p:txBody>
          <a:bodyPr lIns="0" tIns="0" rIns="0" bIns="0" rtlCol="0" anchor="t">
            <a:spAutoFit/>
          </a:bodyPr>
          <a:lstStyle/>
          <a:p>
            <a:pPr algn="ctr">
              <a:lnSpc>
                <a:spcPts val="4200"/>
              </a:lnSpc>
            </a:pPr>
            <a:r>
              <a:rPr lang="en-US" sz="3000">
                <a:solidFill>
                  <a:srgbClr val="FFFFFF"/>
                </a:solidFill>
                <a:latin typeface="Roboto Condensed"/>
                <a:ea typeface="Roboto Condensed"/>
                <a:cs typeface="Roboto Condensed"/>
                <a:sym typeface="Roboto Condensed"/>
              </a:rPr>
              <a:t>Wheel of Wellbeing (2013)</a:t>
            </a:r>
          </a:p>
        </p:txBody>
      </p:sp>
      <p:sp>
        <p:nvSpPr>
          <p:cNvPr id="23" name="TextBox 22">
            <a:extLst>
              <a:ext uri="{FF2B5EF4-FFF2-40B4-BE49-F238E27FC236}">
                <a16:creationId xmlns:a16="http://schemas.microsoft.com/office/drawing/2014/main" id="{8792B9D6-EA83-C06C-CAC5-296B57FF5576}"/>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860320" y="-3294528"/>
            <a:ext cx="24161157" cy="16559847"/>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grpSp>
        <p:nvGrpSpPr>
          <p:cNvPr id="3" name="Group 3"/>
          <p:cNvGrpSpPr/>
          <p:nvPr/>
        </p:nvGrpSpPr>
        <p:grpSpPr>
          <a:xfrm>
            <a:off x="1028700" y="1170432"/>
            <a:ext cx="16230600" cy="6773316"/>
            <a:chOff x="0" y="-38100"/>
            <a:chExt cx="4274726" cy="1806530"/>
          </a:xfrm>
        </p:grpSpPr>
        <p:sp>
          <p:nvSpPr>
            <p:cNvPr id="4" name="Freeform 4"/>
            <p:cNvSpPr/>
            <p:nvPr/>
          </p:nvSpPr>
          <p:spPr>
            <a:xfrm>
              <a:off x="0" y="0"/>
              <a:ext cx="4274726" cy="1768430"/>
            </a:xfrm>
            <a:custGeom>
              <a:avLst/>
              <a:gdLst/>
              <a:ahLst/>
              <a:cxnLst/>
              <a:rect l="l" t="t" r="r" b="b"/>
              <a:pathLst>
                <a:path w="4274726" h="1768430">
                  <a:moveTo>
                    <a:pt x="24327" y="0"/>
                  </a:moveTo>
                  <a:lnTo>
                    <a:pt x="4250399" y="0"/>
                  </a:lnTo>
                  <a:cubicBezTo>
                    <a:pt x="4263834" y="0"/>
                    <a:pt x="4274726" y="10891"/>
                    <a:pt x="4274726" y="24327"/>
                  </a:cubicBezTo>
                  <a:lnTo>
                    <a:pt x="4274726" y="1744104"/>
                  </a:lnTo>
                  <a:cubicBezTo>
                    <a:pt x="4274726" y="1750556"/>
                    <a:pt x="4272163" y="1756743"/>
                    <a:pt x="4267601" y="1761305"/>
                  </a:cubicBezTo>
                  <a:cubicBezTo>
                    <a:pt x="4263039" y="1765867"/>
                    <a:pt x="4256851" y="1768430"/>
                    <a:pt x="4250399" y="1768430"/>
                  </a:cubicBezTo>
                  <a:lnTo>
                    <a:pt x="24327" y="1768430"/>
                  </a:lnTo>
                  <a:cubicBezTo>
                    <a:pt x="10891" y="1768430"/>
                    <a:pt x="0" y="1757539"/>
                    <a:pt x="0" y="1744104"/>
                  </a:cubicBezTo>
                  <a:lnTo>
                    <a:pt x="0" y="24327"/>
                  </a:lnTo>
                  <a:cubicBezTo>
                    <a:pt x="0" y="10891"/>
                    <a:pt x="10891" y="0"/>
                    <a:pt x="24327" y="0"/>
                  </a:cubicBezTo>
                  <a:close/>
                </a:path>
              </a:pathLst>
            </a:custGeom>
            <a:solidFill>
              <a:srgbClr val="0B3C5A"/>
            </a:solidFill>
          </p:spPr>
          <p:txBody>
            <a:bodyPr/>
            <a:lstStyle/>
            <a:p>
              <a:endParaRPr lang="en-GB"/>
            </a:p>
          </p:txBody>
        </p:sp>
        <p:sp>
          <p:nvSpPr>
            <p:cNvPr id="5" name="TextBox 5"/>
            <p:cNvSpPr txBox="1"/>
            <p:nvPr/>
          </p:nvSpPr>
          <p:spPr>
            <a:xfrm>
              <a:off x="0" y="-38100"/>
              <a:ext cx="4274726" cy="1806530"/>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14864722" y="-3091596"/>
            <a:ext cx="5352128" cy="5091211"/>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a:off x="-1933033" y="-3091596"/>
            <a:ext cx="5352128" cy="5091211"/>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8" name="Group 8"/>
          <p:cNvGrpSpPr/>
          <p:nvPr/>
        </p:nvGrpSpPr>
        <p:grpSpPr>
          <a:xfrm>
            <a:off x="279059" y="250938"/>
            <a:ext cx="921777" cy="921777"/>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B6993"/>
            </a:solidFill>
          </p:spPr>
          <p:txBody>
            <a:bodyPr/>
            <a:lstStyle/>
            <a:p>
              <a:endParaRPr lang="en-GB"/>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9490245" y="389098"/>
            <a:ext cx="921777" cy="921777"/>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B6993"/>
            </a:solidFill>
          </p:spPr>
          <p:txBody>
            <a:bodyPr/>
            <a:lstStyle/>
            <a:p>
              <a:endParaRPr lang="en-GB"/>
            </a:p>
          </p:txBody>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6" name="TextBox 16"/>
          <p:cNvSpPr txBox="1"/>
          <p:nvPr/>
        </p:nvSpPr>
        <p:spPr>
          <a:xfrm>
            <a:off x="10574418" y="484675"/>
            <a:ext cx="4751325" cy="500137"/>
          </a:xfrm>
          <a:prstGeom prst="rect">
            <a:avLst/>
          </a:prstGeom>
        </p:spPr>
        <p:txBody>
          <a:bodyPr lIns="0" tIns="0" rIns="0" bIns="0" rtlCol="0" anchor="t">
            <a:spAutoFit/>
          </a:bodyPr>
          <a:lstStyle/>
          <a:p>
            <a:pPr>
              <a:lnSpc>
                <a:spcPts val="4200"/>
              </a:lnSpc>
            </a:pPr>
            <a:r>
              <a:rPr lang="en-US" sz="3000">
                <a:solidFill>
                  <a:srgbClr val="B6E4FD"/>
                </a:solidFill>
                <a:latin typeface="Roboto Condensed"/>
                <a:ea typeface="Roboto Condensed"/>
                <a:cs typeface="Roboto Condensed"/>
                <a:sym typeface="Roboto Condensed"/>
              </a:rPr>
              <a:t>EMOTIONAL WELL-BEING</a:t>
            </a:r>
          </a:p>
        </p:txBody>
      </p:sp>
      <p:sp>
        <p:nvSpPr>
          <p:cNvPr id="17" name="TextBox 17"/>
          <p:cNvSpPr txBox="1"/>
          <p:nvPr/>
        </p:nvSpPr>
        <p:spPr>
          <a:xfrm>
            <a:off x="1365790" y="383822"/>
            <a:ext cx="3842709" cy="500137"/>
          </a:xfrm>
          <a:prstGeom prst="rect">
            <a:avLst/>
          </a:prstGeom>
        </p:spPr>
        <p:txBody>
          <a:bodyPr lIns="0" tIns="0" rIns="0" bIns="0" rtlCol="0" anchor="t">
            <a:spAutoFit/>
          </a:bodyPr>
          <a:lstStyle/>
          <a:p>
            <a:pPr>
              <a:lnSpc>
                <a:spcPts val="4200"/>
              </a:lnSpc>
            </a:pPr>
            <a:r>
              <a:rPr lang="en-US" sz="3000">
                <a:solidFill>
                  <a:srgbClr val="B6E4FD"/>
                </a:solidFill>
                <a:latin typeface="Roboto Condensed"/>
                <a:ea typeface="Roboto Condensed"/>
                <a:cs typeface="Roboto Condensed"/>
              </a:rPr>
              <a:t>MENTAL HEALTH</a:t>
            </a:r>
          </a:p>
        </p:txBody>
      </p:sp>
      <p:sp>
        <p:nvSpPr>
          <p:cNvPr id="18" name="TextBox 18"/>
          <p:cNvSpPr txBox="1"/>
          <p:nvPr/>
        </p:nvSpPr>
        <p:spPr>
          <a:xfrm>
            <a:off x="117785" y="384429"/>
            <a:ext cx="1244325" cy="679450"/>
          </a:xfrm>
          <a:prstGeom prst="rect">
            <a:avLst/>
          </a:prstGeom>
        </p:spPr>
        <p:txBody>
          <a:bodyPr lIns="0" tIns="0" rIns="0" bIns="0" rtlCol="0" anchor="t">
            <a:spAutoFit/>
          </a:bodyPr>
          <a:lstStyle/>
          <a:p>
            <a:pPr algn="ctr">
              <a:lnSpc>
                <a:spcPts val="5599"/>
              </a:lnSpc>
            </a:pPr>
            <a:r>
              <a:rPr lang="en-US" sz="3950">
                <a:solidFill>
                  <a:srgbClr val="B6E4FD"/>
                </a:solidFill>
                <a:latin typeface="Roboto Condensed"/>
                <a:ea typeface="Roboto Condensed"/>
                <a:cs typeface="Roboto Condensed"/>
                <a:sym typeface="Roboto Condensed"/>
              </a:rPr>
              <a:t>03</a:t>
            </a:r>
            <a:endParaRPr lang="en-US" sz="3999">
              <a:solidFill>
                <a:srgbClr val="B6E4FD"/>
              </a:solidFill>
              <a:latin typeface="Roboto Condensed"/>
              <a:ea typeface="Roboto Condensed"/>
              <a:cs typeface="Roboto Condensed"/>
              <a:sym typeface="Roboto Condensed"/>
            </a:endParaRPr>
          </a:p>
        </p:txBody>
      </p:sp>
      <p:sp>
        <p:nvSpPr>
          <p:cNvPr id="19" name="TextBox 19"/>
          <p:cNvSpPr txBox="1"/>
          <p:nvPr/>
        </p:nvSpPr>
        <p:spPr>
          <a:xfrm>
            <a:off x="9328973" y="488971"/>
            <a:ext cx="1244325" cy="679450"/>
          </a:xfrm>
          <a:prstGeom prst="rect">
            <a:avLst/>
          </a:prstGeom>
        </p:spPr>
        <p:txBody>
          <a:bodyPr lIns="0" tIns="0" rIns="0" bIns="0" rtlCol="0" anchor="t">
            <a:spAutoFit/>
          </a:bodyPr>
          <a:lstStyle/>
          <a:p>
            <a:pPr algn="ctr">
              <a:lnSpc>
                <a:spcPts val="5599"/>
              </a:lnSpc>
            </a:pPr>
            <a:r>
              <a:rPr lang="en-US" sz="3950">
                <a:solidFill>
                  <a:srgbClr val="B6E4FD"/>
                </a:solidFill>
                <a:latin typeface="Roboto Condensed"/>
                <a:ea typeface="Roboto Condensed"/>
                <a:cs typeface="Roboto Condensed"/>
                <a:sym typeface="Roboto Condensed"/>
              </a:rPr>
              <a:t>04</a:t>
            </a:r>
            <a:endParaRPr lang="en-US" sz="3999">
              <a:solidFill>
                <a:srgbClr val="B6E4FD"/>
              </a:solidFill>
              <a:latin typeface="Roboto Condensed"/>
              <a:ea typeface="Roboto Condensed"/>
              <a:cs typeface="Roboto Condensed"/>
              <a:sym typeface="Roboto Condensed"/>
            </a:endParaRPr>
          </a:p>
        </p:txBody>
      </p:sp>
      <p:sp>
        <p:nvSpPr>
          <p:cNvPr id="20" name="TextBox 20"/>
          <p:cNvSpPr txBox="1"/>
          <p:nvPr/>
        </p:nvSpPr>
        <p:spPr>
          <a:xfrm>
            <a:off x="10571339" y="986042"/>
            <a:ext cx="6229859" cy="2654573"/>
          </a:xfrm>
          <a:prstGeom prst="rect">
            <a:avLst/>
          </a:prstGeom>
        </p:spPr>
        <p:txBody>
          <a:bodyPr lIns="0" tIns="0" rIns="0" bIns="0" rtlCol="0" anchor="t">
            <a:spAutoFit/>
          </a:bodyPr>
          <a:lstStyle/>
          <a:p>
            <a:pPr>
              <a:lnSpc>
                <a:spcPts val="4200"/>
              </a:lnSpc>
            </a:pPr>
            <a:r>
              <a:rPr lang="en-US" sz="3000">
                <a:solidFill>
                  <a:srgbClr val="FFFFFF"/>
                </a:solidFill>
                <a:latin typeface="Roboto Condensed"/>
                <a:ea typeface="Roboto Condensed"/>
                <a:cs typeface="Roboto Condensed"/>
              </a:rPr>
              <a:t>Many aspects make up emotional well-being such as achieving a sense of purpose and/or meaning, holding supportive relationships and cope with and manage emotions (CDC, No Date).</a:t>
            </a:r>
          </a:p>
        </p:txBody>
      </p:sp>
      <p:sp>
        <p:nvSpPr>
          <p:cNvPr id="21" name="TextBox 21"/>
          <p:cNvSpPr txBox="1"/>
          <p:nvPr/>
        </p:nvSpPr>
        <p:spPr>
          <a:xfrm>
            <a:off x="1365790" y="1001487"/>
            <a:ext cx="7090531" cy="5351850"/>
          </a:xfrm>
          <a:prstGeom prst="rect">
            <a:avLst/>
          </a:prstGeom>
        </p:spPr>
        <p:txBody>
          <a:bodyPr wrap="square" lIns="0" tIns="0" rIns="0" bIns="0" rtlCol="0" anchor="t">
            <a:spAutoFit/>
          </a:bodyPr>
          <a:lstStyle/>
          <a:p>
            <a:pPr>
              <a:lnSpc>
                <a:spcPts val="4200"/>
              </a:lnSpc>
            </a:pPr>
            <a:r>
              <a:rPr lang="en-US" sz="3000">
                <a:latin typeface="Roboto Condensed"/>
                <a:ea typeface="+mn-lt"/>
                <a:cs typeface="+mn-lt"/>
                <a:sym typeface="Roboto Condensed"/>
              </a:rPr>
              <a:t>WHO (2024) describe mental health as being fundamental to our general well-being and is a state that enables a person to manage the stresses that life can bring, have an impact in their community, as well as the ability to learn and work well.</a:t>
            </a:r>
            <a:endParaRPr lang="en-US" sz="3000">
              <a:latin typeface="Roboto Condensed"/>
              <a:ea typeface="+mn-lt"/>
              <a:cs typeface="+mn-lt"/>
            </a:endParaRPr>
          </a:p>
          <a:p>
            <a:pPr>
              <a:lnSpc>
                <a:spcPts val="4200"/>
              </a:lnSpc>
            </a:pPr>
            <a:endParaRPr lang="en-US" sz="3000">
              <a:latin typeface="Roboto Condensed"/>
              <a:ea typeface="Roboto Condensed"/>
              <a:cs typeface="Roboto Condensed"/>
            </a:endParaRPr>
          </a:p>
          <a:p>
            <a:pPr>
              <a:lnSpc>
                <a:spcPts val="4200"/>
              </a:lnSpc>
            </a:pPr>
            <a:r>
              <a:rPr lang="en-US" sz="3000">
                <a:latin typeface="Roboto Condensed"/>
                <a:ea typeface="Roboto Condensed"/>
                <a:cs typeface="Roboto Condensed"/>
              </a:rPr>
              <a:t>Mental Health can also be said to contribute to an ability to react, feel, live and think (Mind, 2017).</a:t>
            </a:r>
          </a:p>
        </p:txBody>
      </p:sp>
      <p:pic>
        <p:nvPicPr>
          <p:cNvPr id="23" name="Picture 22" descr="A head cut out of flowers&#10;&#10;Description automatically generated">
            <a:extLst>
              <a:ext uri="{FF2B5EF4-FFF2-40B4-BE49-F238E27FC236}">
                <a16:creationId xmlns:a16="http://schemas.microsoft.com/office/drawing/2014/main" id="{EEB7223D-02E4-85E6-FC84-6E88490D62D7}"/>
              </a:ext>
            </a:extLst>
          </p:cNvPr>
          <p:cNvPicPr>
            <a:picLocks noChangeAspect="1"/>
          </p:cNvPicPr>
          <p:nvPr/>
        </p:nvPicPr>
        <p:blipFill>
          <a:blip r:embed="rId7"/>
          <a:stretch>
            <a:fillRect/>
          </a:stretch>
        </p:blipFill>
        <p:spPr>
          <a:xfrm>
            <a:off x="1865779" y="6842339"/>
            <a:ext cx="4756898" cy="2703926"/>
          </a:xfrm>
          <a:prstGeom prst="rect">
            <a:avLst/>
          </a:prstGeom>
        </p:spPr>
      </p:pic>
      <p:pic>
        <p:nvPicPr>
          <p:cNvPr id="24" name="Picture 23" descr="A colorful puzzle pieces forming a head&#10;&#10;Description automatically generated">
            <a:extLst>
              <a:ext uri="{FF2B5EF4-FFF2-40B4-BE49-F238E27FC236}">
                <a16:creationId xmlns:a16="http://schemas.microsoft.com/office/drawing/2014/main" id="{FBA1C988-6A78-F59D-5503-1F135A9FD3DD}"/>
              </a:ext>
            </a:extLst>
          </p:cNvPr>
          <p:cNvPicPr>
            <a:picLocks noChangeAspect="1"/>
          </p:cNvPicPr>
          <p:nvPr/>
        </p:nvPicPr>
        <p:blipFill>
          <a:blip r:embed="rId8"/>
          <a:stretch>
            <a:fillRect/>
          </a:stretch>
        </p:blipFill>
        <p:spPr>
          <a:xfrm>
            <a:off x="12064253" y="3940830"/>
            <a:ext cx="2816039" cy="3531534"/>
          </a:xfrm>
          <a:prstGeom prst="rect">
            <a:avLst/>
          </a:prstGeom>
        </p:spPr>
      </p:pic>
      <p:sp>
        <p:nvSpPr>
          <p:cNvPr id="25" name="TextBox 20">
            <a:extLst>
              <a:ext uri="{FF2B5EF4-FFF2-40B4-BE49-F238E27FC236}">
                <a16:creationId xmlns:a16="http://schemas.microsoft.com/office/drawing/2014/main" id="{FA11988E-8C3D-65B3-4E04-BC1023443EA9}"/>
              </a:ext>
            </a:extLst>
          </p:cNvPr>
          <p:cNvSpPr txBox="1"/>
          <p:nvPr/>
        </p:nvSpPr>
        <p:spPr>
          <a:xfrm>
            <a:off x="7226382" y="7709570"/>
            <a:ext cx="10616961" cy="2115964"/>
          </a:xfrm>
          <a:prstGeom prst="rect">
            <a:avLst/>
          </a:prstGeom>
        </p:spPr>
        <p:txBody>
          <a:bodyPr wrap="square" lIns="0" tIns="0" rIns="0" bIns="0" rtlCol="0" anchor="t">
            <a:spAutoFit/>
          </a:bodyPr>
          <a:lstStyle/>
          <a:p>
            <a:pPr>
              <a:lnSpc>
                <a:spcPts val="4200"/>
              </a:lnSpc>
            </a:pPr>
            <a:r>
              <a:rPr lang="en-US" sz="3000">
                <a:solidFill>
                  <a:srgbClr val="FFFFFF"/>
                </a:solidFill>
                <a:latin typeface="Roboto Condensed"/>
                <a:ea typeface="Roboto Condensed"/>
                <a:cs typeface="Roboto Condensed"/>
              </a:rPr>
              <a:t>Good mental health and emotional health can form a sense of self-worth or belonging in life, achieve objectives, improve self-esteem and confidence, allow for positive feelings among many other benefits, including towards physical health (NHS, 2022)</a:t>
            </a:r>
          </a:p>
        </p:txBody>
      </p:sp>
      <p:sp>
        <p:nvSpPr>
          <p:cNvPr id="15" name="TextBox 14">
            <a:extLst>
              <a:ext uri="{FF2B5EF4-FFF2-40B4-BE49-F238E27FC236}">
                <a16:creationId xmlns:a16="http://schemas.microsoft.com/office/drawing/2014/main" id="{C710C7A5-76E1-DBFA-108E-FDFC239FB04C}"/>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extLst>
      <p:ext uri="{BB962C8B-B14F-4D97-AF65-F5344CB8AC3E}">
        <p14:creationId xmlns:p14="http://schemas.microsoft.com/office/powerpoint/2010/main" val="3544701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860320" y="-3294528"/>
            <a:ext cx="24161157" cy="16559847"/>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grpSp>
        <p:nvGrpSpPr>
          <p:cNvPr id="3" name="Group 3"/>
          <p:cNvGrpSpPr/>
          <p:nvPr/>
        </p:nvGrpSpPr>
        <p:grpSpPr>
          <a:xfrm>
            <a:off x="1028700" y="1170432"/>
            <a:ext cx="16230600" cy="6773316"/>
            <a:chOff x="0" y="-38100"/>
            <a:chExt cx="4274726" cy="1806530"/>
          </a:xfrm>
        </p:grpSpPr>
        <p:sp>
          <p:nvSpPr>
            <p:cNvPr id="4" name="Freeform 4"/>
            <p:cNvSpPr/>
            <p:nvPr/>
          </p:nvSpPr>
          <p:spPr>
            <a:xfrm>
              <a:off x="0" y="0"/>
              <a:ext cx="4274726" cy="1768430"/>
            </a:xfrm>
            <a:custGeom>
              <a:avLst/>
              <a:gdLst/>
              <a:ahLst/>
              <a:cxnLst/>
              <a:rect l="l" t="t" r="r" b="b"/>
              <a:pathLst>
                <a:path w="4274726" h="1768430">
                  <a:moveTo>
                    <a:pt x="24327" y="0"/>
                  </a:moveTo>
                  <a:lnTo>
                    <a:pt x="4250399" y="0"/>
                  </a:lnTo>
                  <a:cubicBezTo>
                    <a:pt x="4263834" y="0"/>
                    <a:pt x="4274726" y="10891"/>
                    <a:pt x="4274726" y="24327"/>
                  </a:cubicBezTo>
                  <a:lnTo>
                    <a:pt x="4274726" y="1744104"/>
                  </a:lnTo>
                  <a:cubicBezTo>
                    <a:pt x="4274726" y="1750556"/>
                    <a:pt x="4272163" y="1756743"/>
                    <a:pt x="4267601" y="1761305"/>
                  </a:cubicBezTo>
                  <a:cubicBezTo>
                    <a:pt x="4263039" y="1765867"/>
                    <a:pt x="4256851" y="1768430"/>
                    <a:pt x="4250399" y="1768430"/>
                  </a:cubicBezTo>
                  <a:lnTo>
                    <a:pt x="24327" y="1768430"/>
                  </a:lnTo>
                  <a:cubicBezTo>
                    <a:pt x="10891" y="1768430"/>
                    <a:pt x="0" y="1757539"/>
                    <a:pt x="0" y="1744104"/>
                  </a:cubicBezTo>
                  <a:lnTo>
                    <a:pt x="0" y="24327"/>
                  </a:lnTo>
                  <a:cubicBezTo>
                    <a:pt x="0" y="10891"/>
                    <a:pt x="10891" y="0"/>
                    <a:pt x="24327" y="0"/>
                  </a:cubicBezTo>
                  <a:close/>
                </a:path>
              </a:pathLst>
            </a:custGeom>
            <a:solidFill>
              <a:srgbClr val="0B3C5A"/>
            </a:solidFill>
          </p:spPr>
          <p:txBody>
            <a:bodyPr/>
            <a:lstStyle/>
            <a:p>
              <a:endParaRPr lang="en-GB"/>
            </a:p>
          </p:txBody>
        </p:sp>
        <p:sp>
          <p:nvSpPr>
            <p:cNvPr id="5" name="TextBox 5"/>
            <p:cNvSpPr txBox="1"/>
            <p:nvPr/>
          </p:nvSpPr>
          <p:spPr>
            <a:xfrm>
              <a:off x="0" y="-38100"/>
              <a:ext cx="4274726" cy="1806530"/>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14864722" y="-3091596"/>
            <a:ext cx="5352128" cy="5091211"/>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a:off x="-1933033" y="-3091596"/>
            <a:ext cx="5352128" cy="5091211"/>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8" name="Group 8"/>
          <p:cNvGrpSpPr/>
          <p:nvPr/>
        </p:nvGrpSpPr>
        <p:grpSpPr>
          <a:xfrm>
            <a:off x="279059" y="250938"/>
            <a:ext cx="921777" cy="921777"/>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B6993"/>
            </a:solidFill>
          </p:spPr>
          <p:txBody>
            <a:bodyPr/>
            <a:lstStyle/>
            <a:p>
              <a:endParaRPr lang="en-GB"/>
            </a:p>
          </p:txBody>
        </p:sp>
        <p:sp>
          <p:nvSpPr>
            <p:cNvPr id="10" name="TextBox 1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1" name="Group 11"/>
          <p:cNvGrpSpPr/>
          <p:nvPr/>
        </p:nvGrpSpPr>
        <p:grpSpPr>
          <a:xfrm>
            <a:off x="9490245" y="389098"/>
            <a:ext cx="921777" cy="921777"/>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2B6993"/>
            </a:solidFill>
          </p:spPr>
          <p:txBody>
            <a:bodyPr/>
            <a:lstStyle/>
            <a:p>
              <a:endParaRPr lang="en-GB"/>
            </a:p>
          </p:txBody>
        </p:sp>
        <p:sp>
          <p:nvSpPr>
            <p:cNvPr id="13" name="TextBox 13"/>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6" name="TextBox 16"/>
          <p:cNvSpPr txBox="1"/>
          <p:nvPr/>
        </p:nvSpPr>
        <p:spPr>
          <a:xfrm>
            <a:off x="10574418" y="484675"/>
            <a:ext cx="4751325" cy="500137"/>
          </a:xfrm>
          <a:prstGeom prst="rect">
            <a:avLst/>
          </a:prstGeom>
        </p:spPr>
        <p:txBody>
          <a:bodyPr lIns="0" tIns="0" rIns="0" bIns="0" rtlCol="0" anchor="t">
            <a:spAutoFit/>
          </a:bodyPr>
          <a:lstStyle/>
          <a:p>
            <a:pPr>
              <a:lnSpc>
                <a:spcPts val="4200"/>
              </a:lnSpc>
            </a:pPr>
            <a:r>
              <a:rPr lang="en-US" sz="3000">
                <a:solidFill>
                  <a:srgbClr val="B6E4FD"/>
                </a:solidFill>
                <a:latin typeface="Roboto Condensed"/>
                <a:ea typeface="Roboto Condensed"/>
                <a:cs typeface="Roboto Condensed"/>
              </a:rPr>
              <a:t>PHYSICAL HEALTH</a:t>
            </a:r>
            <a:endParaRPr lang="en-US" sz="3000">
              <a:solidFill>
                <a:srgbClr val="B6E4FD"/>
              </a:solidFill>
              <a:latin typeface="Roboto Condensed"/>
              <a:ea typeface="Roboto Condensed"/>
              <a:cs typeface="Roboto Condensed"/>
              <a:sym typeface="Roboto Condensed"/>
            </a:endParaRPr>
          </a:p>
        </p:txBody>
      </p:sp>
      <p:sp>
        <p:nvSpPr>
          <p:cNvPr id="17" name="TextBox 17"/>
          <p:cNvSpPr txBox="1"/>
          <p:nvPr/>
        </p:nvSpPr>
        <p:spPr>
          <a:xfrm>
            <a:off x="1365790" y="383822"/>
            <a:ext cx="3842709" cy="500137"/>
          </a:xfrm>
          <a:prstGeom prst="rect">
            <a:avLst/>
          </a:prstGeom>
        </p:spPr>
        <p:txBody>
          <a:bodyPr lIns="0" tIns="0" rIns="0" bIns="0" rtlCol="0" anchor="t">
            <a:spAutoFit/>
          </a:bodyPr>
          <a:lstStyle/>
          <a:p>
            <a:pPr>
              <a:lnSpc>
                <a:spcPts val="4200"/>
              </a:lnSpc>
            </a:pPr>
            <a:r>
              <a:rPr lang="en-US" sz="3000">
                <a:solidFill>
                  <a:srgbClr val="B6E4FD"/>
                </a:solidFill>
                <a:latin typeface="Roboto Condensed"/>
                <a:ea typeface="Roboto Condensed"/>
                <a:cs typeface="Roboto Condensed"/>
              </a:rPr>
              <a:t>SOCIAL SKILLS</a:t>
            </a:r>
          </a:p>
        </p:txBody>
      </p:sp>
      <p:sp>
        <p:nvSpPr>
          <p:cNvPr id="18" name="TextBox 18"/>
          <p:cNvSpPr txBox="1"/>
          <p:nvPr/>
        </p:nvSpPr>
        <p:spPr>
          <a:xfrm>
            <a:off x="117785" y="384429"/>
            <a:ext cx="1244325" cy="679450"/>
          </a:xfrm>
          <a:prstGeom prst="rect">
            <a:avLst/>
          </a:prstGeom>
        </p:spPr>
        <p:txBody>
          <a:bodyPr lIns="0" tIns="0" rIns="0" bIns="0" rtlCol="0" anchor="t">
            <a:spAutoFit/>
          </a:bodyPr>
          <a:lstStyle/>
          <a:p>
            <a:pPr algn="ctr">
              <a:lnSpc>
                <a:spcPts val="5599"/>
              </a:lnSpc>
            </a:pPr>
            <a:r>
              <a:rPr lang="en-US" sz="3950">
                <a:solidFill>
                  <a:srgbClr val="B6E4FD"/>
                </a:solidFill>
                <a:latin typeface="Roboto Condensed"/>
                <a:ea typeface="Roboto Condensed"/>
                <a:cs typeface="Roboto Condensed"/>
                <a:sym typeface="Roboto Condensed"/>
              </a:rPr>
              <a:t>05</a:t>
            </a:r>
            <a:endParaRPr lang="en-US" sz="3999">
              <a:solidFill>
                <a:srgbClr val="B6E4FD"/>
              </a:solidFill>
              <a:latin typeface="Roboto Condensed"/>
              <a:ea typeface="Roboto Condensed"/>
              <a:cs typeface="Roboto Condensed"/>
              <a:sym typeface="Roboto Condensed"/>
            </a:endParaRPr>
          </a:p>
        </p:txBody>
      </p:sp>
      <p:sp>
        <p:nvSpPr>
          <p:cNvPr id="19" name="TextBox 19"/>
          <p:cNvSpPr txBox="1"/>
          <p:nvPr/>
        </p:nvSpPr>
        <p:spPr>
          <a:xfrm>
            <a:off x="9328973" y="488971"/>
            <a:ext cx="1244325" cy="679450"/>
          </a:xfrm>
          <a:prstGeom prst="rect">
            <a:avLst/>
          </a:prstGeom>
        </p:spPr>
        <p:txBody>
          <a:bodyPr lIns="0" tIns="0" rIns="0" bIns="0" rtlCol="0" anchor="t">
            <a:spAutoFit/>
          </a:bodyPr>
          <a:lstStyle/>
          <a:p>
            <a:pPr algn="ctr">
              <a:lnSpc>
                <a:spcPts val="5599"/>
              </a:lnSpc>
            </a:pPr>
            <a:r>
              <a:rPr lang="en-US" sz="3950">
                <a:solidFill>
                  <a:srgbClr val="B6E4FD"/>
                </a:solidFill>
                <a:latin typeface="Roboto Condensed"/>
                <a:ea typeface="Roboto Condensed"/>
                <a:cs typeface="Roboto Condensed"/>
                <a:sym typeface="Roboto Condensed"/>
              </a:rPr>
              <a:t>06</a:t>
            </a:r>
            <a:endParaRPr lang="en-US" sz="3999">
              <a:solidFill>
                <a:srgbClr val="B6E4FD"/>
              </a:solidFill>
              <a:latin typeface="Roboto Condensed"/>
              <a:ea typeface="Roboto Condensed"/>
              <a:cs typeface="Roboto Condensed"/>
              <a:sym typeface="Roboto Condensed"/>
            </a:endParaRPr>
          </a:p>
        </p:txBody>
      </p:sp>
      <p:sp>
        <p:nvSpPr>
          <p:cNvPr id="20" name="TextBox 20"/>
          <p:cNvSpPr txBox="1"/>
          <p:nvPr/>
        </p:nvSpPr>
        <p:spPr>
          <a:xfrm>
            <a:off x="10571339" y="986042"/>
            <a:ext cx="6229859" cy="2115964"/>
          </a:xfrm>
          <a:prstGeom prst="rect">
            <a:avLst/>
          </a:prstGeom>
        </p:spPr>
        <p:txBody>
          <a:bodyPr lIns="0" tIns="0" rIns="0" bIns="0" rtlCol="0" anchor="t">
            <a:spAutoFit/>
          </a:bodyPr>
          <a:lstStyle/>
          <a:p>
            <a:pPr>
              <a:lnSpc>
                <a:spcPts val="4200"/>
              </a:lnSpc>
            </a:pPr>
            <a:r>
              <a:rPr lang="en-US" sz="3000">
                <a:solidFill>
                  <a:srgbClr val="FFFFFF"/>
                </a:solidFill>
                <a:latin typeface="Roboto Condensed"/>
                <a:ea typeface="Roboto Condensed"/>
                <a:cs typeface="Roboto Condensed"/>
              </a:rPr>
              <a:t>Your body's condition, health condition, injury or illness all describe a person's physical health (Manchester University NHS Foundation Trust, 2024)</a:t>
            </a:r>
          </a:p>
        </p:txBody>
      </p:sp>
      <p:sp>
        <p:nvSpPr>
          <p:cNvPr id="21" name="TextBox 21"/>
          <p:cNvSpPr txBox="1"/>
          <p:nvPr/>
        </p:nvSpPr>
        <p:spPr>
          <a:xfrm>
            <a:off x="1365790" y="1001487"/>
            <a:ext cx="7090531" cy="3731791"/>
          </a:xfrm>
          <a:prstGeom prst="rect">
            <a:avLst/>
          </a:prstGeom>
        </p:spPr>
        <p:txBody>
          <a:bodyPr wrap="square" lIns="0" tIns="0" rIns="0" bIns="0" rtlCol="0" anchor="t">
            <a:spAutoFit/>
          </a:bodyPr>
          <a:lstStyle/>
          <a:p>
            <a:pPr>
              <a:lnSpc>
                <a:spcPts val="4200"/>
              </a:lnSpc>
            </a:pPr>
            <a:r>
              <a:rPr lang="en-US" sz="3000">
                <a:latin typeface="Roboto Condensed"/>
                <a:ea typeface="Roboto Condensed"/>
                <a:cs typeface="Roboto Condensed"/>
              </a:rPr>
              <a:t>Being able to communicate in an effective manner is somewhat essential to day-to-day life. Although complex in nature, social skills such as being able to assess a </a:t>
            </a:r>
            <a:r>
              <a:rPr lang="en-US" sz="3000" err="1">
                <a:latin typeface="Roboto Condensed"/>
                <a:ea typeface="Roboto Condensed"/>
                <a:cs typeface="Roboto Condensed"/>
              </a:rPr>
              <a:t>persons</a:t>
            </a:r>
            <a:r>
              <a:rPr lang="en-US" sz="3000">
                <a:latin typeface="Roboto Condensed"/>
                <a:ea typeface="Roboto Condensed"/>
                <a:cs typeface="Roboto Condensed"/>
              </a:rPr>
              <a:t> </a:t>
            </a:r>
            <a:r>
              <a:rPr lang="en-US" sz="3000" err="1">
                <a:latin typeface="Roboto Condensed"/>
                <a:ea typeface="Roboto Condensed"/>
                <a:cs typeface="Roboto Condensed"/>
              </a:rPr>
              <a:t>behaviour</a:t>
            </a:r>
            <a:r>
              <a:rPr lang="en-US" sz="3000">
                <a:latin typeface="Roboto Condensed"/>
                <a:ea typeface="Roboto Condensed"/>
                <a:cs typeface="Roboto Condensed"/>
              </a:rPr>
              <a:t> means that, especially as a younger person, you are able to interact with one another effectively (Soto-Icaza </a:t>
            </a:r>
            <a:r>
              <a:rPr lang="en-US" sz="3000" i="1">
                <a:latin typeface="Roboto Condensed"/>
                <a:ea typeface="Roboto Condensed"/>
                <a:cs typeface="Roboto Condensed"/>
              </a:rPr>
              <a:t>et al, 2015)</a:t>
            </a:r>
          </a:p>
        </p:txBody>
      </p:sp>
      <p:pic>
        <p:nvPicPr>
          <p:cNvPr id="14" name="Picture 13" descr="A group of children raising their hands&#10;&#10;Description automatically generated">
            <a:extLst>
              <a:ext uri="{FF2B5EF4-FFF2-40B4-BE49-F238E27FC236}">
                <a16:creationId xmlns:a16="http://schemas.microsoft.com/office/drawing/2014/main" id="{BE6E4F07-8994-D2EE-6DD3-0D32146341A3}"/>
              </a:ext>
            </a:extLst>
          </p:cNvPr>
          <p:cNvPicPr>
            <a:picLocks noChangeAspect="1"/>
          </p:cNvPicPr>
          <p:nvPr/>
        </p:nvPicPr>
        <p:blipFill>
          <a:blip r:embed="rId7"/>
          <a:stretch>
            <a:fillRect/>
          </a:stretch>
        </p:blipFill>
        <p:spPr>
          <a:xfrm>
            <a:off x="1585072" y="4977653"/>
            <a:ext cx="6343650" cy="3390900"/>
          </a:xfrm>
          <a:prstGeom prst="rect">
            <a:avLst/>
          </a:prstGeom>
        </p:spPr>
      </p:pic>
      <p:pic>
        <p:nvPicPr>
          <p:cNvPr id="15" name="Picture 14" descr="A person and person doing squats&#10;&#10;Description automatically generated">
            <a:extLst>
              <a:ext uri="{FF2B5EF4-FFF2-40B4-BE49-F238E27FC236}">
                <a16:creationId xmlns:a16="http://schemas.microsoft.com/office/drawing/2014/main" id="{97621A36-47DE-C9C0-793F-59F63421C085}"/>
              </a:ext>
            </a:extLst>
          </p:cNvPr>
          <p:cNvPicPr>
            <a:picLocks noChangeAspect="1"/>
          </p:cNvPicPr>
          <p:nvPr/>
        </p:nvPicPr>
        <p:blipFill>
          <a:blip r:embed="rId8"/>
          <a:stretch>
            <a:fillRect/>
          </a:stretch>
        </p:blipFill>
        <p:spPr>
          <a:xfrm>
            <a:off x="10786782" y="3376333"/>
            <a:ext cx="5219700" cy="4038600"/>
          </a:xfrm>
          <a:prstGeom prst="rect">
            <a:avLst/>
          </a:prstGeom>
        </p:spPr>
      </p:pic>
      <p:sp>
        <p:nvSpPr>
          <p:cNvPr id="22" name="TextBox 20">
            <a:extLst>
              <a:ext uri="{FF2B5EF4-FFF2-40B4-BE49-F238E27FC236}">
                <a16:creationId xmlns:a16="http://schemas.microsoft.com/office/drawing/2014/main" id="{6AFF3B44-528C-B068-EB71-1686069D9C2B}"/>
              </a:ext>
            </a:extLst>
          </p:cNvPr>
          <p:cNvSpPr txBox="1"/>
          <p:nvPr/>
        </p:nvSpPr>
        <p:spPr>
          <a:xfrm>
            <a:off x="8218103" y="7692762"/>
            <a:ext cx="9457153" cy="2115964"/>
          </a:xfrm>
          <a:prstGeom prst="rect">
            <a:avLst/>
          </a:prstGeom>
        </p:spPr>
        <p:txBody>
          <a:bodyPr wrap="square" lIns="0" tIns="0" rIns="0" bIns="0" rtlCol="0" anchor="t">
            <a:spAutoFit/>
          </a:bodyPr>
          <a:lstStyle/>
          <a:p>
            <a:pPr>
              <a:lnSpc>
                <a:spcPts val="4200"/>
              </a:lnSpc>
            </a:pPr>
            <a:r>
              <a:rPr lang="en-US" sz="3000">
                <a:solidFill>
                  <a:srgbClr val="FFFFFF"/>
                </a:solidFill>
                <a:latin typeface="Roboto Condensed"/>
                <a:ea typeface="Roboto Condensed"/>
                <a:cs typeface="Roboto Condensed"/>
              </a:rPr>
              <a:t>Social skills, physical health, mental and emotional well-being in varying forms are all significantly important when considering what, if any, impact social media may </a:t>
            </a:r>
            <a:r>
              <a:rPr lang="en-US" sz="3000" err="1">
                <a:solidFill>
                  <a:srgbClr val="FFFFFF"/>
                </a:solidFill>
                <a:latin typeface="Roboto Condensed"/>
                <a:ea typeface="Roboto Condensed"/>
                <a:cs typeface="Roboto Condensed"/>
              </a:rPr>
              <a:t>havev</a:t>
            </a:r>
            <a:r>
              <a:rPr lang="en-US" sz="3000">
                <a:solidFill>
                  <a:srgbClr val="FFFFFF"/>
                </a:solidFill>
                <a:latin typeface="Roboto Condensed"/>
                <a:ea typeface="Roboto Condensed"/>
                <a:cs typeface="Roboto Condensed"/>
              </a:rPr>
              <a:t> on children and their day-to-day lives.</a:t>
            </a:r>
          </a:p>
        </p:txBody>
      </p:sp>
      <p:sp>
        <p:nvSpPr>
          <p:cNvPr id="24" name="TextBox 23">
            <a:extLst>
              <a:ext uri="{FF2B5EF4-FFF2-40B4-BE49-F238E27FC236}">
                <a16:creationId xmlns:a16="http://schemas.microsoft.com/office/drawing/2014/main" id="{BB895773-17AD-AEB4-E8F2-C3576FAC4610}"/>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extLst>
      <p:ext uri="{BB962C8B-B14F-4D97-AF65-F5344CB8AC3E}">
        <p14:creationId xmlns:p14="http://schemas.microsoft.com/office/powerpoint/2010/main" val="2464390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20885628" y="-4137491"/>
            <a:ext cx="6216058" cy="16559847"/>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6" name="Freeform 6"/>
          <p:cNvSpPr/>
          <p:nvPr/>
        </p:nvSpPr>
        <p:spPr>
          <a:xfrm>
            <a:off x="13864597" y="137379"/>
            <a:ext cx="4251991" cy="3762474"/>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7"/>
          <p:cNvSpPr/>
          <p:nvPr/>
        </p:nvSpPr>
        <p:spPr>
          <a:xfrm>
            <a:off x="210092" y="8791"/>
            <a:ext cx="4094828" cy="2905224"/>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3" name="TextBox 13"/>
          <p:cNvSpPr txBox="1"/>
          <p:nvPr/>
        </p:nvSpPr>
        <p:spPr>
          <a:xfrm>
            <a:off x="9576662" y="432306"/>
            <a:ext cx="748944" cy="792152"/>
          </a:xfrm>
          <a:prstGeom prst="rect">
            <a:avLst/>
          </a:prstGeom>
        </p:spPr>
        <p:txBody>
          <a:bodyPr lIns="50800" tIns="50800" rIns="50800" bIns="50800" rtlCol="0" anchor="ctr"/>
          <a:lstStyle/>
          <a:p>
            <a:pPr algn="ctr">
              <a:lnSpc>
                <a:spcPts val="2659"/>
              </a:lnSpc>
            </a:pPr>
            <a:endParaRPr/>
          </a:p>
        </p:txBody>
      </p:sp>
      <p:sp>
        <p:nvSpPr>
          <p:cNvPr id="21" name="TextBox 21"/>
          <p:cNvSpPr txBox="1"/>
          <p:nvPr/>
        </p:nvSpPr>
        <p:spPr>
          <a:xfrm>
            <a:off x="7680865" y="1072925"/>
            <a:ext cx="2275644" cy="557845"/>
          </a:xfrm>
          <a:prstGeom prst="rect">
            <a:avLst/>
          </a:prstGeom>
        </p:spPr>
        <p:txBody>
          <a:bodyPr wrap="square" lIns="0" tIns="0" rIns="0" bIns="0" rtlCol="0" anchor="t">
            <a:spAutoFit/>
          </a:bodyPr>
          <a:lstStyle/>
          <a:p>
            <a:pPr>
              <a:lnSpc>
                <a:spcPts val="4200"/>
              </a:lnSpc>
            </a:pPr>
            <a:r>
              <a:rPr lang="en-US" sz="4800" i="1">
                <a:latin typeface="Roboto Condensed"/>
                <a:ea typeface="Roboto Condensed"/>
                <a:cs typeface="Roboto Condensed"/>
              </a:rPr>
              <a:t>Statistics</a:t>
            </a:r>
          </a:p>
        </p:txBody>
      </p:sp>
      <p:sp>
        <p:nvSpPr>
          <p:cNvPr id="23" name="TextBox 22">
            <a:extLst>
              <a:ext uri="{FF2B5EF4-FFF2-40B4-BE49-F238E27FC236}">
                <a16:creationId xmlns:a16="http://schemas.microsoft.com/office/drawing/2014/main" id="{197DE03B-F972-BBD6-E756-13BCE8B13A37}"/>
              </a:ext>
            </a:extLst>
          </p:cNvPr>
          <p:cNvSpPr txBox="1"/>
          <p:nvPr/>
        </p:nvSpPr>
        <p:spPr>
          <a:xfrm>
            <a:off x="2064350" y="3123169"/>
            <a:ext cx="6361027" cy="69249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Roboto Condensed Bold"/>
                <a:ea typeface="Roboto Condensed Bold"/>
                <a:cs typeface="Arial"/>
              </a:rPr>
              <a:t>• Over 95% of adults own a smartphone in the U.S</a:t>
            </a:r>
          </a:p>
          <a:p>
            <a:endParaRPr lang="en-US" sz="2400">
              <a:latin typeface="Roboto Condensed Bold"/>
              <a:ea typeface="Roboto Condensed Bold"/>
              <a:cs typeface="Arial"/>
            </a:endParaRPr>
          </a:p>
          <a:p>
            <a:r>
              <a:rPr lang="en-US" sz="2400">
                <a:latin typeface="Roboto Condensed Bold"/>
                <a:ea typeface="Roboto Condensed Bold"/>
                <a:cs typeface="Arial"/>
              </a:rPr>
              <a:t>• 88% of adults own a smartphone device in Australia</a:t>
            </a:r>
          </a:p>
          <a:p>
            <a:endParaRPr lang="en-US" sz="2400">
              <a:latin typeface="Roboto Condensed Bold"/>
              <a:ea typeface="Roboto Condensed Bold"/>
              <a:cs typeface="Arial"/>
            </a:endParaRPr>
          </a:p>
          <a:p>
            <a:r>
              <a:rPr lang="en-US" sz="2400">
                <a:latin typeface="Roboto Condensed Bold"/>
                <a:ea typeface="Roboto Condensed Bold"/>
                <a:cs typeface="Arial"/>
              </a:rPr>
              <a:t> • Study revealed that 70% of adults use their phones while having meals with their family and friends. </a:t>
            </a:r>
            <a:endParaRPr lang="en-US" sz="2400">
              <a:latin typeface="Roboto Condensed Bold"/>
              <a:ea typeface="Roboto Condensed Bold"/>
              <a:cs typeface="Roboto Condensed Bold"/>
            </a:endParaRPr>
          </a:p>
          <a:p>
            <a:endParaRPr lang="en-US" sz="2400">
              <a:latin typeface="Roboto Condensed Bold"/>
              <a:ea typeface="Roboto Condensed Bold"/>
              <a:cs typeface="Arial"/>
            </a:endParaRPr>
          </a:p>
          <a:p>
            <a:r>
              <a:rPr lang="en-US" sz="2400">
                <a:latin typeface="Roboto Condensed Bold"/>
                <a:ea typeface="Roboto Condensed Bold"/>
                <a:cs typeface="Arial"/>
              </a:rPr>
              <a:t>• A study in children between the ages of 3 and 5 in the United States showed that kids spent at least three hours on their smart device. In 2014, 75% of four year-olds in the U.S owned their own smartphone or tablet. </a:t>
            </a:r>
            <a:endParaRPr lang="en-US" sz="2400">
              <a:latin typeface="Roboto Condensed Bold"/>
              <a:ea typeface="Roboto Condensed Bold"/>
              <a:cs typeface="Roboto Condensed Bold"/>
            </a:endParaRPr>
          </a:p>
          <a:p>
            <a:endParaRPr lang="en-US" sz="2400">
              <a:latin typeface="Roboto Condensed Bold"/>
              <a:ea typeface="Roboto Condensed Bold"/>
              <a:cs typeface="Arial"/>
            </a:endParaRPr>
          </a:p>
          <a:p>
            <a:r>
              <a:rPr lang="en-US" sz="2400">
                <a:latin typeface="Roboto Condensed Bold"/>
                <a:ea typeface="Roboto Condensed Bold"/>
                <a:cs typeface="Arial"/>
              </a:rPr>
              <a:t>•  Children under the age of 5 have spent over 75 minutes watching TV per day</a:t>
            </a:r>
          </a:p>
          <a:p>
            <a:br>
              <a:rPr lang="en-US"/>
            </a:br>
            <a:endParaRPr lang="en-US"/>
          </a:p>
        </p:txBody>
      </p:sp>
      <p:pic>
        <p:nvPicPr>
          <p:cNvPr id="25" name="Picture 24" descr="A group of people sitting at a table looking at their phones&#10;&#10;Description automatically generated">
            <a:extLst>
              <a:ext uri="{FF2B5EF4-FFF2-40B4-BE49-F238E27FC236}">
                <a16:creationId xmlns:a16="http://schemas.microsoft.com/office/drawing/2014/main" id="{E2643CE5-C960-B99E-C4AE-213082158AB0}"/>
              </a:ext>
            </a:extLst>
          </p:cNvPr>
          <p:cNvPicPr>
            <a:picLocks noChangeAspect="1"/>
          </p:cNvPicPr>
          <p:nvPr/>
        </p:nvPicPr>
        <p:blipFill>
          <a:blip r:embed="rId7"/>
          <a:stretch>
            <a:fillRect/>
          </a:stretch>
        </p:blipFill>
        <p:spPr>
          <a:xfrm>
            <a:off x="10339388" y="4148138"/>
            <a:ext cx="6596062" cy="4090987"/>
          </a:xfrm>
          <a:prstGeom prst="rect">
            <a:avLst/>
          </a:prstGeom>
        </p:spPr>
      </p:pic>
      <p:sp>
        <p:nvSpPr>
          <p:cNvPr id="3" name="TextBox 2">
            <a:extLst>
              <a:ext uri="{FF2B5EF4-FFF2-40B4-BE49-F238E27FC236}">
                <a16:creationId xmlns:a16="http://schemas.microsoft.com/office/drawing/2014/main" id="{817F9378-826D-37B5-31B1-9A406ECFEEB3}"/>
              </a:ext>
            </a:extLst>
          </p:cNvPr>
          <p:cNvSpPr txBox="1"/>
          <p:nvPr/>
        </p:nvSpPr>
        <p:spPr>
          <a:xfrm>
            <a:off x="12727459" y="8974094"/>
            <a:ext cx="270304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(Sources 3 &amp; 8)</a:t>
            </a:r>
          </a:p>
        </p:txBody>
      </p:sp>
    </p:spTree>
    <p:extLst>
      <p:ext uri="{BB962C8B-B14F-4D97-AF65-F5344CB8AC3E}">
        <p14:creationId xmlns:p14="http://schemas.microsoft.com/office/powerpoint/2010/main" val="42522874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927556"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2">
              <a:extLst>
                <a:ext uri="{96DAC541-7B7A-43D3-8B79-37D633B846F1}">
                  <asvg:svgBlip xmlns:asvg="http://schemas.microsoft.com/office/drawing/2016/SVG/main" r:embed="rId3"/>
                </a:ext>
              </a:extLst>
            </a:blip>
            <a:stretch>
              <a:fillRect t="-46918"/>
            </a:stretch>
          </a:blipFill>
        </p:spPr>
        <p:txBody>
          <a:bodyPr/>
          <a:lstStyle/>
          <a:p>
            <a:endParaRPr lang="en-GB"/>
          </a:p>
        </p:txBody>
      </p:sp>
      <p:sp>
        <p:nvSpPr>
          <p:cNvPr id="3" name="Freeform 3"/>
          <p:cNvSpPr/>
          <p:nvPr/>
        </p:nvSpPr>
        <p:spPr>
          <a:xfrm>
            <a:off x="1227772" y="3688800"/>
            <a:ext cx="7913630" cy="5673026"/>
          </a:xfrm>
          <a:custGeom>
            <a:avLst/>
            <a:gdLst/>
            <a:ahLst/>
            <a:cxnLst/>
            <a:rect l="l" t="t" r="r" b="b"/>
            <a:pathLst>
              <a:path w="7705519" h="5124170">
                <a:moveTo>
                  <a:pt x="0" y="0"/>
                </a:moveTo>
                <a:lnTo>
                  <a:pt x="7705519" y="0"/>
                </a:lnTo>
                <a:lnTo>
                  <a:pt x="7705519" y="5124170"/>
                </a:lnTo>
                <a:lnTo>
                  <a:pt x="0" y="512417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6" name="Freeform 6"/>
          <p:cNvSpPr/>
          <p:nvPr/>
        </p:nvSpPr>
        <p:spPr>
          <a:xfrm>
            <a:off x="9273771" y="3774324"/>
            <a:ext cx="7805531" cy="6510089"/>
          </a:xfrm>
          <a:custGeom>
            <a:avLst/>
            <a:gdLst/>
            <a:ahLst/>
            <a:cxnLst/>
            <a:rect l="l" t="t" r="r" b="b"/>
            <a:pathLst>
              <a:path w="7705519" h="2552453">
                <a:moveTo>
                  <a:pt x="0" y="0"/>
                </a:moveTo>
                <a:lnTo>
                  <a:pt x="7705519" y="0"/>
                </a:lnTo>
                <a:lnTo>
                  <a:pt x="7705519" y="2552453"/>
                </a:lnTo>
                <a:lnTo>
                  <a:pt x="0" y="255245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 name="TextBox 7"/>
          <p:cNvSpPr txBox="1"/>
          <p:nvPr/>
        </p:nvSpPr>
        <p:spPr>
          <a:xfrm>
            <a:off x="4767520" y="812682"/>
            <a:ext cx="12187351" cy="1069203"/>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Physical Health Problems </a:t>
            </a:r>
            <a:endParaRPr lang="en-US" sz="6350" b="1">
              <a:solidFill>
                <a:srgbClr val="FF0000"/>
              </a:solidFill>
              <a:latin typeface="Roboto Condensed Bold"/>
              <a:ea typeface="Roboto Condensed Bold"/>
              <a:cs typeface="Roboto Condensed Bold"/>
            </a:endParaRPr>
          </a:p>
        </p:txBody>
      </p:sp>
      <p:sp>
        <p:nvSpPr>
          <p:cNvPr id="8" name="Freeform 8"/>
          <p:cNvSpPr/>
          <p:nvPr/>
        </p:nvSpPr>
        <p:spPr>
          <a:xfrm rot="16200000">
            <a:off x="13652548" y="5876427"/>
            <a:ext cx="4716472" cy="4561112"/>
          </a:xfrm>
          <a:custGeom>
            <a:avLst/>
            <a:gdLst/>
            <a:ahLst/>
            <a:cxnLst/>
            <a:rect l="l" t="t" r="r" b="b"/>
            <a:pathLst>
              <a:path w="7273934" h="7875811">
                <a:moveTo>
                  <a:pt x="0" y="0"/>
                </a:moveTo>
                <a:lnTo>
                  <a:pt x="7273934" y="0"/>
                </a:lnTo>
                <a:lnTo>
                  <a:pt x="7273934" y="7875810"/>
                </a:lnTo>
                <a:lnTo>
                  <a:pt x="0" y="7875810"/>
                </a:lnTo>
                <a:lnTo>
                  <a:pt x="0" y="0"/>
                </a:lnTo>
                <a:close/>
              </a:path>
            </a:pathLst>
          </a:custGeom>
          <a:blipFill>
            <a:blip r:embed="rId8">
              <a:extLst>
                <a:ext uri="{96DAC541-7B7A-43D3-8B79-37D633B846F1}">
                  <asvg:svgBlip xmlns:asvg="http://schemas.microsoft.com/office/drawing/2016/SVG/main" r:embed="rId9"/>
                </a:ext>
              </a:extLst>
            </a:blip>
            <a:stretch>
              <a:fillRect t="-40468"/>
            </a:stretch>
          </a:blipFill>
        </p:spPr>
        <p:txBody>
          <a:bodyPr/>
          <a:lstStyle/>
          <a:p>
            <a:endParaRPr lang="en-GB"/>
          </a:p>
        </p:txBody>
      </p:sp>
      <p:sp>
        <p:nvSpPr>
          <p:cNvPr id="9" name="Freeform 9"/>
          <p:cNvSpPr/>
          <p:nvPr/>
        </p:nvSpPr>
        <p:spPr>
          <a:xfrm rot="16200000" flipV="1">
            <a:off x="1249010" y="-1338761"/>
            <a:ext cx="3744922" cy="6304188"/>
          </a:xfrm>
          <a:custGeom>
            <a:avLst/>
            <a:gdLst/>
            <a:ahLst/>
            <a:cxnLst/>
            <a:rect l="l" t="t" r="r" b="b"/>
            <a:pathLst>
              <a:path w="7273934" h="7875811">
                <a:moveTo>
                  <a:pt x="0" y="7875810"/>
                </a:moveTo>
                <a:lnTo>
                  <a:pt x="7273934" y="7875810"/>
                </a:lnTo>
                <a:lnTo>
                  <a:pt x="7273934" y="0"/>
                </a:lnTo>
                <a:lnTo>
                  <a:pt x="0" y="0"/>
                </a:lnTo>
                <a:lnTo>
                  <a:pt x="0" y="7875810"/>
                </a:lnTo>
                <a:close/>
              </a:path>
            </a:pathLst>
          </a:custGeom>
          <a:blipFill>
            <a:blip r:embed="rId8">
              <a:extLst>
                <a:ext uri="{96DAC541-7B7A-43D3-8B79-37D633B846F1}">
                  <asvg:svgBlip xmlns:asvg="http://schemas.microsoft.com/office/drawing/2016/SVG/main" r:embed="rId9"/>
                </a:ext>
              </a:extLst>
            </a:blip>
            <a:stretch>
              <a:fillRect t="-40468"/>
            </a:stretch>
          </a:blipFill>
        </p:spPr>
        <p:txBody>
          <a:bodyPr/>
          <a:lstStyle/>
          <a:p>
            <a:endParaRPr lang="en-GB"/>
          </a:p>
        </p:txBody>
      </p:sp>
      <p:pic>
        <p:nvPicPr>
          <p:cNvPr id="15" name="Picture 14" descr="A diagram of a health diagram&#10;&#10;Description automatically generated">
            <a:extLst>
              <a:ext uri="{FF2B5EF4-FFF2-40B4-BE49-F238E27FC236}">
                <a16:creationId xmlns:a16="http://schemas.microsoft.com/office/drawing/2014/main" id="{BB8A3D4C-489D-21DF-8080-3EE9132B7692}"/>
              </a:ext>
            </a:extLst>
          </p:cNvPr>
          <p:cNvPicPr>
            <a:picLocks noChangeAspect="1"/>
          </p:cNvPicPr>
          <p:nvPr/>
        </p:nvPicPr>
        <p:blipFill>
          <a:blip r:embed="rId10"/>
          <a:stretch>
            <a:fillRect/>
          </a:stretch>
        </p:blipFill>
        <p:spPr>
          <a:xfrm>
            <a:off x="2038350" y="4119563"/>
            <a:ext cx="6296025" cy="4433887"/>
          </a:xfrm>
          <a:prstGeom prst="rect">
            <a:avLst/>
          </a:prstGeom>
        </p:spPr>
      </p:pic>
      <p:sp>
        <p:nvSpPr>
          <p:cNvPr id="20" name="TextBox 19">
            <a:extLst>
              <a:ext uri="{FF2B5EF4-FFF2-40B4-BE49-F238E27FC236}">
                <a16:creationId xmlns:a16="http://schemas.microsoft.com/office/drawing/2014/main" id="{309F8D1E-218F-5A38-5400-360FAFA8B26E}"/>
              </a:ext>
            </a:extLst>
          </p:cNvPr>
          <p:cNvSpPr txBox="1"/>
          <p:nvPr/>
        </p:nvSpPr>
        <p:spPr>
          <a:xfrm>
            <a:off x="9947188" y="4479323"/>
            <a:ext cx="5977581"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chemeClr val="bg1"/>
                </a:solidFill>
              </a:rPr>
              <a:t>-Higher Body Mass Index</a:t>
            </a:r>
          </a:p>
          <a:p>
            <a:endParaRPr lang="en-US" sz="2400">
              <a:solidFill>
                <a:schemeClr val="bg1"/>
              </a:solidFill>
            </a:endParaRPr>
          </a:p>
          <a:p>
            <a:r>
              <a:rPr lang="en-US" sz="2400">
                <a:solidFill>
                  <a:schemeClr val="bg1"/>
                </a:solidFill>
              </a:rPr>
              <a:t>-Not meeting physical activity recommendations</a:t>
            </a:r>
          </a:p>
          <a:p>
            <a:endParaRPr lang="en-US" sz="2400">
              <a:solidFill>
                <a:schemeClr val="bg1"/>
              </a:solidFill>
            </a:endParaRPr>
          </a:p>
          <a:p>
            <a:r>
              <a:rPr lang="en-US" sz="2400">
                <a:solidFill>
                  <a:schemeClr val="bg1"/>
                </a:solidFill>
              </a:rPr>
              <a:t>-"Selfie" culture across social media platforms: Body dissatisfaction leading to disordered eating </a:t>
            </a:r>
            <a:r>
              <a:rPr lang="en-US" sz="2400" err="1">
                <a:solidFill>
                  <a:schemeClr val="bg1"/>
                </a:solidFill>
              </a:rPr>
              <a:t>behaviours</a:t>
            </a:r>
            <a:endParaRPr lang="en-US" sz="2400">
              <a:solidFill>
                <a:schemeClr val="bg1"/>
              </a:solidFill>
            </a:endParaRPr>
          </a:p>
          <a:p>
            <a:endParaRPr lang="en-US" sz="2400">
              <a:solidFill>
                <a:schemeClr val="bg1"/>
              </a:solidFill>
            </a:endParaRPr>
          </a:p>
          <a:p>
            <a:r>
              <a:rPr lang="en-US" sz="2400">
                <a:solidFill>
                  <a:schemeClr val="bg1"/>
                </a:solidFill>
              </a:rPr>
              <a:t>-Obesity</a:t>
            </a:r>
          </a:p>
        </p:txBody>
      </p:sp>
      <p:sp>
        <p:nvSpPr>
          <p:cNvPr id="4" name="TextBox 3">
            <a:extLst>
              <a:ext uri="{FF2B5EF4-FFF2-40B4-BE49-F238E27FC236}">
                <a16:creationId xmlns:a16="http://schemas.microsoft.com/office/drawing/2014/main" id="{C3F4A0DC-E053-C12C-B056-E824918EBE0E}"/>
              </a:ext>
            </a:extLst>
          </p:cNvPr>
          <p:cNvSpPr txBox="1"/>
          <p:nvPr/>
        </p:nvSpPr>
        <p:spPr>
          <a:xfrm>
            <a:off x="6873445" y="9468364"/>
            <a:ext cx="506627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(Sources 2, 4, 5, 6, 7, 10, 12,  13, 14, &amp; 15)</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20885628" y="-4137491"/>
            <a:ext cx="6216058" cy="16559847"/>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6" name="Freeform 6"/>
          <p:cNvSpPr/>
          <p:nvPr/>
        </p:nvSpPr>
        <p:spPr>
          <a:xfrm>
            <a:off x="205748" y="108805"/>
            <a:ext cx="18068002" cy="10177561"/>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3" name="TextBox 22">
            <a:extLst>
              <a:ext uri="{FF2B5EF4-FFF2-40B4-BE49-F238E27FC236}">
                <a16:creationId xmlns:a16="http://schemas.microsoft.com/office/drawing/2014/main" id="{197DE03B-F972-BBD6-E756-13BCE8B13A37}"/>
              </a:ext>
            </a:extLst>
          </p:cNvPr>
          <p:cNvSpPr txBox="1"/>
          <p:nvPr/>
        </p:nvSpPr>
        <p:spPr>
          <a:xfrm>
            <a:off x="2064350" y="3123169"/>
            <a:ext cx="6361027"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a:latin typeface="Roboto Condensed Bold"/>
              <a:ea typeface="Roboto Condensed Bold"/>
              <a:cs typeface="Arial"/>
            </a:endParaRPr>
          </a:p>
          <a:p>
            <a:br>
              <a:rPr lang="en-US"/>
            </a:br>
            <a:endParaRPr lang="en-US"/>
          </a:p>
        </p:txBody>
      </p:sp>
      <p:pic>
        <p:nvPicPr>
          <p:cNvPr id="3" name="Picture 2" descr="A screenshot of a computer screen&#10;&#10;Description automatically generated">
            <a:extLst>
              <a:ext uri="{FF2B5EF4-FFF2-40B4-BE49-F238E27FC236}">
                <a16:creationId xmlns:a16="http://schemas.microsoft.com/office/drawing/2014/main" id="{4CC7EDAD-E37C-4E53-1DD1-0F9381914227}"/>
              </a:ext>
            </a:extLst>
          </p:cNvPr>
          <p:cNvPicPr>
            <a:picLocks noChangeAspect="1"/>
          </p:cNvPicPr>
          <p:nvPr/>
        </p:nvPicPr>
        <p:blipFill>
          <a:blip r:embed="rId7"/>
          <a:stretch>
            <a:fillRect/>
          </a:stretch>
        </p:blipFill>
        <p:spPr>
          <a:xfrm>
            <a:off x="736257" y="856478"/>
            <a:ext cx="7667624" cy="8701087"/>
          </a:xfrm>
          <a:prstGeom prst="rect">
            <a:avLst/>
          </a:prstGeom>
          <a:ln w="228600" cap="sq" cmpd="thickThin">
            <a:solidFill>
              <a:srgbClr val="000000"/>
            </a:solidFill>
            <a:prstDash val="solid"/>
            <a:miter lim="800000"/>
          </a:ln>
          <a:effectLst>
            <a:innerShdw blurRad="76200">
              <a:srgbClr val="000000"/>
            </a:innerShdw>
          </a:effectLst>
        </p:spPr>
      </p:pic>
      <p:pic>
        <p:nvPicPr>
          <p:cNvPr id="4" name="Picture 3" descr="A screenshot of a computer&#10;&#10;Description automatically generated">
            <a:extLst>
              <a:ext uri="{FF2B5EF4-FFF2-40B4-BE49-F238E27FC236}">
                <a16:creationId xmlns:a16="http://schemas.microsoft.com/office/drawing/2014/main" id="{13DC8923-9698-FD3E-27ED-82FA3FD1F686}"/>
              </a:ext>
            </a:extLst>
          </p:cNvPr>
          <p:cNvPicPr>
            <a:picLocks noChangeAspect="1"/>
          </p:cNvPicPr>
          <p:nvPr/>
        </p:nvPicPr>
        <p:blipFill>
          <a:blip r:embed="rId8"/>
          <a:stretch>
            <a:fillRect/>
          </a:stretch>
        </p:blipFill>
        <p:spPr>
          <a:xfrm>
            <a:off x="9525000" y="849527"/>
            <a:ext cx="7918621" cy="8711513"/>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9848279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20885628" y="-4137491"/>
            <a:ext cx="6216058" cy="16559847"/>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6" name="Freeform 6"/>
          <p:cNvSpPr/>
          <p:nvPr/>
        </p:nvSpPr>
        <p:spPr>
          <a:xfrm>
            <a:off x="4951" y="684"/>
            <a:ext cx="18284244" cy="10285682"/>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3" name="TextBox 22">
            <a:extLst>
              <a:ext uri="{FF2B5EF4-FFF2-40B4-BE49-F238E27FC236}">
                <a16:creationId xmlns:a16="http://schemas.microsoft.com/office/drawing/2014/main" id="{197DE03B-F972-BBD6-E756-13BCE8B13A37}"/>
              </a:ext>
            </a:extLst>
          </p:cNvPr>
          <p:cNvSpPr txBox="1"/>
          <p:nvPr/>
        </p:nvSpPr>
        <p:spPr>
          <a:xfrm>
            <a:off x="2064350" y="3123169"/>
            <a:ext cx="6361027"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a:latin typeface="Roboto Condensed Bold"/>
              <a:ea typeface="Roboto Condensed Bold"/>
              <a:cs typeface="Arial"/>
            </a:endParaRPr>
          </a:p>
          <a:p>
            <a:br>
              <a:rPr lang="en-US"/>
            </a:br>
            <a:endParaRPr lang="en-US"/>
          </a:p>
        </p:txBody>
      </p:sp>
      <p:pic>
        <p:nvPicPr>
          <p:cNvPr id="5" name="Picture 4" descr="A white and black text with black text&#10;&#10;Description automatically generated">
            <a:extLst>
              <a:ext uri="{FF2B5EF4-FFF2-40B4-BE49-F238E27FC236}">
                <a16:creationId xmlns:a16="http://schemas.microsoft.com/office/drawing/2014/main" id="{83FE4CA8-D63B-2D60-120B-EE7906C5DC5F}"/>
              </a:ext>
            </a:extLst>
          </p:cNvPr>
          <p:cNvPicPr>
            <a:picLocks noChangeAspect="1"/>
          </p:cNvPicPr>
          <p:nvPr/>
        </p:nvPicPr>
        <p:blipFill>
          <a:blip r:embed="rId7"/>
          <a:stretch>
            <a:fillRect/>
          </a:stretch>
        </p:blipFill>
        <p:spPr>
          <a:xfrm>
            <a:off x="5441607" y="2577670"/>
            <a:ext cx="6972300" cy="6753483"/>
          </a:xfrm>
          <a:prstGeom prst="rect">
            <a:avLst/>
          </a:prstGeom>
          <a:ln w="228600" cap="sq" cmpd="thickThin">
            <a:solidFill>
              <a:srgbClr val="000000"/>
            </a:solidFill>
            <a:prstDash val="solid"/>
            <a:miter lim="800000"/>
          </a:ln>
          <a:effectLst>
            <a:innerShdw blurRad="76200">
              <a:srgbClr val="000000"/>
            </a:innerShdw>
          </a:effectLst>
        </p:spPr>
      </p:pic>
      <p:sp>
        <p:nvSpPr>
          <p:cNvPr id="7" name="TextBox 6">
            <a:extLst>
              <a:ext uri="{FF2B5EF4-FFF2-40B4-BE49-F238E27FC236}">
                <a16:creationId xmlns:a16="http://schemas.microsoft.com/office/drawing/2014/main" id="{5D97CADD-91BD-4402-1069-3DF78177BB53}"/>
              </a:ext>
            </a:extLst>
          </p:cNvPr>
          <p:cNvSpPr txBox="1"/>
          <p:nvPr/>
        </p:nvSpPr>
        <p:spPr>
          <a:xfrm>
            <a:off x="772297" y="540607"/>
            <a:ext cx="7645743"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a:latin typeface="Roboto Condensed Bold"/>
                <a:ea typeface="Roboto Condensed Bold"/>
                <a:cs typeface="Roboto Condensed Bold"/>
              </a:rPr>
              <a:t>South Korea Report Card</a:t>
            </a:r>
          </a:p>
        </p:txBody>
      </p:sp>
    </p:spTree>
    <p:extLst>
      <p:ext uri="{BB962C8B-B14F-4D97-AF65-F5344CB8AC3E}">
        <p14:creationId xmlns:p14="http://schemas.microsoft.com/office/powerpoint/2010/main" val="8573871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20885628" y="-4137491"/>
            <a:ext cx="6216058" cy="16559847"/>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6" name="Freeform 6"/>
          <p:cNvSpPr/>
          <p:nvPr/>
        </p:nvSpPr>
        <p:spPr>
          <a:xfrm>
            <a:off x="4951" y="684"/>
            <a:ext cx="18284244" cy="10285682"/>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3" name="TextBox 22">
            <a:extLst>
              <a:ext uri="{FF2B5EF4-FFF2-40B4-BE49-F238E27FC236}">
                <a16:creationId xmlns:a16="http://schemas.microsoft.com/office/drawing/2014/main" id="{197DE03B-F972-BBD6-E756-13BCE8B13A37}"/>
              </a:ext>
            </a:extLst>
          </p:cNvPr>
          <p:cNvSpPr txBox="1"/>
          <p:nvPr/>
        </p:nvSpPr>
        <p:spPr>
          <a:xfrm>
            <a:off x="2064350" y="3123169"/>
            <a:ext cx="6361027"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a:latin typeface="Roboto Condensed Bold"/>
              <a:ea typeface="Roboto Condensed Bold"/>
              <a:cs typeface="Arial"/>
            </a:endParaRPr>
          </a:p>
          <a:p>
            <a:br>
              <a:rPr lang="en-US"/>
            </a:br>
            <a:endParaRPr lang="en-US"/>
          </a:p>
        </p:txBody>
      </p:sp>
      <p:sp>
        <p:nvSpPr>
          <p:cNvPr id="7" name="TextBox 6">
            <a:extLst>
              <a:ext uri="{FF2B5EF4-FFF2-40B4-BE49-F238E27FC236}">
                <a16:creationId xmlns:a16="http://schemas.microsoft.com/office/drawing/2014/main" id="{5D97CADD-91BD-4402-1069-3DF78177BB53}"/>
              </a:ext>
            </a:extLst>
          </p:cNvPr>
          <p:cNvSpPr txBox="1"/>
          <p:nvPr/>
        </p:nvSpPr>
        <p:spPr>
          <a:xfrm>
            <a:off x="772297" y="540607"/>
            <a:ext cx="7645743"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a:latin typeface="Roboto Condensed Bold"/>
                <a:ea typeface="Roboto Condensed Bold"/>
                <a:cs typeface="Roboto Condensed Bold"/>
              </a:rPr>
              <a:t>Ireland Report Card</a:t>
            </a:r>
          </a:p>
        </p:txBody>
      </p:sp>
      <p:pic>
        <p:nvPicPr>
          <p:cNvPr id="3" name="Picture 2">
            <a:extLst>
              <a:ext uri="{FF2B5EF4-FFF2-40B4-BE49-F238E27FC236}">
                <a16:creationId xmlns:a16="http://schemas.microsoft.com/office/drawing/2014/main" id="{9E34BF12-3713-EE4D-0F51-1F293AF5D12B}"/>
              </a:ext>
            </a:extLst>
          </p:cNvPr>
          <p:cNvPicPr>
            <a:picLocks noChangeAspect="1"/>
          </p:cNvPicPr>
          <p:nvPr/>
        </p:nvPicPr>
        <p:blipFill>
          <a:blip r:embed="rId7"/>
          <a:stretch>
            <a:fillRect/>
          </a:stretch>
        </p:blipFill>
        <p:spPr>
          <a:xfrm>
            <a:off x="5234949" y="2057400"/>
            <a:ext cx="8173359" cy="7886699"/>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365912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20885628" y="-4137491"/>
            <a:ext cx="6216058" cy="16559847"/>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6" name="Freeform 6"/>
          <p:cNvSpPr/>
          <p:nvPr/>
        </p:nvSpPr>
        <p:spPr>
          <a:xfrm>
            <a:off x="4951" y="684"/>
            <a:ext cx="18284244" cy="10285682"/>
          </a:xfrm>
          <a:custGeom>
            <a:avLst/>
            <a:gdLst/>
            <a:ahLst/>
            <a:cxnLst/>
            <a:rect l="l" t="t" r="r" b="b"/>
            <a:pathLst>
              <a:path w="5352128" h="5091211">
                <a:moveTo>
                  <a:pt x="0" y="0"/>
                </a:moveTo>
                <a:lnTo>
                  <a:pt x="5352128" y="0"/>
                </a:lnTo>
                <a:lnTo>
                  <a:pt x="5352128" y="5091211"/>
                </a:lnTo>
                <a:lnTo>
                  <a:pt x="0" y="509121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3" name="TextBox 22">
            <a:extLst>
              <a:ext uri="{FF2B5EF4-FFF2-40B4-BE49-F238E27FC236}">
                <a16:creationId xmlns:a16="http://schemas.microsoft.com/office/drawing/2014/main" id="{197DE03B-F972-BBD6-E756-13BCE8B13A37}"/>
              </a:ext>
            </a:extLst>
          </p:cNvPr>
          <p:cNvSpPr txBox="1"/>
          <p:nvPr/>
        </p:nvSpPr>
        <p:spPr>
          <a:xfrm>
            <a:off x="2064350" y="3123169"/>
            <a:ext cx="6361027"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a:latin typeface="Roboto Condensed Bold"/>
              <a:ea typeface="Roboto Condensed Bold"/>
              <a:cs typeface="Arial"/>
            </a:endParaRPr>
          </a:p>
          <a:p>
            <a:br>
              <a:rPr lang="en-US"/>
            </a:br>
            <a:endParaRPr lang="en-US"/>
          </a:p>
        </p:txBody>
      </p:sp>
      <p:sp>
        <p:nvSpPr>
          <p:cNvPr id="7" name="TextBox 6">
            <a:extLst>
              <a:ext uri="{FF2B5EF4-FFF2-40B4-BE49-F238E27FC236}">
                <a16:creationId xmlns:a16="http://schemas.microsoft.com/office/drawing/2014/main" id="{5D97CADD-91BD-4402-1069-3DF78177BB53}"/>
              </a:ext>
            </a:extLst>
          </p:cNvPr>
          <p:cNvSpPr txBox="1"/>
          <p:nvPr/>
        </p:nvSpPr>
        <p:spPr>
          <a:xfrm>
            <a:off x="772297" y="540607"/>
            <a:ext cx="7645743"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a:latin typeface="Roboto Condensed Bold"/>
                <a:ea typeface="Roboto Condensed Bold"/>
                <a:cs typeface="Roboto Condensed Bold"/>
              </a:rPr>
              <a:t>South Africa Report Card</a:t>
            </a:r>
          </a:p>
        </p:txBody>
      </p:sp>
      <p:pic>
        <p:nvPicPr>
          <p:cNvPr id="4" name="Picture 3">
            <a:extLst>
              <a:ext uri="{FF2B5EF4-FFF2-40B4-BE49-F238E27FC236}">
                <a16:creationId xmlns:a16="http://schemas.microsoft.com/office/drawing/2014/main" id="{3F93DFB7-8F97-D1F6-7FC2-747BC9D44564}"/>
              </a:ext>
            </a:extLst>
          </p:cNvPr>
          <p:cNvPicPr>
            <a:picLocks noChangeAspect="1"/>
          </p:cNvPicPr>
          <p:nvPr/>
        </p:nvPicPr>
        <p:blipFill>
          <a:blip r:embed="rId7"/>
          <a:stretch>
            <a:fillRect/>
          </a:stretch>
        </p:blipFill>
        <p:spPr>
          <a:xfrm>
            <a:off x="4587445" y="2569627"/>
            <a:ext cx="9128555" cy="6707785"/>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3551124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20885628" y="-4137491"/>
            <a:ext cx="6216058" cy="16559847"/>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23" name="TextBox 22">
            <a:extLst>
              <a:ext uri="{FF2B5EF4-FFF2-40B4-BE49-F238E27FC236}">
                <a16:creationId xmlns:a16="http://schemas.microsoft.com/office/drawing/2014/main" id="{197DE03B-F972-BBD6-E756-13BCE8B13A37}"/>
              </a:ext>
            </a:extLst>
          </p:cNvPr>
          <p:cNvSpPr txBox="1"/>
          <p:nvPr/>
        </p:nvSpPr>
        <p:spPr>
          <a:xfrm>
            <a:off x="2064350" y="3123169"/>
            <a:ext cx="6361027"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2400">
              <a:latin typeface="Roboto Condensed Bold"/>
              <a:ea typeface="Roboto Condensed Bold"/>
              <a:cs typeface="Arial"/>
            </a:endParaRPr>
          </a:p>
          <a:p>
            <a:br>
              <a:rPr lang="en-US"/>
            </a:br>
            <a:endParaRPr lang="en-US"/>
          </a:p>
        </p:txBody>
      </p:sp>
      <p:sp>
        <p:nvSpPr>
          <p:cNvPr id="7" name="TextBox 6">
            <a:extLst>
              <a:ext uri="{FF2B5EF4-FFF2-40B4-BE49-F238E27FC236}">
                <a16:creationId xmlns:a16="http://schemas.microsoft.com/office/drawing/2014/main" id="{5D97CADD-91BD-4402-1069-3DF78177BB53}"/>
              </a:ext>
            </a:extLst>
          </p:cNvPr>
          <p:cNvSpPr txBox="1"/>
          <p:nvPr/>
        </p:nvSpPr>
        <p:spPr>
          <a:xfrm>
            <a:off x="1143000" y="787742"/>
            <a:ext cx="7645743"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sz="4400">
              <a:latin typeface="Roboto Condensed Bold"/>
              <a:ea typeface="Roboto Condensed Bold"/>
              <a:cs typeface="Roboto Condensed Bold"/>
            </a:endParaRPr>
          </a:p>
        </p:txBody>
      </p:sp>
      <p:pic>
        <p:nvPicPr>
          <p:cNvPr id="3" name="Picture 2" descr="A collage of people eating food&#10;&#10;Description automatically generated">
            <a:extLst>
              <a:ext uri="{FF2B5EF4-FFF2-40B4-BE49-F238E27FC236}">
                <a16:creationId xmlns:a16="http://schemas.microsoft.com/office/drawing/2014/main" id="{0B33B6BC-B962-B692-F3CE-5EC5F6D163A8}"/>
              </a:ext>
            </a:extLst>
          </p:cNvPr>
          <p:cNvPicPr>
            <a:picLocks noChangeAspect="1"/>
          </p:cNvPicPr>
          <p:nvPr/>
        </p:nvPicPr>
        <p:blipFill>
          <a:blip r:embed="rId5"/>
          <a:stretch>
            <a:fillRect/>
          </a:stretch>
        </p:blipFill>
        <p:spPr>
          <a:xfrm>
            <a:off x="7065159" y="4871473"/>
            <a:ext cx="4485852" cy="5415349"/>
          </a:xfrm>
          <a:prstGeom prst="rect">
            <a:avLst/>
          </a:prstGeom>
        </p:spPr>
      </p:pic>
      <p:sp>
        <p:nvSpPr>
          <p:cNvPr id="5" name="TextBox 4">
            <a:extLst>
              <a:ext uri="{FF2B5EF4-FFF2-40B4-BE49-F238E27FC236}">
                <a16:creationId xmlns:a16="http://schemas.microsoft.com/office/drawing/2014/main" id="{63EBA686-BEDF-8F57-1B9E-DEBFEA396F25}"/>
              </a:ext>
            </a:extLst>
          </p:cNvPr>
          <p:cNvSpPr txBox="1"/>
          <p:nvPr/>
        </p:nvSpPr>
        <p:spPr>
          <a:xfrm>
            <a:off x="6178377" y="911311"/>
            <a:ext cx="625560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ea typeface="+mn-lt"/>
                <a:cs typeface="+mn-lt"/>
                <a:hlinkClick r:id="rId6"/>
              </a:rPr>
              <a:t>https://www.youtube.com/watch?v=3RMe0Gj-vLo</a:t>
            </a:r>
            <a:endParaRPr lang="en-US">
              <a:ea typeface="+mn-lt"/>
              <a:cs typeface="+mn-lt"/>
            </a:endParaRPr>
          </a:p>
          <a:p>
            <a:endParaRPr lang="en-US"/>
          </a:p>
        </p:txBody>
      </p:sp>
      <p:pic>
        <p:nvPicPr>
          <p:cNvPr id="8" name="Picture 7" descr="A person in a red dress&#10;&#10;Description automatically generated">
            <a:extLst>
              <a:ext uri="{FF2B5EF4-FFF2-40B4-BE49-F238E27FC236}">
                <a16:creationId xmlns:a16="http://schemas.microsoft.com/office/drawing/2014/main" id="{47B96A9F-709A-A6E8-2D78-8FB2651B7864}"/>
              </a:ext>
            </a:extLst>
          </p:cNvPr>
          <p:cNvPicPr>
            <a:picLocks noChangeAspect="1"/>
          </p:cNvPicPr>
          <p:nvPr/>
        </p:nvPicPr>
        <p:blipFill>
          <a:blip r:embed="rId7"/>
          <a:stretch>
            <a:fillRect/>
          </a:stretch>
        </p:blipFill>
        <p:spPr>
          <a:xfrm>
            <a:off x="2541" y="1791696"/>
            <a:ext cx="6534150" cy="3676650"/>
          </a:xfrm>
          <a:prstGeom prst="rect">
            <a:avLst/>
          </a:prstGeom>
        </p:spPr>
      </p:pic>
      <p:pic>
        <p:nvPicPr>
          <p:cNvPr id="9" name="Picture 8" descr="A person posing for a picture&#10;&#10;Description automatically generated">
            <a:extLst>
              <a:ext uri="{FF2B5EF4-FFF2-40B4-BE49-F238E27FC236}">
                <a16:creationId xmlns:a16="http://schemas.microsoft.com/office/drawing/2014/main" id="{D64E3DEC-11D7-DC85-1F3F-93DC54E01EF1}"/>
              </a:ext>
            </a:extLst>
          </p:cNvPr>
          <p:cNvPicPr>
            <a:picLocks noChangeAspect="1"/>
          </p:cNvPicPr>
          <p:nvPr/>
        </p:nvPicPr>
        <p:blipFill>
          <a:blip r:embed="rId8"/>
          <a:stretch>
            <a:fillRect/>
          </a:stretch>
        </p:blipFill>
        <p:spPr>
          <a:xfrm>
            <a:off x="11668125" y="327370"/>
            <a:ext cx="6348620" cy="4231999"/>
          </a:xfrm>
          <a:prstGeom prst="rect">
            <a:avLst/>
          </a:prstGeom>
        </p:spPr>
      </p:pic>
      <p:sp>
        <p:nvSpPr>
          <p:cNvPr id="10" name="TextBox 9">
            <a:extLst>
              <a:ext uri="{FF2B5EF4-FFF2-40B4-BE49-F238E27FC236}">
                <a16:creationId xmlns:a16="http://schemas.microsoft.com/office/drawing/2014/main" id="{2637B7A8-72BD-F228-1E5C-C06932B80F40}"/>
              </a:ext>
            </a:extLst>
          </p:cNvPr>
          <p:cNvSpPr txBox="1"/>
          <p:nvPr/>
        </p:nvSpPr>
        <p:spPr>
          <a:xfrm>
            <a:off x="1299697" y="6423722"/>
            <a:ext cx="3097695"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a:solidFill>
                  <a:srgbClr val="FF0000"/>
                </a:solidFill>
                <a:latin typeface="Times New Roman"/>
                <a:cs typeface="Times New Roman"/>
              </a:rPr>
              <a:t> Selfie culture</a:t>
            </a:r>
            <a:endParaRPr lang="en-US" sz="3200">
              <a:solidFill>
                <a:srgbClr val="FF0000"/>
              </a:solidFill>
            </a:endParaRPr>
          </a:p>
        </p:txBody>
      </p:sp>
      <p:sp>
        <p:nvSpPr>
          <p:cNvPr id="11" name="TextBox 10">
            <a:extLst>
              <a:ext uri="{FF2B5EF4-FFF2-40B4-BE49-F238E27FC236}">
                <a16:creationId xmlns:a16="http://schemas.microsoft.com/office/drawing/2014/main" id="{9882B70F-296A-9174-0656-0D30879DA758}"/>
              </a:ext>
            </a:extLst>
          </p:cNvPr>
          <p:cNvSpPr txBox="1"/>
          <p:nvPr/>
        </p:nvSpPr>
        <p:spPr>
          <a:xfrm>
            <a:off x="13036378" y="5467864"/>
            <a:ext cx="440209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latin typeface="Bookman Old Style"/>
              </a:rPr>
              <a:t>The "perfect" picture</a:t>
            </a:r>
          </a:p>
        </p:txBody>
      </p:sp>
      <p:sp>
        <p:nvSpPr>
          <p:cNvPr id="12" name="Flowchart: Collate 11">
            <a:extLst>
              <a:ext uri="{FF2B5EF4-FFF2-40B4-BE49-F238E27FC236}">
                <a16:creationId xmlns:a16="http://schemas.microsoft.com/office/drawing/2014/main" id="{08397913-058C-8BA3-9B38-78332B4B6792}"/>
              </a:ext>
            </a:extLst>
          </p:cNvPr>
          <p:cNvSpPr/>
          <p:nvPr/>
        </p:nvSpPr>
        <p:spPr>
          <a:xfrm>
            <a:off x="3799703" y="6425513"/>
            <a:ext cx="602391" cy="525162"/>
          </a:xfrm>
          <a:prstGeom prst="flowChartCollat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Explosion: 14 Points 12">
            <a:extLst>
              <a:ext uri="{FF2B5EF4-FFF2-40B4-BE49-F238E27FC236}">
                <a16:creationId xmlns:a16="http://schemas.microsoft.com/office/drawing/2014/main" id="{59D1A359-E380-CCEE-1A4E-F45921D48855}"/>
              </a:ext>
            </a:extLst>
          </p:cNvPr>
          <p:cNvSpPr/>
          <p:nvPr/>
        </p:nvSpPr>
        <p:spPr>
          <a:xfrm rot="-300000">
            <a:off x="13437973" y="6718986"/>
            <a:ext cx="3320878" cy="2857500"/>
          </a:xfrm>
          <a:prstGeom prst="irregularSeal2">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i="1">
                <a:solidFill>
                  <a:srgbClr val="002060"/>
                </a:solidFill>
                <a:latin typeface="Times New Roman"/>
                <a:cs typeface="Times New Roman"/>
              </a:rPr>
              <a:t>MODEL</a:t>
            </a:r>
          </a:p>
        </p:txBody>
      </p:sp>
      <p:sp>
        <p:nvSpPr>
          <p:cNvPr id="14" name="Star: 5 Points 13">
            <a:extLst>
              <a:ext uri="{FF2B5EF4-FFF2-40B4-BE49-F238E27FC236}">
                <a16:creationId xmlns:a16="http://schemas.microsoft.com/office/drawing/2014/main" id="{F570CED3-2958-E776-37C2-5E321CD7BDA5}"/>
              </a:ext>
            </a:extLst>
          </p:cNvPr>
          <p:cNvSpPr/>
          <p:nvPr/>
        </p:nvSpPr>
        <p:spPr>
          <a:xfrm>
            <a:off x="1699054" y="7583960"/>
            <a:ext cx="3104633" cy="2131539"/>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000" b="1">
                <a:solidFill>
                  <a:srgbClr val="FFC000"/>
                </a:solidFill>
                <a:latin typeface="Aptos Display"/>
              </a:rPr>
              <a:t>Celebrity</a:t>
            </a:r>
          </a:p>
        </p:txBody>
      </p:sp>
    </p:spTree>
    <p:extLst>
      <p:ext uri="{BB962C8B-B14F-4D97-AF65-F5344CB8AC3E}">
        <p14:creationId xmlns:p14="http://schemas.microsoft.com/office/powerpoint/2010/main" val="37951018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5400000">
            <a:off x="-1504418" y="4461728"/>
            <a:ext cx="7429550" cy="4265320"/>
          </a:xfrm>
          <a:custGeom>
            <a:avLst/>
            <a:gdLst/>
            <a:ahLst/>
            <a:cxnLst/>
            <a:rect l="l" t="t" r="r" b="b"/>
            <a:pathLst>
              <a:path w="7273934" h="7875811">
                <a:moveTo>
                  <a:pt x="0" y="0"/>
                </a:moveTo>
                <a:lnTo>
                  <a:pt x="7273934" y="0"/>
                </a:lnTo>
                <a:lnTo>
                  <a:pt x="7273934" y="7875810"/>
                </a:lnTo>
                <a:lnTo>
                  <a:pt x="0" y="7875810"/>
                </a:lnTo>
                <a:lnTo>
                  <a:pt x="0" y="0"/>
                </a:lnTo>
                <a:close/>
              </a:path>
            </a:pathLst>
          </a:custGeom>
          <a:blipFill>
            <a:blip r:embed="rId2">
              <a:extLst>
                <a:ext uri="{96DAC541-7B7A-43D3-8B79-37D633B846F1}">
                  <asvg:svgBlip xmlns:asvg="http://schemas.microsoft.com/office/drawing/2016/SVG/main" r:embed="rId3"/>
                </a:ext>
              </a:extLst>
            </a:blip>
            <a:stretch>
              <a:fillRect t="-40468"/>
            </a:stretch>
          </a:blipFill>
        </p:spPr>
        <p:txBody>
          <a:bodyPr/>
          <a:lstStyle/>
          <a:p>
            <a:endParaRPr lang="en-GB"/>
          </a:p>
        </p:txBody>
      </p:sp>
      <p:sp>
        <p:nvSpPr>
          <p:cNvPr id="3" name="Freeform 3"/>
          <p:cNvSpPr/>
          <p:nvPr/>
        </p:nvSpPr>
        <p:spPr>
          <a:xfrm>
            <a:off x="4125856" y="6357613"/>
            <a:ext cx="9699512" cy="4711338"/>
          </a:xfrm>
          <a:custGeom>
            <a:avLst/>
            <a:gdLst/>
            <a:ahLst/>
            <a:cxnLst/>
            <a:rect l="l" t="t" r="r" b="b"/>
            <a:pathLst>
              <a:path w="11814062" h="4725625">
                <a:moveTo>
                  <a:pt x="0" y="0"/>
                </a:moveTo>
                <a:lnTo>
                  <a:pt x="11814062" y="0"/>
                </a:lnTo>
                <a:lnTo>
                  <a:pt x="11814062" y="4725625"/>
                </a:lnTo>
                <a:lnTo>
                  <a:pt x="0" y="472562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rot="16200000">
            <a:off x="11913714" y="-730851"/>
            <a:ext cx="5669872" cy="6947509"/>
          </a:xfrm>
          <a:custGeom>
            <a:avLst/>
            <a:gdLst/>
            <a:ahLst/>
            <a:cxnLst/>
            <a:rect l="l" t="t" r="r" b="b"/>
            <a:pathLst>
              <a:path w="7273934" h="7875811">
                <a:moveTo>
                  <a:pt x="0" y="0"/>
                </a:moveTo>
                <a:lnTo>
                  <a:pt x="7273934" y="0"/>
                </a:lnTo>
                <a:lnTo>
                  <a:pt x="7273934" y="7875810"/>
                </a:lnTo>
                <a:lnTo>
                  <a:pt x="0" y="7875810"/>
                </a:lnTo>
                <a:lnTo>
                  <a:pt x="0" y="0"/>
                </a:lnTo>
                <a:close/>
              </a:path>
            </a:pathLst>
          </a:custGeom>
          <a:blipFill>
            <a:blip r:embed="rId2">
              <a:extLst>
                <a:ext uri="{96DAC541-7B7A-43D3-8B79-37D633B846F1}">
                  <asvg:svgBlip xmlns:asvg="http://schemas.microsoft.com/office/drawing/2016/SVG/main" r:embed="rId3"/>
                </a:ext>
              </a:extLst>
            </a:blip>
            <a:stretch>
              <a:fillRect t="-40468"/>
            </a:stretch>
          </a:blipFill>
        </p:spPr>
        <p:txBody>
          <a:bodyPr/>
          <a:lstStyle/>
          <a:p>
            <a:endParaRPr lang="en-GB"/>
          </a:p>
        </p:txBody>
      </p:sp>
      <p:sp>
        <p:nvSpPr>
          <p:cNvPr id="5" name="TextBox 5"/>
          <p:cNvSpPr txBox="1"/>
          <p:nvPr/>
        </p:nvSpPr>
        <p:spPr>
          <a:xfrm>
            <a:off x="13639930" y="4394353"/>
            <a:ext cx="4276340" cy="3377528"/>
          </a:xfrm>
          <a:prstGeom prst="rect">
            <a:avLst/>
          </a:prstGeom>
        </p:spPr>
        <p:txBody>
          <a:bodyPr wrap="square" lIns="0" tIns="0" rIns="0" bIns="0" rtlCol="0" anchor="t">
            <a:spAutoFit/>
          </a:bodyPr>
          <a:lstStyle/>
          <a:p>
            <a:pPr algn="ctr">
              <a:lnSpc>
                <a:spcPts val="8959"/>
              </a:lnSpc>
            </a:pPr>
            <a:r>
              <a:rPr lang="en-US" sz="6350" b="1">
                <a:solidFill>
                  <a:srgbClr val="D9EAF3"/>
                </a:solidFill>
                <a:latin typeface="Roboto Condensed Bold"/>
                <a:ea typeface="Roboto Condensed Bold"/>
                <a:cs typeface="Roboto Condensed Bold"/>
              </a:rPr>
              <a:t>Sleep Disturbances</a:t>
            </a:r>
          </a:p>
          <a:p>
            <a:pPr algn="ctr">
              <a:lnSpc>
                <a:spcPts val="8959"/>
              </a:lnSpc>
            </a:pPr>
            <a:r>
              <a:rPr lang="en-US" sz="6350" b="1">
                <a:solidFill>
                  <a:srgbClr val="D9EAF3"/>
                </a:solidFill>
                <a:latin typeface="Roboto Condensed Bold"/>
                <a:ea typeface="Roboto Condensed Bold"/>
                <a:cs typeface="Roboto Condensed Bold"/>
              </a:rPr>
              <a:t> </a:t>
            </a:r>
            <a:endParaRPr lang="en-US" sz="6350" b="1">
              <a:solidFill>
                <a:srgbClr val="FF0000"/>
              </a:solidFill>
              <a:latin typeface="Roboto Condensed Bold"/>
              <a:ea typeface="Roboto Condensed Bold"/>
              <a:cs typeface="Roboto Condensed Bold"/>
            </a:endParaRPr>
          </a:p>
        </p:txBody>
      </p:sp>
      <p:sp>
        <p:nvSpPr>
          <p:cNvPr id="6" name="Freeform 6"/>
          <p:cNvSpPr/>
          <p:nvPr/>
        </p:nvSpPr>
        <p:spPr>
          <a:xfrm>
            <a:off x="905427" y="916526"/>
            <a:ext cx="10728212" cy="4654188"/>
          </a:xfrm>
          <a:custGeom>
            <a:avLst/>
            <a:gdLst/>
            <a:ahLst/>
            <a:cxnLst/>
            <a:rect l="l" t="t" r="r" b="b"/>
            <a:pathLst>
              <a:path w="11814062" h="4725625">
                <a:moveTo>
                  <a:pt x="0" y="0"/>
                </a:moveTo>
                <a:lnTo>
                  <a:pt x="11814062" y="0"/>
                </a:lnTo>
                <a:lnTo>
                  <a:pt x="11814062" y="4725625"/>
                </a:lnTo>
                <a:lnTo>
                  <a:pt x="0" y="472562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9" name="TextBox 8">
            <a:extLst>
              <a:ext uri="{FF2B5EF4-FFF2-40B4-BE49-F238E27FC236}">
                <a16:creationId xmlns:a16="http://schemas.microsoft.com/office/drawing/2014/main" id="{99CACC56-1149-BD73-6F31-CA99134DF619}"/>
              </a:ext>
            </a:extLst>
          </p:cNvPr>
          <p:cNvSpPr txBox="1"/>
          <p:nvPr/>
        </p:nvSpPr>
        <p:spPr>
          <a:xfrm>
            <a:off x="1736510" y="1244557"/>
            <a:ext cx="8464378" cy="34778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Calibri"/>
              <a:buChar char="-"/>
            </a:pPr>
            <a:r>
              <a:rPr lang="en-US" sz="2000" b="1">
                <a:solidFill>
                  <a:schemeClr val="accent6">
                    <a:lumMod val="76000"/>
                  </a:schemeClr>
                </a:solidFill>
                <a:latin typeface="Roboto Condensed Bold"/>
                <a:ea typeface="Roboto Condensed Bold"/>
                <a:cs typeface="Calibri"/>
              </a:rPr>
              <a:t>Excessive screen time can lead to poor sleep quality</a:t>
            </a:r>
          </a:p>
          <a:p>
            <a:endParaRPr lang="en-US" sz="2000" b="1">
              <a:latin typeface="Roboto Condensed Bold"/>
              <a:ea typeface="Roboto Condensed Bold"/>
              <a:cs typeface="Calibri"/>
            </a:endParaRPr>
          </a:p>
          <a:p>
            <a:pPr marL="342900" indent="-342900">
              <a:buFont typeface="Calibri"/>
              <a:buChar char="-"/>
            </a:pPr>
            <a:r>
              <a:rPr lang="en-US" sz="2000" b="1">
                <a:solidFill>
                  <a:schemeClr val="accent6">
                    <a:lumMod val="76000"/>
                  </a:schemeClr>
                </a:solidFill>
                <a:latin typeface="Roboto Condensed Bold"/>
                <a:ea typeface="Roboto Condensed Bold"/>
                <a:cs typeface="Calibri"/>
              </a:rPr>
              <a:t>Children experienced more tiredness throughout the day when staying up on their phone at night </a:t>
            </a:r>
          </a:p>
          <a:p>
            <a:pPr marL="342900" indent="-342900">
              <a:buFont typeface="Calibri"/>
              <a:buChar char="-"/>
            </a:pPr>
            <a:endParaRPr lang="en-US" sz="2000" b="1">
              <a:solidFill>
                <a:schemeClr val="accent6">
                  <a:lumMod val="76000"/>
                </a:schemeClr>
              </a:solidFill>
              <a:latin typeface="Roboto Condensed Bold"/>
              <a:ea typeface="Roboto Condensed Bold"/>
              <a:cs typeface="Calibri"/>
            </a:endParaRPr>
          </a:p>
          <a:p>
            <a:pPr marL="342900" indent="-342900">
              <a:buFont typeface="Calibri"/>
              <a:buChar char="-"/>
            </a:pPr>
            <a:r>
              <a:rPr lang="en-US" sz="2000" b="1">
                <a:solidFill>
                  <a:schemeClr val="accent6">
                    <a:lumMod val="76000"/>
                  </a:schemeClr>
                </a:solidFill>
                <a:latin typeface="Roboto Condensed Bold"/>
                <a:ea typeface="Roboto Condensed Bold"/>
                <a:cs typeface="Calibri"/>
              </a:rPr>
              <a:t>Time taken away from total restful hours </a:t>
            </a:r>
          </a:p>
          <a:p>
            <a:pPr marL="342900" indent="-342900">
              <a:buFont typeface="Calibri"/>
              <a:buChar char="-"/>
            </a:pPr>
            <a:endParaRPr lang="en-US" sz="2000" b="1">
              <a:solidFill>
                <a:schemeClr val="accent6">
                  <a:lumMod val="76000"/>
                </a:schemeClr>
              </a:solidFill>
              <a:latin typeface="Roboto Condensed Bold"/>
              <a:ea typeface="Roboto Condensed Bold"/>
              <a:cs typeface="Calibri"/>
            </a:endParaRPr>
          </a:p>
          <a:p>
            <a:pPr marL="342900" indent="-342900">
              <a:buFont typeface="Calibri"/>
              <a:buChar char="-"/>
            </a:pPr>
            <a:r>
              <a:rPr lang="en-US" sz="2000" b="1">
                <a:solidFill>
                  <a:schemeClr val="accent6">
                    <a:lumMod val="76000"/>
                  </a:schemeClr>
                </a:solidFill>
                <a:latin typeface="Roboto Condensed Bold"/>
                <a:ea typeface="Roboto Condensed Bold"/>
                <a:cs typeface="Calibri"/>
              </a:rPr>
              <a:t>Eye strain, pain, redness</a:t>
            </a:r>
          </a:p>
          <a:p>
            <a:endParaRPr lang="en-US" sz="2400">
              <a:solidFill>
                <a:srgbClr val="D28D03"/>
              </a:solidFill>
              <a:latin typeface="Roboto Condensed Bold"/>
              <a:ea typeface="Roboto Condensed Bold"/>
              <a:cs typeface="Calibri"/>
            </a:endParaRPr>
          </a:p>
          <a:p>
            <a:pPr marL="285750" indent="-285750">
              <a:buFont typeface="Calibri"/>
              <a:buChar char="-"/>
            </a:pPr>
            <a:endParaRPr lang="en-US">
              <a:cs typeface="Calibri"/>
            </a:endParaRPr>
          </a:p>
          <a:p>
            <a:pPr marL="285750" indent="-285750">
              <a:buFont typeface="Calibri"/>
              <a:buChar char="-"/>
            </a:pPr>
            <a:endParaRPr lang="en-US">
              <a:cs typeface="Calibri"/>
            </a:endParaRPr>
          </a:p>
        </p:txBody>
      </p:sp>
      <p:sp>
        <p:nvSpPr>
          <p:cNvPr id="7" name="TextBox 6">
            <a:extLst>
              <a:ext uri="{FF2B5EF4-FFF2-40B4-BE49-F238E27FC236}">
                <a16:creationId xmlns:a16="http://schemas.microsoft.com/office/drawing/2014/main" id="{47B72C1B-E474-5661-6D6F-45868DC1C9CC}"/>
              </a:ext>
            </a:extLst>
          </p:cNvPr>
          <p:cNvSpPr txBox="1"/>
          <p:nvPr/>
        </p:nvSpPr>
        <p:spPr>
          <a:xfrm>
            <a:off x="4930346" y="6905496"/>
            <a:ext cx="7352270"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Font typeface="Calibri"/>
              <a:buChar char="-"/>
            </a:pPr>
            <a:r>
              <a:rPr lang="en-US" sz="2000" b="1">
                <a:solidFill>
                  <a:schemeClr val="accent6">
                    <a:lumMod val="76000"/>
                  </a:schemeClr>
                </a:solidFill>
                <a:latin typeface="Roboto Condensed Bold"/>
                <a:ea typeface="Roboto Condensed Bold"/>
                <a:cs typeface="Roboto Condensed Bold"/>
              </a:rPr>
              <a:t>Young ones spend nights on their mobile device out of fear of not being informed of the latest news on their socials</a:t>
            </a:r>
            <a:endParaRPr lang="en-US">
              <a:solidFill>
                <a:schemeClr val="accent6">
                  <a:lumMod val="76000"/>
                </a:schemeClr>
              </a:solidFill>
            </a:endParaRPr>
          </a:p>
          <a:p>
            <a:endParaRPr lang="en-US" sz="2000" b="1">
              <a:solidFill>
                <a:schemeClr val="accent6">
                  <a:lumMod val="76000"/>
                </a:schemeClr>
              </a:solidFill>
              <a:latin typeface="Roboto Condensed Bold"/>
              <a:ea typeface="Roboto Condensed Bold"/>
              <a:cs typeface="Roboto Condensed Bold"/>
            </a:endParaRPr>
          </a:p>
          <a:p>
            <a:pPr marL="342900" indent="-342900">
              <a:buFont typeface="Calibri"/>
              <a:buChar char="-"/>
            </a:pPr>
            <a:r>
              <a:rPr lang="en-US" sz="2000" b="1">
                <a:solidFill>
                  <a:schemeClr val="accent6">
                    <a:lumMod val="76000"/>
                  </a:schemeClr>
                </a:solidFill>
                <a:latin typeface="Roboto Condensed Bold"/>
                <a:ea typeface="Roboto Condensed Bold"/>
                <a:cs typeface="Roboto Condensed Bold"/>
              </a:rPr>
              <a:t>Exposure to long periods of time on media can cause sensitivity to light and irritation</a:t>
            </a:r>
          </a:p>
          <a:p>
            <a:endParaRPr lang="en-US" sz="2000" b="1">
              <a:solidFill>
                <a:schemeClr val="accent6">
                  <a:lumMod val="76000"/>
                </a:schemeClr>
              </a:solidFill>
              <a:latin typeface="Roboto Condensed Bold"/>
              <a:ea typeface="Roboto Condensed Bold"/>
              <a:cs typeface="Roboto Condensed Bold"/>
            </a:endParaRPr>
          </a:p>
          <a:p>
            <a:pPr marL="342900" indent="-342900">
              <a:buFont typeface="Calibri"/>
              <a:buChar char="-"/>
            </a:pPr>
            <a:r>
              <a:rPr lang="en-US" sz="2000" b="1">
                <a:solidFill>
                  <a:schemeClr val="accent6">
                    <a:lumMod val="76000"/>
                  </a:schemeClr>
                </a:solidFill>
                <a:latin typeface="Roboto Condensed Bold"/>
                <a:ea typeface="Roboto Condensed Bold"/>
                <a:cs typeface="Roboto Condensed Bold"/>
              </a:rPr>
              <a:t>Headaches can worsen, may even develop into migraines</a:t>
            </a:r>
          </a:p>
          <a:p>
            <a:endParaRPr lang="en-US" sz="2000">
              <a:solidFill>
                <a:schemeClr val="accent6"/>
              </a:solidFill>
              <a:latin typeface="Roboto Condensed Bold"/>
              <a:ea typeface="Roboto Condensed Bold"/>
              <a:cs typeface="Roboto Condensed Bold"/>
            </a:endParaRPr>
          </a:p>
        </p:txBody>
      </p:sp>
      <p:sp>
        <p:nvSpPr>
          <p:cNvPr id="8" name="TextBox 7">
            <a:extLst>
              <a:ext uri="{FF2B5EF4-FFF2-40B4-BE49-F238E27FC236}">
                <a16:creationId xmlns:a16="http://schemas.microsoft.com/office/drawing/2014/main" id="{4AB82A8E-B5CC-99E9-7BAA-01557D8A32FF}"/>
              </a:ext>
            </a:extLst>
          </p:cNvPr>
          <p:cNvSpPr txBox="1"/>
          <p:nvPr/>
        </p:nvSpPr>
        <p:spPr>
          <a:xfrm>
            <a:off x="7074242" y="5205283"/>
            <a:ext cx="236323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(Sources 1, 9, &amp; 11)</a:t>
            </a:r>
          </a:p>
        </p:txBody>
      </p:sp>
    </p:spTree>
    <p:extLst>
      <p:ext uri="{BB962C8B-B14F-4D97-AF65-F5344CB8AC3E}">
        <p14:creationId xmlns:p14="http://schemas.microsoft.com/office/powerpoint/2010/main" val="25648104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5400000">
            <a:off x="-1504418" y="4461728"/>
            <a:ext cx="7429550" cy="4265320"/>
          </a:xfrm>
          <a:custGeom>
            <a:avLst/>
            <a:gdLst/>
            <a:ahLst/>
            <a:cxnLst/>
            <a:rect l="l" t="t" r="r" b="b"/>
            <a:pathLst>
              <a:path w="7273934" h="7875811">
                <a:moveTo>
                  <a:pt x="0" y="0"/>
                </a:moveTo>
                <a:lnTo>
                  <a:pt x="7273934" y="0"/>
                </a:lnTo>
                <a:lnTo>
                  <a:pt x="7273934" y="7875810"/>
                </a:lnTo>
                <a:lnTo>
                  <a:pt x="0" y="7875810"/>
                </a:lnTo>
                <a:lnTo>
                  <a:pt x="0" y="0"/>
                </a:lnTo>
                <a:close/>
              </a:path>
            </a:pathLst>
          </a:custGeom>
          <a:blipFill>
            <a:blip r:embed="rId2">
              <a:extLst>
                <a:ext uri="{96DAC541-7B7A-43D3-8B79-37D633B846F1}">
                  <asvg:svgBlip xmlns:asvg="http://schemas.microsoft.com/office/drawing/2016/SVG/main" r:embed="rId3"/>
                </a:ext>
              </a:extLst>
            </a:blip>
            <a:stretch>
              <a:fillRect t="-40468"/>
            </a:stretch>
          </a:blipFill>
        </p:spPr>
        <p:txBody>
          <a:bodyPr/>
          <a:lstStyle/>
          <a:p>
            <a:endParaRPr lang="en-GB"/>
          </a:p>
        </p:txBody>
      </p:sp>
      <p:sp>
        <p:nvSpPr>
          <p:cNvPr id="4" name="Freeform 4"/>
          <p:cNvSpPr/>
          <p:nvPr/>
        </p:nvSpPr>
        <p:spPr>
          <a:xfrm rot="16200000">
            <a:off x="11913714" y="-730851"/>
            <a:ext cx="5669872" cy="6947509"/>
          </a:xfrm>
          <a:custGeom>
            <a:avLst/>
            <a:gdLst/>
            <a:ahLst/>
            <a:cxnLst/>
            <a:rect l="l" t="t" r="r" b="b"/>
            <a:pathLst>
              <a:path w="7273934" h="7875811">
                <a:moveTo>
                  <a:pt x="0" y="0"/>
                </a:moveTo>
                <a:lnTo>
                  <a:pt x="7273934" y="0"/>
                </a:lnTo>
                <a:lnTo>
                  <a:pt x="7273934" y="7875810"/>
                </a:lnTo>
                <a:lnTo>
                  <a:pt x="0" y="7875810"/>
                </a:lnTo>
                <a:lnTo>
                  <a:pt x="0" y="0"/>
                </a:lnTo>
                <a:close/>
              </a:path>
            </a:pathLst>
          </a:custGeom>
          <a:blipFill>
            <a:blip r:embed="rId2">
              <a:extLst>
                <a:ext uri="{96DAC541-7B7A-43D3-8B79-37D633B846F1}">
                  <asvg:svgBlip xmlns:asvg="http://schemas.microsoft.com/office/drawing/2016/SVG/main" r:embed="rId3"/>
                </a:ext>
              </a:extLst>
            </a:blip>
            <a:stretch>
              <a:fillRect t="-40468"/>
            </a:stretch>
          </a:blipFill>
        </p:spPr>
        <p:txBody>
          <a:bodyPr/>
          <a:lstStyle/>
          <a:p>
            <a:endParaRPr lang="en-GB"/>
          </a:p>
        </p:txBody>
      </p:sp>
      <p:sp>
        <p:nvSpPr>
          <p:cNvPr id="5" name="TextBox 5"/>
          <p:cNvSpPr txBox="1"/>
          <p:nvPr/>
        </p:nvSpPr>
        <p:spPr>
          <a:xfrm>
            <a:off x="13639930" y="4394353"/>
            <a:ext cx="4276340" cy="2223366"/>
          </a:xfrm>
          <a:prstGeom prst="rect">
            <a:avLst/>
          </a:prstGeom>
        </p:spPr>
        <p:txBody>
          <a:bodyPr wrap="square" lIns="0" tIns="0" rIns="0" bIns="0" rtlCol="0" anchor="t">
            <a:spAutoFit/>
          </a:bodyPr>
          <a:lstStyle/>
          <a:p>
            <a:pPr algn="ctr">
              <a:lnSpc>
                <a:spcPts val="8959"/>
              </a:lnSpc>
            </a:pPr>
            <a:endParaRPr lang="en-US" sz="6350" b="1">
              <a:solidFill>
                <a:srgbClr val="D9EAF3"/>
              </a:solidFill>
              <a:latin typeface="Roboto Condensed Bold"/>
              <a:ea typeface="Roboto Condensed Bold"/>
              <a:cs typeface="Roboto Condensed Bold"/>
            </a:endParaRPr>
          </a:p>
          <a:p>
            <a:pPr algn="ctr">
              <a:lnSpc>
                <a:spcPts val="8959"/>
              </a:lnSpc>
            </a:pPr>
            <a:r>
              <a:rPr lang="en-US" sz="6350" b="1">
                <a:solidFill>
                  <a:srgbClr val="D9EAF3"/>
                </a:solidFill>
                <a:latin typeface="Roboto Condensed Bold"/>
                <a:ea typeface="Roboto Condensed Bold"/>
                <a:cs typeface="Roboto Condensed Bold"/>
              </a:rPr>
              <a:t> </a:t>
            </a:r>
            <a:endParaRPr lang="en-US" sz="6350" b="1">
              <a:solidFill>
                <a:srgbClr val="FF0000"/>
              </a:solidFill>
              <a:latin typeface="Roboto Condensed Bold"/>
              <a:ea typeface="Roboto Condensed Bold"/>
              <a:cs typeface="Roboto Condensed Bold"/>
            </a:endParaRPr>
          </a:p>
        </p:txBody>
      </p:sp>
      <p:sp>
        <p:nvSpPr>
          <p:cNvPr id="6" name="Freeform 6"/>
          <p:cNvSpPr/>
          <p:nvPr/>
        </p:nvSpPr>
        <p:spPr>
          <a:xfrm>
            <a:off x="1948415" y="3345401"/>
            <a:ext cx="14400099" cy="7197363"/>
          </a:xfrm>
          <a:custGeom>
            <a:avLst/>
            <a:gdLst/>
            <a:ahLst/>
            <a:cxnLst/>
            <a:rect l="l" t="t" r="r" b="b"/>
            <a:pathLst>
              <a:path w="11814062" h="4725625">
                <a:moveTo>
                  <a:pt x="0" y="0"/>
                </a:moveTo>
                <a:lnTo>
                  <a:pt x="11814062" y="0"/>
                </a:lnTo>
                <a:lnTo>
                  <a:pt x="11814062" y="4725625"/>
                </a:lnTo>
                <a:lnTo>
                  <a:pt x="0" y="472562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8" name="TextBox 7">
            <a:extLst>
              <a:ext uri="{FF2B5EF4-FFF2-40B4-BE49-F238E27FC236}">
                <a16:creationId xmlns:a16="http://schemas.microsoft.com/office/drawing/2014/main" id="{C6E47D43-5560-85DD-4673-7DF6DD9BEFD4}"/>
              </a:ext>
            </a:extLst>
          </p:cNvPr>
          <p:cNvSpPr txBox="1"/>
          <p:nvPr/>
        </p:nvSpPr>
        <p:spPr>
          <a:xfrm>
            <a:off x="1507524" y="757236"/>
            <a:ext cx="851071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b="1">
                <a:latin typeface="Bookman Old Style"/>
              </a:rPr>
              <a:t>Positives on Physical Health </a:t>
            </a:r>
          </a:p>
        </p:txBody>
      </p:sp>
      <p:sp>
        <p:nvSpPr>
          <p:cNvPr id="10" name="Smiley Face 9">
            <a:extLst>
              <a:ext uri="{FF2B5EF4-FFF2-40B4-BE49-F238E27FC236}">
                <a16:creationId xmlns:a16="http://schemas.microsoft.com/office/drawing/2014/main" id="{CD01A3D6-ED54-3D45-C592-21C62331E1C1}"/>
              </a:ext>
            </a:extLst>
          </p:cNvPr>
          <p:cNvSpPr/>
          <p:nvPr/>
        </p:nvSpPr>
        <p:spPr>
          <a:xfrm>
            <a:off x="8673670" y="566866"/>
            <a:ext cx="1328351" cy="1034878"/>
          </a:xfrm>
          <a:prstGeom prst="smileyFace">
            <a:avLst/>
          </a:prstGeom>
          <a:solidFill>
            <a:schemeClr val="accent5"/>
          </a:solidFill>
          <a:ln>
            <a:solidFill>
              <a:schemeClr val="bg1"/>
            </a:solidFill>
          </a:ln>
        </p:spPr>
        <p:style>
          <a:lnRef idx="3">
            <a:schemeClr val="lt1"/>
          </a:lnRef>
          <a:fillRef idx="1">
            <a:schemeClr val="accent5"/>
          </a:fillRef>
          <a:effectRef idx="1">
            <a:schemeClr val="accent5"/>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BE04EF5-4563-DB68-39A5-7655A732676C}"/>
              </a:ext>
            </a:extLst>
          </p:cNvPr>
          <p:cNvSpPr txBox="1"/>
          <p:nvPr/>
        </p:nvSpPr>
        <p:spPr>
          <a:xfrm>
            <a:off x="3111972" y="4081591"/>
            <a:ext cx="12078729" cy="3693319"/>
          </a:xfrm>
          <a:prstGeom prst="rect">
            <a:avLst/>
          </a:prstGeom>
          <a:noFill/>
          <a:ln>
            <a:solidFill>
              <a:schemeClr val="bg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bg1"/>
                </a:solidFill>
              </a:rPr>
              <a:t>Seeing others be physically active and eating nutrient rich foods can be appealing</a:t>
            </a:r>
          </a:p>
          <a:p>
            <a:endParaRPr lang="en-US">
              <a:solidFill>
                <a:schemeClr val="bg1"/>
              </a:solidFill>
            </a:endParaRPr>
          </a:p>
          <a:p>
            <a:r>
              <a:rPr lang="en-US">
                <a:solidFill>
                  <a:schemeClr val="bg1"/>
                </a:solidFill>
              </a:rPr>
              <a:t>Group activities with those of similar interests can make things more fun and therefore motivate others</a:t>
            </a:r>
          </a:p>
          <a:p>
            <a:endParaRPr lang="en-US">
              <a:solidFill>
                <a:schemeClr val="bg1"/>
              </a:solidFill>
            </a:endParaRPr>
          </a:p>
          <a:p>
            <a:r>
              <a:rPr lang="en-US">
                <a:solidFill>
                  <a:schemeClr val="bg1"/>
                </a:solidFill>
              </a:rPr>
              <a:t>Social media can provide a sense of belonging which improves self-esteem, leading to better decision-making on habits </a:t>
            </a:r>
          </a:p>
          <a:p>
            <a:endParaRPr lang="en-US">
              <a:solidFill>
                <a:schemeClr val="bg1"/>
              </a:solidFill>
            </a:endParaRPr>
          </a:p>
          <a:p>
            <a:r>
              <a:rPr lang="en-US">
                <a:solidFill>
                  <a:schemeClr val="bg1"/>
                </a:solidFill>
              </a:rPr>
              <a:t>Development of cognitive and physical skills in sport and activity </a:t>
            </a:r>
          </a:p>
          <a:p>
            <a:endParaRPr lang="en-US">
              <a:solidFill>
                <a:schemeClr val="bg1"/>
              </a:solidFill>
            </a:endParaRPr>
          </a:p>
          <a:p>
            <a:r>
              <a:rPr lang="en-US">
                <a:solidFill>
                  <a:schemeClr val="bg1"/>
                </a:solidFill>
              </a:rPr>
              <a:t>Learn how to make S.M.A.R.T goals </a:t>
            </a:r>
          </a:p>
          <a:p>
            <a:endParaRPr lang="en-US">
              <a:solidFill>
                <a:schemeClr val="bg1"/>
              </a:solidFill>
            </a:endParaRPr>
          </a:p>
          <a:p>
            <a:r>
              <a:rPr lang="en-US">
                <a:solidFill>
                  <a:schemeClr val="bg1"/>
                </a:solidFill>
              </a:rPr>
              <a:t>Instructors  and content creators can appropriately educate their audience to the benefits of pursuing a healthy lifestyle</a:t>
            </a:r>
          </a:p>
          <a:p>
            <a:endParaRPr lang="en-US">
              <a:solidFill>
                <a:schemeClr val="bg1"/>
              </a:solidFill>
            </a:endParaRPr>
          </a:p>
          <a:p>
            <a:endParaRPr lang="en-US">
              <a:solidFill>
                <a:schemeClr val="bg1"/>
              </a:solidFill>
            </a:endParaRPr>
          </a:p>
        </p:txBody>
      </p:sp>
    </p:spTree>
    <p:extLst>
      <p:ext uri="{BB962C8B-B14F-4D97-AF65-F5344CB8AC3E}">
        <p14:creationId xmlns:p14="http://schemas.microsoft.com/office/powerpoint/2010/main" val="11606638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6020E385-54F4-42F2-9A7E-7A8B8160EC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7998" cy="10287000"/>
          </a:xfrm>
          <a:prstGeom prst="rect">
            <a:avLst/>
          </a:prstGeom>
          <a:blipFill>
            <a:blip r:embed="rId2"/>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F689572-7E52-BCAE-DB68-584C0E59E532}"/>
              </a:ext>
            </a:extLst>
          </p:cNvPr>
          <p:cNvSpPr txBox="1"/>
          <p:nvPr/>
        </p:nvSpPr>
        <p:spPr>
          <a:xfrm>
            <a:off x="1257300" y="547687"/>
            <a:ext cx="15773400" cy="1988345"/>
          </a:xfrm>
          <a:prstGeom prst="rect">
            <a:avLst/>
          </a:prstGeom>
        </p:spPr>
        <p:txBody>
          <a:bodyPr vert="horz" lIns="91440" tIns="45720" rIns="91440" bIns="45720" rtlCol="0" anchor="ctr">
            <a:normAutofit/>
          </a:bodyPr>
          <a:lstStyle/>
          <a:p>
            <a:pPr defTabSz="914400">
              <a:lnSpc>
                <a:spcPct val="90000"/>
              </a:lnSpc>
              <a:spcBef>
                <a:spcPct val="0"/>
              </a:spcBef>
              <a:spcAft>
                <a:spcPts val="600"/>
              </a:spcAft>
            </a:pPr>
            <a:r>
              <a:rPr lang="en-US" sz="5400">
                <a:gradFill flip="none">
                  <a:gsLst>
                    <a:gs pos="0">
                      <a:srgbClr val="BFBFBF"/>
                    </a:gs>
                    <a:gs pos="28000">
                      <a:srgbClr val="EDEDED"/>
                    </a:gs>
                    <a:gs pos="100000">
                      <a:srgbClr val="FFFFFF"/>
                    </a:gs>
                  </a:gsLst>
                  <a:lin ang="4800000" scaled="0"/>
                  <a:tileRect/>
                </a:gradFill>
                <a:latin typeface="Roboto Condensed Bold"/>
                <a:ea typeface="Roboto Condensed Bold"/>
                <a:cs typeface="Roboto Condensed Bold"/>
              </a:rPr>
              <a:t>Mental Health impact in Children and teens</a:t>
            </a:r>
            <a:endParaRPr lang="en-US" sz="5400">
              <a:gradFill flip="none" rotWithShape="1">
                <a:gsLst>
                  <a:gs pos="0">
                    <a:srgbClr val="BFBFBF"/>
                  </a:gs>
                  <a:gs pos="28000">
                    <a:srgbClr val="EDEDED"/>
                  </a:gs>
                  <a:gs pos="100000">
                    <a:srgbClr val="FFFFFF"/>
                  </a:gs>
                </a:gsLst>
                <a:lin ang="4800000" scaled="0"/>
                <a:tileRect/>
              </a:gradFill>
              <a:latin typeface="Roboto Condensed Bold" panose="02000000000000000000" charset="0"/>
              <a:ea typeface="Roboto Condensed Bold" panose="02000000000000000000" charset="0"/>
              <a:cs typeface="Roboto Condensed Bold" panose="02000000000000000000" charset="0"/>
            </a:endParaRPr>
          </a:p>
        </p:txBody>
      </p:sp>
      <p:sp>
        <p:nvSpPr>
          <p:cNvPr id="18" name="TextBox 17">
            <a:extLst>
              <a:ext uri="{FF2B5EF4-FFF2-40B4-BE49-F238E27FC236}">
                <a16:creationId xmlns:a16="http://schemas.microsoft.com/office/drawing/2014/main" id="{0C3F9AE0-5D4C-4A96-6190-424F7BE27158}"/>
              </a:ext>
            </a:extLst>
          </p:cNvPr>
          <p:cNvSpPr txBox="1"/>
          <p:nvPr/>
        </p:nvSpPr>
        <p:spPr>
          <a:xfrm>
            <a:off x="223935" y="2220687"/>
            <a:ext cx="11676843" cy="7044758"/>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a:gradFill>
                <a:gsLst>
                  <a:gs pos="34000">
                    <a:srgbClr val="EDEDED"/>
                  </a:gs>
                  <a:gs pos="0">
                    <a:srgbClr val="BFBFBF"/>
                  </a:gs>
                  <a:gs pos="100000">
                    <a:srgbClr val="FFFFFF"/>
                  </a:gs>
                </a:gsLst>
                <a:lin ang="4800000" scaled="0"/>
              </a:gradFill>
            </a:endParaRPr>
          </a:p>
        </p:txBody>
      </p:sp>
      <p:sp>
        <p:nvSpPr>
          <p:cNvPr id="25" name="Rounded Rectangle 17">
            <a:extLst>
              <a:ext uri="{FF2B5EF4-FFF2-40B4-BE49-F238E27FC236}">
                <a16:creationId xmlns:a16="http://schemas.microsoft.com/office/drawing/2014/main" id="{B1B60728-8C3E-4908-96B8-23E9622595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0778" y="2922105"/>
            <a:ext cx="5144829" cy="5844208"/>
          </a:xfrm>
          <a:prstGeom prst="roundRect">
            <a:avLst>
              <a:gd name="adj" fmla="val 2028"/>
            </a:avLst>
          </a:prstGeom>
          <a:solidFill>
            <a:schemeClr val="bg1"/>
          </a:solidFill>
          <a:ln>
            <a:noFill/>
          </a:ln>
          <a:effectLst>
            <a:innerShdw blurRad="127000" dist="12700">
              <a:prstClr val="black"/>
            </a:innerShdw>
            <a:reflection blurRad="6350" stA="52000" endA="300" endPos="2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Graphic 16" descr="Smart Phone">
            <a:extLst>
              <a:ext uri="{FF2B5EF4-FFF2-40B4-BE49-F238E27FC236}">
                <a16:creationId xmlns:a16="http://schemas.microsoft.com/office/drawing/2014/main" id="{D3D87376-FCB7-5492-1D62-BD8673EECBDE}"/>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2340236" y="3711252"/>
            <a:ext cx="4265913" cy="4265913"/>
          </a:xfrm>
          <a:prstGeom prst="rect">
            <a:avLst/>
          </a:prstGeom>
        </p:spPr>
      </p:pic>
      <p:sp>
        <p:nvSpPr>
          <p:cNvPr id="6" name="TextBox 5">
            <a:extLst>
              <a:ext uri="{FF2B5EF4-FFF2-40B4-BE49-F238E27FC236}">
                <a16:creationId xmlns:a16="http://schemas.microsoft.com/office/drawing/2014/main" id="{026C0515-CC04-AE68-E1E2-72FA80A528E2}"/>
              </a:ext>
            </a:extLst>
          </p:cNvPr>
          <p:cNvSpPr txBox="1"/>
          <p:nvPr/>
        </p:nvSpPr>
        <p:spPr>
          <a:xfrm>
            <a:off x="0" y="2536033"/>
            <a:ext cx="11461320" cy="6370975"/>
          </a:xfrm>
          <a:prstGeom prst="rect">
            <a:avLst/>
          </a:prstGeom>
          <a:noFill/>
        </p:spPr>
        <p:txBody>
          <a:bodyPr wrap="square">
            <a:spAutoFit/>
          </a:bodyPr>
          <a:lstStyle/>
          <a:p>
            <a:r>
              <a:rPr lang="en-GB" sz="2400">
                <a:solidFill>
                  <a:schemeClr val="bg1"/>
                </a:solidFill>
                <a:latin typeface="Roboto Condensed Bold" panose="02000000000000000000" charset="0"/>
                <a:ea typeface="Roboto Condensed Bold" panose="02000000000000000000" charset="0"/>
                <a:cs typeface="Roboto Condensed Bold" panose="02000000000000000000" charset="0"/>
              </a:rPr>
              <a:t>Constant exposure to smartphones, computers, TVs, tablets, and gaming consoles can significantly affect children and teens' mental health. It can lead to increased stress, anxiety, behavioural issues, reduced social skills, and sleep problems.</a:t>
            </a:r>
          </a:p>
          <a:p>
            <a:endParaRPr lang="en-GB" sz="2400">
              <a:solidFill>
                <a:schemeClr val="bg1"/>
              </a:solidFill>
              <a:latin typeface="Roboto Condensed Bold" panose="02000000000000000000" charset="0"/>
              <a:ea typeface="Roboto Condensed Bold" panose="02000000000000000000" charset="0"/>
              <a:cs typeface="Roboto Condensed Bold" panose="02000000000000000000" charset="0"/>
            </a:endParaRPr>
          </a:p>
          <a:p>
            <a:r>
              <a:rPr lang="en-GB" sz="2400">
                <a:solidFill>
                  <a:schemeClr val="bg1"/>
                </a:solidFill>
                <a:latin typeface="Roboto Condensed Bold" panose="02000000000000000000" charset="0"/>
                <a:ea typeface="Roboto Condensed Bold" panose="02000000000000000000" charset="0"/>
                <a:cs typeface="Roboto Condensed Bold" panose="02000000000000000000" charset="0"/>
              </a:rPr>
              <a:t>A large study by researchers from Yale's Department of Psychiatry and Columbia's School of Nursing analysed screen use in over 5,100 children. They found that kids who spent the most time on digital devices showed higher levels of depression, anxiety, social isolation, aggression, defiance, and bullying, effects that lasted up to two years. The study noted that these mental health issues were linked to changes in brain development caused by screen use.</a:t>
            </a:r>
          </a:p>
          <a:p>
            <a:endParaRPr lang="en-GB" sz="2400">
              <a:solidFill>
                <a:schemeClr val="bg1"/>
              </a:solidFill>
              <a:latin typeface="Roboto Condensed Bold" panose="02000000000000000000" charset="0"/>
              <a:ea typeface="Roboto Condensed Bold" panose="02000000000000000000" charset="0"/>
              <a:cs typeface="Roboto Condensed Bold" panose="02000000000000000000" charset="0"/>
            </a:endParaRPr>
          </a:p>
          <a:p>
            <a:r>
              <a:rPr lang="en-GB" sz="2400">
                <a:solidFill>
                  <a:schemeClr val="bg1"/>
                </a:solidFill>
                <a:latin typeface="Roboto Condensed Bold" panose="02000000000000000000" charset="0"/>
                <a:ea typeface="Roboto Condensed Bold" panose="02000000000000000000" charset="0"/>
                <a:cs typeface="Roboto Condensed Bold" panose="02000000000000000000" charset="0"/>
              </a:rPr>
              <a:t>Another study found that teens aged 14-17 who were heavy screen users were twice as likely to be diagnosed with depression or anxiety, receive treatment from a mental health professional, or take medication for psychological or behavioural problems.</a:t>
            </a:r>
          </a:p>
          <a:p>
            <a:endParaRPr lang="en-GB" sz="2400">
              <a:solidFill>
                <a:schemeClr val="bg1"/>
              </a:solidFill>
              <a:latin typeface="Roboto Condensed Bold" panose="02000000000000000000" charset="0"/>
              <a:ea typeface="Roboto Condensed Bold" panose="02000000000000000000" charset="0"/>
              <a:cs typeface="Roboto Condensed Bold" panose="02000000000000000000" charset="0"/>
            </a:endParaRPr>
          </a:p>
          <a:p>
            <a:r>
              <a:rPr lang="en-GB" sz="2400">
                <a:solidFill>
                  <a:schemeClr val="bg1"/>
                </a:solidFill>
                <a:latin typeface="Roboto Condensed Bold" panose="02000000000000000000" charset="0"/>
                <a:ea typeface="Roboto Condensed Bold" panose="02000000000000000000" charset="0"/>
                <a:cs typeface="Roboto Condensed Bold" panose="02000000000000000000" charset="0"/>
              </a:rPr>
              <a:t>These findings highlight the serious and lasting impact of excessive screen time on the developing mental health issues (Nexus Health Systems, 2024).</a:t>
            </a:r>
          </a:p>
        </p:txBody>
      </p:sp>
    </p:spTree>
    <p:extLst>
      <p:ext uri="{BB962C8B-B14F-4D97-AF65-F5344CB8AC3E}">
        <p14:creationId xmlns:p14="http://schemas.microsoft.com/office/powerpoint/2010/main" val="3800941720"/>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AutoShape 2"/>
          <p:cNvSpPr/>
          <p:nvPr/>
        </p:nvSpPr>
        <p:spPr>
          <a:xfrm>
            <a:off x="8343818" y="4550192"/>
            <a:ext cx="1685469" cy="76200"/>
          </a:xfrm>
          <a:prstGeom prst="line">
            <a:avLst/>
          </a:prstGeom>
          <a:ln w="76200" cap="flat">
            <a:solidFill>
              <a:srgbClr val="457DA4"/>
            </a:solidFill>
            <a:prstDash val="solid"/>
            <a:headEnd type="none" w="sm" len="sm"/>
            <a:tailEnd type="none" w="sm" len="sm"/>
          </a:ln>
        </p:spPr>
        <p:txBody>
          <a:bodyPr/>
          <a:lstStyle/>
          <a:p>
            <a:endParaRPr lang="en-GB"/>
          </a:p>
        </p:txBody>
      </p:sp>
      <p:sp>
        <p:nvSpPr>
          <p:cNvPr id="3" name="Freeform 3"/>
          <p:cNvSpPr/>
          <p:nvPr/>
        </p:nvSpPr>
        <p:spPr>
          <a:xfrm>
            <a:off x="1028700" y="4009644"/>
            <a:ext cx="7315200" cy="1133856"/>
          </a:xfrm>
          <a:custGeom>
            <a:avLst/>
            <a:gdLst/>
            <a:ahLst/>
            <a:cxnLst/>
            <a:rect l="l" t="t" r="r" b="b"/>
            <a:pathLst>
              <a:path w="7315200" h="1133856">
                <a:moveTo>
                  <a:pt x="0" y="0"/>
                </a:moveTo>
                <a:lnTo>
                  <a:pt x="7315200" y="0"/>
                </a:lnTo>
                <a:lnTo>
                  <a:pt x="7315200" y="1133856"/>
                </a:lnTo>
                <a:lnTo>
                  <a:pt x="0" y="113385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Freeform 4"/>
          <p:cNvSpPr/>
          <p:nvPr/>
        </p:nvSpPr>
        <p:spPr>
          <a:xfrm>
            <a:off x="9144000" y="4009644"/>
            <a:ext cx="7315200" cy="1133856"/>
          </a:xfrm>
          <a:custGeom>
            <a:avLst/>
            <a:gdLst/>
            <a:ahLst/>
            <a:cxnLst/>
            <a:rect l="l" t="t" r="r" b="b"/>
            <a:pathLst>
              <a:path w="7315200" h="1133856">
                <a:moveTo>
                  <a:pt x="0" y="0"/>
                </a:moveTo>
                <a:lnTo>
                  <a:pt x="7315200" y="0"/>
                </a:lnTo>
                <a:lnTo>
                  <a:pt x="7315200" y="1133856"/>
                </a:lnTo>
                <a:lnTo>
                  <a:pt x="0" y="113385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5" name="TextBox 5"/>
          <p:cNvSpPr txBox="1"/>
          <p:nvPr/>
        </p:nvSpPr>
        <p:spPr>
          <a:xfrm>
            <a:off x="476943" y="390557"/>
            <a:ext cx="16366730" cy="1069203"/>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Mental Health Impact in children and teens </a:t>
            </a:r>
          </a:p>
        </p:txBody>
      </p:sp>
      <p:sp>
        <p:nvSpPr>
          <p:cNvPr id="6" name="TextBox 6"/>
          <p:cNvSpPr txBox="1"/>
          <p:nvPr/>
        </p:nvSpPr>
        <p:spPr>
          <a:xfrm>
            <a:off x="1421799" y="3091621"/>
            <a:ext cx="1956845" cy="589915"/>
          </a:xfrm>
          <a:prstGeom prst="rect">
            <a:avLst/>
          </a:prstGeom>
        </p:spPr>
        <p:txBody>
          <a:bodyPr lIns="0" tIns="0" rIns="0" bIns="0" rtlCol="0" anchor="t">
            <a:spAutoFit/>
          </a:bodyPr>
          <a:lstStyle/>
          <a:p>
            <a:pPr algn="ctr">
              <a:lnSpc>
                <a:spcPts val="4760"/>
              </a:lnSpc>
            </a:pPr>
            <a:r>
              <a:rPr lang="en-US" sz="3400" b="1">
                <a:solidFill>
                  <a:srgbClr val="D9EAF3"/>
                </a:solidFill>
                <a:latin typeface="Roboto Condensed Bold"/>
                <a:ea typeface="Roboto Condensed Bold"/>
                <a:cs typeface="Roboto Condensed Bold"/>
                <a:sym typeface="Roboto Condensed Bold"/>
              </a:rPr>
              <a:t>ANXIETY</a:t>
            </a:r>
          </a:p>
        </p:txBody>
      </p:sp>
      <p:sp>
        <p:nvSpPr>
          <p:cNvPr id="7" name="TextBox 7"/>
          <p:cNvSpPr txBox="1"/>
          <p:nvPr/>
        </p:nvSpPr>
        <p:spPr>
          <a:xfrm>
            <a:off x="3818427" y="3091621"/>
            <a:ext cx="2769893" cy="589915"/>
          </a:xfrm>
          <a:prstGeom prst="rect">
            <a:avLst/>
          </a:prstGeom>
        </p:spPr>
        <p:txBody>
          <a:bodyPr lIns="0" tIns="0" rIns="0" bIns="0" rtlCol="0" anchor="t">
            <a:spAutoFit/>
          </a:bodyPr>
          <a:lstStyle/>
          <a:p>
            <a:pPr algn="ctr">
              <a:lnSpc>
                <a:spcPts val="4760"/>
              </a:lnSpc>
            </a:pPr>
            <a:r>
              <a:rPr lang="en-US" sz="3400" b="1">
                <a:solidFill>
                  <a:srgbClr val="D9EAF3"/>
                </a:solidFill>
                <a:latin typeface="Roboto Condensed Bold"/>
                <a:ea typeface="Roboto Condensed Bold"/>
                <a:cs typeface="Roboto Condensed Bold"/>
                <a:sym typeface="Roboto Condensed Bold"/>
              </a:rPr>
              <a:t>DEPRESSION</a:t>
            </a:r>
          </a:p>
        </p:txBody>
      </p:sp>
      <p:sp>
        <p:nvSpPr>
          <p:cNvPr id="8" name="TextBox 8"/>
          <p:cNvSpPr txBox="1"/>
          <p:nvPr/>
        </p:nvSpPr>
        <p:spPr>
          <a:xfrm>
            <a:off x="6874832" y="2791583"/>
            <a:ext cx="1785476" cy="1189990"/>
          </a:xfrm>
          <a:prstGeom prst="rect">
            <a:avLst/>
          </a:prstGeom>
        </p:spPr>
        <p:txBody>
          <a:bodyPr lIns="0" tIns="0" rIns="0" bIns="0" rtlCol="0" anchor="t">
            <a:spAutoFit/>
          </a:bodyPr>
          <a:lstStyle/>
          <a:p>
            <a:pPr algn="ctr">
              <a:lnSpc>
                <a:spcPts val="4760"/>
              </a:lnSpc>
            </a:pPr>
            <a:r>
              <a:rPr lang="en-US" sz="3400" b="1">
                <a:solidFill>
                  <a:srgbClr val="D9EAF3"/>
                </a:solidFill>
                <a:latin typeface="Roboto Condensed Bold"/>
                <a:ea typeface="Roboto Condensed Bold"/>
                <a:cs typeface="Roboto Condensed Bold"/>
                <a:sym typeface="Roboto Condensed Bold"/>
              </a:rPr>
              <a:t>SELF-ESTEEM</a:t>
            </a:r>
          </a:p>
        </p:txBody>
      </p:sp>
      <p:sp>
        <p:nvSpPr>
          <p:cNvPr id="9" name="TextBox 9"/>
          <p:cNvSpPr txBox="1"/>
          <p:nvPr/>
        </p:nvSpPr>
        <p:spPr>
          <a:xfrm>
            <a:off x="9851578" y="2791583"/>
            <a:ext cx="1416320" cy="1189990"/>
          </a:xfrm>
          <a:prstGeom prst="rect">
            <a:avLst/>
          </a:prstGeom>
        </p:spPr>
        <p:txBody>
          <a:bodyPr lIns="0" tIns="0" rIns="0" bIns="0" rtlCol="0" anchor="t">
            <a:spAutoFit/>
          </a:bodyPr>
          <a:lstStyle/>
          <a:p>
            <a:pPr algn="ctr">
              <a:lnSpc>
                <a:spcPts val="4760"/>
              </a:lnSpc>
            </a:pPr>
            <a:r>
              <a:rPr lang="en-US" sz="3400" b="1">
                <a:solidFill>
                  <a:srgbClr val="D9EAF3"/>
                </a:solidFill>
                <a:latin typeface="Roboto Condensed Bold"/>
                <a:ea typeface="Roboto Condensed Bold"/>
                <a:cs typeface="Roboto Condensed Bold"/>
                <a:sym typeface="Roboto Condensed Bold"/>
              </a:rPr>
              <a:t>BODY IMAGE</a:t>
            </a:r>
          </a:p>
        </p:txBody>
      </p:sp>
      <p:sp>
        <p:nvSpPr>
          <p:cNvPr id="10" name="TextBox 10"/>
          <p:cNvSpPr txBox="1"/>
          <p:nvPr/>
        </p:nvSpPr>
        <p:spPr>
          <a:xfrm>
            <a:off x="12587803" y="3091621"/>
            <a:ext cx="1416320" cy="589915"/>
          </a:xfrm>
          <a:prstGeom prst="rect">
            <a:avLst/>
          </a:prstGeom>
        </p:spPr>
        <p:txBody>
          <a:bodyPr lIns="0" tIns="0" rIns="0" bIns="0" rtlCol="0" anchor="t">
            <a:spAutoFit/>
          </a:bodyPr>
          <a:lstStyle/>
          <a:p>
            <a:pPr algn="ctr">
              <a:lnSpc>
                <a:spcPts val="4760"/>
              </a:lnSpc>
            </a:pPr>
            <a:r>
              <a:rPr lang="en-US" sz="3400" b="1">
                <a:solidFill>
                  <a:srgbClr val="D9EAF3"/>
                </a:solidFill>
                <a:latin typeface="Roboto Condensed Bold"/>
                <a:ea typeface="Roboto Condensed Bold"/>
                <a:cs typeface="Roboto Condensed Bold"/>
                <a:sym typeface="Roboto Condensed Bold"/>
              </a:rPr>
              <a:t>LINKS</a:t>
            </a:r>
          </a:p>
        </p:txBody>
      </p:sp>
      <p:sp>
        <p:nvSpPr>
          <p:cNvPr id="11" name="TextBox 11"/>
          <p:cNvSpPr txBox="1"/>
          <p:nvPr/>
        </p:nvSpPr>
        <p:spPr>
          <a:xfrm>
            <a:off x="15239988" y="3091621"/>
            <a:ext cx="1416320" cy="589915"/>
          </a:xfrm>
          <a:prstGeom prst="rect">
            <a:avLst/>
          </a:prstGeom>
        </p:spPr>
        <p:txBody>
          <a:bodyPr lIns="0" tIns="0" rIns="0" bIns="0" rtlCol="0" anchor="t">
            <a:spAutoFit/>
          </a:bodyPr>
          <a:lstStyle/>
          <a:p>
            <a:pPr algn="ctr">
              <a:lnSpc>
                <a:spcPts val="4760"/>
              </a:lnSpc>
            </a:pPr>
            <a:r>
              <a:rPr lang="en-US" sz="3400" b="1">
                <a:solidFill>
                  <a:srgbClr val="D9EAF3"/>
                </a:solidFill>
                <a:latin typeface="Roboto Condensed Bold"/>
                <a:ea typeface="Roboto Condensed Bold"/>
                <a:cs typeface="Roboto Condensed Bold"/>
                <a:sym typeface="Roboto Condensed Bold"/>
              </a:rPr>
              <a:t>STATS</a:t>
            </a:r>
          </a:p>
        </p:txBody>
      </p:sp>
      <p:grpSp>
        <p:nvGrpSpPr>
          <p:cNvPr id="12" name="Group 12"/>
          <p:cNvGrpSpPr/>
          <p:nvPr/>
        </p:nvGrpSpPr>
        <p:grpSpPr>
          <a:xfrm>
            <a:off x="1028700" y="5236964"/>
            <a:ext cx="2640975" cy="3967445"/>
            <a:chOff x="0" y="-38100"/>
            <a:chExt cx="695566" cy="1044924"/>
          </a:xfrm>
        </p:grpSpPr>
        <p:sp>
          <p:nvSpPr>
            <p:cNvPr id="13" name="Freeform 13"/>
            <p:cNvSpPr/>
            <p:nvPr/>
          </p:nvSpPr>
          <p:spPr>
            <a:xfrm>
              <a:off x="0" y="0"/>
              <a:ext cx="695565" cy="1006824"/>
            </a:xfrm>
            <a:custGeom>
              <a:avLst/>
              <a:gdLst/>
              <a:ahLst/>
              <a:cxnLst/>
              <a:rect l="l" t="t" r="r" b="b"/>
              <a:pathLst>
                <a:path w="695565" h="1006824">
                  <a:moveTo>
                    <a:pt x="149505" y="0"/>
                  </a:moveTo>
                  <a:lnTo>
                    <a:pt x="546061" y="0"/>
                  </a:lnTo>
                  <a:cubicBezTo>
                    <a:pt x="585712" y="0"/>
                    <a:pt x="623739" y="15751"/>
                    <a:pt x="651777" y="43789"/>
                  </a:cubicBezTo>
                  <a:cubicBezTo>
                    <a:pt x="679814" y="71826"/>
                    <a:pt x="695565" y="109854"/>
                    <a:pt x="695565" y="149505"/>
                  </a:cubicBezTo>
                  <a:lnTo>
                    <a:pt x="695565" y="857319"/>
                  </a:lnTo>
                  <a:cubicBezTo>
                    <a:pt x="695565" y="896970"/>
                    <a:pt x="679814" y="934997"/>
                    <a:pt x="651777" y="963035"/>
                  </a:cubicBezTo>
                  <a:cubicBezTo>
                    <a:pt x="623739" y="991072"/>
                    <a:pt x="585712" y="1006824"/>
                    <a:pt x="546061" y="1006824"/>
                  </a:cubicBezTo>
                  <a:lnTo>
                    <a:pt x="149505" y="1006824"/>
                  </a:lnTo>
                  <a:cubicBezTo>
                    <a:pt x="109854" y="1006824"/>
                    <a:pt x="71826" y="991072"/>
                    <a:pt x="43789" y="963035"/>
                  </a:cubicBezTo>
                  <a:cubicBezTo>
                    <a:pt x="15751" y="934997"/>
                    <a:pt x="0" y="896970"/>
                    <a:pt x="0" y="857319"/>
                  </a:cubicBezTo>
                  <a:lnTo>
                    <a:pt x="0" y="149505"/>
                  </a:lnTo>
                  <a:cubicBezTo>
                    <a:pt x="0" y="109854"/>
                    <a:pt x="15751" y="71826"/>
                    <a:pt x="43789" y="43789"/>
                  </a:cubicBezTo>
                  <a:cubicBezTo>
                    <a:pt x="71826" y="15751"/>
                    <a:pt x="109854" y="0"/>
                    <a:pt x="149505" y="0"/>
                  </a:cubicBezTo>
                  <a:close/>
                </a:path>
              </a:pathLst>
            </a:custGeom>
            <a:solidFill>
              <a:srgbClr val="0B3C5A"/>
            </a:solidFill>
          </p:spPr>
          <p:txBody>
            <a:bodyPr/>
            <a:lstStyle/>
            <a:p>
              <a:endParaRPr lang="en-GB"/>
            </a:p>
          </p:txBody>
        </p:sp>
        <p:sp>
          <p:nvSpPr>
            <p:cNvPr id="14" name="TextBox 14"/>
            <p:cNvSpPr txBox="1"/>
            <p:nvPr/>
          </p:nvSpPr>
          <p:spPr>
            <a:xfrm>
              <a:off x="0" y="-38100"/>
              <a:ext cx="695566" cy="1044924"/>
            </a:xfrm>
            <a:prstGeom prst="rect">
              <a:avLst/>
            </a:prstGeom>
          </p:spPr>
          <p:txBody>
            <a:bodyPr lIns="50800" tIns="50800" rIns="50800" bIns="50800" rtlCol="0" anchor="ctr"/>
            <a:lstStyle/>
            <a:p>
              <a:pPr algn="ctr">
                <a:lnSpc>
                  <a:spcPts val="2659"/>
                </a:lnSpc>
              </a:pPr>
              <a:endParaRPr/>
            </a:p>
          </p:txBody>
        </p:sp>
      </p:grpSp>
      <p:grpSp>
        <p:nvGrpSpPr>
          <p:cNvPr id="15" name="Group 15"/>
          <p:cNvGrpSpPr/>
          <p:nvPr/>
        </p:nvGrpSpPr>
        <p:grpSpPr>
          <a:xfrm>
            <a:off x="3764642" y="5236964"/>
            <a:ext cx="2640975" cy="3967445"/>
            <a:chOff x="0" y="-38100"/>
            <a:chExt cx="695566" cy="1044924"/>
          </a:xfrm>
        </p:grpSpPr>
        <p:sp>
          <p:nvSpPr>
            <p:cNvPr id="16" name="Freeform 16"/>
            <p:cNvSpPr/>
            <p:nvPr/>
          </p:nvSpPr>
          <p:spPr>
            <a:xfrm>
              <a:off x="0" y="0"/>
              <a:ext cx="695565" cy="1006824"/>
            </a:xfrm>
            <a:custGeom>
              <a:avLst/>
              <a:gdLst/>
              <a:ahLst/>
              <a:cxnLst/>
              <a:rect l="l" t="t" r="r" b="b"/>
              <a:pathLst>
                <a:path w="695565" h="1006824">
                  <a:moveTo>
                    <a:pt x="149505" y="0"/>
                  </a:moveTo>
                  <a:lnTo>
                    <a:pt x="546061" y="0"/>
                  </a:lnTo>
                  <a:cubicBezTo>
                    <a:pt x="585712" y="0"/>
                    <a:pt x="623739" y="15751"/>
                    <a:pt x="651777" y="43789"/>
                  </a:cubicBezTo>
                  <a:cubicBezTo>
                    <a:pt x="679814" y="71826"/>
                    <a:pt x="695565" y="109854"/>
                    <a:pt x="695565" y="149505"/>
                  </a:cubicBezTo>
                  <a:lnTo>
                    <a:pt x="695565" y="857319"/>
                  </a:lnTo>
                  <a:cubicBezTo>
                    <a:pt x="695565" y="896970"/>
                    <a:pt x="679814" y="934997"/>
                    <a:pt x="651777" y="963035"/>
                  </a:cubicBezTo>
                  <a:cubicBezTo>
                    <a:pt x="623739" y="991072"/>
                    <a:pt x="585712" y="1006824"/>
                    <a:pt x="546061" y="1006824"/>
                  </a:cubicBezTo>
                  <a:lnTo>
                    <a:pt x="149505" y="1006824"/>
                  </a:lnTo>
                  <a:cubicBezTo>
                    <a:pt x="109854" y="1006824"/>
                    <a:pt x="71826" y="991072"/>
                    <a:pt x="43789" y="963035"/>
                  </a:cubicBezTo>
                  <a:cubicBezTo>
                    <a:pt x="15751" y="934997"/>
                    <a:pt x="0" y="896970"/>
                    <a:pt x="0" y="857319"/>
                  </a:cubicBezTo>
                  <a:lnTo>
                    <a:pt x="0" y="149505"/>
                  </a:lnTo>
                  <a:cubicBezTo>
                    <a:pt x="0" y="109854"/>
                    <a:pt x="15751" y="71826"/>
                    <a:pt x="43789" y="43789"/>
                  </a:cubicBezTo>
                  <a:cubicBezTo>
                    <a:pt x="71826" y="15751"/>
                    <a:pt x="109854" y="0"/>
                    <a:pt x="149505" y="0"/>
                  </a:cubicBezTo>
                  <a:close/>
                </a:path>
              </a:pathLst>
            </a:custGeom>
            <a:solidFill>
              <a:srgbClr val="0B3C5A"/>
            </a:solidFill>
          </p:spPr>
          <p:txBody>
            <a:bodyPr/>
            <a:lstStyle/>
            <a:p>
              <a:endParaRPr lang="en-GB"/>
            </a:p>
          </p:txBody>
        </p:sp>
        <p:sp>
          <p:nvSpPr>
            <p:cNvPr id="17" name="TextBox 17"/>
            <p:cNvSpPr txBox="1"/>
            <p:nvPr/>
          </p:nvSpPr>
          <p:spPr>
            <a:xfrm>
              <a:off x="0" y="-38100"/>
              <a:ext cx="695566" cy="1044924"/>
            </a:xfrm>
            <a:prstGeom prst="rect">
              <a:avLst/>
            </a:prstGeom>
          </p:spPr>
          <p:txBody>
            <a:bodyPr lIns="50800" tIns="50800" rIns="50800" bIns="50800" rtlCol="0" anchor="ctr"/>
            <a:lstStyle/>
            <a:p>
              <a:pPr algn="ctr">
                <a:lnSpc>
                  <a:spcPts val="2659"/>
                </a:lnSpc>
              </a:pPr>
              <a:endParaRPr/>
            </a:p>
          </p:txBody>
        </p:sp>
      </p:grpSp>
      <p:grpSp>
        <p:nvGrpSpPr>
          <p:cNvPr id="18" name="Group 18"/>
          <p:cNvGrpSpPr/>
          <p:nvPr/>
        </p:nvGrpSpPr>
        <p:grpSpPr>
          <a:xfrm>
            <a:off x="6503025" y="5236964"/>
            <a:ext cx="2640975" cy="3967445"/>
            <a:chOff x="0" y="-38100"/>
            <a:chExt cx="695566" cy="1044924"/>
          </a:xfrm>
        </p:grpSpPr>
        <p:sp>
          <p:nvSpPr>
            <p:cNvPr id="19" name="Freeform 19"/>
            <p:cNvSpPr/>
            <p:nvPr/>
          </p:nvSpPr>
          <p:spPr>
            <a:xfrm>
              <a:off x="0" y="0"/>
              <a:ext cx="695565" cy="1006824"/>
            </a:xfrm>
            <a:custGeom>
              <a:avLst/>
              <a:gdLst/>
              <a:ahLst/>
              <a:cxnLst/>
              <a:rect l="l" t="t" r="r" b="b"/>
              <a:pathLst>
                <a:path w="695565" h="1006824">
                  <a:moveTo>
                    <a:pt x="149505" y="0"/>
                  </a:moveTo>
                  <a:lnTo>
                    <a:pt x="546061" y="0"/>
                  </a:lnTo>
                  <a:cubicBezTo>
                    <a:pt x="585712" y="0"/>
                    <a:pt x="623739" y="15751"/>
                    <a:pt x="651777" y="43789"/>
                  </a:cubicBezTo>
                  <a:cubicBezTo>
                    <a:pt x="679814" y="71826"/>
                    <a:pt x="695565" y="109854"/>
                    <a:pt x="695565" y="149505"/>
                  </a:cubicBezTo>
                  <a:lnTo>
                    <a:pt x="695565" y="857319"/>
                  </a:lnTo>
                  <a:cubicBezTo>
                    <a:pt x="695565" y="896970"/>
                    <a:pt x="679814" y="934997"/>
                    <a:pt x="651777" y="963035"/>
                  </a:cubicBezTo>
                  <a:cubicBezTo>
                    <a:pt x="623739" y="991072"/>
                    <a:pt x="585712" y="1006824"/>
                    <a:pt x="546061" y="1006824"/>
                  </a:cubicBezTo>
                  <a:lnTo>
                    <a:pt x="149505" y="1006824"/>
                  </a:lnTo>
                  <a:cubicBezTo>
                    <a:pt x="109854" y="1006824"/>
                    <a:pt x="71826" y="991072"/>
                    <a:pt x="43789" y="963035"/>
                  </a:cubicBezTo>
                  <a:cubicBezTo>
                    <a:pt x="15751" y="934997"/>
                    <a:pt x="0" y="896970"/>
                    <a:pt x="0" y="857319"/>
                  </a:cubicBezTo>
                  <a:lnTo>
                    <a:pt x="0" y="149505"/>
                  </a:lnTo>
                  <a:cubicBezTo>
                    <a:pt x="0" y="109854"/>
                    <a:pt x="15751" y="71826"/>
                    <a:pt x="43789" y="43789"/>
                  </a:cubicBezTo>
                  <a:cubicBezTo>
                    <a:pt x="71826" y="15751"/>
                    <a:pt x="109854" y="0"/>
                    <a:pt x="149505" y="0"/>
                  </a:cubicBezTo>
                  <a:close/>
                </a:path>
              </a:pathLst>
            </a:custGeom>
            <a:solidFill>
              <a:srgbClr val="0B3C5A"/>
            </a:solidFill>
          </p:spPr>
          <p:txBody>
            <a:bodyPr/>
            <a:lstStyle/>
            <a:p>
              <a:endParaRPr lang="en-GB"/>
            </a:p>
          </p:txBody>
        </p:sp>
        <p:sp>
          <p:nvSpPr>
            <p:cNvPr id="20" name="TextBox 20"/>
            <p:cNvSpPr txBox="1"/>
            <p:nvPr/>
          </p:nvSpPr>
          <p:spPr>
            <a:xfrm>
              <a:off x="0" y="-38100"/>
              <a:ext cx="695566" cy="1044924"/>
            </a:xfrm>
            <a:prstGeom prst="rect">
              <a:avLst/>
            </a:prstGeom>
          </p:spPr>
          <p:txBody>
            <a:bodyPr lIns="50800" tIns="50800" rIns="50800" bIns="50800" rtlCol="0" anchor="ctr"/>
            <a:lstStyle/>
            <a:p>
              <a:pPr algn="ctr">
                <a:lnSpc>
                  <a:spcPts val="2659"/>
                </a:lnSpc>
              </a:pPr>
              <a:endParaRPr/>
            </a:p>
          </p:txBody>
        </p:sp>
      </p:grpSp>
      <p:grpSp>
        <p:nvGrpSpPr>
          <p:cNvPr id="21" name="Group 21"/>
          <p:cNvGrpSpPr/>
          <p:nvPr/>
        </p:nvGrpSpPr>
        <p:grpSpPr>
          <a:xfrm>
            <a:off x="9239250" y="5236964"/>
            <a:ext cx="2640975" cy="3967445"/>
            <a:chOff x="0" y="-38100"/>
            <a:chExt cx="695566" cy="1044924"/>
          </a:xfrm>
        </p:grpSpPr>
        <p:sp>
          <p:nvSpPr>
            <p:cNvPr id="22" name="Freeform 22"/>
            <p:cNvSpPr/>
            <p:nvPr/>
          </p:nvSpPr>
          <p:spPr>
            <a:xfrm>
              <a:off x="0" y="0"/>
              <a:ext cx="695565" cy="1006824"/>
            </a:xfrm>
            <a:custGeom>
              <a:avLst/>
              <a:gdLst/>
              <a:ahLst/>
              <a:cxnLst/>
              <a:rect l="l" t="t" r="r" b="b"/>
              <a:pathLst>
                <a:path w="695565" h="1006824">
                  <a:moveTo>
                    <a:pt x="149505" y="0"/>
                  </a:moveTo>
                  <a:lnTo>
                    <a:pt x="546061" y="0"/>
                  </a:lnTo>
                  <a:cubicBezTo>
                    <a:pt x="585712" y="0"/>
                    <a:pt x="623739" y="15751"/>
                    <a:pt x="651777" y="43789"/>
                  </a:cubicBezTo>
                  <a:cubicBezTo>
                    <a:pt x="679814" y="71826"/>
                    <a:pt x="695565" y="109854"/>
                    <a:pt x="695565" y="149505"/>
                  </a:cubicBezTo>
                  <a:lnTo>
                    <a:pt x="695565" y="857319"/>
                  </a:lnTo>
                  <a:cubicBezTo>
                    <a:pt x="695565" y="896970"/>
                    <a:pt x="679814" y="934997"/>
                    <a:pt x="651777" y="963035"/>
                  </a:cubicBezTo>
                  <a:cubicBezTo>
                    <a:pt x="623739" y="991072"/>
                    <a:pt x="585712" y="1006824"/>
                    <a:pt x="546061" y="1006824"/>
                  </a:cubicBezTo>
                  <a:lnTo>
                    <a:pt x="149505" y="1006824"/>
                  </a:lnTo>
                  <a:cubicBezTo>
                    <a:pt x="109854" y="1006824"/>
                    <a:pt x="71826" y="991072"/>
                    <a:pt x="43789" y="963035"/>
                  </a:cubicBezTo>
                  <a:cubicBezTo>
                    <a:pt x="15751" y="934997"/>
                    <a:pt x="0" y="896970"/>
                    <a:pt x="0" y="857319"/>
                  </a:cubicBezTo>
                  <a:lnTo>
                    <a:pt x="0" y="149505"/>
                  </a:lnTo>
                  <a:cubicBezTo>
                    <a:pt x="0" y="109854"/>
                    <a:pt x="15751" y="71826"/>
                    <a:pt x="43789" y="43789"/>
                  </a:cubicBezTo>
                  <a:cubicBezTo>
                    <a:pt x="71826" y="15751"/>
                    <a:pt x="109854" y="0"/>
                    <a:pt x="149505" y="0"/>
                  </a:cubicBezTo>
                  <a:close/>
                </a:path>
              </a:pathLst>
            </a:custGeom>
            <a:solidFill>
              <a:srgbClr val="0B3C5A"/>
            </a:solidFill>
          </p:spPr>
          <p:txBody>
            <a:bodyPr/>
            <a:lstStyle/>
            <a:p>
              <a:endParaRPr lang="en-GB"/>
            </a:p>
          </p:txBody>
        </p:sp>
        <p:sp>
          <p:nvSpPr>
            <p:cNvPr id="23" name="TextBox 23"/>
            <p:cNvSpPr txBox="1"/>
            <p:nvPr/>
          </p:nvSpPr>
          <p:spPr>
            <a:xfrm>
              <a:off x="0" y="-38100"/>
              <a:ext cx="695566" cy="1044924"/>
            </a:xfrm>
            <a:prstGeom prst="rect">
              <a:avLst/>
            </a:prstGeom>
          </p:spPr>
          <p:txBody>
            <a:bodyPr lIns="50800" tIns="50800" rIns="50800" bIns="50800" rtlCol="0" anchor="ctr"/>
            <a:lstStyle/>
            <a:p>
              <a:pPr algn="ctr">
                <a:lnSpc>
                  <a:spcPts val="2659"/>
                </a:lnSpc>
              </a:pPr>
              <a:endParaRPr/>
            </a:p>
          </p:txBody>
        </p:sp>
      </p:grpSp>
      <p:grpSp>
        <p:nvGrpSpPr>
          <p:cNvPr id="24" name="Group 24"/>
          <p:cNvGrpSpPr/>
          <p:nvPr/>
        </p:nvGrpSpPr>
        <p:grpSpPr>
          <a:xfrm>
            <a:off x="11975475" y="5236964"/>
            <a:ext cx="2640975" cy="3967445"/>
            <a:chOff x="0" y="-38100"/>
            <a:chExt cx="695566" cy="1044924"/>
          </a:xfrm>
        </p:grpSpPr>
        <p:sp>
          <p:nvSpPr>
            <p:cNvPr id="25" name="Freeform 25"/>
            <p:cNvSpPr/>
            <p:nvPr/>
          </p:nvSpPr>
          <p:spPr>
            <a:xfrm>
              <a:off x="0" y="0"/>
              <a:ext cx="695565" cy="1006824"/>
            </a:xfrm>
            <a:custGeom>
              <a:avLst/>
              <a:gdLst/>
              <a:ahLst/>
              <a:cxnLst/>
              <a:rect l="l" t="t" r="r" b="b"/>
              <a:pathLst>
                <a:path w="695565" h="1006824">
                  <a:moveTo>
                    <a:pt x="149505" y="0"/>
                  </a:moveTo>
                  <a:lnTo>
                    <a:pt x="546061" y="0"/>
                  </a:lnTo>
                  <a:cubicBezTo>
                    <a:pt x="585712" y="0"/>
                    <a:pt x="623739" y="15751"/>
                    <a:pt x="651777" y="43789"/>
                  </a:cubicBezTo>
                  <a:cubicBezTo>
                    <a:pt x="679814" y="71826"/>
                    <a:pt x="695565" y="109854"/>
                    <a:pt x="695565" y="149505"/>
                  </a:cubicBezTo>
                  <a:lnTo>
                    <a:pt x="695565" y="857319"/>
                  </a:lnTo>
                  <a:cubicBezTo>
                    <a:pt x="695565" y="896970"/>
                    <a:pt x="679814" y="934997"/>
                    <a:pt x="651777" y="963035"/>
                  </a:cubicBezTo>
                  <a:cubicBezTo>
                    <a:pt x="623739" y="991072"/>
                    <a:pt x="585712" y="1006824"/>
                    <a:pt x="546061" y="1006824"/>
                  </a:cubicBezTo>
                  <a:lnTo>
                    <a:pt x="149505" y="1006824"/>
                  </a:lnTo>
                  <a:cubicBezTo>
                    <a:pt x="109854" y="1006824"/>
                    <a:pt x="71826" y="991072"/>
                    <a:pt x="43789" y="963035"/>
                  </a:cubicBezTo>
                  <a:cubicBezTo>
                    <a:pt x="15751" y="934997"/>
                    <a:pt x="0" y="896970"/>
                    <a:pt x="0" y="857319"/>
                  </a:cubicBezTo>
                  <a:lnTo>
                    <a:pt x="0" y="149505"/>
                  </a:lnTo>
                  <a:cubicBezTo>
                    <a:pt x="0" y="109854"/>
                    <a:pt x="15751" y="71826"/>
                    <a:pt x="43789" y="43789"/>
                  </a:cubicBezTo>
                  <a:cubicBezTo>
                    <a:pt x="71826" y="15751"/>
                    <a:pt x="109854" y="0"/>
                    <a:pt x="149505" y="0"/>
                  </a:cubicBezTo>
                  <a:close/>
                </a:path>
              </a:pathLst>
            </a:custGeom>
            <a:solidFill>
              <a:srgbClr val="0B3C5A"/>
            </a:solidFill>
          </p:spPr>
          <p:txBody>
            <a:bodyPr/>
            <a:lstStyle/>
            <a:p>
              <a:endParaRPr lang="en-GB"/>
            </a:p>
          </p:txBody>
        </p:sp>
        <p:sp>
          <p:nvSpPr>
            <p:cNvPr id="26" name="TextBox 26"/>
            <p:cNvSpPr txBox="1"/>
            <p:nvPr/>
          </p:nvSpPr>
          <p:spPr>
            <a:xfrm>
              <a:off x="0" y="-38100"/>
              <a:ext cx="695566" cy="1044924"/>
            </a:xfrm>
            <a:prstGeom prst="rect">
              <a:avLst/>
            </a:prstGeom>
          </p:spPr>
          <p:txBody>
            <a:bodyPr lIns="50800" tIns="50800" rIns="50800" bIns="50800" rtlCol="0" anchor="ctr"/>
            <a:lstStyle/>
            <a:p>
              <a:pPr algn="ctr">
                <a:lnSpc>
                  <a:spcPts val="2659"/>
                </a:lnSpc>
              </a:pPr>
              <a:endParaRPr/>
            </a:p>
          </p:txBody>
        </p:sp>
      </p:grpSp>
      <p:grpSp>
        <p:nvGrpSpPr>
          <p:cNvPr id="27" name="Group 27"/>
          <p:cNvGrpSpPr/>
          <p:nvPr/>
        </p:nvGrpSpPr>
        <p:grpSpPr>
          <a:xfrm>
            <a:off x="14711701" y="5236964"/>
            <a:ext cx="2640975" cy="3967445"/>
            <a:chOff x="0" y="-38100"/>
            <a:chExt cx="695566" cy="1044924"/>
          </a:xfrm>
        </p:grpSpPr>
        <p:sp>
          <p:nvSpPr>
            <p:cNvPr id="28" name="Freeform 28"/>
            <p:cNvSpPr/>
            <p:nvPr/>
          </p:nvSpPr>
          <p:spPr>
            <a:xfrm>
              <a:off x="0" y="0"/>
              <a:ext cx="695565" cy="1006824"/>
            </a:xfrm>
            <a:custGeom>
              <a:avLst/>
              <a:gdLst/>
              <a:ahLst/>
              <a:cxnLst/>
              <a:rect l="l" t="t" r="r" b="b"/>
              <a:pathLst>
                <a:path w="695565" h="1006824">
                  <a:moveTo>
                    <a:pt x="149505" y="0"/>
                  </a:moveTo>
                  <a:lnTo>
                    <a:pt x="546061" y="0"/>
                  </a:lnTo>
                  <a:cubicBezTo>
                    <a:pt x="585712" y="0"/>
                    <a:pt x="623739" y="15751"/>
                    <a:pt x="651777" y="43789"/>
                  </a:cubicBezTo>
                  <a:cubicBezTo>
                    <a:pt x="679814" y="71826"/>
                    <a:pt x="695565" y="109854"/>
                    <a:pt x="695565" y="149505"/>
                  </a:cubicBezTo>
                  <a:lnTo>
                    <a:pt x="695565" y="857319"/>
                  </a:lnTo>
                  <a:cubicBezTo>
                    <a:pt x="695565" y="896970"/>
                    <a:pt x="679814" y="934997"/>
                    <a:pt x="651777" y="963035"/>
                  </a:cubicBezTo>
                  <a:cubicBezTo>
                    <a:pt x="623739" y="991072"/>
                    <a:pt x="585712" y="1006824"/>
                    <a:pt x="546061" y="1006824"/>
                  </a:cubicBezTo>
                  <a:lnTo>
                    <a:pt x="149505" y="1006824"/>
                  </a:lnTo>
                  <a:cubicBezTo>
                    <a:pt x="109854" y="1006824"/>
                    <a:pt x="71826" y="991072"/>
                    <a:pt x="43789" y="963035"/>
                  </a:cubicBezTo>
                  <a:cubicBezTo>
                    <a:pt x="15751" y="934997"/>
                    <a:pt x="0" y="896970"/>
                    <a:pt x="0" y="857319"/>
                  </a:cubicBezTo>
                  <a:lnTo>
                    <a:pt x="0" y="149505"/>
                  </a:lnTo>
                  <a:cubicBezTo>
                    <a:pt x="0" y="109854"/>
                    <a:pt x="15751" y="71826"/>
                    <a:pt x="43789" y="43789"/>
                  </a:cubicBezTo>
                  <a:cubicBezTo>
                    <a:pt x="71826" y="15751"/>
                    <a:pt x="109854" y="0"/>
                    <a:pt x="149505" y="0"/>
                  </a:cubicBezTo>
                  <a:close/>
                </a:path>
              </a:pathLst>
            </a:custGeom>
            <a:solidFill>
              <a:srgbClr val="0B3C5A"/>
            </a:solidFill>
          </p:spPr>
          <p:txBody>
            <a:bodyPr/>
            <a:lstStyle/>
            <a:p>
              <a:endParaRPr lang="en-GB"/>
            </a:p>
          </p:txBody>
        </p:sp>
        <p:sp>
          <p:nvSpPr>
            <p:cNvPr id="29" name="TextBox 29"/>
            <p:cNvSpPr txBox="1"/>
            <p:nvPr/>
          </p:nvSpPr>
          <p:spPr>
            <a:xfrm>
              <a:off x="0" y="-38100"/>
              <a:ext cx="695566" cy="1044924"/>
            </a:xfrm>
            <a:prstGeom prst="rect">
              <a:avLst/>
            </a:prstGeom>
          </p:spPr>
          <p:txBody>
            <a:bodyPr lIns="50800" tIns="50800" rIns="50800" bIns="50800" rtlCol="0" anchor="ctr"/>
            <a:lstStyle/>
            <a:p>
              <a:pPr algn="ctr">
                <a:lnSpc>
                  <a:spcPts val="2659"/>
                </a:lnSpc>
              </a:pPr>
              <a:endParaRPr/>
            </a:p>
          </p:txBody>
        </p:sp>
      </p:grpSp>
      <p:sp>
        <p:nvSpPr>
          <p:cNvPr id="30" name="Freeform 30"/>
          <p:cNvSpPr/>
          <p:nvPr/>
        </p:nvSpPr>
        <p:spPr>
          <a:xfrm rot="-5400000">
            <a:off x="11359404" y="-3803353"/>
            <a:ext cx="7273934" cy="7875811"/>
          </a:xfrm>
          <a:custGeom>
            <a:avLst/>
            <a:gdLst/>
            <a:ahLst/>
            <a:cxnLst/>
            <a:rect l="l" t="t" r="r" b="b"/>
            <a:pathLst>
              <a:path w="7273934" h="7875811">
                <a:moveTo>
                  <a:pt x="0" y="0"/>
                </a:moveTo>
                <a:lnTo>
                  <a:pt x="7273934" y="0"/>
                </a:lnTo>
                <a:lnTo>
                  <a:pt x="7273934" y="7875810"/>
                </a:lnTo>
                <a:lnTo>
                  <a:pt x="0" y="7875810"/>
                </a:lnTo>
                <a:lnTo>
                  <a:pt x="0" y="0"/>
                </a:lnTo>
                <a:close/>
              </a:path>
            </a:pathLst>
          </a:custGeom>
          <a:blipFill>
            <a:blip r:embed="rId4">
              <a:extLst>
                <a:ext uri="{96DAC541-7B7A-43D3-8B79-37D633B846F1}">
                  <asvg:svgBlip xmlns:asvg="http://schemas.microsoft.com/office/drawing/2016/SVG/main" r:embed="rId5"/>
                </a:ext>
              </a:extLst>
            </a:blip>
            <a:stretch>
              <a:fillRect t="-40468"/>
            </a:stretch>
          </a:blipFill>
        </p:spPr>
        <p:txBody>
          <a:bodyPr/>
          <a:lstStyle/>
          <a:p>
            <a:endParaRPr lang="en-GB"/>
          </a:p>
        </p:txBody>
      </p:sp>
      <p:sp>
        <p:nvSpPr>
          <p:cNvPr id="31" name="Freeform 31"/>
          <p:cNvSpPr/>
          <p:nvPr/>
        </p:nvSpPr>
        <p:spPr>
          <a:xfrm rot="-5400000" flipV="1">
            <a:off x="-258322" y="-3803353"/>
            <a:ext cx="7273934" cy="7875811"/>
          </a:xfrm>
          <a:custGeom>
            <a:avLst/>
            <a:gdLst/>
            <a:ahLst/>
            <a:cxnLst/>
            <a:rect l="l" t="t" r="r" b="b"/>
            <a:pathLst>
              <a:path w="7273934" h="7875811">
                <a:moveTo>
                  <a:pt x="0" y="7875810"/>
                </a:moveTo>
                <a:lnTo>
                  <a:pt x="7273934" y="7875810"/>
                </a:lnTo>
                <a:lnTo>
                  <a:pt x="7273934" y="0"/>
                </a:lnTo>
                <a:lnTo>
                  <a:pt x="0" y="0"/>
                </a:lnTo>
                <a:lnTo>
                  <a:pt x="0" y="7875810"/>
                </a:lnTo>
                <a:close/>
              </a:path>
            </a:pathLst>
          </a:custGeom>
          <a:blipFill>
            <a:blip r:embed="rId4">
              <a:extLst>
                <a:ext uri="{96DAC541-7B7A-43D3-8B79-37D633B846F1}">
                  <asvg:svgBlip xmlns:asvg="http://schemas.microsoft.com/office/drawing/2016/SVG/main" r:embed="rId5"/>
                </a:ext>
              </a:extLst>
            </a:blip>
            <a:stretch>
              <a:fillRect t="-40468"/>
            </a:stretch>
          </a:blipFill>
        </p:spPr>
        <p:txBody>
          <a:bodyPr/>
          <a:lstStyle/>
          <a:p>
            <a:endParaRPr lang="en-GB"/>
          </a:p>
        </p:txBody>
      </p:sp>
      <p:sp>
        <p:nvSpPr>
          <p:cNvPr id="33" name="TextBox 33"/>
          <p:cNvSpPr txBox="1"/>
          <p:nvPr/>
        </p:nvSpPr>
        <p:spPr>
          <a:xfrm>
            <a:off x="3818427" y="5236964"/>
            <a:ext cx="2533405" cy="5360442"/>
          </a:xfrm>
          <a:prstGeom prst="rect">
            <a:avLst/>
          </a:prstGeom>
        </p:spPr>
        <p:txBody>
          <a:bodyPr lIns="0" tIns="0" rIns="0" bIns="0" rtlCol="0" anchor="t">
            <a:spAutoFit/>
          </a:bodyPr>
          <a:lstStyle/>
          <a:p>
            <a:pPr algn="ctr">
              <a:lnSpc>
                <a:spcPts val="2800"/>
              </a:lnSpc>
            </a:pPr>
            <a:r>
              <a:rPr lang="en-US" sz="2000">
                <a:solidFill>
                  <a:srgbClr val="FFFFFF"/>
                </a:solidFill>
                <a:latin typeface="Roboto Condensed Bold" panose="02000000000000000000" charset="0"/>
                <a:ea typeface="Roboto Condensed Bold" panose="02000000000000000000" charset="0"/>
                <a:cs typeface="Roboto Condensed Bold" panose="02000000000000000000" charset="0"/>
                <a:sym typeface="Roboto Condensed"/>
              </a:rPr>
              <a:t>Seeing posts on social media can cause an individual to start </a:t>
            </a:r>
            <a:r>
              <a:rPr lang="en-GB" sz="2000">
                <a:latin typeface="Roboto Condensed Bold" panose="02000000000000000000" charset="0"/>
                <a:ea typeface="Roboto Condensed Bold" panose="02000000000000000000" charset="0"/>
                <a:cs typeface="Roboto Condensed Bold" panose="02000000000000000000" charset="0"/>
              </a:rPr>
              <a:t>Feeling bad about themselves can contribute to depression. Social media may also take away time from activities that boost well-being, such as exercise and hobbies(Hoge, Bickham and Cantor, 2017).</a:t>
            </a:r>
          </a:p>
          <a:p>
            <a:pPr algn="ctr">
              <a:lnSpc>
                <a:spcPts val="2800"/>
              </a:lnSpc>
            </a:pPr>
            <a:r>
              <a:rPr lang="en-US" sz="2000">
                <a:solidFill>
                  <a:srgbClr val="FFFFFF"/>
                </a:solidFill>
                <a:latin typeface="Roboto Condensed"/>
                <a:ea typeface="Roboto Condensed"/>
                <a:cs typeface="Roboto Condensed"/>
                <a:sym typeface="Roboto Condensed"/>
              </a:rPr>
              <a:t>    </a:t>
            </a:r>
          </a:p>
        </p:txBody>
      </p:sp>
      <p:sp>
        <p:nvSpPr>
          <p:cNvPr id="34" name="TextBox 34"/>
          <p:cNvSpPr txBox="1"/>
          <p:nvPr/>
        </p:nvSpPr>
        <p:spPr>
          <a:xfrm>
            <a:off x="6555731" y="5681053"/>
            <a:ext cx="2533405" cy="3924151"/>
          </a:xfrm>
          <a:prstGeom prst="rect">
            <a:avLst/>
          </a:prstGeom>
        </p:spPr>
        <p:txBody>
          <a:bodyPr lIns="0" tIns="0" rIns="0" bIns="0" rtlCol="0" anchor="t">
            <a:spAutoFit/>
          </a:bodyPr>
          <a:lstStyle/>
          <a:p>
            <a:pPr algn="ctr">
              <a:lnSpc>
                <a:spcPts val="2800"/>
              </a:lnSpc>
            </a:pPr>
            <a:r>
              <a:rPr lang="en-GB" sz="2000">
                <a:solidFill>
                  <a:srgbClr val="FFFFFF"/>
                </a:solidFill>
                <a:latin typeface="Roboto Condensed Bold" panose="02000000000000000000" charset="0"/>
                <a:ea typeface="Roboto Condensed Bold" panose="02000000000000000000" charset="0"/>
                <a:cs typeface="Roboto Condensed Bold" panose="02000000000000000000" charset="0"/>
                <a:sym typeface="Roboto Condensed"/>
              </a:rPr>
              <a:t>Teens are constantly exposed to highly edited and filtered images of beauty, success, and lifestyle. Comparing themselves to these idealised versions can make them feel they don’t measure up, lowering their self-esteem(Auld, 2019).</a:t>
            </a:r>
            <a:endParaRPr lang="en-US" sz="2000">
              <a:solidFill>
                <a:srgbClr val="FFFFFF"/>
              </a:solidFill>
              <a:latin typeface="Roboto Condensed Bold" panose="02000000000000000000" charset="0"/>
              <a:ea typeface="Roboto Condensed Bold" panose="02000000000000000000" charset="0"/>
              <a:cs typeface="Roboto Condensed Bold" panose="02000000000000000000" charset="0"/>
              <a:sym typeface="Roboto Condensed"/>
            </a:endParaRPr>
          </a:p>
        </p:txBody>
      </p:sp>
      <p:sp>
        <p:nvSpPr>
          <p:cNvPr id="35" name="TextBox 35"/>
          <p:cNvSpPr txBox="1"/>
          <p:nvPr/>
        </p:nvSpPr>
        <p:spPr>
          <a:xfrm>
            <a:off x="9320463" y="5309156"/>
            <a:ext cx="2533405" cy="5001369"/>
          </a:xfrm>
          <a:prstGeom prst="rect">
            <a:avLst/>
          </a:prstGeom>
        </p:spPr>
        <p:txBody>
          <a:bodyPr lIns="0" tIns="0" rIns="0" bIns="0" rtlCol="0" anchor="t">
            <a:spAutoFit/>
          </a:bodyPr>
          <a:lstStyle/>
          <a:p>
            <a:pPr algn="ctr">
              <a:lnSpc>
                <a:spcPts val="2800"/>
              </a:lnSpc>
            </a:pPr>
            <a:r>
              <a:rPr lang="en-GB" sz="2000">
                <a:solidFill>
                  <a:srgbClr val="FFFFFF"/>
                </a:solidFill>
                <a:latin typeface="Roboto Condensed Bold" panose="02000000000000000000" charset="0"/>
                <a:ea typeface="Roboto Condensed Bold" panose="02000000000000000000" charset="0"/>
                <a:cs typeface="Roboto Condensed Bold" panose="02000000000000000000" charset="0"/>
                <a:sym typeface="Roboto Condensed"/>
              </a:rPr>
              <a:t>Constant exposure to idealised and often unrealistic body images of models on social media. including sites such as  Instagram, TikTok, Twitter, YouTube,  and Snapchat. can lead to feelings of discouragement and shame among teenagers when it comes to body image (</a:t>
            </a:r>
            <a:r>
              <a:rPr lang="en-GB" sz="2000" err="1">
                <a:solidFill>
                  <a:srgbClr val="FFFFFF"/>
                </a:solidFill>
                <a:latin typeface="Roboto Condensed Bold" panose="02000000000000000000" charset="0"/>
                <a:ea typeface="Roboto Condensed Bold" panose="02000000000000000000" charset="0"/>
                <a:cs typeface="Roboto Condensed Bold" panose="02000000000000000000" charset="0"/>
                <a:sym typeface="Roboto Condensed"/>
              </a:rPr>
              <a:t>Krzymowski</a:t>
            </a:r>
            <a:r>
              <a:rPr lang="en-GB" sz="2000">
                <a:solidFill>
                  <a:srgbClr val="FFFFFF"/>
                </a:solidFill>
                <a:latin typeface="Roboto Condensed Bold" panose="02000000000000000000" charset="0"/>
                <a:ea typeface="Roboto Condensed Bold" panose="02000000000000000000" charset="0"/>
                <a:cs typeface="Roboto Condensed Bold" panose="02000000000000000000" charset="0"/>
                <a:sym typeface="Roboto Condensed"/>
              </a:rPr>
              <a:t>, 2024).</a:t>
            </a:r>
            <a:endParaRPr lang="en-US" sz="2000">
              <a:solidFill>
                <a:srgbClr val="FFFFFF"/>
              </a:solidFill>
              <a:latin typeface="Roboto Condensed Bold" panose="02000000000000000000" charset="0"/>
              <a:ea typeface="Roboto Condensed Bold" panose="02000000000000000000" charset="0"/>
              <a:cs typeface="Roboto Condensed Bold" panose="02000000000000000000" charset="0"/>
              <a:sym typeface="Roboto Condensed"/>
            </a:endParaRPr>
          </a:p>
        </p:txBody>
      </p:sp>
      <p:sp>
        <p:nvSpPr>
          <p:cNvPr id="36" name="TextBox 36"/>
          <p:cNvSpPr txBox="1"/>
          <p:nvPr/>
        </p:nvSpPr>
        <p:spPr>
          <a:xfrm>
            <a:off x="12080250" y="5681053"/>
            <a:ext cx="2533405" cy="4642296"/>
          </a:xfrm>
          <a:prstGeom prst="rect">
            <a:avLst/>
          </a:prstGeom>
        </p:spPr>
        <p:txBody>
          <a:bodyPr lIns="0" tIns="0" rIns="0" bIns="0" rtlCol="0" anchor="t">
            <a:spAutoFit/>
          </a:bodyPr>
          <a:lstStyle/>
          <a:p>
            <a:pPr algn="ctr">
              <a:lnSpc>
                <a:spcPts val="2800"/>
              </a:lnSpc>
            </a:pPr>
            <a:r>
              <a:rPr lang="en-US" sz="2800">
                <a:solidFill>
                  <a:srgbClr val="FF0000"/>
                </a:solidFill>
                <a:latin typeface="Roboto Condensed Bold" panose="02000000000000000000" charset="0"/>
                <a:ea typeface="Roboto Condensed Bold" panose="02000000000000000000" charset="0"/>
                <a:cs typeface="Roboto Condensed Bold" panose="02000000000000000000" charset="0"/>
                <a:sym typeface="Roboto Condensed"/>
              </a:rPr>
              <a:t>Video on social media and mental health- </a:t>
            </a:r>
            <a:r>
              <a:rPr lang="en-US" sz="2800">
                <a:solidFill>
                  <a:srgbClr val="FF0000"/>
                </a:solidFill>
                <a:latin typeface="Roboto Condensed Bold" panose="02000000000000000000" charset="0"/>
                <a:ea typeface="Roboto Condensed Bold" panose="02000000000000000000" charset="0"/>
                <a:cs typeface="Roboto Condensed Bold" panose="02000000000000000000" charset="0"/>
                <a:sym typeface="Roboto Condensed"/>
                <a:hlinkClick r:id="rId6"/>
              </a:rPr>
              <a:t>https://www.youtube.com/watch?v=Z1BpYDkGoAs</a:t>
            </a:r>
            <a:endParaRPr lang="en-US" sz="2800">
              <a:solidFill>
                <a:srgbClr val="FF0000"/>
              </a:solidFill>
              <a:latin typeface="Roboto Condensed Bold" panose="02000000000000000000" charset="0"/>
              <a:ea typeface="Roboto Condensed Bold" panose="02000000000000000000" charset="0"/>
              <a:cs typeface="Roboto Condensed Bold" panose="02000000000000000000" charset="0"/>
              <a:sym typeface="Roboto Condensed"/>
            </a:endParaRPr>
          </a:p>
          <a:p>
            <a:pPr algn="ctr">
              <a:lnSpc>
                <a:spcPts val="2800"/>
              </a:lnSpc>
            </a:pPr>
            <a:r>
              <a:rPr lang="en-US" sz="2800">
                <a:solidFill>
                  <a:srgbClr val="FF0000"/>
                </a:solidFill>
                <a:latin typeface="Roboto Condensed Bold" panose="02000000000000000000" charset="0"/>
                <a:ea typeface="Roboto Condensed Bold" panose="02000000000000000000" charset="0"/>
                <a:cs typeface="Roboto Condensed Bold" panose="02000000000000000000" charset="0"/>
                <a:sym typeface="Roboto Condensed"/>
              </a:rPr>
              <a:t>Self esteem and body issues- </a:t>
            </a:r>
            <a:r>
              <a:rPr lang="en-US" sz="2800">
                <a:solidFill>
                  <a:srgbClr val="FF0000"/>
                </a:solidFill>
                <a:latin typeface="Roboto Condensed Bold" panose="02000000000000000000" charset="0"/>
                <a:ea typeface="Roboto Condensed Bold" panose="02000000000000000000" charset="0"/>
                <a:cs typeface="Roboto Condensed Bold" panose="02000000000000000000" charset="0"/>
                <a:sym typeface="Roboto Condensed"/>
                <a:hlinkClick r:id="rId7"/>
              </a:rPr>
              <a:t>https://www.youtube.com/watch?v=z2T-Rh838GA</a:t>
            </a:r>
            <a:endParaRPr lang="en-US" sz="2800">
              <a:solidFill>
                <a:srgbClr val="FF0000"/>
              </a:solidFill>
              <a:latin typeface="Roboto Condensed Bold" panose="02000000000000000000" charset="0"/>
              <a:ea typeface="Roboto Condensed Bold" panose="02000000000000000000" charset="0"/>
              <a:cs typeface="Roboto Condensed Bold" panose="02000000000000000000" charset="0"/>
              <a:sym typeface="Roboto Condensed"/>
            </a:endParaRPr>
          </a:p>
          <a:p>
            <a:pPr algn="ctr">
              <a:lnSpc>
                <a:spcPts val="2800"/>
              </a:lnSpc>
            </a:pPr>
            <a:endParaRPr lang="en-US" sz="2800">
              <a:solidFill>
                <a:srgbClr val="FF0000"/>
              </a:solidFill>
              <a:cs typeface="Calibri"/>
            </a:endParaRPr>
          </a:p>
          <a:p>
            <a:pPr algn="ctr">
              <a:lnSpc>
                <a:spcPts val="2800"/>
              </a:lnSpc>
            </a:pPr>
            <a:endParaRPr lang="en-US" sz="2000">
              <a:solidFill>
                <a:srgbClr val="FFFFFF"/>
              </a:solidFill>
              <a:latin typeface="Roboto Condensed"/>
              <a:ea typeface="Roboto Condensed"/>
              <a:cs typeface="Roboto Condensed"/>
              <a:sym typeface="Roboto Condensed"/>
            </a:endParaRPr>
          </a:p>
        </p:txBody>
      </p:sp>
      <p:sp>
        <p:nvSpPr>
          <p:cNvPr id="41" name="TextBox 40">
            <a:extLst>
              <a:ext uri="{FF2B5EF4-FFF2-40B4-BE49-F238E27FC236}">
                <a16:creationId xmlns:a16="http://schemas.microsoft.com/office/drawing/2014/main" id="{3F76AF79-C037-0321-28CD-8E7CBF47EED3}"/>
              </a:ext>
            </a:extLst>
          </p:cNvPr>
          <p:cNvSpPr txBox="1"/>
          <p:nvPr/>
        </p:nvSpPr>
        <p:spPr>
          <a:xfrm>
            <a:off x="72307" y="1730034"/>
            <a:ext cx="17989420" cy="954107"/>
          </a:xfrm>
          <a:prstGeom prst="rect">
            <a:avLst/>
          </a:prstGeom>
          <a:noFill/>
        </p:spPr>
        <p:txBody>
          <a:bodyPr wrap="square" rtlCol="0">
            <a:spAutoFit/>
          </a:bodyPr>
          <a:lstStyle/>
          <a:p>
            <a:r>
              <a:rPr lang="en-GB" sz="2800">
                <a:solidFill>
                  <a:srgbClr val="FF0000"/>
                </a:solidFill>
              </a:rPr>
              <a:t> </a:t>
            </a:r>
            <a:r>
              <a:rPr lang="en-GB" sz="2800">
                <a:solidFill>
                  <a:srgbClr val="FF0000"/>
                </a:solidFill>
                <a:latin typeface="Roboto Condensed Bold" panose="02000000000000000000" charset="0"/>
                <a:ea typeface="Roboto Condensed Bold" panose="02000000000000000000" charset="0"/>
                <a:cs typeface="Roboto Condensed Bold" panose="02000000000000000000" charset="0"/>
              </a:rPr>
              <a:t>The combination of excessive screen time, social comparison, and digital validation can create a harmful environment for children and teens leading to  mental health struggles like depression, anxiety, and low self-esteem.</a:t>
            </a:r>
          </a:p>
        </p:txBody>
      </p:sp>
      <p:sp>
        <p:nvSpPr>
          <p:cNvPr id="46" name="TextBox 45">
            <a:extLst>
              <a:ext uri="{FF2B5EF4-FFF2-40B4-BE49-F238E27FC236}">
                <a16:creationId xmlns:a16="http://schemas.microsoft.com/office/drawing/2014/main" id="{CB0B1F32-CB67-4544-A510-3D75E1258F11}"/>
              </a:ext>
            </a:extLst>
          </p:cNvPr>
          <p:cNvSpPr txBox="1"/>
          <p:nvPr/>
        </p:nvSpPr>
        <p:spPr>
          <a:xfrm>
            <a:off x="1028700" y="5381624"/>
            <a:ext cx="2638534" cy="5016758"/>
          </a:xfrm>
          <a:prstGeom prst="rect">
            <a:avLst/>
          </a:prstGeom>
          <a:noFill/>
        </p:spPr>
        <p:txBody>
          <a:bodyPr wrap="square" rtlCol="0">
            <a:spAutoFit/>
          </a:bodyPr>
          <a:lstStyle/>
          <a:p>
            <a:r>
              <a:rPr lang="en-GB" sz="2000">
                <a:latin typeface="Roboto Condensed Bold" panose="02000000000000000000" charset="0"/>
                <a:ea typeface="Roboto Condensed Bold" panose="02000000000000000000" charset="0"/>
                <a:cs typeface="Roboto Condensed Bold" panose="02000000000000000000" charset="0"/>
              </a:rPr>
              <a:t>Too much time spent online — especially on social media — can impact kids' self-esteem and make them feel sad and anxious, Seeing friends or influencers constantly posting about exciting activities can make teens feel left out or excluded, leading to anxiety about missing social experiences. (Child Mind Institute, 2021).</a:t>
            </a:r>
          </a:p>
        </p:txBody>
      </p:sp>
      <p:sp>
        <p:nvSpPr>
          <p:cNvPr id="39" name="TextBox 38">
            <a:extLst>
              <a:ext uri="{FF2B5EF4-FFF2-40B4-BE49-F238E27FC236}">
                <a16:creationId xmlns:a16="http://schemas.microsoft.com/office/drawing/2014/main" id="{31542774-6FE9-7C61-3894-F96835851291}"/>
              </a:ext>
            </a:extLst>
          </p:cNvPr>
          <p:cNvSpPr txBox="1"/>
          <p:nvPr/>
        </p:nvSpPr>
        <p:spPr>
          <a:xfrm>
            <a:off x="14763138" y="5512526"/>
            <a:ext cx="2550394" cy="3908762"/>
          </a:xfrm>
          <a:prstGeom prst="rect">
            <a:avLst/>
          </a:prstGeom>
          <a:noFill/>
        </p:spPr>
        <p:txBody>
          <a:bodyPr wrap="square" rtlCol="0">
            <a:spAutoFit/>
          </a:bodyPr>
          <a:lstStyle/>
          <a:p>
            <a:r>
              <a:rPr lang="en-GB">
                <a:latin typeface="Roboto Condensed Bold" panose="02000000000000000000" charset="0"/>
                <a:ea typeface="Roboto Condensed Bold" panose="02000000000000000000" charset="0"/>
                <a:cs typeface="Roboto Condensed Bold" panose="02000000000000000000" charset="0"/>
              </a:rPr>
              <a:t>1 in 5 children and young people aged 8 to 16 and 23.% of 17 to 19-year-olds were identified as having a mental disorder mental in 2023</a:t>
            </a:r>
            <a:r>
              <a:rPr lang="en-GB"/>
              <a:t>. </a:t>
            </a:r>
          </a:p>
          <a:p>
            <a:r>
              <a:rPr lang="en-GB" sz="2000">
                <a:latin typeface="Roboto Condensed Bold" panose="02000000000000000000" charset="0"/>
                <a:ea typeface="Roboto Condensed Bold" panose="02000000000000000000" charset="0"/>
                <a:cs typeface="Roboto Condensed Bold" panose="02000000000000000000" charset="0"/>
              </a:rPr>
              <a:t>Also 12% of 17 to 19-year-olds were identified with an eating disorder in 2023, compared to just 0.8% in 2017. (NHS England, 2023)</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7094373">
            <a:off x="-2002877" y="4965986"/>
            <a:ext cx="7273934" cy="7875811"/>
          </a:xfrm>
          <a:custGeom>
            <a:avLst/>
            <a:gdLst/>
            <a:ahLst/>
            <a:cxnLst/>
            <a:rect l="l" t="t" r="r" b="b"/>
            <a:pathLst>
              <a:path w="7273934" h="7875811">
                <a:moveTo>
                  <a:pt x="0" y="0"/>
                </a:moveTo>
                <a:lnTo>
                  <a:pt x="7273934" y="0"/>
                </a:lnTo>
                <a:lnTo>
                  <a:pt x="7273934" y="7875810"/>
                </a:lnTo>
                <a:lnTo>
                  <a:pt x="0" y="7875810"/>
                </a:lnTo>
                <a:lnTo>
                  <a:pt x="0" y="0"/>
                </a:lnTo>
                <a:close/>
              </a:path>
            </a:pathLst>
          </a:custGeom>
          <a:blipFill>
            <a:blip r:embed="rId2">
              <a:extLst>
                <a:ext uri="{96DAC541-7B7A-43D3-8B79-37D633B846F1}">
                  <asvg:svgBlip xmlns:asvg="http://schemas.microsoft.com/office/drawing/2016/SVG/main" r:embed="rId3"/>
                </a:ext>
              </a:extLst>
            </a:blip>
            <a:stretch>
              <a:fillRect t="-40468"/>
            </a:stretch>
          </a:blipFill>
        </p:spPr>
        <p:txBody>
          <a:bodyPr/>
          <a:lstStyle/>
          <a:p>
            <a:endParaRPr lang="en-US"/>
          </a:p>
        </p:txBody>
      </p:sp>
      <p:sp>
        <p:nvSpPr>
          <p:cNvPr id="3" name="Freeform 3"/>
          <p:cNvSpPr/>
          <p:nvPr/>
        </p:nvSpPr>
        <p:spPr>
          <a:xfrm>
            <a:off x="-281654" y="3279263"/>
            <a:ext cx="11814062" cy="4725625"/>
          </a:xfrm>
          <a:custGeom>
            <a:avLst/>
            <a:gdLst/>
            <a:ahLst/>
            <a:cxnLst/>
            <a:rect l="l" t="t" r="r" b="b"/>
            <a:pathLst>
              <a:path w="11814062" h="4725625">
                <a:moveTo>
                  <a:pt x="0" y="0"/>
                </a:moveTo>
                <a:lnTo>
                  <a:pt x="11814062" y="0"/>
                </a:lnTo>
                <a:lnTo>
                  <a:pt x="11814062" y="4725625"/>
                </a:lnTo>
                <a:lnTo>
                  <a:pt x="0" y="472562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4" name="Freeform 4"/>
          <p:cNvSpPr/>
          <p:nvPr/>
        </p:nvSpPr>
        <p:spPr>
          <a:xfrm rot="-5400000">
            <a:off x="11703648" y="-3854408"/>
            <a:ext cx="7273934" cy="7875811"/>
          </a:xfrm>
          <a:custGeom>
            <a:avLst/>
            <a:gdLst/>
            <a:ahLst/>
            <a:cxnLst/>
            <a:rect l="l" t="t" r="r" b="b"/>
            <a:pathLst>
              <a:path w="7273934" h="7875811">
                <a:moveTo>
                  <a:pt x="0" y="0"/>
                </a:moveTo>
                <a:lnTo>
                  <a:pt x="7273934" y="0"/>
                </a:lnTo>
                <a:lnTo>
                  <a:pt x="7273934" y="7875810"/>
                </a:lnTo>
                <a:lnTo>
                  <a:pt x="0" y="7875810"/>
                </a:lnTo>
                <a:lnTo>
                  <a:pt x="0" y="0"/>
                </a:lnTo>
                <a:close/>
              </a:path>
            </a:pathLst>
          </a:custGeom>
          <a:blipFill>
            <a:blip r:embed="rId2">
              <a:extLst>
                <a:ext uri="{96DAC541-7B7A-43D3-8B79-37D633B846F1}">
                  <asvg:svgBlip xmlns:asvg="http://schemas.microsoft.com/office/drawing/2016/SVG/main" r:embed="rId3"/>
                </a:ext>
              </a:extLst>
            </a:blip>
            <a:stretch>
              <a:fillRect t="-40468"/>
            </a:stretch>
          </a:blipFill>
        </p:spPr>
        <p:txBody>
          <a:bodyPr/>
          <a:lstStyle/>
          <a:p>
            <a:endParaRPr lang="en-US"/>
          </a:p>
        </p:txBody>
      </p:sp>
      <p:sp>
        <p:nvSpPr>
          <p:cNvPr id="5" name="TextBox 5"/>
          <p:cNvSpPr txBox="1"/>
          <p:nvPr/>
        </p:nvSpPr>
        <p:spPr>
          <a:xfrm>
            <a:off x="12004563" y="818133"/>
            <a:ext cx="4892788" cy="2223366"/>
          </a:xfrm>
          <a:prstGeom prst="rect">
            <a:avLst/>
          </a:prstGeom>
        </p:spPr>
        <p:txBody>
          <a:bodyPr wrap="square" lIns="0" tIns="0" rIns="0" bIns="0" rtlCol="0" anchor="t">
            <a:spAutoFit/>
          </a:bodyPr>
          <a:lstStyle/>
          <a:p>
            <a:pPr algn="ctr">
              <a:lnSpc>
                <a:spcPts val="8959"/>
              </a:lnSpc>
            </a:pPr>
            <a:r>
              <a:rPr lang="en-US" sz="6350" b="1">
                <a:solidFill>
                  <a:srgbClr val="D9EAF3"/>
                </a:solidFill>
                <a:latin typeface="Roboto Condensed Bold"/>
                <a:ea typeface="Roboto Condensed Bold"/>
                <a:cs typeface="Roboto Condensed Bold"/>
                <a:sym typeface="Roboto Condensed Bold"/>
              </a:rPr>
              <a:t> Dangers of technology </a:t>
            </a:r>
          </a:p>
        </p:txBody>
      </p:sp>
      <p:sp>
        <p:nvSpPr>
          <p:cNvPr id="6" name="Freeform 6"/>
          <p:cNvSpPr/>
          <p:nvPr/>
        </p:nvSpPr>
        <p:spPr>
          <a:xfrm>
            <a:off x="-228136" y="-63848"/>
            <a:ext cx="11963400" cy="4346172"/>
          </a:xfrm>
          <a:custGeom>
            <a:avLst/>
            <a:gdLst/>
            <a:ahLst/>
            <a:cxnLst/>
            <a:rect l="l" t="t" r="r" b="b"/>
            <a:pathLst>
              <a:path w="11814062" h="4725625">
                <a:moveTo>
                  <a:pt x="0" y="0"/>
                </a:moveTo>
                <a:lnTo>
                  <a:pt x="11814062" y="0"/>
                </a:lnTo>
                <a:lnTo>
                  <a:pt x="11814062" y="4725625"/>
                </a:lnTo>
                <a:lnTo>
                  <a:pt x="0" y="472562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r>
              <a:rPr lang="en-GB"/>
              <a:t> </a:t>
            </a:r>
          </a:p>
        </p:txBody>
      </p:sp>
      <p:pic>
        <p:nvPicPr>
          <p:cNvPr id="9" name="Picture 8">
            <a:extLst>
              <a:ext uri="{FF2B5EF4-FFF2-40B4-BE49-F238E27FC236}">
                <a16:creationId xmlns:a16="http://schemas.microsoft.com/office/drawing/2014/main" id="{F52082FF-8573-2962-9CAA-41C431AE43A9}"/>
              </a:ext>
            </a:extLst>
          </p:cNvPr>
          <p:cNvPicPr>
            <a:picLocks noChangeAspect="1"/>
          </p:cNvPicPr>
          <p:nvPr/>
        </p:nvPicPr>
        <p:blipFill>
          <a:blip r:embed="rId6"/>
          <a:stretch>
            <a:fillRect/>
          </a:stretch>
        </p:blipFill>
        <p:spPr>
          <a:xfrm>
            <a:off x="-281654" y="6857647"/>
            <a:ext cx="11684363" cy="4490352"/>
          </a:xfrm>
          <a:prstGeom prst="rect">
            <a:avLst/>
          </a:prstGeom>
        </p:spPr>
      </p:pic>
      <p:sp>
        <p:nvSpPr>
          <p:cNvPr id="10" name="TextBox 9">
            <a:extLst>
              <a:ext uri="{FF2B5EF4-FFF2-40B4-BE49-F238E27FC236}">
                <a16:creationId xmlns:a16="http://schemas.microsoft.com/office/drawing/2014/main" id="{ED8B7F51-38E9-E821-A01F-FE1017B1C176}"/>
              </a:ext>
            </a:extLst>
          </p:cNvPr>
          <p:cNvSpPr txBox="1"/>
          <p:nvPr/>
        </p:nvSpPr>
        <p:spPr>
          <a:xfrm>
            <a:off x="1924050" y="7086600"/>
            <a:ext cx="5720449" cy="461665"/>
          </a:xfrm>
          <a:prstGeom prst="rect">
            <a:avLst/>
          </a:prstGeom>
          <a:noFill/>
        </p:spPr>
        <p:txBody>
          <a:bodyPr wrap="square" rtlCol="0">
            <a:spAutoFit/>
          </a:bodyPr>
          <a:lstStyle/>
          <a:p>
            <a:r>
              <a:rPr lang="en-GB" sz="2400">
                <a:solidFill>
                  <a:schemeClr val="accent1">
                    <a:lumMod val="75000"/>
                  </a:schemeClr>
                </a:solidFill>
                <a:latin typeface="Roboto Condensed Bold" panose="02000000000000000000" charset="0"/>
                <a:ea typeface="Roboto Condensed Bold" panose="02000000000000000000" charset="0"/>
                <a:cs typeface="Roboto Condensed Bold" panose="02000000000000000000" charset="0"/>
              </a:rPr>
              <a:t>           </a:t>
            </a:r>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Inappropriate content </a:t>
            </a:r>
          </a:p>
        </p:txBody>
      </p:sp>
      <p:sp>
        <p:nvSpPr>
          <p:cNvPr id="11" name="TextBox 10">
            <a:extLst>
              <a:ext uri="{FF2B5EF4-FFF2-40B4-BE49-F238E27FC236}">
                <a16:creationId xmlns:a16="http://schemas.microsoft.com/office/drawing/2014/main" id="{9406F4DF-0806-0F61-8406-2B6E7E6410B2}"/>
              </a:ext>
            </a:extLst>
          </p:cNvPr>
          <p:cNvSpPr txBox="1"/>
          <p:nvPr/>
        </p:nvSpPr>
        <p:spPr>
          <a:xfrm>
            <a:off x="756141" y="-138665"/>
            <a:ext cx="10318475" cy="3416320"/>
          </a:xfrm>
          <a:prstGeom prst="rect">
            <a:avLst/>
          </a:prstGeom>
          <a:noFill/>
        </p:spPr>
        <p:txBody>
          <a:bodyPr wrap="square" rtlCol="0">
            <a:spAutoFit/>
          </a:bodyPr>
          <a:lstStyle/>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                                      Cyberbullying </a:t>
            </a:r>
          </a:p>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is a type of bullying that occurs through technology,  like social media, texts and emails. Cyberbullying can include:</a:t>
            </a:r>
          </a:p>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 sending threatening or abusive text messages</a:t>
            </a:r>
          </a:p>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 creating and sharing embarrassing images or videos</a:t>
            </a:r>
          </a:p>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 trolling – the sending of menacing or upsetting messages on social networks, chat rooms or online games</a:t>
            </a:r>
          </a:p>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-excluding children from online games, activities or friendship groups</a:t>
            </a:r>
          </a:p>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-shaming someone online (NSPCC, 2016).</a:t>
            </a:r>
          </a:p>
        </p:txBody>
      </p:sp>
      <p:sp>
        <p:nvSpPr>
          <p:cNvPr id="12" name="TextBox 11">
            <a:extLst>
              <a:ext uri="{FF2B5EF4-FFF2-40B4-BE49-F238E27FC236}">
                <a16:creationId xmlns:a16="http://schemas.microsoft.com/office/drawing/2014/main" id="{9688D2A6-61A7-69B4-D105-DCC66BD95378}"/>
              </a:ext>
            </a:extLst>
          </p:cNvPr>
          <p:cNvSpPr txBox="1"/>
          <p:nvPr/>
        </p:nvSpPr>
        <p:spPr>
          <a:xfrm>
            <a:off x="428049" y="3696353"/>
            <a:ext cx="10318475" cy="2677656"/>
          </a:xfrm>
          <a:prstGeom prst="rect">
            <a:avLst/>
          </a:prstGeom>
          <a:noFill/>
        </p:spPr>
        <p:txBody>
          <a:bodyPr wrap="square" rtlCol="0">
            <a:spAutoFit/>
          </a:bodyPr>
          <a:lstStyle/>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                                       Online predators</a:t>
            </a:r>
          </a:p>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Online predators looking to groom children online often visit social media websites that are popular with young people and will pretend to be their age. The adult may try to secure their trust with fake profile pictures, by pretending to share similar interests, by offering gifts to the child or by complimenting the child. Online grooming may be difficult to detect because it often occurs while a child is home and simply using the computer or another technology device (Kraut, 2023).</a:t>
            </a:r>
          </a:p>
        </p:txBody>
      </p:sp>
      <p:sp>
        <p:nvSpPr>
          <p:cNvPr id="13" name="TextBox 12">
            <a:extLst>
              <a:ext uri="{FF2B5EF4-FFF2-40B4-BE49-F238E27FC236}">
                <a16:creationId xmlns:a16="http://schemas.microsoft.com/office/drawing/2014/main" id="{FB4E3AF2-ABE0-A6C7-8FF8-13202AA11387}"/>
              </a:ext>
            </a:extLst>
          </p:cNvPr>
          <p:cNvSpPr txBox="1"/>
          <p:nvPr/>
        </p:nvSpPr>
        <p:spPr>
          <a:xfrm>
            <a:off x="190500" y="7423679"/>
            <a:ext cx="10706100" cy="2677656"/>
          </a:xfrm>
          <a:prstGeom prst="rect">
            <a:avLst/>
          </a:prstGeom>
          <a:noFill/>
        </p:spPr>
        <p:txBody>
          <a:bodyPr wrap="square" rtlCol="0">
            <a:spAutoFit/>
          </a:bodyPr>
          <a:lstStyle/>
          <a:p>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Inappropriate content can come in many forms, from inaccurate information, to content that may lead teens and children to unlawful behaviour. Children with unsupervised access to the internet can stumble across this content or it could even be sent to them directly by another child. Content that contains profanity or vulgar language, promotes vandalism, crime, racism, eating disorders, or suicide, as well as pictures, videos, or games promoting violence or cruelty toward people or animals (</a:t>
            </a:r>
            <a:r>
              <a:rPr lang="en-GB" sz="2400" err="1">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InternetMatters</a:t>
            </a:r>
            <a:r>
              <a:rPr lang="en-GB" sz="2400">
                <a:solidFill>
                  <a:schemeClr val="accent1">
                    <a:lumMod val="50000"/>
                  </a:schemeClr>
                </a:solidFill>
                <a:latin typeface="Roboto Condensed Bold" panose="02000000000000000000" charset="0"/>
                <a:ea typeface="Roboto Condensed Bold" panose="02000000000000000000" charset="0"/>
                <a:cs typeface="Roboto Condensed Bold" panose="02000000000000000000" charset="0"/>
              </a:rPr>
              <a:t>, 2019).</a:t>
            </a:r>
          </a:p>
        </p:txBody>
      </p:sp>
      <p:pic>
        <p:nvPicPr>
          <p:cNvPr id="14" name="Picture 13">
            <a:extLst>
              <a:ext uri="{FF2B5EF4-FFF2-40B4-BE49-F238E27FC236}">
                <a16:creationId xmlns:a16="http://schemas.microsoft.com/office/drawing/2014/main" id="{BB079C54-FC15-22FF-6AFA-4E52EF309F96}"/>
              </a:ext>
            </a:extLst>
          </p:cNvPr>
          <p:cNvPicPr>
            <a:picLocks noChangeAspect="1"/>
          </p:cNvPicPr>
          <p:nvPr/>
        </p:nvPicPr>
        <p:blipFill>
          <a:blip r:embed="rId7"/>
          <a:stretch>
            <a:fillRect/>
          </a:stretch>
        </p:blipFill>
        <p:spPr>
          <a:xfrm>
            <a:off x="12207418" y="4143375"/>
            <a:ext cx="5410200" cy="3600450"/>
          </a:xfrm>
          <a:prstGeom prst="rect">
            <a:avLst/>
          </a:prstGeom>
        </p:spPr>
      </p:pic>
      <p:sp>
        <p:nvSpPr>
          <p:cNvPr id="16" name="TextBox 15">
            <a:extLst>
              <a:ext uri="{FF2B5EF4-FFF2-40B4-BE49-F238E27FC236}">
                <a16:creationId xmlns:a16="http://schemas.microsoft.com/office/drawing/2014/main" id="{BA963026-B1A5-03B8-D724-AB51CB12BA1C}"/>
              </a:ext>
            </a:extLst>
          </p:cNvPr>
          <p:cNvSpPr txBox="1"/>
          <p:nvPr/>
        </p:nvSpPr>
        <p:spPr>
          <a:xfrm>
            <a:off x="2147888" y="5025509"/>
            <a:ext cx="11420474" cy="369332"/>
          </a:xfrm>
          <a:prstGeom prst="rect">
            <a:avLst/>
          </a:prstGeom>
          <a:noFill/>
        </p:spPr>
        <p:txBody>
          <a:bodyPr wrap="square">
            <a:spAutoFit/>
          </a:bodyPr>
          <a:lstStyle/>
          <a:p>
            <a:r>
              <a:rPr lang="en-GB"/>
              <a: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3" name="Freeform 3"/>
          <p:cNvSpPr/>
          <p:nvPr/>
        </p:nvSpPr>
        <p:spPr>
          <a:xfrm>
            <a:off x="-3159913" y="-7244187"/>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rot="4421624" flipV="1">
            <a:off x="13622333" y="5777762"/>
            <a:ext cx="7273934" cy="7875811"/>
          </a:xfrm>
          <a:custGeom>
            <a:avLst/>
            <a:gdLst/>
            <a:ahLst/>
            <a:cxnLst/>
            <a:rect l="l" t="t" r="r" b="b"/>
            <a:pathLst>
              <a:path w="7273934" h="7875811">
                <a:moveTo>
                  <a:pt x="0" y="7875810"/>
                </a:moveTo>
                <a:lnTo>
                  <a:pt x="7273934" y="7875810"/>
                </a:lnTo>
                <a:lnTo>
                  <a:pt x="7273934" y="0"/>
                </a:lnTo>
                <a:lnTo>
                  <a:pt x="0" y="0"/>
                </a:lnTo>
                <a:lnTo>
                  <a:pt x="0" y="7875810"/>
                </a:lnTo>
                <a:close/>
              </a:path>
            </a:pathLst>
          </a:custGeom>
          <a:blipFill>
            <a:blip r:embed="rId5">
              <a:extLst>
                <a:ext uri="{96DAC541-7B7A-43D3-8B79-37D633B846F1}">
                  <asvg:svgBlip xmlns:asvg="http://schemas.microsoft.com/office/drawing/2016/SVG/main" r:embed="rId6"/>
                </a:ext>
              </a:extLst>
            </a:blip>
            <a:stretch>
              <a:fillRect t="-40468"/>
            </a:stretch>
          </a:blipFill>
        </p:spPr>
        <p:txBody>
          <a:bodyPr/>
          <a:lstStyle/>
          <a:p>
            <a:endParaRPr lang="en-GB"/>
          </a:p>
        </p:txBody>
      </p:sp>
      <p:sp>
        <p:nvSpPr>
          <p:cNvPr id="7" name="TextBox 7"/>
          <p:cNvSpPr txBox="1"/>
          <p:nvPr/>
        </p:nvSpPr>
        <p:spPr>
          <a:xfrm>
            <a:off x="503355" y="579815"/>
            <a:ext cx="6527605" cy="3371215"/>
          </a:xfrm>
          <a:prstGeom prst="rect">
            <a:avLst/>
          </a:prstGeom>
        </p:spPr>
        <p:txBody>
          <a:bodyPr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Social Skills and Interpersonal Relationships </a:t>
            </a:r>
            <a:endParaRPr lang="en-US" sz="6350" b="1">
              <a:solidFill>
                <a:srgbClr val="FF0000"/>
              </a:solidFill>
              <a:latin typeface="Roboto Condensed Bold"/>
              <a:ea typeface="Roboto Condensed Bold"/>
              <a:cs typeface="Roboto Condensed Bold"/>
            </a:endParaRPr>
          </a:p>
        </p:txBody>
      </p:sp>
      <p:sp>
        <p:nvSpPr>
          <p:cNvPr id="8" name="TextBox 8"/>
          <p:cNvSpPr txBox="1"/>
          <p:nvPr/>
        </p:nvSpPr>
        <p:spPr>
          <a:xfrm>
            <a:off x="503355" y="4941953"/>
            <a:ext cx="6527605" cy="2693045"/>
          </a:xfrm>
          <a:prstGeom prst="rect">
            <a:avLst/>
          </a:prstGeom>
        </p:spPr>
        <p:txBody>
          <a:bodyPr lIns="0" tIns="0" rIns="0" bIns="0" rtlCol="0" anchor="t">
            <a:spAutoFit/>
          </a:bodyPr>
          <a:lstStyle/>
          <a:p>
            <a:pPr>
              <a:lnSpc>
                <a:spcPts val="4200"/>
              </a:lnSpc>
            </a:pPr>
            <a:r>
              <a:rPr lang="en-US" sz="3600">
                <a:latin typeface="Roboto Condensed"/>
                <a:ea typeface="Roboto Condensed"/>
                <a:cs typeface="Roboto Condensed"/>
              </a:rPr>
              <a:t>The use of the internet and social media can effect a child's social skills and interpersonal relationships. From cyberbullying to addiction – it all plays a part.</a:t>
            </a:r>
          </a:p>
        </p:txBody>
      </p:sp>
      <p:pic>
        <p:nvPicPr>
          <p:cNvPr id="9" name="Picture 8" descr="Hands holding a tablet with icons above it&#10;&#10;Description automatically generated">
            <a:extLst>
              <a:ext uri="{FF2B5EF4-FFF2-40B4-BE49-F238E27FC236}">
                <a16:creationId xmlns:a16="http://schemas.microsoft.com/office/drawing/2014/main" id="{9959DF4C-39FB-E678-0920-8FB5E176A7DA}"/>
              </a:ext>
            </a:extLst>
          </p:cNvPr>
          <p:cNvPicPr>
            <a:picLocks noChangeAspect="1"/>
          </p:cNvPicPr>
          <p:nvPr/>
        </p:nvPicPr>
        <p:blipFill>
          <a:blip r:embed="rId7"/>
          <a:stretch>
            <a:fillRect/>
          </a:stretch>
        </p:blipFill>
        <p:spPr>
          <a:xfrm>
            <a:off x="8034338" y="1797440"/>
            <a:ext cx="9271419" cy="5851045"/>
          </a:xfrm>
          <a:prstGeom prst="rect">
            <a:avLst/>
          </a:prstGeom>
        </p:spPr>
      </p:pic>
      <p:sp>
        <p:nvSpPr>
          <p:cNvPr id="5" name="TextBox 4">
            <a:extLst>
              <a:ext uri="{FF2B5EF4-FFF2-40B4-BE49-F238E27FC236}">
                <a16:creationId xmlns:a16="http://schemas.microsoft.com/office/drawing/2014/main" id="{657F6E70-64DF-3DA1-7118-6E43220D8C9A}"/>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3" name="Freeform 3"/>
          <p:cNvSpPr/>
          <p:nvPr/>
        </p:nvSpPr>
        <p:spPr>
          <a:xfrm>
            <a:off x="-3159913" y="-7244187"/>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rot="4421624" flipV="1">
            <a:off x="13622333" y="5777762"/>
            <a:ext cx="7273934" cy="7875811"/>
          </a:xfrm>
          <a:custGeom>
            <a:avLst/>
            <a:gdLst/>
            <a:ahLst/>
            <a:cxnLst/>
            <a:rect l="l" t="t" r="r" b="b"/>
            <a:pathLst>
              <a:path w="7273934" h="7875811">
                <a:moveTo>
                  <a:pt x="0" y="7875810"/>
                </a:moveTo>
                <a:lnTo>
                  <a:pt x="7273934" y="7875810"/>
                </a:lnTo>
                <a:lnTo>
                  <a:pt x="7273934" y="0"/>
                </a:lnTo>
                <a:lnTo>
                  <a:pt x="0" y="0"/>
                </a:lnTo>
                <a:lnTo>
                  <a:pt x="0" y="7875810"/>
                </a:lnTo>
                <a:close/>
              </a:path>
            </a:pathLst>
          </a:custGeom>
          <a:blipFill>
            <a:blip r:embed="rId5">
              <a:extLst>
                <a:ext uri="{96DAC541-7B7A-43D3-8B79-37D633B846F1}">
                  <asvg:svgBlip xmlns:asvg="http://schemas.microsoft.com/office/drawing/2016/SVG/main" r:embed="rId6"/>
                </a:ext>
              </a:extLst>
            </a:blip>
            <a:stretch>
              <a:fillRect t="-40468"/>
            </a:stretch>
          </a:blipFill>
        </p:spPr>
        <p:txBody>
          <a:bodyPr/>
          <a:lstStyle/>
          <a:p>
            <a:endParaRPr lang="en-GB"/>
          </a:p>
        </p:txBody>
      </p:sp>
      <p:sp>
        <p:nvSpPr>
          <p:cNvPr id="7" name="TextBox 7"/>
          <p:cNvSpPr txBox="1"/>
          <p:nvPr/>
        </p:nvSpPr>
        <p:spPr>
          <a:xfrm>
            <a:off x="503355" y="579815"/>
            <a:ext cx="6527605" cy="3371215"/>
          </a:xfrm>
          <a:prstGeom prst="rect">
            <a:avLst/>
          </a:prstGeom>
        </p:spPr>
        <p:txBody>
          <a:bodyPr lIns="0" tIns="0" rIns="0" bIns="0" rtlCol="0" anchor="t">
            <a:spAutoFit/>
          </a:bodyPr>
          <a:lstStyle/>
          <a:p>
            <a:pPr algn="ctr">
              <a:lnSpc>
                <a:spcPts val="8959"/>
              </a:lnSpc>
            </a:pPr>
            <a:r>
              <a:rPr lang="en-US" sz="6350" b="1" u="sng">
                <a:solidFill>
                  <a:srgbClr val="D9EAF3"/>
                </a:solidFill>
                <a:latin typeface="Roboto Condensed Bold"/>
                <a:ea typeface="Roboto Condensed Bold"/>
                <a:cs typeface="Roboto Condensed Bold"/>
                <a:sym typeface="Roboto Condensed Bold"/>
              </a:rPr>
              <a:t>Social Skills and Interpersonal Relationships cont. </a:t>
            </a:r>
            <a:endParaRPr lang="en-US" sz="6350" b="1" u="sng">
              <a:solidFill>
                <a:srgbClr val="FF0000"/>
              </a:solidFill>
              <a:latin typeface="Roboto Condensed Bold"/>
              <a:ea typeface="Roboto Condensed Bold"/>
              <a:cs typeface="Roboto Condensed Bold"/>
            </a:endParaRPr>
          </a:p>
        </p:txBody>
      </p:sp>
      <p:sp>
        <p:nvSpPr>
          <p:cNvPr id="8" name="TextBox 8"/>
          <p:cNvSpPr txBox="1"/>
          <p:nvPr/>
        </p:nvSpPr>
        <p:spPr>
          <a:xfrm>
            <a:off x="503355" y="4144010"/>
            <a:ext cx="6527605" cy="5328382"/>
          </a:xfrm>
          <a:prstGeom prst="rect">
            <a:avLst/>
          </a:prstGeom>
        </p:spPr>
        <p:txBody>
          <a:bodyPr lIns="0" tIns="0" rIns="0" bIns="0" rtlCol="0" anchor="t">
            <a:spAutoFit/>
          </a:bodyPr>
          <a:lstStyle/>
          <a:p>
            <a:pPr>
              <a:lnSpc>
                <a:spcPts val="4200"/>
              </a:lnSpc>
            </a:pPr>
            <a:r>
              <a:rPr lang="en-US" sz="2400">
                <a:latin typeface="Roboto Condensed"/>
                <a:ea typeface="Roboto Condensed"/>
                <a:cs typeface="Roboto Condensed"/>
              </a:rPr>
              <a:t>Using technology instead of communicating face-to-face may be a way in which young people may remove some forms of social anxiety (Pierce, 2009)</a:t>
            </a:r>
          </a:p>
          <a:p>
            <a:pPr>
              <a:lnSpc>
                <a:spcPts val="4200"/>
              </a:lnSpc>
            </a:pPr>
            <a:endParaRPr lang="en-US" sz="2400">
              <a:latin typeface="Roboto Condensed"/>
              <a:ea typeface="Roboto Condensed"/>
              <a:cs typeface="Roboto Condensed"/>
            </a:endParaRPr>
          </a:p>
          <a:p>
            <a:pPr>
              <a:lnSpc>
                <a:spcPts val="4200"/>
              </a:lnSpc>
            </a:pPr>
            <a:r>
              <a:rPr lang="en-US" sz="2400">
                <a:latin typeface="Roboto Condensed"/>
                <a:ea typeface="Roboto Condensed"/>
                <a:cs typeface="Roboto Condensed"/>
              </a:rPr>
              <a:t>Assumed that children are able to engage in what the internet has to offer, it is assumed that children will be able to do this – not always the case (Livingstone, 2011)</a:t>
            </a:r>
          </a:p>
          <a:p>
            <a:pPr>
              <a:lnSpc>
                <a:spcPts val="4200"/>
              </a:lnSpc>
            </a:pPr>
            <a:endParaRPr lang="en-US" sz="2400">
              <a:latin typeface="Roboto Condensed"/>
              <a:ea typeface="Roboto Condensed"/>
              <a:cs typeface="Roboto Condensed"/>
            </a:endParaRPr>
          </a:p>
          <a:p>
            <a:pPr>
              <a:lnSpc>
                <a:spcPts val="4200"/>
              </a:lnSpc>
            </a:pPr>
            <a:endParaRPr lang="en-US" sz="2400">
              <a:latin typeface="Roboto Condensed"/>
              <a:ea typeface="Roboto Condensed"/>
              <a:cs typeface="Roboto Condensed"/>
            </a:endParaRPr>
          </a:p>
        </p:txBody>
      </p:sp>
      <p:pic>
        <p:nvPicPr>
          <p:cNvPr id="9" name="Picture 8" descr="A child sitting on a chair with her hands on her face&#10;&#10;Description automatically generated">
            <a:extLst>
              <a:ext uri="{FF2B5EF4-FFF2-40B4-BE49-F238E27FC236}">
                <a16:creationId xmlns:a16="http://schemas.microsoft.com/office/drawing/2014/main" id="{593AE1D9-26A7-C572-C706-9BC794953F7E}"/>
              </a:ext>
            </a:extLst>
          </p:cNvPr>
          <p:cNvPicPr>
            <a:picLocks noChangeAspect="1"/>
          </p:cNvPicPr>
          <p:nvPr/>
        </p:nvPicPr>
        <p:blipFill>
          <a:blip r:embed="rId7"/>
          <a:stretch>
            <a:fillRect/>
          </a:stretch>
        </p:blipFill>
        <p:spPr>
          <a:xfrm>
            <a:off x="8107482" y="2027387"/>
            <a:ext cx="9168261" cy="6145961"/>
          </a:xfrm>
          <a:prstGeom prst="rect">
            <a:avLst/>
          </a:prstGeom>
        </p:spPr>
      </p:pic>
      <p:sp>
        <p:nvSpPr>
          <p:cNvPr id="5" name="TextBox 4">
            <a:extLst>
              <a:ext uri="{FF2B5EF4-FFF2-40B4-BE49-F238E27FC236}">
                <a16:creationId xmlns:a16="http://schemas.microsoft.com/office/drawing/2014/main" id="{D475D5DF-BEBF-60CA-E0EC-3D6ED7DE995D}"/>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extLst>
      <p:ext uri="{BB962C8B-B14F-4D97-AF65-F5344CB8AC3E}">
        <p14:creationId xmlns:p14="http://schemas.microsoft.com/office/powerpoint/2010/main" val="8750120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3" name="Freeform 3"/>
          <p:cNvSpPr/>
          <p:nvPr/>
        </p:nvSpPr>
        <p:spPr>
          <a:xfrm>
            <a:off x="-3159913" y="-7244187"/>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rot="4421624" flipV="1">
            <a:off x="13622333" y="5777762"/>
            <a:ext cx="7273934" cy="7875811"/>
          </a:xfrm>
          <a:custGeom>
            <a:avLst/>
            <a:gdLst/>
            <a:ahLst/>
            <a:cxnLst/>
            <a:rect l="l" t="t" r="r" b="b"/>
            <a:pathLst>
              <a:path w="7273934" h="7875811">
                <a:moveTo>
                  <a:pt x="0" y="7875810"/>
                </a:moveTo>
                <a:lnTo>
                  <a:pt x="7273934" y="7875810"/>
                </a:lnTo>
                <a:lnTo>
                  <a:pt x="7273934" y="0"/>
                </a:lnTo>
                <a:lnTo>
                  <a:pt x="0" y="0"/>
                </a:lnTo>
                <a:lnTo>
                  <a:pt x="0" y="7875810"/>
                </a:lnTo>
                <a:close/>
              </a:path>
            </a:pathLst>
          </a:custGeom>
          <a:blipFill>
            <a:blip r:embed="rId5">
              <a:extLst>
                <a:ext uri="{96DAC541-7B7A-43D3-8B79-37D633B846F1}">
                  <asvg:svgBlip xmlns:asvg="http://schemas.microsoft.com/office/drawing/2016/SVG/main" r:embed="rId6"/>
                </a:ext>
              </a:extLst>
            </a:blip>
            <a:stretch>
              <a:fillRect t="-40468"/>
            </a:stretch>
          </a:blipFill>
        </p:spPr>
        <p:txBody>
          <a:bodyPr/>
          <a:lstStyle/>
          <a:p>
            <a:endParaRPr lang="en-GB"/>
          </a:p>
        </p:txBody>
      </p:sp>
      <p:sp>
        <p:nvSpPr>
          <p:cNvPr id="7" name="TextBox 7"/>
          <p:cNvSpPr txBox="1"/>
          <p:nvPr/>
        </p:nvSpPr>
        <p:spPr>
          <a:xfrm>
            <a:off x="503355" y="579815"/>
            <a:ext cx="6527605" cy="3371215"/>
          </a:xfrm>
          <a:prstGeom prst="rect">
            <a:avLst/>
          </a:prstGeom>
        </p:spPr>
        <p:txBody>
          <a:bodyPr lIns="0" tIns="0" rIns="0" bIns="0" rtlCol="0" anchor="t">
            <a:spAutoFit/>
          </a:bodyPr>
          <a:lstStyle/>
          <a:p>
            <a:pPr algn="ctr">
              <a:lnSpc>
                <a:spcPts val="8959"/>
              </a:lnSpc>
            </a:pPr>
            <a:r>
              <a:rPr lang="en-US" sz="6350" b="1" u="sng">
                <a:solidFill>
                  <a:srgbClr val="D9EAF3"/>
                </a:solidFill>
                <a:latin typeface="Roboto Condensed Bold"/>
                <a:ea typeface="Roboto Condensed Bold"/>
                <a:cs typeface="Roboto Condensed Bold"/>
                <a:sym typeface="Roboto Condensed Bold"/>
              </a:rPr>
              <a:t>Social Skills and Interpersonal Relationships cont. </a:t>
            </a:r>
            <a:endParaRPr lang="en-US" sz="6350" b="1" u="sng">
              <a:solidFill>
                <a:srgbClr val="FF0000"/>
              </a:solidFill>
              <a:latin typeface="Roboto Condensed Bold"/>
              <a:ea typeface="Roboto Condensed Bold"/>
              <a:cs typeface="Roboto Condensed Bold"/>
            </a:endParaRPr>
          </a:p>
        </p:txBody>
      </p:sp>
      <p:sp>
        <p:nvSpPr>
          <p:cNvPr id="8" name="TextBox 8"/>
          <p:cNvSpPr txBox="1"/>
          <p:nvPr/>
        </p:nvSpPr>
        <p:spPr>
          <a:xfrm>
            <a:off x="503355" y="4144010"/>
            <a:ext cx="6527605" cy="7482818"/>
          </a:xfrm>
          <a:prstGeom prst="rect">
            <a:avLst/>
          </a:prstGeom>
        </p:spPr>
        <p:txBody>
          <a:bodyPr lIns="0" tIns="0" rIns="0" bIns="0" rtlCol="0" anchor="t">
            <a:spAutoFit/>
          </a:bodyPr>
          <a:lstStyle/>
          <a:p>
            <a:pPr>
              <a:lnSpc>
                <a:spcPts val="4200"/>
              </a:lnSpc>
            </a:pPr>
            <a:r>
              <a:rPr lang="en-US" sz="2400">
                <a:latin typeface="Roboto Condensed"/>
                <a:ea typeface="+mn-lt"/>
                <a:cs typeface="+mn-lt"/>
              </a:rPr>
              <a:t>Addictive </a:t>
            </a:r>
            <a:r>
              <a:rPr lang="en-US" sz="2400" err="1">
                <a:latin typeface="Roboto Condensed"/>
                <a:ea typeface="+mn-lt"/>
                <a:cs typeface="+mn-lt"/>
              </a:rPr>
              <a:t>behaviours</a:t>
            </a:r>
            <a:r>
              <a:rPr lang="en-US" sz="2400">
                <a:latin typeface="Roboto Condensed"/>
                <a:ea typeface="+mn-lt"/>
                <a:cs typeface="+mn-lt"/>
              </a:rPr>
              <a:t> such as smoking or drinking has been seen to increase among female youth when they fall victim to cyber bullying (Nikolaou, 2022).</a:t>
            </a:r>
            <a:endParaRPr lang="en-US" sz="2400">
              <a:latin typeface="Corbel"/>
              <a:ea typeface="Roboto Condensed"/>
              <a:cs typeface="Roboto Condensed"/>
            </a:endParaRPr>
          </a:p>
          <a:p>
            <a:pPr>
              <a:lnSpc>
                <a:spcPts val="4200"/>
              </a:lnSpc>
            </a:pPr>
            <a:endParaRPr lang="en-US" sz="2400">
              <a:latin typeface="Roboto Condensed"/>
              <a:ea typeface="Roboto Condensed"/>
              <a:cs typeface="Roboto Condensed"/>
            </a:endParaRPr>
          </a:p>
          <a:p>
            <a:pPr>
              <a:lnSpc>
                <a:spcPts val="4200"/>
              </a:lnSpc>
            </a:pPr>
            <a:r>
              <a:rPr lang="en-US" sz="2400">
                <a:latin typeface="Roboto Condensed"/>
                <a:ea typeface="Roboto Condensed"/>
                <a:cs typeface="Roboto Condensed"/>
              </a:rPr>
              <a:t>Social media addiction is very real and a serious compulsion for some (Griffiths, 2000; Starcevic, 2013 and Hou et al, 2019).</a:t>
            </a:r>
          </a:p>
          <a:p>
            <a:pPr>
              <a:lnSpc>
                <a:spcPts val="4200"/>
              </a:lnSpc>
            </a:pPr>
            <a:endParaRPr lang="en-US" sz="2400">
              <a:latin typeface="Roboto Condensed"/>
              <a:ea typeface="Roboto Condensed"/>
              <a:cs typeface="Roboto Condensed"/>
            </a:endParaRPr>
          </a:p>
          <a:p>
            <a:pPr>
              <a:lnSpc>
                <a:spcPts val="4200"/>
              </a:lnSpc>
            </a:pPr>
            <a:r>
              <a:rPr lang="en-US" sz="2400">
                <a:latin typeface="Roboto Condensed"/>
                <a:ea typeface="+mn-lt"/>
                <a:cs typeface="+mn-lt"/>
              </a:rPr>
              <a:t>Social media addiction has a strong connection to the fear of missing out (Bloemen and Connick, 2020)</a:t>
            </a:r>
            <a:endParaRPr lang="en-US" sz="2400">
              <a:latin typeface="Roboto Condensed"/>
              <a:ea typeface="Roboto Condensed"/>
              <a:cs typeface="Roboto Condensed"/>
            </a:endParaRPr>
          </a:p>
          <a:p>
            <a:pPr>
              <a:lnSpc>
                <a:spcPts val="4200"/>
              </a:lnSpc>
            </a:pPr>
            <a:endParaRPr lang="en-US" sz="2400">
              <a:latin typeface="Roboto Condensed"/>
              <a:ea typeface="Roboto Condensed"/>
              <a:cs typeface="Roboto Condensed"/>
            </a:endParaRPr>
          </a:p>
          <a:p>
            <a:pPr>
              <a:lnSpc>
                <a:spcPts val="4200"/>
              </a:lnSpc>
            </a:pPr>
            <a:endParaRPr lang="en-US" sz="2400">
              <a:latin typeface="Corbel"/>
              <a:ea typeface="Roboto Condensed"/>
              <a:cs typeface="Roboto Condensed"/>
            </a:endParaRPr>
          </a:p>
          <a:p>
            <a:pPr>
              <a:lnSpc>
                <a:spcPts val="4200"/>
              </a:lnSpc>
            </a:pPr>
            <a:endParaRPr lang="en-US" sz="2400">
              <a:latin typeface="Roboto Condensed"/>
              <a:ea typeface="Roboto Condensed"/>
              <a:cs typeface="Roboto Condensed"/>
            </a:endParaRPr>
          </a:p>
          <a:p>
            <a:pPr>
              <a:lnSpc>
                <a:spcPts val="4200"/>
              </a:lnSpc>
            </a:pPr>
            <a:endParaRPr lang="en-US" sz="2400">
              <a:latin typeface="Roboto Condensed"/>
              <a:ea typeface="Roboto Condensed"/>
              <a:cs typeface="Roboto Condensed"/>
            </a:endParaRPr>
          </a:p>
        </p:txBody>
      </p:sp>
      <p:pic>
        <p:nvPicPr>
          <p:cNvPr id="9" name="Picture 8" descr="A person lying on a bed looking at a phone&#10;&#10;Description automatically generated">
            <a:extLst>
              <a:ext uri="{FF2B5EF4-FFF2-40B4-BE49-F238E27FC236}">
                <a16:creationId xmlns:a16="http://schemas.microsoft.com/office/drawing/2014/main" id="{CD925DD6-C66B-4FF3-BFE7-04D83E6A9ABA}"/>
              </a:ext>
            </a:extLst>
          </p:cNvPr>
          <p:cNvPicPr>
            <a:picLocks noChangeAspect="1"/>
          </p:cNvPicPr>
          <p:nvPr/>
        </p:nvPicPr>
        <p:blipFill>
          <a:blip r:embed="rId7"/>
          <a:stretch>
            <a:fillRect/>
          </a:stretch>
        </p:blipFill>
        <p:spPr>
          <a:xfrm>
            <a:off x="7829370" y="2058209"/>
            <a:ext cx="9573523" cy="6213714"/>
          </a:xfrm>
          <a:prstGeom prst="rect">
            <a:avLst/>
          </a:prstGeom>
        </p:spPr>
      </p:pic>
      <p:sp>
        <p:nvSpPr>
          <p:cNvPr id="5" name="TextBox 4">
            <a:extLst>
              <a:ext uri="{FF2B5EF4-FFF2-40B4-BE49-F238E27FC236}">
                <a16:creationId xmlns:a16="http://schemas.microsoft.com/office/drawing/2014/main" id="{CA411334-4B0A-C06F-50BB-FA0F037CAB9E}"/>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extLst>
      <p:ext uri="{BB962C8B-B14F-4D97-AF65-F5344CB8AC3E}">
        <p14:creationId xmlns:p14="http://schemas.microsoft.com/office/powerpoint/2010/main" val="24904010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3" name="Freeform 3"/>
          <p:cNvSpPr/>
          <p:nvPr/>
        </p:nvSpPr>
        <p:spPr>
          <a:xfrm>
            <a:off x="-3159913" y="-7244187"/>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4"/>
          <p:cNvSpPr/>
          <p:nvPr/>
        </p:nvSpPr>
        <p:spPr>
          <a:xfrm rot="4421624" flipV="1">
            <a:off x="13622333" y="5777762"/>
            <a:ext cx="7273934" cy="7875811"/>
          </a:xfrm>
          <a:custGeom>
            <a:avLst/>
            <a:gdLst/>
            <a:ahLst/>
            <a:cxnLst/>
            <a:rect l="l" t="t" r="r" b="b"/>
            <a:pathLst>
              <a:path w="7273934" h="7875811">
                <a:moveTo>
                  <a:pt x="0" y="7875810"/>
                </a:moveTo>
                <a:lnTo>
                  <a:pt x="7273934" y="7875810"/>
                </a:lnTo>
                <a:lnTo>
                  <a:pt x="7273934" y="0"/>
                </a:lnTo>
                <a:lnTo>
                  <a:pt x="0" y="0"/>
                </a:lnTo>
                <a:lnTo>
                  <a:pt x="0" y="7875810"/>
                </a:lnTo>
                <a:close/>
              </a:path>
            </a:pathLst>
          </a:custGeom>
          <a:blipFill>
            <a:blip r:embed="rId5">
              <a:extLst>
                <a:ext uri="{96DAC541-7B7A-43D3-8B79-37D633B846F1}">
                  <asvg:svgBlip xmlns:asvg="http://schemas.microsoft.com/office/drawing/2016/SVG/main" r:embed="rId6"/>
                </a:ext>
              </a:extLst>
            </a:blip>
            <a:stretch>
              <a:fillRect t="-40468"/>
            </a:stretch>
          </a:blipFill>
        </p:spPr>
        <p:txBody>
          <a:bodyPr/>
          <a:lstStyle/>
          <a:p>
            <a:endParaRPr lang="en-GB"/>
          </a:p>
        </p:txBody>
      </p:sp>
      <p:sp>
        <p:nvSpPr>
          <p:cNvPr id="7" name="TextBox 7"/>
          <p:cNvSpPr txBox="1"/>
          <p:nvPr/>
        </p:nvSpPr>
        <p:spPr>
          <a:xfrm>
            <a:off x="503355" y="579815"/>
            <a:ext cx="6527605" cy="3371215"/>
          </a:xfrm>
          <a:prstGeom prst="rect">
            <a:avLst/>
          </a:prstGeom>
        </p:spPr>
        <p:txBody>
          <a:bodyPr lIns="0" tIns="0" rIns="0" bIns="0" rtlCol="0" anchor="t">
            <a:spAutoFit/>
          </a:bodyPr>
          <a:lstStyle/>
          <a:p>
            <a:pPr algn="ctr">
              <a:lnSpc>
                <a:spcPts val="8959"/>
              </a:lnSpc>
            </a:pPr>
            <a:r>
              <a:rPr lang="en-US" sz="6350" b="1" u="sng">
                <a:solidFill>
                  <a:srgbClr val="D9EAF3"/>
                </a:solidFill>
                <a:latin typeface="Roboto Condensed Bold"/>
                <a:ea typeface="Roboto Condensed Bold"/>
                <a:cs typeface="Roboto Condensed Bold"/>
                <a:sym typeface="Roboto Condensed Bold"/>
              </a:rPr>
              <a:t>Social Skills and Interpersonal Relationships cont. </a:t>
            </a:r>
            <a:endParaRPr lang="en-US" sz="6350" b="1" u="sng">
              <a:solidFill>
                <a:srgbClr val="FF0000"/>
              </a:solidFill>
              <a:latin typeface="Roboto Condensed Bold"/>
              <a:ea typeface="Roboto Condensed Bold"/>
              <a:cs typeface="Roboto Condensed Bold"/>
            </a:endParaRPr>
          </a:p>
        </p:txBody>
      </p:sp>
      <p:sp>
        <p:nvSpPr>
          <p:cNvPr id="8" name="TextBox 8"/>
          <p:cNvSpPr txBox="1"/>
          <p:nvPr/>
        </p:nvSpPr>
        <p:spPr>
          <a:xfrm>
            <a:off x="503355" y="5006651"/>
            <a:ext cx="6527605" cy="6051657"/>
          </a:xfrm>
          <a:prstGeom prst="rect">
            <a:avLst/>
          </a:prstGeom>
        </p:spPr>
        <p:txBody>
          <a:bodyPr lIns="0" tIns="0" rIns="0" bIns="0" rtlCol="0" anchor="t">
            <a:spAutoFit/>
          </a:bodyPr>
          <a:lstStyle/>
          <a:p>
            <a:br>
              <a:rPr lang="en-US"/>
            </a:br>
            <a:r>
              <a:rPr lang="en-US" sz="2400">
                <a:latin typeface="Roboto Condensed"/>
                <a:ea typeface="+mn-lt"/>
                <a:cs typeface="+mn-lt"/>
              </a:rPr>
              <a:t>Children are becoming dependent upon social media and this is becoming a harmful obsession (Choudhary and Baskaran, 2022)</a:t>
            </a:r>
            <a:endParaRPr lang="en-US" sz="2400">
              <a:latin typeface="Roboto Condensed"/>
              <a:ea typeface="Roboto Condensed"/>
              <a:cs typeface="Roboto Condensed"/>
            </a:endParaRPr>
          </a:p>
          <a:p>
            <a:endParaRPr lang="en-US" sz="2400">
              <a:latin typeface="Roboto Condensed"/>
              <a:ea typeface="Roboto Condensed"/>
              <a:cs typeface="Roboto Condensed"/>
            </a:endParaRPr>
          </a:p>
          <a:p>
            <a:r>
              <a:rPr lang="en-US" sz="2400">
                <a:latin typeface="Roboto Condensed"/>
                <a:ea typeface="+mn-lt"/>
                <a:cs typeface="+mn-lt"/>
              </a:rPr>
              <a:t>Some groups have benefitted from social media such as LGBTQ+ to enable them to connect to likeminded others and access information (Craig et al, 2021)</a:t>
            </a:r>
            <a:endParaRPr lang="en-US" sz="2400">
              <a:latin typeface="Roboto Condensed"/>
              <a:ea typeface="Roboto Condensed"/>
              <a:cs typeface="Roboto Condensed"/>
            </a:endParaRPr>
          </a:p>
          <a:p>
            <a:br>
              <a:rPr lang="en-US"/>
            </a:br>
            <a:endParaRPr lang="en-US"/>
          </a:p>
          <a:p>
            <a:pPr>
              <a:lnSpc>
                <a:spcPts val="4200"/>
              </a:lnSpc>
            </a:pPr>
            <a:endParaRPr lang="en-US" sz="2400">
              <a:latin typeface="Roboto Condensed"/>
              <a:ea typeface="Roboto Condensed"/>
              <a:cs typeface="Roboto Condensed"/>
            </a:endParaRPr>
          </a:p>
          <a:p>
            <a:pPr>
              <a:lnSpc>
                <a:spcPts val="4200"/>
              </a:lnSpc>
            </a:pPr>
            <a:endParaRPr lang="en-US" sz="2400">
              <a:latin typeface="Corbel"/>
              <a:ea typeface="Roboto Condensed"/>
              <a:cs typeface="Roboto Condensed"/>
            </a:endParaRPr>
          </a:p>
          <a:p>
            <a:pPr>
              <a:lnSpc>
                <a:spcPts val="4200"/>
              </a:lnSpc>
            </a:pPr>
            <a:endParaRPr lang="en-US" sz="2400">
              <a:latin typeface="Corbel"/>
              <a:ea typeface="Roboto Condensed"/>
              <a:cs typeface="Roboto Condensed"/>
            </a:endParaRPr>
          </a:p>
          <a:p>
            <a:pPr>
              <a:lnSpc>
                <a:spcPts val="4200"/>
              </a:lnSpc>
            </a:pPr>
            <a:endParaRPr lang="en-US" sz="2400">
              <a:latin typeface="Roboto Condensed"/>
              <a:ea typeface="Roboto Condensed"/>
              <a:cs typeface="Roboto Condensed"/>
            </a:endParaRPr>
          </a:p>
          <a:p>
            <a:pPr>
              <a:lnSpc>
                <a:spcPts val="4200"/>
              </a:lnSpc>
            </a:pPr>
            <a:endParaRPr lang="en-US" sz="2400">
              <a:latin typeface="Roboto Condensed"/>
              <a:ea typeface="Roboto Condensed"/>
              <a:cs typeface="Roboto Condensed"/>
            </a:endParaRPr>
          </a:p>
        </p:txBody>
      </p:sp>
      <p:pic>
        <p:nvPicPr>
          <p:cNvPr id="9" name="Picture 8" descr="A group of people holding rainbow flags&#10;&#10;Description automatically generated">
            <a:extLst>
              <a:ext uri="{FF2B5EF4-FFF2-40B4-BE49-F238E27FC236}">
                <a16:creationId xmlns:a16="http://schemas.microsoft.com/office/drawing/2014/main" id="{F371ADBC-E83C-64DE-B59C-79B9D3009B85}"/>
              </a:ext>
            </a:extLst>
          </p:cNvPr>
          <p:cNvPicPr>
            <a:picLocks noChangeAspect="1"/>
          </p:cNvPicPr>
          <p:nvPr/>
        </p:nvPicPr>
        <p:blipFill>
          <a:blip r:embed="rId7"/>
          <a:stretch>
            <a:fillRect/>
          </a:stretch>
        </p:blipFill>
        <p:spPr>
          <a:xfrm>
            <a:off x="8024543" y="1754577"/>
            <a:ext cx="9722329" cy="6260261"/>
          </a:xfrm>
          <a:prstGeom prst="rect">
            <a:avLst/>
          </a:prstGeom>
        </p:spPr>
      </p:pic>
      <p:sp>
        <p:nvSpPr>
          <p:cNvPr id="5" name="TextBox 4">
            <a:extLst>
              <a:ext uri="{FF2B5EF4-FFF2-40B4-BE49-F238E27FC236}">
                <a16:creationId xmlns:a16="http://schemas.microsoft.com/office/drawing/2014/main" id="{38906DB8-33F6-3975-ACBF-1CAC90E73802}"/>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extLst>
      <p:ext uri="{BB962C8B-B14F-4D97-AF65-F5344CB8AC3E}">
        <p14:creationId xmlns:p14="http://schemas.microsoft.com/office/powerpoint/2010/main" val="11530955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a:off x="-2400696" y="-7507212"/>
            <a:ext cx="10696161" cy="10174724"/>
          </a:xfrm>
          <a:custGeom>
            <a:avLst/>
            <a:gdLst/>
            <a:ahLst/>
            <a:cxnLst/>
            <a:rect l="l" t="t" r="r" b="b"/>
            <a:pathLst>
              <a:path w="10696161" h="10174724">
                <a:moveTo>
                  <a:pt x="0" y="0"/>
                </a:moveTo>
                <a:lnTo>
                  <a:pt x="10696162" y="0"/>
                </a:lnTo>
                <a:lnTo>
                  <a:pt x="10696162" y="10174724"/>
                </a:lnTo>
                <a:lnTo>
                  <a:pt x="0" y="1017472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3"/>
          <p:cNvSpPr/>
          <p:nvPr/>
        </p:nvSpPr>
        <p:spPr>
          <a:xfrm rot="-10800000">
            <a:off x="-3927556"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5">
              <a:extLst>
                <a:ext uri="{96DAC541-7B7A-43D3-8B79-37D633B846F1}">
                  <asvg:svgBlip xmlns:asvg="http://schemas.microsoft.com/office/drawing/2016/SVG/main" r:embed="rId6"/>
                </a:ext>
              </a:extLst>
            </a:blip>
            <a:stretch>
              <a:fillRect t="-46918"/>
            </a:stretch>
          </a:blipFill>
        </p:spPr>
        <p:txBody>
          <a:bodyPr/>
          <a:lstStyle/>
          <a:p>
            <a:endParaRPr lang="en-GB"/>
          </a:p>
        </p:txBody>
      </p:sp>
      <p:sp>
        <p:nvSpPr>
          <p:cNvPr id="13" name="TextBox 13"/>
          <p:cNvSpPr txBox="1"/>
          <p:nvPr/>
        </p:nvSpPr>
        <p:spPr>
          <a:xfrm>
            <a:off x="4787712" y="564005"/>
            <a:ext cx="7028394" cy="1069203"/>
          </a:xfrm>
          <a:prstGeom prst="rect">
            <a:avLst/>
          </a:prstGeom>
        </p:spPr>
        <p:txBody>
          <a:bodyPr wrap="square" lIns="0" tIns="0" rIns="0" bIns="0" rtlCol="0" anchor="t">
            <a:spAutoFit/>
          </a:bodyPr>
          <a:lstStyle/>
          <a:p>
            <a:pPr algn="ctr">
              <a:lnSpc>
                <a:spcPts val="8959"/>
              </a:lnSpc>
            </a:pPr>
            <a:r>
              <a:rPr lang="en-US" sz="6350" b="1" u="sng">
                <a:solidFill>
                  <a:srgbClr val="D9EAF3"/>
                </a:solidFill>
                <a:latin typeface="Roboto Condensed Bold"/>
                <a:ea typeface="Roboto Condensed Bold"/>
                <a:cs typeface="Roboto Condensed Bold"/>
                <a:sym typeface="Roboto Condensed Bold"/>
              </a:rPr>
              <a:t>Is it all bad news?</a:t>
            </a:r>
            <a:endParaRPr lang="en-US" sz="6399" b="1" u="sng">
              <a:solidFill>
                <a:srgbClr val="FF0000"/>
              </a:solidFill>
              <a:latin typeface="Roboto Condensed Bold"/>
              <a:ea typeface="Roboto Condensed Bold"/>
              <a:cs typeface="Roboto Condensed Bold"/>
            </a:endParaRPr>
          </a:p>
        </p:txBody>
      </p:sp>
      <p:sp>
        <p:nvSpPr>
          <p:cNvPr id="5" name="Freeform 6">
            <a:extLst>
              <a:ext uri="{FF2B5EF4-FFF2-40B4-BE49-F238E27FC236}">
                <a16:creationId xmlns:a16="http://schemas.microsoft.com/office/drawing/2014/main" id="{E012D8A5-3E29-D290-7B7B-650B04FE53C1}"/>
              </a:ext>
            </a:extLst>
          </p:cNvPr>
          <p:cNvSpPr/>
          <p:nvPr/>
        </p:nvSpPr>
        <p:spPr>
          <a:xfrm>
            <a:off x="367544" y="2563791"/>
            <a:ext cx="8444530" cy="9194888"/>
          </a:xfrm>
          <a:custGeom>
            <a:avLst/>
            <a:gdLst/>
            <a:ahLst/>
            <a:cxnLst/>
            <a:rect l="l" t="t" r="r" b="b"/>
            <a:pathLst>
              <a:path w="11814062" h="4725625">
                <a:moveTo>
                  <a:pt x="0" y="0"/>
                </a:moveTo>
                <a:lnTo>
                  <a:pt x="11814062" y="0"/>
                </a:lnTo>
                <a:lnTo>
                  <a:pt x="11814062" y="4725625"/>
                </a:lnTo>
                <a:lnTo>
                  <a:pt x="0" y="472562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 name="TextBox 6">
            <a:extLst>
              <a:ext uri="{FF2B5EF4-FFF2-40B4-BE49-F238E27FC236}">
                <a16:creationId xmlns:a16="http://schemas.microsoft.com/office/drawing/2014/main" id="{7197168D-0C22-37F0-5F99-14FD4DF72D94}"/>
              </a:ext>
            </a:extLst>
          </p:cNvPr>
          <p:cNvSpPr txBox="1"/>
          <p:nvPr/>
        </p:nvSpPr>
        <p:spPr>
          <a:xfrm>
            <a:off x="1039886" y="3084361"/>
            <a:ext cx="7138339" cy="60016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444444"/>
                </a:solidFill>
                <a:latin typeface="Roboto Condensed"/>
                <a:ea typeface="Calibri"/>
                <a:cs typeface="Calibri"/>
              </a:rPr>
              <a:t>It is not all doom and gloom!!</a:t>
            </a:r>
          </a:p>
          <a:p>
            <a:endParaRPr lang="en-US" sz="2400">
              <a:solidFill>
                <a:srgbClr val="444444"/>
              </a:solidFill>
              <a:latin typeface="Roboto Condensed"/>
              <a:ea typeface="Calibri"/>
              <a:cs typeface="Calibri"/>
            </a:endParaRPr>
          </a:p>
          <a:p>
            <a:r>
              <a:rPr lang="en-US" sz="2400">
                <a:solidFill>
                  <a:srgbClr val="444444"/>
                </a:solidFill>
                <a:latin typeface="Roboto Condensed"/>
                <a:ea typeface="Calibri"/>
                <a:cs typeface="Calibri"/>
              </a:rPr>
              <a:t>Believe it or not there are some positives associated with social media use for children.</a:t>
            </a:r>
          </a:p>
          <a:p>
            <a:endParaRPr lang="en-US" sz="2400">
              <a:solidFill>
                <a:srgbClr val="444444"/>
              </a:solidFill>
              <a:latin typeface="Roboto Condensed"/>
              <a:ea typeface="Calibri"/>
              <a:cs typeface="Calibri"/>
            </a:endParaRPr>
          </a:p>
          <a:p>
            <a:r>
              <a:rPr lang="en-US" sz="2400">
                <a:solidFill>
                  <a:srgbClr val="444444"/>
                </a:solidFill>
                <a:latin typeface="Roboto Condensed"/>
                <a:ea typeface="Calibri"/>
                <a:cs typeface="Calibri"/>
              </a:rPr>
              <a:t>Social media has enabled people to bridge the geographical gap that has previously existed, facilitate local community interactions, information sharing and engagement between people </a:t>
            </a:r>
            <a:r>
              <a:rPr lang="en-US" sz="2400" err="1">
                <a:solidFill>
                  <a:srgbClr val="444444"/>
                </a:solidFill>
                <a:latin typeface="Roboto Condensed"/>
                <a:ea typeface="Calibri"/>
                <a:cs typeface="Calibri"/>
              </a:rPr>
              <a:t>wh</a:t>
            </a:r>
            <a:endParaRPr lang="en-US" sz="2400">
              <a:solidFill>
                <a:srgbClr val="444444"/>
              </a:solidFill>
              <a:latin typeface="Roboto Condensed"/>
              <a:ea typeface="Calibri"/>
              <a:cs typeface="Calibri"/>
            </a:endParaRPr>
          </a:p>
          <a:p>
            <a:endParaRPr lang="en-US" sz="2400">
              <a:solidFill>
                <a:srgbClr val="444444"/>
              </a:solidFill>
              <a:latin typeface="Roboto Condensed"/>
              <a:ea typeface="Calibri"/>
              <a:cs typeface="Calibri"/>
            </a:endParaRPr>
          </a:p>
          <a:p>
            <a:r>
              <a:rPr lang="en-US" sz="2400">
                <a:solidFill>
                  <a:srgbClr val="1D2228"/>
                </a:solidFill>
                <a:latin typeface="Roboto Condensed"/>
                <a:ea typeface="+mn-lt"/>
                <a:cs typeface="+mn-lt"/>
              </a:rPr>
              <a:t>stranger danger exists online as well as in person and allows people to connect to children online whether they know them or not. it also allows classmates, friends and relatives to connect more easily (</a:t>
            </a:r>
            <a:r>
              <a:rPr lang="en-US" sz="2400">
                <a:solidFill>
                  <a:srgbClr val="000000"/>
                </a:solidFill>
                <a:latin typeface="Roboto Condensed"/>
                <a:ea typeface="+mn-lt"/>
                <a:cs typeface="+mn-lt"/>
              </a:rPr>
              <a:t>(Siddiqui and Singh,2016)</a:t>
            </a:r>
            <a:r>
              <a:rPr lang="en-US" sz="2400">
                <a:solidFill>
                  <a:srgbClr val="444444"/>
                </a:solidFill>
                <a:latin typeface="Roboto Condensed"/>
                <a:ea typeface="Calibri"/>
                <a:cs typeface="Calibri"/>
              </a:rPr>
              <a:t>o live far or near to one another (</a:t>
            </a:r>
            <a:r>
              <a:rPr lang="en-US" sz="2400" i="1">
                <a:solidFill>
                  <a:srgbClr val="444444"/>
                </a:solidFill>
                <a:latin typeface="Roboto Condensed"/>
                <a:ea typeface="Calibri"/>
                <a:cs typeface="Calibri"/>
              </a:rPr>
              <a:t>Dwivedi et al</a:t>
            </a:r>
            <a:r>
              <a:rPr lang="en-US" sz="2400">
                <a:solidFill>
                  <a:srgbClr val="444444"/>
                </a:solidFill>
                <a:latin typeface="Roboto Condensed"/>
                <a:ea typeface="Calibri"/>
                <a:cs typeface="Calibri"/>
              </a:rPr>
              <a:t>, 2018).</a:t>
            </a:r>
            <a:endParaRPr lang="en-US"/>
          </a:p>
        </p:txBody>
      </p:sp>
      <p:pic>
        <p:nvPicPr>
          <p:cNvPr id="8" name="Picture 7" descr="A child with her mouth open pointing up&#10;&#10;Description automatically generated">
            <a:extLst>
              <a:ext uri="{FF2B5EF4-FFF2-40B4-BE49-F238E27FC236}">
                <a16:creationId xmlns:a16="http://schemas.microsoft.com/office/drawing/2014/main" id="{6F9E0870-383E-7304-4225-02A57A87CA0D}"/>
              </a:ext>
            </a:extLst>
          </p:cNvPr>
          <p:cNvPicPr>
            <a:picLocks noChangeAspect="1"/>
          </p:cNvPicPr>
          <p:nvPr/>
        </p:nvPicPr>
        <p:blipFill>
          <a:blip r:embed="rId9"/>
          <a:stretch>
            <a:fillRect/>
          </a:stretch>
        </p:blipFill>
        <p:spPr>
          <a:xfrm>
            <a:off x="9150443" y="2571258"/>
            <a:ext cx="8425143" cy="6426013"/>
          </a:xfrm>
          <a:prstGeom prst="rect">
            <a:avLst/>
          </a:prstGeom>
        </p:spPr>
      </p:pic>
      <p:sp>
        <p:nvSpPr>
          <p:cNvPr id="9" name="Speech Bubble: Oval 8">
            <a:extLst>
              <a:ext uri="{FF2B5EF4-FFF2-40B4-BE49-F238E27FC236}">
                <a16:creationId xmlns:a16="http://schemas.microsoft.com/office/drawing/2014/main" id="{CCD0AC2D-F3C1-6B3E-CD8F-38AD37F42E73}"/>
              </a:ext>
            </a:extLst>
          </p:cNvPr>
          <p:cNvSpPr/>
          <p:nvPr/>
        </p:nvSpPr>
        <p:spPr>
          <a:xfrm>
            <a:off x="14361696" y="2393615"/>
            <a:ext cx="2837593" cy="1447751"/>
          </a:xfrm>
          <a:prstGeom prst="wedgeEllipseCallou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3600">
              <a:solidFill>
                <a:srgbClr val="000000"/>
              </a:solidFill>
            </a:endParaRPr>
          </a:p>
        </p:txBody>
      </p:sp>
      <p:sp>
        <p:nvSpPr>
          <p:cNvPr id="10" name="TextBox 9">
            <a:extLst>
              <a:ext uri="{FF2B5EF4-FFF2-40B4-BE49-F238E27FC236}">
                <a16:creationId xmlns:a16="http://schemas.microsoft.com/office/drawing/2014/main" id="{EDBA4F9E-6EA4-B95E-3DE3-4BA9982CA3A4}"/>
              </a:ext>
            </a:extLst>
          </p:cNvPr>
          <p:cNvSpPr txBox="1"/>
          <p:nvPr/>
        </p:nvSpPr>
        <p:spPr>
          <a:xfrm>
            <a:off x="15040997" y="2615931"/>
            <a:ext cx="2026852"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6000" b="1">
                <a:solidFill>
                  <a:schemeClr val="bg1"/>
                </a:solidFill>
                <a:latin typeface="Roboto Condensed"/>
                <a:ea typeface="Roboto Condensed"/>
                <a:cs typeface="Roboto Condensed"/>
              </a:rPr>
              <a:t>NO!!</a:t>
            </a:r>
          </a:p>
        </p:txBody>
      </p:sp>
      <p:sp>
        <p:nvSpPr>
          <p:cNvPr id="6" name="TextBox 5">
            <a:extLst>
              <a:ext uri="{FF2B5EF4-FFF2-40B4-BE49-F238E27FC236}">
                <a16:creationId xmlns:a16="http://schemas.microsoft.com/office/drawing/2014/main" id="{A262623F-6DD3-B6BB-DD9D-D3DCEBDE1B59}"/>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a:off x="-2400696" y="-7507212"/>
            <a:ext cx="10696161" cy="10174724"/>
          </a:xfrm>
          <a:custGeom>
            <a:avLst/>
            <a:gdLst/>
            <a:ahLst/>
            <a:cxnLst/>
            <a:rect l="l" t="t" r="r" b="b"/>
            <a:pathLst>
              <a:path w="10696161" h="10174724">
                <a:moveTo>
                  <a:pt x="0" y="0"/>
                </a:moveTo>
                <a:lnTo>
                  <a:pt x="10696162" y="0"/>
                </a:lnTo>
                <a:lnTo>
                  <a:pt x="10696162" y="10174724"/>
                </a:lnTo>
                <a:lnTo>
                  <a:pt x="0" y="1017472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3"/>
          <p:cNvSpPr/>
          <p:nvPr/>
        </p:nvSpPr>
        <p:spPr>
          <a:xfrm rot="-10800000">
            <a:off x="-3927556"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5">
              <a:extLst>
                <a:ext uri="{96DAC541-7B7A-43D3-8B79-37D633B846F1}">
                  <asvg:svgBlip xmlns:asvg="http://schemas.microsoft.com/office/drawing/2016/SVG/main" r:embed="rId6"/>
                </a:ext>
              </a:extLst>
            </a:blip>
            <a:stretch>
              <a:fillRect t="-46918"/>
            </a:stretch>
          </a:blipFill>
        </p:spPr>
        <p:txBody>
          <a:bodyPr/>
          <a:lstStyle/>
          <a:p>
            <a:endParaRPr lang="en-GB"/>
          </a:p>
        </p:txBody>
      </p:sp>
      <p:sp>
        <p:nvSpPr>
          <p:cNvPr id="13" name="TextBox 13"/>
          <p:cNvSpPr txBox="1"/>
          <p:nvPr/>
        </p:nvSpPr>
        <p:spPr>
          <a:xfrm>
            <a:off x="4895834" y="718464"/>
            <a:ext cx="8495758" cy="1069203"/>
          </a:xfrm>
          <a:prstGeom prst="rect">
            <a:avLst/>
          </a:prstGeom>
        </p:spPr>
        <p:txBody>
          <a:bodyPr wrap="square" lIns="0" tIns="0" rIns="0" bIns="0" rtlCol="0" anchor="t">
            <a:spAutoFit/>
          </a:bodyPr>
          <a:lstStyle/>
          <a:p>
            <a:pPr algn="ctr">
              <a:lnSpc>
                <a:spcPts val="8959"/>
              </a:lnSpc>
            </a:pPr>
            <a:r>
              <a:rPr lang="en-US" sz="6350" b="1" u="sng">
                <a:solidFill>
                  <a:srgbClr val="D9EAF3"/>
                </a:solidFill>
                <a:latin typeface="Roboto Condensed Bold"/>
                <a:ea typeface="Roboto Condensed Bold"/>
                <a:cs typeface="Roboto Condensed Bold"/>
              </a:rPr>
              <a:t>Platform... not for trains</a:t>
            </a:r>
          </a:p>
        </p:txBody>
      </p:sp>
      <p:sp>
        <p:nvSpPr>
          <p:cNvPr id="5" name="Freeform 6">
            <a:extLst>
              <a:ext uri="{FF2B5EF4-FFF2-40B4-BE49-F238E27FC236}">
                <a16:creationId xmlns:a16="http://schemas.microsoft.com/office/drawing/2014/main" id="{E012D8A5-3E29-D290-7B7B-650B04FE53C1}"/>
              </a:ext>
            </a:extLst>
          </p:cNvPr>
          <p:cNvSpPr/>
          <p:nvPr/>
        </p:nvSpPr>
        <p:spPr>
          <a:xfrm>
            <a:off x="367544" y="2563791"/>
            <a:ext cx="7400065" cy="8150423"/>
          </a:xfrm>
          <a:custGeom>
            <a:avLst/>
            <a:gdLst/>
            <a:ahLst/>
            <a:cxnLst/>
            <a:rect l="l" t="t" r="r" b="b"/>
            <a:pathLst>
              <a:path w="11814062" h="4725625">
                <a:moveTo>
                  <a:pt x="0" y="0"/>
                </a:moveTo>
                <a:lnTo>
                  <a:pt x="11814062" y="0"/>
                </a:lnTo>
                <a:lnTo>
                  <a:pt x="11814062" y="4725625"/>
                </a:lnTo>
                <a:lnTo>
                  <a:pt x="0" y="4725625"/>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 name="TextBox 6">
            <a:extLst>
              <a:ext uri="{FF2B5EF4-FFF2-40B4-BE49-F238E27FC236}">
                <a16:creationId xmlns:a16="http://schemas.microsoft.com/office/drawing/2014/main" id="{7197168D-0C22-37F0-5F99-14FD4DF72D94}"/>
              </a:ext>
            </a:extLst>
          </p:cNvPr>
          <p:cNvSpPr txBox="1"/>
          <p:nvPr/>
        </p:nvSpPr>
        <p:spPr>
          <a:xfrm>
            <a:off x="871798" y="3100591"/>
            <a:ext cx="6384840"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444444"/>
                </a:solidFill>
                <a:latin typeface="Roboto Condensed"/>
                <a:ea typeface="Calibri"/>
                <a:cs typeface="Calibri"/>
              </a:rPr>
              <a:t>Social media facilitates communication with differing social circles, gain or understand other peoples' opinions and create content </a:t>
            </a:r>
            <a:r>
              <a:rPr lang="en-US" sz="2400">
                <a:solidFill>
                  <a:srgbClr val="444444"/>
                </a:solidFill>
                <a:latin typeface="Roboto Condensed"/>
                <a:ea typeface="Roboto Condensed"/>
                <a:cs typeface="Roboto Condensed"/>
              </a:rPr>
              <a:t>Ersoy (2019).</a:t>
            </a:r>
            <a:endParaRPr lang="en-US"/>
          </a:p>
          <a:p>
            <a:endParaRPr lang="en-US" sz="2400">
              <a:solidFill>
                <a:srgbClr val="444444"/>
              </a:solidFill>
              <a:latin typeface="Roboto Condensed"/>
              <a:ea typeface="Calibri"/>
              <a:cs typeface="Calibri"/>
            </a:endParaRPr>
          </a:p>
          <a:p>
            <a:r>
              <a:rPr lang="en-US" sz="2400">
                <a:solidFill>
                  <a:srgbClr val="444444"/>
                </a:solidFill>
                <a:latin typeface="Roboto Condensed"/>
                <a:ea typeface="Calibri"/>
                <a:cs typeface="Calibri"/>
              </a:rPr>
              <a:t>The emerging capabilities of social media allow for increased creativity (Peppler and Dahn, 2022). </a:t>
            </a:r>
          </a:p>
          <a:p>
            <a:endParaRPr lang="en-US" sz="2400">
              <a:solidFill>
                <a:srgbClr val="444444"/>
              </a:solidFill>
              <a:latin typeface="Roboto Condensed"/>
              <a:ea typeface="Calibri"/>
              <a:cs typeface="Calibri"/>
            </a:endParaRPr>
          </a:p>
          <a:p>
            <a:r>
              <a:rPr lang="en-US" sz="2400">
                <a:solidFill>
                  <a:srgbClr val="444444"/>
                </a:solidFill>
                <a:latin typeface="Roboto Condensed"/>
                <a:ea typeface="Calibri"/>
                <a:cs typeface="Calibri"/>
              </a:rPr>
              <a:t>It can be said that social media is a platform for self-expression and if a person is able to be themselves online, instead of portraying a false persona, it may enhance their well-being (Bailey et al, 2020)</a:t>
            </a:r>
          </a:p>
        </p:txBody>
      </p:sp>
      <p:pic>
        <p:nvPicPr>
          <p:cNvPr id="4" name="Picture 3" descr="A close up of a keyboard with icons&#10;&#10;Description automatically generated">
            <a:extLst>
              <a:ext uri="{FF2B5EF4-FFF2-40B4-BE49-F238E27FC236}">
                <a16:creationId xmlns:a16="http://schemas.microsoft.com/office/drawing/2014/main" id="{00AC3BBD-94A9-FE2F-F776-F92A60D2DC1C}"/>
              </a:ext>
            </a:extLst>
          </p:cNvPr>
          <p:cNvPicPr>
            <a:picLocks noChangeAspect="1"/>
          </p:cNvPicPr>
          <p:nvPr/>
        </p:nvPicPr>
        <p:blipFill>
          <a:blip r:embed="rId9"/>
          <a:stretch>
            <a:fillRect/>
          </a:stretch>
        </p:blipFill>
        <p:spPr>
          <a:xfrm>
            <a:off x="8776167" y="2684649"/>
            <a:ext cx="8787092" cy="5741333"/>
          </a:xfrm>
          <a:prstGeom prst="rect">
            <a:avLst/>
          </a:prstGeom>
        </p:spPr>
      </p:pic>
      <p:sp>
        <p:nvSpPr>
          <p:cNvPr id="8" name="TextBox 7">
            <a:extLst>
              <a:ext uri="{FF2B5EF4-FFF2-40B4-BE49-F238E27FC236}">
                <a16:creationId xmlns:a16="http://schemas.microsoft.com/office/drawing/2014/main" id="{67BC4751-63A9-6D5B-895D-F4508EDE6B04}"/>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extLst>
      <p:ext uri="{BB962C8B-B14F-4D97-AF65-F5344CB8AC3E}">
        <p14:creationId xmlns:p14="http://schemas.microsoft.com/office/powerpoint/2010/main" val="42388140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a:off x="-2400696" y="-7507212"/>
            <a:ext cx="10696161" cy="10174724"/>
          </a:xfrm>
          <a:custGeom>
            <a:avLst/>
            <a:gdLst/>
            <a:ahLst/>
            <a:cxnLst/>
            <a:rect l="l" t="t" r="r" b="b"/>
            <a:pathLst>
              <a:path w="10696161" h="10174724">
                <a:moveTo>
                  <a:pt x="0" y="0"/>
                </a:moveTo>
                <a:lnTo>
                  <a:pt x="10696162" y="0"/>
                </a:lnTo>
                <a:lnTo>
                  <a:pt x="10696162" y="10174724"/>
                </a:lnTo>
                <a:lnTo>
                  <a:pt x="0" y="1017472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3"/>
          <p:cNvSpPr/>
          <p:nvPr/>
        </p:nvSpPr>
        <p:spPr>
          <a:xfrm rot="-10800000">
            <a:off x="-3927556"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5">
              <a:extLst>
                <a:ext uri="{96DAC541-7B7A-43D3-8B79-37D633B846F1}">
                  <asvg:svgBlip xmlns:asvg="http://schemas.microsoft.com/office/drawing/2016/SVG/main" r:embed="rId6"/>
                </a:ext>
              </a:extLst>
            </a:blip>
            <a:stretch>
              <a:fillRect t="-46918"/>
            </a:stretch>
          </a:blipFill>
        </p:spPr>
        <p:txBody>
          <a:bodyPr/>
          <a:lstStyle/>
          <a:p>
            <a:endParaRPr lang="en-GB"/>
          </a:p>
        </p:txBody>
      </p:sp>
      <p:sp>
        <p:nvSpPr>
          <p:cNvPr id="13" name="TextBox 13"/>
          <p:cNvSpPr txBox="1"/>
          <p:nvPr/>
        </p:nvSpPr>
        <p:spPr>
          <a:xfrm>
            <a:off x="1769847" y="698475"/>
            <a:ext cx="4636999" cy="1069203"/>
          </a:xfrm>
          <a:prstGeom prst="rect">
            <a:avLst/>
          </a:prstGeom>
        </p:spPr>
        <p:txBody>
          <a:bodyPr wrap="square" lIns="0" tIns="0" rIns="0" bIns="0" rtlCol="0" anchor="t">
            <a:spAutoFit/>
          </a:bodyPr>
          <a:lstStyle/>
          <a:p>
            <a:pPr>
              <a:lnSpc>
                <a:spcPts val="8959"/>
              </a:lnSpc>
            </a:pPr>
            <a:r>
              <a:rPr lang="en-US" sz="6350" b="1" u="sng">
                <a:solidFill>
                  <a:srgbClr val="D9EAF3"/>
                </a:solidFill>
                <a:latin typeface="Roboto Condensed Bold"/>
                <a:ea typeface="Roboto Condensed Bold"/>
                <a:cs typeface="Roboto Condensed Bold"/>
                <a:sym typeface="Roboto Condensed Bold"/>
              </a:rPr>
              <a:t>Opportunities</a:t>
            </a:r>
            <a:endParaRPr lang="en-US" sz="6399" b="1" u="sng">
              <a:solidFill>
                <a:srgbClr val="FF0000"/>
              </a:solidFill>
              <a:latin typeface="Roboto Condensed Bold"/>
              <a:ea typeface="Roboto Condensed Bold"/>
              <a:cs typeface="Roboto Condensed Bold"/>
              <a:sym typeface="Roboto Condensed Bold"/>
            </a:endParaRPr>
          </a:p>
        </p:txBody>
      </p:sp>
      <p:pic>
        <p:nvPicPr>
          <p:cNvPr id="17" name="Picture 16" descr="A child holding a phone&#10;&#10;Description automatically generated">
            <a:extLst>
              <a:ext uri="{FF2B5EF4-FFF2-40B4-BE49-F238E27FC236}">
                <a16:creationId xmlns:a16="http://schemas.microsoft.com/office/drawing/2014/main" id="{B3CF4CAC-FA25-0383-7082-649B198F2536}"/>
              </a:ext>
            </a:extLst>
          </p:cNvPr>
          <p:cNvPicPr>
            <a:picLocks noChangeAspect="1"/>
          </p:cNvPicPr>
          <p:nvPr/>
        </p:nvPicPr>
        <p:blipFill>
          <a:blip r:embed="rId7"/>
          <a:stretch>
            <a:fillRect/>
          </a:stretch>
        </p:blipFill>
        <p:spPr>
          <a:xfrm>
            <a:off x="8186278" y="2483446"/>
            <a:ext cx="9457764" cy="5340163"/>
          </a:xfrm>
          <a:prstGeom prst="rect">
            <a:avLst/>
          </a:prstGeom>
        </p:spPr>
      </p:pic>
      <p:sp>
        <p:nvSpPr>
          <p:cNvPr id="16" name="Freeform 6">
            <a:extLst>
              <a:ext uri="{FF2B5EF4-FFF2-40B4-BE49-F238E27FC236}">
                <a16:creationId xmlns:a16="http://schemas.microsoft.com/office/drawing/2014/main" id="{99BE5BBF-CDC9-587F-A8BD-A9D8BA486999}"/>
              </a:ext>
            </a:extLst>
          </p:cNvPr>
          <p:cNvSpPr/>
          <p:nvPr/>
        </p:nvSpPr>
        <p:spPr>
          <a:xfrm>
            <a:off x="384353" y="3538702"/>
            <a:ext cx="7400065" cy="8150423"/>
          </a:xfrm>
          <a:custGeom>
            <a:avLst/>
            <a:gdLst/>
            <a:ahLst/>
            <a:cxnLst/>
            <a:rect l="l" t="t" r="r" b="b"/>
            <a:pathLst>
              <a:path w="11814062" h="4725625">
                <a:moveTo>
                  <a:pt x="0" y="0"/>
                </a:moveTo>
                <a:lnTo>
                  <a:pt x="11814062" y="0"/>
                </a:lnTo>
                <a:lnTo>
                  <a:pt x="11814062" y="4725625"/>
                </a:lnTo>
                <a:lnTo>
                  <a:pt x="0" y="472562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0" name="TextBox 19">
            <a:extLst>
              <a:ext uri="{FF2B5EF4-FFF2-40B4-BE49-F238E27FC236}">
                <a16:creationId xmlns:a16="http://schemas.microsoft.com/office/drawing/2014/main" id="{3F76DD01-1C84-407A-4B26-D375F71118F8}"/>
              </a:ext>
            </a:extLst>
          </p:cNvPr>
          <p:cNvSpPr txBox="1"/>
          <p:nvPr/>
        </p:nvSpPr>
        <p:spPr>
          <a:xfrm>
            <a:off x="1056695" y="3924223"/>
            <a:ext cx="6065472"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444444"/>
                </a:solidFill>
                <a:latin typeface="Roboto Condensed"/>
                <a:ea typeface="Calibri"/>
                <a:cs typeface="Calibri"/>
              </a:rPr>
              <a:t>Online communities, and the use of these, has increased over time which may enhance learning and connection to content or people that they may not have been able to access previously </a:t>
            </a:r>
            <a:r>
              <a:rPr lang="en-US" sz="2400">
                <a:solidFill>
                  <a:srgbClr val="444444"/>
                </a:solidFill>
                <a:latin typeface="Roboto Condensed"/>
                <a:ea typeface="Roboto Condensed"/>
                <a:cs typeface="Roboto Condensed"/>
              </a:rPr>
              <a:t>Sweet </a:t>
            </a:r>
            <a:r>
              <a:rPr lang="en-US" sz="2400" i="1">
                <a:solidFill>
                  <a:srgbClr val="444444"/>
                </a:solidFill>
                <a:latin typeface="Roboto Condensed"/>
                <a:ea typeface="Roboto Condensed"/>
                <a:cs typeface="Roboto Condensed"/>
              </a:rPr>
              <a:t>et al</a:t>
            </a:r>
            <a:r>
              <a:rPr lang="en-US" sz="2400">
                <a:solidFill>
                  <a:srgbClr val="444444"/>
                </a:solidFill>
                <a:latin typeface="Roboto Condensed"/>
                <a:ea typeface="Roboto Condensed"/>
                <a:cs typeface="Roboto Condensed"/>
              </a:rPr>
              <a:t> (2020)</a:t>
            </a:r>
            <a:r>
              <a:rPr lang="en-US" sz="2400">
                <a:solidFill>
                  <a:srgbClr val="444444"/>
                </a:solidFill>
                <a:latin typeface="Roboto Condensed"/>
                <a:ea typeface="Calibri"/>
                <a:cs typeface="Calibri"/>
              </a:rPr>
              <a:t>. </a:t>
            </a:r>
          </a:p>
          <a:p>
            <a:endParaRPr lang="en-US" sz="2400">
              <a:solidFill>
                <a:srgbClr val="444444"/>
              </a:solidFill>
              <a:latin typeface="Roboto Condensed"/>
              <a:ea typeface="Calibri"/>
              <a:cs typeface="Calibri"/>
            </a:endParaRPr>
          </a:p>
          <a:p>
            <a:r>
              <a:rPr lang="en-US" sz="2400" err="1">
                <a:solidFill>
                  <a:srgbClr val="444444"/>
                </a:solidFill>
                <a:latin typeface="Roboto Condensed"/>
                <a:ea typeface="Calibri"/>
                <a:cs typeface="Calibri"/>
              </a:rPr>
              <a:t>Marginalised</a:t>
            </a:r>
            <a:r>
              <a:rPr lang="en-US" sz="2400">
                <a:solidFill>
                  <a:srgbClr val="444444"/>
                </a:solidFill>
                <a:latin typeface="Roboto Condensed"/>
                <a:ea typeface="Calibri"/>
                <a:cs typeface="Calibri"/>
              </a:rPr>
              <a:t> groups can create communities to enable them to have a voice and be heard (Butkus, 2023)</a:t>
            </a:r>
          </a:p>
          <a:p>
            <a:endParaRPr lang="en-US" sz="2400">
              <a:solidFill>
                <a:srgbClr val="444444"/>
              </a:solidFill>
              <a:latin typeface="Roboto Condensed"/>
              <a:ea typeface="Calibri"/>
              <a:cs typeface="Calibri"/>
            </a:endParaRPr>
          </a:p>
          <a:p>
            <a:r>
              <a:rPr lang="en-US" sz="2400">
                <a:solidFill>
                  <a:srgbClr val="444444"/>
                </a:solidFill>
                <a:latin typeface="Roboto Condensed"/>
                <a:ea typeface="Calibri"/>
                <a:cs typeface="Calibri"/>
              </a:rPr>
              <a:t>Although the link between isolation and the internet is widely documented, the use of social media may actually increase youth inclusion (</a:t>
            </a:r>
            <a:r>
              <a:rPr lang="en-US" sz="2400" err="1">
                <a:solidFill>
                  <a:srgbClr val="444444"/>
                </a:solidFill>
                <a:latin typeface="Roboto Condensed"/>
                <a:ea typeface="Calibri"/>
                <a:cs typeface="Calibri"/>
              </a:rPr>
              <a:t>Unterfrauner</a:t>
            </a:r>
            <a:r>
              <a:rPr lang="en-US" sz="2400">
                <a:solidFill>
                  <a:srgbClr val="444444"/>
                </a:solidFill>
                <a:latin typeface="Roboto Condensed"/>
                <a:ea typeface="Calibri"/>
                <a:cs typeface="Calibri"/>
              </a:rPr>
              <a:t>, 2009)</a:t>
            </a:r>
          </a:p>
        </p:txBody>
      </p:sp>
      <p:sp>
        <p:nvSpPr>
          <p:cNvPr id="5" name="TextBox 4">
            <a:extLst>
              <a:ext uri="{FF2B5EF4-FFF2-40B4-BE49-F238E27FC236}">
                <a16:creationId xmlns:a16="http://schemas.microsoft.com/office/drawing/2014/main" id="{B4A111CE-2AD4-38AC-4F77-160D6D2566D6}"/>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extLst>
      <p:ext uri="{BB962C8B-B14F-4D97-AF65-F5344CB8AC3E}">
        <p14:creationId xmlns:p14="http://schemas.microsoft.com/office/powerpoint/2010/main" val="8874176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a:off x="-2400696" y="-7507212"/>
            <a:ext cx="10696161" cy="10174724"/>
          </a:xfrm>
          <a:custGeom>
            <a:avLst/>
            <a:gdLst/>
            <a:ahLst/>
            <a:cxnLst/>
            <a:rect l="l" t="t" r="r" b="b"/>
            <a:pathLst>
              <a:path w="10696161" h="10174724">
                <a:moveTo>
                  <a:pt x="0" y="0"/>
                </a:moveTo>
                <a:lnTo>
                  <a:pt x="10696162" y="0"/>
                </a:lnTo>
                <a:lnTo>
                  <a:pt x="10696162" y="10174724"/>
                </a:lnTo>
                <a:lnTo>
                  <a:pt x="0" y="1017472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3" name="Freeform 3"/>
          <p:cNvSpPr/>
          <p:nvPr/>
        </p:nvSpPr>
        <p:spPr>
          <a:xfrm rot="-10800000">
            <a:off x="-3927556"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6">
              <a:extLst>
                <a:ext uri="{96DAC541-7B7A-43D3-8B79-37D633B846F1}">
                  <asvg:svgBlip xmlns:asvg="http://schemas.microsoft.com/office/drawing/2016/SVG/main" r:embed="rId7"/>
                </a:ext>
              </a:extLst>
            </a:blip>
            <a:stretch>
              <a:fillRect t="-46918"/>
            </a:stretch>
          </a:blipFill>
        </p:spPr>
        <p:txBody>
          <a:bodyPr/>
          <a:lstStyle/>
          <a:p>
            <a:endParaRPr lang="en-GB"/>
          </a:p>
        </p:txBody>
      </p:sp>
      <p:sp>
        <p:nvSpPr>
          <p:cNvPr id="13" name="TextBox 13"/>
          <p:cNvSpPr txBox="1"/>
          <p:nvPr/>
        </p:nvSpPr>
        <p:spPr>
          <a:xfrm>
            <a:off x="1323975" y="1054075"/>
            <a:ext cx="5525311" cy="2223366"/>
          </a:xfrm>
          <a:prstGeom prst="rect">
            <a:avLst/>
          </a:prstGeom>
        </p:spPr>
        <p:txBody>
          <a:bodyPr wrap="square" lIns="0" tIns="0" rIns="0" bIns="0" rtlCol="0" anchor="t">
            <a:spAutoFit/>
          </a:bodyPr>
          <a:lstStyle/>
          <a:p>
            <a:pPr algn="ctr">
              <a:lnSpc>
                <a:spcPts val="8959"/>
              </a:lnSpc>
            </a:pPr>
            <a:r>
              <a:rPr lang="en-US" sz="6350" b="1" u="sng">
                <a:latin typeface="Roboto Condensed Bold"/>
                <a:ea typeface="Roboto Condensed Bold"/>
                <a:cs typeface="Roboto Condensed Bold"/>
                <a:sym typeface="Roboto Condensed Bold"/>
              </a:rPr>
              <a:t>Positives – There are some</a:t>
            </a:r>
            <a:endParaRPr lang="en-US" sz="6399" b="1" u="sng">
              <a:latin typeface="Roboto Condensed Bold"/>
              <a:ea typeface="Roboto Condensed Bold"/>
              <a:cs typeface="Roboto Condensed Bold"/>
            </a:endParaRPr>
          </a:p>
        </p:txBody>
      </p:sp>
      <p:sp>
        <p:nvSpPr>
          <p:cNvPr id="16" name="Freeform 6">
            <a:extLst>
              <a:ext uri="{FF2B5EF4-FFF2-40B4-BE49-F238E27FC236}">
                <a16:creationId xmlns:a16="http://schemas.microsoft.com/office/drawing/2014/main" id="{99BE5BBF-CDC9-587F-A8BD-A9D8BA486999}"/>
              </a:ext>
            </a:extLst>
          </p:cNvPr>
          <p:cNvSpPr/>
          <p:nvPr/>
        </p:nvSpPr>
        <p:spPr>
          <a:xfrm>
            <a:off x="384353" y="3538702"/>
            <a:ext cx="7400065" cy="8150423"/>
          </a:xfrm>
          <a:custGeom>
            <a:avLst/>
            <a:gdLst/>
            <a:ahLst/>
            <a:cxnLst/>
            <a:rect l="l" t="t" r="r" b="b"/>
            <a:pathLst>
              <a:path w="11814062" h="4725625">
                <a:moveTo>
                  <a:pt x="0" y="0"/>
                </a:moveTo>
                <a:lnTo>
                  <a:pt x="11814062" y="0"/>
                </a:lnTo>
                <a:lnTo>
                  <a:pt x="11814062" y="4725625"/>
                </a:lnTo>
                <a:lnTo>
                  <a:pt x="0" y="472562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sz="3600">
              <a:latin typeface="Roboto Condensed Italics"/>
              <a:ea typeface="Roboto Condensed Italics"/>
            </a:endParaRPr>
          </a:p>
        </p:txBody>
      </p:sp>
      <p:sp>
        <p:nvSpPr>
          <p:cNvPr id="20" name="TextBox 19">
            <a:extLst>
              <a:ext uri="{FF2B5EF4-FFF2-40B4-BE49-F238E27FC236}">
                <a16:creationId xmlns:a16="http://schemas.microsoft.com/office/drawing/2014/main" id="{3F76DD01-1C84-407A-4B26-D375F71118F8}"/>
              </a:ext>
            </a:extLst>
          </p:cNvPr>
          <p:cNvSpPr txBox="1"/>
          <p:nvPr/>
        </p:nvSpPr>
        <p:spPr>
          <a:xfrm>
            <a:off x="914957" y="4686808"/>
            <a:ext cx="6339409"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444444"/>
                </a:solidFill>
                <a:latin typeface="Roboto Condensed"/>
                <a:ea typeface="Calibri"/>
                <a:cs typeface="Calibri"/>
              </a:rPr>
              <a:t>Social media/internet plays an fundamental role in the everyday lives of children and youth and enhancing their mental wellbeing. (</a:t>
            </a:r>
            <a:r>
              <a:rPr lang="en-US" sz="2400" err="1">
                <a:solidFill>
                  <a:srgbClr val="444444"/>
                </a:solidFill>
                <a:latin typeface="Roboto Condensed"/>
                <a:ea typeface="Calibri"/>
                <a:cs typeface="Calibri"/>
              </a:rPr>
              <a:t>Vaingankar</a:t>
            </a:r>
            <a:r>
              <a:rPr lang="en-US" sz="2400">
                <a:solidFill>
                  <a:srgbClr val="444444"/>
                </a:solidFill>
                <a:latin typeface="Roboto Condensed"/>
                <a:ea typeface="Calibri"/>
                <a:cs typeface="Calibri"/>
              </a:rPr>
              <a:t> </a:t>
            </a:r>
            <a:r>
              <a:rPr lang="en-US" sz="2400" i="1">
                <a:solidFill>
                  <a:srgbClr val="444444"/>
                </a:solidFill>
                <a:latin typeface="Roboto Condensed"/>
                <a:ea typeface="Calibri"/>
                <a:cs typeface="Calibri"/>
              </a:rPr>
              <a:t>et al</a:t>
            </a:r>
            <a:r>
              <a:rPr lang="en-US" sz="2400">
                <a:solidFill>
                  <a:srgbClr val="444444"/>
                </a:solidFill>
                <a:latin typeface="Roboto Condensed"/>
                <a:ea typeface="Calibri"/>
                <a:cs typeface="Calibri"/>
              </a:rPr>
              <a:t>, 2022)</a:t>
            </a:r>
          </a:p>
          <a:p>
            <a:endParaRPr lang="en-US" sz="2400">
              <a:solidFill>
                <a:srgbClr val="444444"/>
              </a:solidFill>
              <a:latin typeface="Roboto Condensed"/>
              <a:ea typeface="Calibri"/>
              <a:cs typeface="Calibri"/>
            </a:endParaRPr>
          </a:p>
          <a:p>
            <a:r>
              <a:rPr lang="en-US" sz="2400">
                <a:solidFill>
                  <a:srgbClr val="444444"/>
                </a:solidFill>
                <a:latin typeface="Roboto Condensed"/>
                <a:ea typeface="Calibri"/>
                <a:cs typeface="Calibri"/>
              </a:rPr>
              <a:t>The ease in which children are able to feel connected, create communities and form relationships online is a positive that has come out of social media use (Allen </a:t>
            </a:r>
            <a:r>
              <a:rPr lang="en-US" sz="2400" i="1">
                <a:solidFill>
                  <a:srgbClr val="444444"/>
                </a:solidFill>
                <a:latin typeface="Roboto Condensed"/>
                <a:ea typeface="Calibri"/>
                <a:cs typeface="Calibri"/>
              </a:rPr>
              <a:t>et al,</a:t>
            </a:r>
            <a:r>
              <a:rPr lang="en-US" sz="2400">
                <a:solidFill>
                  <a:srgbClr val="444444"/>
                </a:solidFill>
                <a:latin typeface="Roboto Condensed"/>
                <a:ea typeface="Calibri"/>
                <a:cs typeface="Calibri"/>
              </a:rPr>
              <a:t> 2014)</a:t>
            </a:r>
          </a:p>
        </p:txBody>
      </p:sp>
      <p:pic>
        <p:nvPicPr>
          <p:cNvPr id="4" name="Online Media 3" title="Is social media good for you? - BBC My World">
            <a:hlinkClick r:id="" action="ppaction://media"/>
            <a:extLst>
              <a:ext uri="{FF2B5EF4-FFF2-40B4-BE49-F238E27FC236}">
                <a16:creationId xmlns:a16="http://schemas.microsoft.com/office/drawing/2014/main" id="{196F4FFD-DA54-B0C5-643D-9AED9349CCE6}"/>
              </a:ext>
            </a:extLst>
          </p:cNvPr>
          <p:cNvPicPr>
            <a:picLocks noRot="1" noChangeAspect="1"/>
          </p:cNvPicPr>
          <p:nvPr>
            <a:videoFile r:link="rId1"/>
          </p:nvPr>
        </p:nvPicPr>
        <p:blipFill>
          <a:blip r:embed="rId10"/>
          <a:stretch>
            <a:fillRect/>
          </a:stretch>
        </p:blipFill>
        <p:spPr>
          <a:xfrm>
            <a:off x="7930122" y="2322979"/>
            <a:ext cx="9959694" cy="5624232"/>
          </a:xfrm>
          <a:prstGeom prst="rect">
            <a:avLst/>
          </a:prstGeom>
        </p:spPr>
      </p:pic>
      <p:sp>
        <p:nvSpPr>
          <p:cNvPr id="5" name="TextBox 4">
            <a:extLst>
              <a:ext uri="{FF2B5EF4-FFF2-40B4-BE49-F238E27FC236}">
                <a16:creationId xmlns:a16="http://schemas.microsoft.com/office/drawing/2014/main" id="{0708EF07-9242-32E1-3641-FE976290DB3C}"/>
              </a:ext>
            </a:extLst>
          </p:cNvPr>
          <p:cNvSpPr txBox="1"/>
          <p:nvPr/>
        </p:nvSpPr>
        <p:spPr>
          <a:xfrm>
            <a:off x="7952982" y="8107409"/>
            <a:ext cx="627359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a:solidFill>
                  <a:schemeClr val="tx1">
                    <a:lumMod val="95000"/>
                  </a:schemeClr>
                </a:solidFill>
                <a:latin typeface="Roboto Condensed"/>
                <a:ea typeface="Roboto Condensed"/>
                <a:cs typeface="Roboto Condensed"/>
              </a:rPr>
              <a:t>(BBC My World, 2020)</a:t>
            </a:r>
          </a:p>
        </p:txBody>
      </p:sp>
      <p:sp>
        <p:nvSpPr>
          <p:cNvPr id="7" name="TextBox 6">
            <a:extLst>
              <a:ext uri="{FF2B5EF4-FFF2-40B4-BE49-F238E27FC236}">
                <a16:creationId xmlns:a16="http://schemas.microsoft.com/office/drawing/2014/main" id="{8212366B-18C2-90A7-CF69-1C78EAD96B67}"/>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extLst>
      <p:ext uri="{BB962C8B-B14F-4D97-AF65-F5344CB8AC3E}">
        <p14:creationId xmlns:p14="http://schemas.microsoft.com/office/powerpoint/2010/main" val="18177171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927556"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2">
              <a:extLst>
                <a:ext uri="{96DAC541-7B7A-43D3-8B79-37D633B846F1}">
                  <asvg:svgBlip xmlns:asvg="http://schemas.microsoft.com/office/drawing/2016/SVG/main" r:embed="rId3"/>
                </a:ext>
              </a:extLst>
            </a:blip>
            <a:stretch>
              <a:fillRect t="-46918"/>
            </a:stretch>
          </a:blipFill>
        </p:spPr>
        <p:txBody>
          <a:bodyPr/>
          <a:lstStyle/>
          <a:p>
            <a:endParaRPr lang="en-GB"/>
          </a:p>
        </p:txBody>
      </p:sp>
      <p:grpSp>
        <p:nvGrpSpPr>
          <p:cNvPr id="3" name="Group 3"/>
          <p:cNvGrpSpPr>
            <a:grpSpLocks noChangeAspect="1"/>
          </p:cNvGrpSpPr>
          <p:nvPr/>
        </p:nvGrpSpPr>
        <p:grpSpPr>
          <a:xfrm>
            <a:off x="-159713" y="4275312"/>
            <a:ext cx="6427099" cy="6026419"/>
            <a:chOff x="-156812" y="-5088"/>
            <a:chExt cx="6663624" cy="6360176"/>
          </a:xfrm>
        </p:grpSpPr>
        <p:sp>
          <p:nvSpPr>
            <p:cNvPr id="4" name="Freeform 4"/>
            <p:cNvSpPr/>
            <p:nvPr/>
          </p:nvSpPr>
          <p:spPr>
            <a:xfrm>
              <a:off x="-156812" y="-5088"/>
              <a:ext cx="6663624" cy="6360176"/>
            </a:xfrm>
            <a:custGeom>
              <a:avLst/>
              <a:gdLst/>
              <a:ahLst/>
              <a:cxnLst/>
              <a:rect l="l" t="t" r="r" b="b"/>
              <a:pathLst>
                <a:path w="6663624" h="6360176">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solidFill>
              <a:srgbClr val="2B6993"/>
            </a:solidFill>
          </p:spPr>
          <p:txBody>
            <a:bodyPr/>
            <a:lstStyle/>
            <a:p>
              <a:endParaRPr lang="en-GB"/>
            </a:p>
          </p:txBody>
        </p:sp>
        <p:sp>
          <p:nvSpPr>
            <p:cNvPr id="5" name="Freeform 5"/>
            <p:cNvSpPr/>
            <p:nvPr/>
          </p:nvSpPr>
          <p:spPr>
            <a:xfrm>
              <a:off x="284320" y="415956"/>
              <a:ext cx="5781360" cy="5518089"/>
            </a:xfrm>
            <a:custGeom>
              <a:avLst/>
              <a:gdLst/>
              <a:ahLst/>
              <a:cxnLst/>
              <a:rect l="l" t="t" r="r" b="b"/>
              <a:pathLst>
                <a:path w="5781360" h="5518089">
                  <a:moveTo>
                    <a:pt x="2890680" y="4414"/>
                  </a:moveTo>
                  <a:cubicBezTo>
                    <a:pt x="1903611" y="0"/>
                    <a:pt x="989627" y="524062"/>
                    <a:pt x="494813" y="1378160"/>
                  </a:cubicBezTo>
                  <a:cubicBezTo>
                    <a:pt x="0" y="2232259"/>
                    <a:pt x="0" y="3285829"/>
                    <a:pt x="494813" y="4139928"/>
                  </a:cubicBezTo>
                  <a:cubicBezTo>
                    <a:pt x="989627" y="4994026"/>
                    <a:pt x="1903611" y="5518088"/>
                    <a:pt x="2890680" y="5513674"/>
                  </a:cubicBezTo>
                  <a:cubicBezTo>
                    <a:pt x="3877749" y="5518088"/>
                    <a:pt x="4791733" y="4994026"/>
                    <a:pt x="5286547" y="4139928"/>
                  </a:cubicBezTo>
                  <a:cubicBezTo>
                    <a:pt x="5781360" y="3285829"/>
                    <a:pt x="5781360" y="2232259"/>
                    <a:pt x="5286547" y="1378161"/>
                  </a:cubicBezTo>
                  <a:cubicBezTo>
                    <a:pt x="4791733" y="524062"/>
                    <a:pt x="3877749" y="0"/>
                    <a:pt x="2890680" y="4414"/>
                  </a:cubicBezTo>
                  <a:close/>
                </a:path>
              </a:pathLst>
            </a:custGeom>
            <a:blipFill>
              <a:blip r:embed="rId4"/>
              <a:stretch>
                <a:fillRect l="-33765" t="-394" r="-37646" b="-14318"/>
              </a:stretch>
            </a:blipFill>
          </p:spPr>
          <p:txBody>
            <a:bodyPr/>
            <a:lstStyle/>
            <a:p>
              <a:endParaRPr lang="en-GB"/>
            </a:p>
          </p:txBody>
        </p:sp>
      </p:grpSp>
      <p:sp>
        <p:nvSpPr>
          <p:cNvPr id="6" name="Freeform 6"/>
          <p:cNvSpPr/>
          <p:nvPr/>
        </p:nvSpPr>
        <p:spPr>
          <a:xfrm rot="8803574">
            <a:off x="-3165507" y="5174849"/>
            <a:ext cx="8106264" cy="8524787"/>
          </a:xfrm>
          <a:custGeom>
            <a:avLst/>
            <a:gdLst/>
            <a:ahLst/>
            <a:cxnLst/>
            <a:rect l="l" t="t" r="r" b="b"/>
            <a:pathLst>
              <a:path w="8106264" h="8524787">
                <a:moveTo>
                  <a:pt x="0" y="0"/>
                </a:moveTo>
                <a:lnTo>
                  <a:pt x="8106264" y="0"/>
                </a:lnTo>
                <a:lnTo>
                  <a:pt x="8106264" y="8524786"/>
                </a:lnTo>
                <a:lnTo>
                  <a:pt x="0" y="8524786"/>
                </a:lnTo>
                <a:lnTo>
                  <a:pt x="0" y="0"/>
                </a:lnTo>
                <a:close/>
              </a:path>
            </a:pathLst>
          </a:custGeom>
          <a:blipFill>
            <a:blip r:embed="rId5">
              <a:extLst>
                <a:ext uri="{96DAC541-7B7A-43D3-8B79-37D633B846F1}">
                  <asvg:svgBlip xmlns:asvg="http://schemas.microsoft.com/office/drawing/2016/SVG/main" r:embed="rId6"/>
                </a:ext>
              </a:extLst>
            </a:blip>
            <a:stretch>
              <a:fillRect b="-44624"/>
            </a:stretch>
          </a:blipFill>
        </p:spPr>
        <p:txBody>
          <a:bodyPr/>
          <a:lstStyle/>
          <a:p>
            <a:endParaRPr lang="en-GB"/>
          </a:p>
        </p:txBody>
      </p:sp>
      <p:sp>
        <p:nvSpPr>
          <p:cNvPr id="7" name="Freeform 7"/>
          <p:cNvSpPr/>
          <p:nvPr/>
        </p:nvSpPr>
        <p:spPr>
          <a:xfrm rot="-5639383">
            <a:off x="-2623104" y="-3403514"/>
            <a:ext cx="8106264" cy="6807027"/>
          </a:xfrm>
          <a:custGeom>
            <a:avLst/>
            <a:gdLst/>
            <a:ahLst/>
            <a:cxnLst/>
            <a:rect l="l" t="t" r="r" b="b"/>
            <a:pathLst>
              <a:path w="8106264" h="6807027">
                <a:moveTo>
                  <a:pt x="0" y="0"/>
                </a:moveTo>
                <a:lnTo>
                  <a:pt x="8106263" y="0"/>
                </a:lnTo>
                <a:lnTo>
                  <a:pt x="8106263" y="6807028"/>
                </a:lnTo>
                <a:lnTo>
                  <a:pt x="0" y="6807028"/>
                </a:lnTo>
                <a:lnTo>
                  <a:pt x="0" y="0"/>
                </a:lnTo>
                <a:close/>
              </a:path>
            </a:pathLst>
          </a:custGeom>
          <a:blipFill>
            <a:blip r:embed="rId5">
              <a:extLst>
                <a:ext uri="{96DAC541-7B7A-43D3-8B79-37D633B846F1}">
                  <asvg:svgBlip xmlns:asvg="http://schemas.microsoft.com/office/drawing/2016/SVG/main" r:embed="rId6"/>
                </a:ext>
              </a:extLst>
            </a:blip>
            <a:stretch>
              <a:fillRect b="-81120"/>
            </a:stretch>
          </a:blipFill>
        </p:spPr>
        <p:txBody>
          <a:bodyPr/>
          <a:lstStyle/>
          <a:p>
            <a:endParaRPr lang="en-GB"/>
          </a:p>
        </p:txBody>
      </p:sp>
      <p:sp>
        <p:nvSpPr>
          <p:cNvPr id="8" name="TextBox 8"/>
          <p:cNvSpPr txBox="1"/>
          <p:nvPr/>
        </p:nvSpPr>
        <p:spPr>
          <a:xfrm>
            <a:off x="251290" y="-2294"/>
            <a:ext cx="18041702" cy="1069203"/>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On the ground</a:t>
            </a:r>
            <a:endParaRPr lang="en-US" sz="2800" b="1">
              <a:solidFill>
                <a:srgbClr val="FF0000"/>
              </a:solidFill>
              <a:latin typeface="Roboto Condensed Bold"/>
              <a:ea typeface="Roboto Condensed Bold"/>
              <a:cs typeface="Roboto Condensed Bold"/>
            </a:endParaRPr>
          </a:p>
        </p:txBody>
      </p:sp>
      <p:sp>
        <p:nvSpPr>
          <p:cNvPr id="9" name="TextBox 9"/>
          <p:cNvSpPr txBox="1"/>
          <p:nvPr/>
        </p:nvSpPr>
        <p:spPr>
          <a:xfrm>
            <a:off x="5431261" y="1063514"/>
            <a:ext cx="12505478" cy="8194551"/>
          </a:xfrm>
          <a:prstGeom prst="rect">
            <a:avLst/>
          </a:prstGeom>
        </p:spPr>
        <p:txBody>
          <a:bodyPr wrap="square" lIns="0" tIns="0" rIns="0" bIns="0" rtlCol="0" anchor="t">
            <a:spAutoFit/>
          </a:bodyPr>
          <a:lstStyle/>
          <a:p>
            <a:r>
              <a:rPr lang="en-US" sz="2800">
                <a:solidFill>
                  <a:srgbClr val="FFFFFF"/>
                </a:solidFill>
                <a:latin typeface="Roboto Condensed"/>
                <a:ea typeface="Roboto Condensed"/>
                <a:cs typeface="Roboto Condensed"/>
                <a:sym typeface="Roboto Condensed"/>
              </a:rPr>
              <a:t>'</a:t>
            </a:r>
            <a:r>
              <a:rPr lang="en-US" sz="2800" i="1">
                <a:solidFill>
                  <a:srgbClr val="FFFFFF"/>
                </a:solidFill>
                <a:latin typeface="Roboto Condensed"/>
                <a:ea typeface="Roboto Condensed"/>
                <a:cs typeface="Roboto Condensed"/>
                <a:sym typeface="Roboto Condensed"/>
              </a:rPr>
              <a:t>'My son was in Year 6 of primary school when he got his phone - purely to have when playing out so I could track him and contact him without worry. He will be 13 in January. He is not allowed on Facebook, however he is on Snapchat, Instagram and WhatsApp. Both myself and my husband have added him as friends. Also, we have an understanding that we check his phone every couple of days. Good job we do, as he had messages from his so-called friend telling him to go and kill himself. He didn’t tell us as he didn’t want to worry us. It’s all sorted now through school and my son now knows he has to mention anything that is bad so it can be sorted. The phone has been a godsend in high school when he walked to and from school as others were attacking him after school. In the end, I now have to drive him as he is too scared. All in all, I think having a phone is a good thing but social media definitely a no </a:t>
            </a:r>
            <a:r>
              <a:rPr lang="en-US" sz="2800" i="1" err="1">
                <a:solidFill>
                  <a:srgbClr val="FFFFFF"/>
                </a:solidFill>
                <a:latin typeface="Roboto Condensed"/>
                <a:ea typeface="Roboto Condensed"/>
                <a:cs typeface="Roboto Condensed"/>
                <a:sym typeface="Roboto Condensed"/>
              </a:rPr>
              <a:t>no</a:t>
            </a:r>
            <a:r>
              <a:rPr lang="en-US" sz="2800" i="1">
                <a:solidFill>
                  <a:srgbClr val="FFFFFF"/>
                </a:solidFill>
                <a:latin typeface="Roboto Condensed"/>
                <a:ea typeface="Roboto Condensed"/>
                <a:cs typeface="Roboto Condensed"/>
                <a:sym typeface="Roboto Condensed"/>
              </a:rPr>
              <a:t>!" </a:t>
            </a:r>
            <a:r>
              <a:rPr lang="en-US" sz="2400" b="1">
                <a:latin typeface="Roboto Condensed"/>
                <a:ea typeface="Roboto Condensed"/>
                <a:cs typeface="Roboto Condensed"/>
              </a:rPr>
              <a:t>(Williams, 2019)</a:t>
            </a:r>
          </a:p>
          <a:p>
            <a:endParaRPr lang="en-US" sz="2400" b="1">
              <a:solidFill>
                <a:srgbClr val="FFFFFF"/>
              </a:solidFill>
              <a:latin typeface="Roboto Condensed"/>
              <a:ea typeface="Roboto Condensed"/>
              <a:cs typeface="Roboto Condensed"/>
            </a:endParaRPr>
          </a:p>
          <a:p>
            <a:r>
              <a:rPr lang="en-US" sz="2800" b="1" u="sng">
                <a:solidFill>
                  <a:srgbClr val="FFFFFF"/>
                </a:solidFill>
                <a:latin typeface="Roboto Condensed"/>
                <a:ea typeface="Roboto Condensed"/>
                <a:cs typeface="Roboto Condensed"/>
              </a:rPr>
              <a:t>Negative</a:t>
            </a:r>
          </a:p>
          <a:p>
            <a:r>
              <a:rPr lang="en-US" sz="2800" i="1">
                <a:latin typeface="Roboto Condensed"/>
                <a:ea typeface="+mn-lt"/>
                <a:cs typeface="+mn-lt"/>
              </a:rPr>
              <a:t>"I started using social networking when I was around 10 or 11 years old. I met my boyfriend online and found some support and strategies for mental health and addiction problems which have helped me to an extent. However, </a:t>
            </a:r>
            <a:r>
              <a:rPr lang="en-US" sz="2800" b="1" i="1">
                <a:latin typeface="Roboto Condensed"/>
                <a:ea typeface="+mn-lt"/>
                <a:cs typeface="+mn-lt"/>
              </a:rPr>
              <a:t>I have been exposed to things I shouldn’t have seen from a young age</a:t>
            </a:r>
            <a:r>
              <a:rPr lang="en-US" sz="2800" i="1">
                <a:latin typeface="Roboto Condensed"/>
                <a:ea typeface="+mn-lt"/>
                <a:cs typeface="+mn-lt"/>
              </a:rPr>
              <a:t>, for example, men and women sending me sexual content on the internet and people attempting to groom me."  (Fresh Start in Education, no date)</a:t>
            </a:r>
            <a:endParaRPr lang="en-US" sz="2800">
              <a:latin typeface="Roboto Condensed"/>
              <a:ea typeface="+mn-lt"/>
              <a:cs typeface="+mn-lt"/>
            </a:endParaRPr>
          </a:p>
          <a:p>
            <a:pPr>
              <a:lnSpc>
                <a:spcPts val="4200"/>
              </a:lnSpc>
            </a:pPr>
            <a:endParaRPr lang="en-US" sz="3000">
              <a:solidFill>
                <a:srgbClr val="FFFFFF"/>
              </a:solidFill>
              <a:latin typeface="Roboto Condensed"/>
              <a:ea typeface="Roboto Condensed"/>
              <a:cs typeface="Roboto Condensed"/>
            </a:endParaRPr>
          </a:p>
        </p:txBody>
      </p:sp>
      <p:pic>
        <p:nvPicPr>
          <p:cNvPr id="12" name="Picture 11" descr="When Bullying and Social Media Collide ...">
            <a:extLst>
              <a:ext uri="{FF2B5EF4-FFF2-40B4-BE49-F238E27FC236}">
                <a16:creationId xmlns:a16="http://schemas.microsoft.com/office/drawing/2014/main" id="{2B0D64F4-7404-5474-8CB5-9C843B14D168}"/>
              </a:ext>
            </a:extLst>
          </p:cNvPr>
          <p:cNvPicPr>
            <a:picLocks noChangeAspect="1"/>
          </p:cNvPicPr>
          <p:nvPr/>
        </p:nvPicPr>
        <p:blipFill>
          <a:blip r:embed="rId7"/>
          <a:srcRect l="27937" t="9709" r="3847" b="14563"/>
          <a:stretch/>
        </p:blipFill>
        <p:spPr>
          <a:xfrm>
            <a:off x="251890" y="1351040"/>
            <a:ext cx="5162963" cy="2937191"/>
          </a:xfrm>
          <a:prstGeom prst="rect">
            <a:avLst/>
          </a:prstGeom>
        </p:spPr>
      </p:pic>
      <p:sp>
        <p:nvSpPr>
          <p:cNvPr id="11" name="TextBox 10">
            <a:extLst>
              <a:ext uri="{FF2B5EF4-FFF2-40B4-BE49-F238E27FC236}">
                <a16:creationId xmlns:a16="http://schemas.microsoft.com/office/drawing/2014/main" id="{0182F693-DA0C-58FF-854C-2F036743FE64}"/>
              </a:ext>
            </a:extLst>
          </p:cNvPr>
          <p:cNvSpPr txBox="1"/>
          <p:nvPr/>
        </p:nvSpPr>
        <p:spPr>
          <a:xfrm>
            <a:off x="16139531" y="9429199"/>
            <a:ext cx="1794062"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dirty="0"/>
              <a:t>IZA &amp; BEC</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3" name="TextBox 7">
            <a:extLst>
              <a:ext uri="{FF2B5EF4-FFF2-40B4-BE49-F238E27FC236}">
                <a16:creationId xmlns:a16="http://schemas.microsoft.com/office/drawing/2014/main" id="{9CB4234E-A320-11B0-6F00-4EC809982A42}"/>
              </a:ext>
            </a:extLst>
          </p:cNvPr>
          <p:cNvSpPr txBox="1"/>
          <p:nvPr/>
        </p:nvSpPr>
        <p:spPr>
          <a:xfrm>
            <a:off x="426207" y="344414"/>
            <a:ext cx="14912356" cy="2223366"/>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Critical perspective on parental and educational role for healthy media use </a:t>
            </a:r>
            <a:endParaRPr lang="en-US" sz="6399" b="1" err="1">
              <a:solidFill>
                <a:srgbClr val="FF0000"/>
              </a:solidFill>
              <a:latin typeface="Roboto Condensed Bold"/>
              <a:ea typeface="Roboto Condensed Bold"/>
              <a:cs typeface="Roboto Condensed Bold"/>
            </a:endParaRPr>
          </a:p>
        </p:txBody>
      </p:sp>
      <p:sp>
        <p:nvSpPr>
          <p:cNvPr id="7" name="TextBox 7">
            <a:extLst>
              <a:ext uri="{FF2B5EF4-FFF2-40B4-BE49-F238E27FC236}">
                <a16:creationId xmlns:a16="http://schemas.microsoft.com/office/drawing/2014/main" id="{CCA41E65-67A3-265C-2C32-DED27680B052}"/>
              </a:ext>
            </a:extLst>
          </p:cNvPr>
          <p:cNvSpPr txBox="1"/>
          <p:nvPr/>
        </p:nvSpPr>
        <p:spPr>
          <a:xfrm>
            <a:off x="426207" y="2086891"/>
            <a:ext cx="9542413" cy="11456662"/>
          </a:xfrm>
          <a:prstGeom prst="rect">
            <a:avLst/>
          </a:prstGeom>
        </p:spPr>
        <p:txBody>
          <a:bodyPr wrap="square" lIns="0" tIns="0" rIns="0" bIns="0" rtlCol="0" anchor="t">
            <a:spAutoFit/>
          </a:bodyPr>
          <a:lstStyle/>
          <a:p>
            <a:pPr>
              <a:lnSpc>
                <a:spcPts val="8959"/>
              </a:lnSpc>
            </a:pPr>
            <a:r>
              <a:rPr lang="en-US" sz="3600" b="1">
                <a:latin typeface="Roboto Condensed Bold"/>
                <a:ea typeface="Roboto Condensed Bold"/>
                <a:cs typeface="Roboto Condensed Bold"/>
              </a:rPr>
              <a:t>Parental role:</a:t>
            </a:r>
          </a:p>
          <a:p>
            <a:pPr marL="857250" indent="-857250">
              <a:lnSpc>
                <a:spcPts val="8959"/>
              </a:lnSpc>
              <a:buFont typeface="Arial"/>
              <a:buChar char="•"/>
            </a:pPr>
            <a:r>
              <a:rPr lang="en-US" sz="3600" b="1">
                <a:solidFill>
                  <a:srgbClr val="FF0000"/>
                </a:solidFill>
                <a:latin typeface="Roboto Condensed Bold"/>
                <a:ea typeface="Roboto Condensed Bold"/>
                <a:cs typeface="Roboto Condensed Bold"/>
              </a:rPr>
              <a:t>Consistency = parents reliance on technology</a:t>
            </a:r>
            <a:endParaRPr lang="en-US">
              <a:solidFill>
                <a:srgbClr val="FF0000"/>
              </a:solidFill>
              <a:cs typeface="Calibri"/>
            </a:endParaRPr>
          </a:p>
          <a:p>
            <a:pPr marL="857250" indent="-857250">
              <a:lnSpc>
                <a:spcPts val="8959"/>
              </a:lnSpc>
              <a:buFont typeface="Arial"/>
              <a:buChar char="•"/>
            </a:pPr>
            <a:r>
              <a:rPr lang="en-US" sz="3600" b="1">
                <a:solidFill>
                  <a:srgbClr val="FF0000"/>
                </a:solidFill>
                <a:latin typeface="Roboto Condensed Bold"/>
                <a:ea typeface="Roboto Condensed Bold"/>
                <a:cs typeface="Roboto Condensed Bold"/>
              </a:rPr>
              <a:t>Over-restrictive measures or </a:t>
            </a:r>
            <a:r>
              <a:rPr lang="en-US" sz="3600" b="1" err="1">
                <a:solidFill>
                  <a:srgbClr val="FF0000"/>
                </a:solidFill>
                <a:latin typeface="Roboto Condensed Bold"/>
                <a:ea typeface="Roboto Condensed Bold"/>
                <a:cs typeface="Roboto Condensed Bold"/>
              </a:rPr>
              <a:t>insufficients</a:t>
            </a:r>
            <a:r>
              <a:rPr lang="en-US" sz="3600" b="1">
                <a:solidFill>
                  <a:srgbClr val="FF0000"/>
                </a:solidFill>
                <a:latin typeface="Roboto Condensed Bold"/>
                <a:ea typeface="Roboto Condensed Bold"/>
                <a:cs typeface="Roboto Condensed Bold"/>
              </a:rPr>
              <a:t> monitoring </a:t>
            </a:r>
            <a:r>
              <a:rPr lang="en-US" sz="3600" b="1">
                <a:solidFill>
                  <a:schemeClr val="bg1"/>
                </a:solidFill>
                <a:latin typeface="Roboto Condensed Bold"/>
                <a:ea typeface="Roboto Condensed Bold"/>
                <a:cs typeface="Roboto Condensed Bold"/>
              </a:rPr>
              <a:t>          </a:t>
            </a:r>
            <a:r>
              <a:rPr lang="en-US" sz="3600" b="1">
                <a:latin typeface="Roboto Condensed Bold"/>
                <a:ea typeface="Roboto Condensed Bold"/>
                <a:cs typeface="Roboto Condensed Bold"/>
              </a:rPr>
              <a:t>     </a:t>
            </a:r>
            <a:r>
              <a:rPr lang="en-US" sz="2800" b="1">
                <a:latin typeface="Roboto Condensed Bold"/>
                <a:ea typeface="Roboto Condensed Bold"/>
                <a:cs typeface="Roboto Condensed Bold"/>
              </a:rPr>
              <a:t>(</a:t>
            </a:r>
            <a:r>
              <a:rPr lang="en-US" sz="2800" b="1" err="1">
                <a:latin typeface="Roboto Condensed Bold"/>
                <a:ea typeface="Roboto Condensed Bold"/>
                <a:cs typeface="Roboto Condensed Bold"/>
              </a:rPr>
              <a:t>Chassiakos</a:t>
            </a:r>
            <a:r>
              <a:rPr lang="en-US" sz="2800" b="1">
                <a:latin typeface="Roboto Condensed Bold"/>
                <a:ea typeface="Roboto Condensed Bold"/>
                <a:cs typeface="Roboto Condensed Bold"/>
              </a:rPr>
              <a:t> et al., 2016)</a:t>
            </a:r>
          </a:p>
          <a:p>
            <a:pPr marL="857250" indent="-857250">
              <a:lnSpc>
                <a:spcPts val="8959"/>
              </a:lnSpc>
              <a:buFont typeface="Arial"/>
              <a:buChar char="•"/>
            </a:pPr>
            <a:r>
              <a:rPr lang="en-US" sz="3600" b="1">
                <a:solidFill>
                  <a:srgbClr val="FF0000"/>
                </a:solidFill>
                <a:latin typeface="Roboto Condensed Bold"/>
                <a:ea typeface="Roboto Condensed Bold"/>
                <a:cs typeface="Roboto Condensed Bold"/>
              </a:rPr>
              <a:t>Screen time limits = screens are also essential for education and entertainment </a:t>
            </a:r>
          </a:p>
          <a:p>
            <a:pPr>
              <a:lnSpc>
                <a:spcPts val="8959"/>
              </a:lnSpc>
            </a:pPr>
            <a:r>
              <a:rPr lang="en-US" sz="3600" b="1">
                <a:solidFill>
                  <a:schemeClr val="bg1"/>
                </a:solidFill>
                <a:latin typeface="Roboto Condensed Bold"/>
                <a:ea typeface="Roboto Condensed Bold"/>
                <a:cs typeface="Roboto Condensed Bold"/>
              </a:rPr>
              <a:t>               </a:t>
            </a:r>
            <a:r>
              <a:rPr lang="en-US" sz="3600" b="1">
                <a:latin typeface="Roboto Condensed Bold"/>
                <a:ea typeface="Roboto Condensed Bold"/>
                <a:cs typeface="Roboto Condensed Bold"/>
              </a:rPr>
              <a:t>                    </a:t>
            </a:r>
            <a:r>
              <a:rPr lang="en-US" sz="2800" b="1">
                <a:latin typeface="Roboto Condensed Bold"/>
                <a:ea typeface="Roboto Condensed Bold"/>
                <a:cs typeface="Roboto Condensed Bold"/>
              </a:rPr>
              <a:t> (Al-</a:t>
            </a:r>
            <a:r>
              <a:rPr lang="en-US" sz="2800" b="1" err="1">
                <a:latin typeface="Roboto Condensed Bold"/>
                <a:ea typeface="Roboto Condensed Bold"/>
                <a:cs typeface="Roboto Condensed Bold"/>
              </a:rPr>
              <a:t>Samarraie</a:t>
            </a:r>
            <a:r>
              <a:rPr lang="en-US" sz="2800" b="1">
                <a:latin typeface="Roboto Condensed Bold"/>
                <a:ea typeface="Roboto Condensed Bold"/>
                <a:cs typeface="Roboto Condensed Bold"/>
              </a:rPr>
              <a:t> et al., 2022)</a:t>
            </a:r>
          </a:p>
          <a:p>
            <a:pPr marL="571500" indent="-571500">
              <a:lnSpc>
                <a:spcPts val="8959"/>
              </a:lnSpc>
              <a:buFont typeface="Arial"/>
              <a:buChar char="•"/>
            </a:pPr>
            <a:endParaRPr lang="en-US" sz="3600" b="1">
              <a:solidFill>
                <a:srgbClr val="FF0000"/>
              </a:solidFill>
              <a:latin typeface="Roboto Condensed Bold"/>
              <a:ea typeface="Roboto Condensed Bold"/>
              <a:cs typeface="Roboto Condensed Bold"/>
            </a:endParaRPr>
          </a:p>
          <a:p>
            <a:pPr>
              <a:lnSpc>
                <a:spcPts val="8959"/>
              </a:lnSpc>
            </a:pPr>
            <a:endParaRPr lang="en-US" sz="3600" b="1">
              <a:solidFill>
                <a:srgbClr val="FF0000"/>
              </a:solidFill>
              <a:latin typeface="Roboto Condensed Bold"/>
              <a:ea typeface="Roboto Condensed Bold"/>
              <a:cs typeface="Roboto Condensed Bold"/>
            </a:endParaRPr>
          </a:p>
          <a:p>
            <a:pPr marL="857250" indent="-857250">
              <a:lnSpc>
                <a:spcPts val="8959"/>
              </a:lnSpc>
              <a:buFont typeface="Arial"/>
              <a:buChar char="•"/>
            </a:pPr>
            <a:endParaRPr lang="en-US" sz="6350" b="1">
              <a:solidFill>
                <a:srgbClr val="FF0000"/>
              </a:solidFill>
              <a:latin typeface="Roboto Condensed Bold"/>
              <a:ea typeface="Roboto Condensed Bold"/>
              <a:cs typeface="Roboto Condensed Bold"/>
            </a:endParaRPr>
          </a:p>
        </p:txBody>
      </p:sp>
      <p:sp>
        <p:nvSpPr>
          <p:cNvPr id="2" name="TextBox 7">
            <a:extLst>
              <a:ext uri="{FF2B5EF4-FFF2-40B4-BE49-F238E27FC236}">
                <a16:creationId xmlns:a16="http://schemas.microsoft.com/office/drawing/2014/main" id="{78B8DC37-E55A-1B3A-F26C-2D0AEAF1986A}"/>
              </a:ext>
            </a:extLst>
          </p:cNvPr>
          <p:cNvSpPr txBox="1"/>
          <p:nvPr/>
        </p:nvSpPr>
        <p:spPr>
          <a:xfrm>
            <a:off x="11209226" y="2565715"/>
            <a:ext cx="7040753" cy="6301405"/>
          </a:xfrm>
          <a:prstGeom prst="rect">
            <a:avLst/>
          </a:prstGeom>
        </p:spPr>
        <p:txBody>
          <a:bodyPr wrap="square" lIns="0" tIns="0" rIns="0" bIns="0" rtlCol="0" anchor="t">
            <a:spAutoFit/>
          </a:bodyPr>
          <a:lstStyle/>
          <a:p>
            <a:pPr>
              <a:lnSpc>
                <a:spcPts val="8959"/>
              </a:lnSpc>
            </a:pPr>
            <a:r>
              <a:rPr lang="en-US" sz="4000">
                <a:latin typeface="Roboto Condensed Bold"/>
                <a:ea typeface="Roboto Condensed Bold"/>
                <a:cs typeface="Roboto Condensed Bold"/>
              </a:rPr>
              <a:t>Educational role:</a:t>
            </a:r>
          </a:p>
          <a:p>
            <a:pPr marL="857250" indent="-857250">
              <a:lnSpc>
                <a:spcPts val="8959"/>
              </a:lnSpc>
              <a:buFont typeface="Arial"/>
              <a:buChar char="•"/>
            </a:pPr>
            <a:r>
              <a:rPr lang="en-US" sz="4000">
                <a:solidFill>
                  <a:srgbClr val="FF0000"/>
                </a:solidFill>
                <a:latin typeface="Roboto Condensed Bold"/>
                <a:ea typeface="Roboto Condensed Bold"/>
                <a:cs typeface="Roboto Condensed Bold"/>
              </a:rPr>
              <a:t>Safe usage = theoretical </a:t>
            </a:r>
            <a:endParaRPr lang="en-US">
              <a:solidFill>
                <a:srgbClr val="FF0000"/>
              </a:solidFill>
              <a:cs typeface="Calibri"/>
            </a:endParaRPr>
          </a:p>
          <a:p>
            <a:pPr marL="857250" indent="-857250">
              <a:lnSpc>
                <a:spcPts val="8959"/>
              </a:lnSpc>
              <a:buFont typeface="Arial"/>
              <a:buChar char="•"/>
            </a:pPr>
            <a:r>
              <a:rPr lang="en-US" sz="4000">
                <a:solidFill>
                  <a:srgbClr val="FF0000"/>
                </a:solidFill>
                <a:latin typeface="Roboto Condensed Bold"/>
                <a:ea typeface="Roboto Condensed Bold"/>
                <a:cs typeface="Roboto Condensed Bold"/>
              </a:rPr>
              <a:t>School add screen time</a:t>
            </a:r>
          </a:p>
          <a:p>
            <a:pPr>
              <a:lnSpc>
                <a:spcPts val="8959"/>
              </a:lnSpc>
            </a:pPr>
            <a:r>
              <a:rPr lang="en-US" sz="4000">
                <a:solidFill>
                  <a:schemeClr val="bg1"/>
                </a:solidFill>
                <a:latin typeface="Roboto Condensed Bold"/>
                <a:ea typeface="Roboto Condensed Bold"/>
                <a:cs typeface="Roboto Condensed Bold"/>
              </a:rPr>
              <a:t>                </a:t>
            </a:r>
            <a:r>
              <a:rPr lang="en-US" sz="4000">
                <a:latin typeface="Roboto Condensed Bold"/>
                <a:ea typeface="Roboto Condensed Bold"/>
                <a:cs typeface="Roboto Condensed Bold"/>
              </a:rPr>
              <a:t>  </a:t>
            </a:r>
            <a:r>
              <a:rPr lang="en-US" sz="3200">
                <a:latin typeface="Roboto Condensed Bold"/>
                <a:ea typeface="Roboto Condensed Bold"/>
                <a:cs typeface="Roboto Condensed Bold"/>
              </a:rPr>
              <a:t>     (Montag et al., 2024)</a:t>
            </a:r>
          </a:p>
          <a:p>
            <a:pPr marL="857250" indent="-857250">
              <a:buFont typeface="Arial"/>
              <a:buChar char="•"/>
            </a:pPr>
            <a:endParaRPr lang="en-US" sz="4000">
              <a:solidFill>
                <a:srgbClr val="FF0000"/>
              </a:solidFill>
              <a:latin typeface="Roboto Condensed Bold"/>
              <a:ea typeface="Roboto Condensed Bold"/>
              <a:cs typeface="Roboto Condensed Bold"/>
            </a:endParaRPr>
          </a:p>
          <a:p>
            <a:pPr marL="857250" indent="-857250">
              <a:lnSpc>
                <a:spcPts val="8959"/>
              </a:lnSpc>
              <a:buFont typeface="Arial"/>
              <a:buChar char="•"/>
            </a:pPr>
            <a:endParaRPr lang="en-US" sz="6350" b="1">
              <a:solidFill>
                <a:srgbClr val="FF0000"/>
              </a:solidFill>
              <a:latin typeface="Roboto Condensed Bold"/>
              <a:ea typeface="Roboto Condensed Bold"/>
              <a:cs typeface="Roboto Condensed Bold"/>
            </a:endParaRPr>
          </a:p>
        </p:txBody>
      </p:sp>
      <p:pic>
        <p:nvPicPr>
          <p:cNvPr id="4" name="Picture 3" descr="Kids Notice Their Parents ...">
            <a:extLst>
              <a:ext uri="{FF2B5EF4-FFF2-40B4-BE49-F238E27FC236}">
                <a16:creationId xmlns:a16="http://schemas.microsoft.com/office/drawing/2014/main" id="{FA879DBB-727F-2C50-09A1-EB36093B7B40}"/>
              </a:ext>
            </a:extLst>
          </p:cNvPr>
          <p:cNvPicPr>
            <a:picLocks noChangeAspect="1"/>
          </p:cNvPicPr>
          <p:nvPr/>
        </p:nvPicPr>
        <p:blipFill>
          <a:blip r:embed="rId3"/>
          <a:stretch>
            <a:fillRect/>
          </a:stretch>
        </p:blipFill>
        <p:spPr>
          <a:xfrm>
            <a:off x="9957579" y="7223994"/>
            <a:ext cx="4087842" cy="2675447"/>
          </a:xfrm>
          <a:prstGeom prst="rect">
            <a:avLst/>
          </a:prstGeom>
        </p:spPr>
      </p:pic>
      <p:pic>
        <p:nvPicPr>
          <p:cNvPr id="5" name="Picture 4" descr="Screen Time in School: Finding the ...">
            <a:extLst>
              <a:ext uri="{FF2B5EF4-FFF2-40B4-BE49-F238E27FC236}">
                <a16:creationId xmlns:a16="http://schemas.microsoft.com/office/drawing/2014/main" id="{044262F9-93F2-87AC-F7D7-D8B65ECD77F7}"/>
              </a:ext>
            </a:extLst>
          </p:cNvPr>
          <p:cNvPicPr>
            <a:picLocks noChangeAspect="1"/>
          </p:cNvPicPr>
          <p:nvPr/>
        </p:nvPicPr>
        <p:blipFill>
          <a:blip r:embed="rId4"/>
          <a:stretch>
            <a:fillRect/>
          </a:stretch>
        </p:blipFill>
        <p:spPr>
          <a:xfrm>
            <a:off x="14357589" y="7513608"/>
            <a:ext cx="3612311" cy="2096218"/>
          </a:xfrm>
          <a:prstGeom prst="rect">
            <a:avLst/>
          </a:prstGeom>
        </p:spPr>
      </p:pic>
    </p:spTree>
    <p:extLst>
      <p:ext uri="{BB962C8B-B14F-4D97-AF65-F5344CB8AC3E}">
        <p14:creationId xmlns:p14="http://schemas.microsoft.com/office/powerpoint/2010/main" val="9895086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927556"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2">
              <a:extLst>
                <a:ext uri="{96DAC541-7B7A-43D3-8B79-37D633B846F1}">
                  <asvg:svgBlip xmlns:asvg="http://schemas.microsoft.com/office/drawing/2016/SVG/main" r:embed="rId3"/>
                </a:ext>
              </a:extLst>
            </a:blip>
            <a:stretch>
              <a:fillRect t="-46918"/>
            </a:stretch>
          </a:blipFill>
        </p:spPr>
        <p:txBody>
          <a:bodyPr/>
          <a:lstStyle/>
          <a:p>
            <a:endParaRPr lang="en-GB"/>
          </a:p>
        </p:txBody>
      </p:sp>
      <p:sp>
        <p:nvSpPr>
          <p:cNvPr id="3" name="Freeform 3"/>
          <p:cNvSpPr/>
          <p:nvPr/>
        </p:nvSpPr>
        <p:spPr>
          <a:xfrm>
            <a:off x="1228041" y="4488900"/>
            <a:ext cx="7705519" cy="5124170"/>
          </a:xfrm>
          <a:custGeom>
            <a:avLst/>
            <a:gdLst/>
            <a:ahLst/>
            <a:cxnLst/>
            <a:rect l="l" t="t" r="r" b="b"/>
            <a:pathLst>
              <a:path w="7705519" h="5124170">
                <a:moveTo>
                  <a:pt x="0" y="0"/>
                </a:moveTo>
                <a:lnTo>
                  <a:pt x="7705519" y="0"/>
                </a:lnTo>
                <a:lnTo>
                  <a:pt x="7705519" y="5124170"/>
                </a:lnTo>
                <a:lnTo>
                  <a:pt x="0" y="512417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4" name="Freeform 4"/>
          <p:cNvSpPr/>
          <p:nvPr/>
        </p:nvSpPr>
        <p:spPr>
          <a:xfrm>
            <a:off x="9259482" y="4488900"/>
            <a:ext cx="7705519" cy="5124170"/>
          </a:xfrm>
          <a:custGeom>
            <a:avLst/>
            <a:gdLst/>
            <a:ahLst/>
            <a:cxnLst/>
            <a:rect l="l" t="t" r="r" b="b"/>
            <a:pathLst>
              <a:path w="7705519" h="5124170">
                <a:moveTo>
                  <a:pt x="0" y="0"/>
                </a:moveTo>
                <a:lnTo>
                  <a:pt x="7705519" y="0"/>
                </a:lnTo>
                <a:lnTo>
                  <a:pt x="7705519" y="5124170"/>
                </a:lnTo>
                <a:lnTo>
                  <a:pt x="0" y="5124170"/>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5" name="Freeform 5"/>
          <p:cNvSpPr/>
          <p:nvPr/>
        </p:nvSpPr>
        <p:spPr>
          <a:xfrm>
            <a:off x="1228041" y="3117097"/>
            <a:ext cx="7705519" cy="2552453"/>
          </a:xfrm>
          <a:custGeom>
            <a:avLst/>
            <a:gdLst/>
            <a:ahLst/>
            <a:cxnLst/>
            <a:rect l="l" t="t" r="r" b="b"/>
            <a:pathLst>
              <a:path w="7705519" h="2552453">
                <a:moveTo>
                  <a:pt x="0" y="0"/>
                </a:moveTo>
                <a:lnTo>
                  <a:pt x="7705519" y="0"/>
                </a:lnTo>
                <a:lnTo>
                  <a:pt x="7705519" y="2552453"/>
                </a:lnTo>
                <a:lnTo>
                  <a:pt x="0" y="255245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6" name="Freeform 6"/>
          <p:cNvSpPr/>
          <p:nvPr/>
        </p:nvSpPr>
        <p:spPr>
          <a:xfrm>
            <a:off x="9259482" y="3117097"/>
            <a:ext cx="7705519" cy="2552453"/>
          </a:xfrm>
          <a:custGeom>
            <a:avLst/>
            <a:gdLst/>
            <a:ahLst/>
            <a:cxnLst/>
            <a:rect l="l" t="t" r="r" b="b"/>
            <a:pathLst>
              <a:path w="7705519" h="2552453">
                <a:moveTo>
                  <a:pt x="0" y="0"/>
                </a:moveTo>
                <a:lnTo>
                  <a:pt x="7705519" y="0"/>
                </a:lnTo>
                <a:lnTo>
                  <a:pt x="7705519" y="2552453"/>
                </a:lnTo>
                <a:lnTo>
                  <a:pt x="0" y="255245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sp>
        <p:nvSpPr>
          <p:cNvPr id="7" name="TextBox 7"/>
          <p:cNvSpPr txBox="1"/>
          <p:nvPr/>
        </p:nvSpPr>
        <p:spPr>
          <a:xfrm>
            <a:off x="4502188" y="905131"/>
            <a:ext cx="11569621" cy="2223366"/>
          </a:xfrm>
          <a:prstGeom prst="rect">
            <a:avLst/>
          </a:prstGeom>
        </p:spPr>
        <p:txBody>
          <a:bodyPr wrap="square" lIns="0" tIns="0" rIns="0" bIns="0" rtlCol="0" anchor="t">
            <a:spAutoFit/>
          </a:bodyPr>
          <a:lstStyle/>
          <a:p>
            <a:pPr>
              <a:lnSpc>
                <a:spcPts val="8959"/>
              </a:lnSpc>
            </a:pPr>
            <a:r>
              <a:rPr lang="en-US" sz="6350" b="1">
                <a:solidFill>
                  <a:srgbClr val="D9EAF3"/>
                </a:solidFill>
                <a:latin typeface="Roboto Condensed Bold"/>
                <a:ea typeface="Roboto Condensed Bold"/>
                <a:cs typeface="Roboto Condensed Bold"/>
                <a:sym typeface="Roboto Condensed Bold"/>
              </a:rPr>
              <a:t>Guidelines/Best practices: Parents and Education </a:t>
            </a:r>
            <a:endParaRPr lang="en-US" sz="6399" b="1">
              <a:solidFill>
                <a:srgbClr val="FF0000"/>
              </a:solidFill>
              <a:latin typeface="Roboto Condensed Bold"/>
              <a:ea typeface="Roboto Condensed Bold"/>
              <a:cs typeface="Roboto Condensed Bold"/>
              <a:sym typeface="Roboto Condensed Bold"/>
            </a:endParaRPr>
          </a:p>
        </p:txBody>
      </p:sp>
      <p:sp>
        <p:nvSpPr>
          <p:cNvPr id="8" name="Freeform 8"/>
          <p:cNvSpPr/>
          <p:nvPr/>
        </p:nvSpPr>
        <p:spPr>
          <a:xfrm rot="-5400000">
            <a:off x="11359404" y="-3803353"/>
            <a:ext cx="7273934" cy="7875811"/>
          </a:xfrm>
          <a:custGeom>
            <a:avLst/>
            <a:gdLst/>
            <a:ahLst/>
            <a:cxnLst/>
            <a:rect l="l" t="t" r="r" b="b"/>
            <a:pathLst>
              <a:path w="7273934" h="7875811">
                <a:moveTo>
                  <a:pt x="0" y="0"/>
                </a:moveTo>
                <a:lnTo>
                  <a:pt x="7273934" y="0"/>
                </a:lnTo>
                <a:lnTo>
                  <a:pt x="7273934" y="7875810"/>
                </a:lnTo>
                <a:lnTo>
                  <a:pt x="0" y="7875810"/>
                </a:lnTo>
                <a:lnTo>
                  <a:pt x="0" y="0"/>
                </a:lnTo>
                <a:close/>
              </a:path>
            </a:pathLst>
          </a:custGeom>
          <a:blipFill>
            <a:blip r:embed="rId8">
              <a:extLst>
                <a:ext uri="{96DAC541-7B7A-43D3-8B79-37D633B846F1}">
                  <asvg:svgBlip xmlns:asvg="http://schemas.microsoft.com/office/drawing/2016/SVG/main" r:embed="rId9"/>
                </a:ext>
              </a:extLst>
            </a:blip>
            <a:stretch>
              <a:fillRect t="-40468"/>
            </a:stretch>
          </a:blipFill>
        </p:spPr>
        <p:txBody>
          <a:bodyPr/>
          <a:lstStyle/>
          <a:p>
            <a:endParaRPr lang="en-GB"/>
          </a:p>
        </p:txBody>
      </p:sp>
      <p:sp>
        <p:nvSpPr>
          <p:cNvPr id="9" name="Freeform 9"/>
          <p:cNvSpPr/>
          <p:nvPr/>
        </p:nvSpPr>
        <p:spPr>
          <a:xfrm rot="-5400000" flipV="1">
            <a:off x="-258322" y="-3803353"/>
            <a:ext cx="7273934" cy="7875811"/>
          </a:xfrm>
          <a:custGeom>
            <a:avLst/>
            <a:gdLst/>
            <a:ahLst/>
            <a:cxnLst/>
            <a:rect l="l" t="t" r="r" b="b"/>
            <a:pathLst>
              <a:path w="7273934" h="7875811">
                <a:moveTo>
                  <a:pt x="0" y="7875810"/>
                </a:moveTo>
                <a:lnTo>
                  <a:pt x="7273934" y="7875810"/>
                </a:lnTo>
                <a:lnTo>
                  <a:pt x="7273934" y="0"/>
                </a:lnTo>
                <a:lnTo>
                  <a:pt x="0" y="0"/>
                </a:lnTo>
                <a:lnTo>
                  <a:pt x="0" y="7875810"/>
                </a:lnTo>
                <a:close/>
              </a:path>
            </a:pathLst>
          </a:custGeom>
          <a:blipFill>
            <a:blip r:embed="rId8">
              <a:extLst>
                <a:ext uri="{96DAC541-7B7A-43D3-8B79-37D633B846F1}">
                  <asvg:svgBlip xmlns:asvg="http://schemas.microsoft.com/office/drawing/2016/SVG/main" r:embed="rId9"/>
                </a:ext>
              </a:extLst>
            </a:blip>
            <a:stretch>
              <a:fillRect t="-40468"/>
            </a:stretch>
          </a:blipFill>
        </p:spPr>
        <p:txBody>
          <a:bodyPr/>
          <a:lstStyle/>
          <a:p>
            <a:endParaRPr lang="en-GB"/>
          </a:p>
        </p:txBody>
      </p:sp>
      <p:sp>
        <p:nvSpPr>
          <p:cNvPr id="10" name="Freeform 10"/>
          <p:cNvSpPr/>
          <p:nvPr/>
        </p:nvSpPr>
        <p:spPr>
          <a:xfrm>
            <a:off x="1739736" y="6098552"/>
            <a:ext cx="2697825" cy="1641239"/>
          </a:xfrm>
          <a:custGeom>
            <a:avLst/>
            <a:gdLst/>
            <a:ahLst/>
            <a:cxnLst/>
            <a:rect l="l" t="t" r="r" b="b"/>
            <a:pathLst>
              <a:path w="2697825" h="1641239">
                <a:moveTo>
                  <a:pt x="0" y="0"/>
                </a:moveTo>
                <a:lnTo>
                  <a:pt x="2697824" y="0"/>
                </a:lnTo>
                <a:lnTo>
                  <a:pt x="2697824" y="1641240"/>
                </a:lnTo>
                <a:lnTo>
                  <a:pt x="0" y="1641240"/>
                </a:lnTo>
                <a:lnTo>
                  <a:pt x="0" y="0"/>
                </a:lnTo>
                <a:close/>
              </a:path>
            </a:pathLst>
          </a:custGeom>
          <a:blipFill>
            <a:blip r:embed="rId10"/>
            <a:stretch>
              <a:fillRect r="-22083" b="-24279"/>
            </a:stretch>
          </a:blipFill>
        </p:spPr>
        <p:txBody>
          <a:bodyPr/>
          <a:lstStyle/>
          <a:p>
            <a:endParaRPr lang="en-GB"/>
          </a:p>
        </p:txBody>
      </p:sp>
      <p:sp>
        <p:nvSpPr>
          <p:cNvPr id="11" name="Freeform 11"/>
          <p:cNvSpPr/>
          <p:nvPr/>
        </p:nvSpPr>
        <p:spPr>
          <a:xfrm>
            <a:off x="9709553" y="6157992"/>
            <a:ext cx="2697825" cy="1581800"/>
          </a:xfrm>
          <a:custGeom>
            <a:avLst/>
            <a:gdLst/>
            <a:ahLst/>
            <a:cxnLst/>
            <a:rect l="l" t="t" r="r" b="b"/>
            <a:pathLst>
              <a:path w="2697825" h="1581800">
                <a:moveTo>
                  <a:pt x="0" y="0"/>
                </a:moveTo>
                <a:lnTo>
                  <a:pt x="2697825" y="0"/>
                </a:lnTo>
                <a:lnTo>
                  <a:pt x="2697825" y="1581800"/>
                </a:lnTo>
                <a:lnTo>
                  <a:pt x="0" y="1581800"/>
                </a:lnTo>
                <a:lnTo>
                  <a:pt x="0" y="0"/>
                </a:lnTo>
                <a:close/>
              </a:path>
            </a:pathLst>
          </a:custGeom>
          <a:blipFill>
            <a:blip r:embed="rId11"/>
            <a:stretch>
              <a:fillRect l="-3701" r="-6179"/>
            </a:stretch>
          </a:blipFill>
        </p:spPr>
        <p:txBody>
          <a:bodyPr/>
          <a:lstStyle/>
          <a:p>
            <a:endParaRPr lang="en-GB"/>
          </a:p>
        </p:txBody>
      </p:sp>
      <p:sp>
        <p:nvSpPr>
          <p:cNvPr id="12" name="TextBox 12"/>
          <p:cNvSpPr txBox="1"/>
          <p:nvPr/>
        </p:nvSpPr>
        <p:spPr>
          <a:xfrm>
            <a:off x="3088648" y="3695319"/>
            <a:ext cx="3984304" cy="679450"/>
          </a:xfrm>
          <a:prstGeom prst="rect">
            <a:avLst/>
          </a:prstGeom>
        </p:spPr>
        <p:txBody>
          <a:bodyPr lIns="0" tIns="0" rIns="0" bIns="0" rtlCol="0" anchor="t">
            <a:spAutoFit/>
          </a:bodyPr>
          <a:lstStyle/>
          <a:p>
            <a:pPr algn="ctr">
              <a:lnSpc>
                <a:spcPts val="5599"/>
              </a:lnSpc>
            </a:pPr>
            <a:r>
              <a:rPr lang="en-US" sz="3999" b="1">
                <a:solidFill>
                  <a:srgbClr val="04314C"/>
                </a:solidFill>
                <a:latin typeface="Roboto Condensed Bold"/>
                <a:ea typeface="Roboto Condensed Bold"/>
                <a:cs typeface="Roboto Condensed Bold"/>
                <a:sym typeface="Roboto Condensed Bold"/>
              </a:rPr>
              <a:t>PARENTAL ROLES</a:t>
            </a:r>
          </a:p>
        </p:txBody>
      </p:sp>
      <p:sp>
        <p:nvSpPr>
          <p:cNvPr id="13" name="TextBox 13"/>
          <p:cNvSpPr txBox="1"/>
          <p:nvPr/>
        </p:nvSpPr>
        <p:spPr>
          <a:xfrm>
            <a:off x="10736579" y="3695319"/>
            <a:ext cx="4751325" cy="679450"/>
          </a:xfrm>
          <a:prstGeom prst="rect">
            <a:avLst/>
          </a:prstGeom>
        </p:spPr>
        <p:txBody>
          <a:bodyPr lIns="0" tIns="0" rIns="0" bIns="0" rtlCol="0" anchor="t">
            <a:spAutoFit/>
          </a:bodyPr>
          <a:lstStyle/>
          <a:p>
            <a:pPr algn="ctr">
              <a:lnSpc>
                <a:spcPts val="5599"/>
              </a:lnSpc>
            </a:pPr>
            <a:r>
              <a:rPr lang="en-US" sz="3999" b="1">
                <a:solidFill>
                  <a:srgbClr val="04314C"/>
                </a:solidFill>
                <a:latin typeface="Roboto Condensed Bold"/>
                <a:ea typeface="Roboto Condensed Bold"/>
                <a:cs typeface="Roboto Condensed Bold"/>
                <a:sym typeface="Roboto Condensed Bold"/>
              </a:rPr>
              <a:t>EDUCATIONAL ROLES</a:t>
            </a:r>
          </a:p>
        </p:txBody>
      </p:sp>
      <p:sp>
        <p:nvSpPr>
          <p:cNvPr id="14" name="TextBox 14"/>
          <p:cNvSpPr txBox="1"/>
          <p:nvPr/>
        </p:nvSpPr>
        <p:spPr>
          <a:xfrm>
            <a:off x="4566417" y="5478888"/>
            <a:ext cx="3914890" cy="3731791"/>
          </a:xfrm>
          <a:prstGeom prst="rect">
            <a:avLst/>
          </a:prstGeom>
        </p:spPr>
        <p:txBody>
          <a:bodyPr lIns="0" tIns="0" rIns="0" bIns="0" rtlCol="0" anchor="t">
            <a:spAutoFit/>
          </a:bodyPr>
          <a:lstStyle/>
          <a:p>
            <a:pPr marL="342900" indent="-342900">
              <a:lnSpc>
                <a:spcPts val="4200"/>
              </a:lnSpc>
              <a:buFont typeface="Arial"/>
              <a:buChar char="•"/>
            </a:pPr>
            <a:r>
              <a:rPr lang="en-US" sz="2000">
                <a:solidFill>
                  <a:srgbClr val="000000"/>
                </a:solidFill>
                <a:latin typeface="Roboto Condensed"/>
                <a:ea typeface="Roboto Condensed"/>
                <a:cs typeface="Roboto Condensed"/>
              </a:rPr>
              <a:t>model healthy social media behavior </a:t>
            </a:r>
            <a:endParaRPr lang="en-US">
              <a:cs typeface="Calibri"/>
            </a:endParaRPr>
          </a:p>
          <a:p>
            <a:pPr marL="342900" indent="-342900">
              <a:lnSpc>
                <a:spcPts val="4200"/>
              </a:lnSpc>
              <a:buFont typeface="Arial"/>
              <a:buChar char="•"/>
            </a:pPr>
            <a:r>
              <a:rPr lang="en-US" sz="2000">
                <a:solidFill>
                  <a:srgbClr val="000000"/>
                </a:solidFill>
                <a:latin typeface="Roboto Condensed"/>
                <a:ea typeface="Roboto Condensed"/>
                <a:cs typeface="Roboto Condensed"/>
              </a:rPr>
              <a:t>participate in co-activities</a:t>
            </a:r>
          </a:p>
          <a:p>
            <a:pPr marL="342900" indent="-342900">
              <a:lnSpc>
                <a:spcPts val="4200"/>
              </a:lnSpc>
              <a:buFont typeface="Arial"/>
              <a:buChar char="•"/>
            </a:pPr>
            <a:r>
              <a:rPr lang="en-US" sz="2000">
                <a:solidFill>
                  <a:srgbClr val="000000"/>
                </a:solidFill>
                <a:latin typeface="Roboto Condensed"/>
                <a:ea typeface="Roboto Condensed"/>
                <a:cs typeface="Roboto Condensed"/>
              </a:rPr>
              <a:t>engage offline opportunities /enhance parent-child interactions</a:t>
            </a:r>
          </a:p>
          <a:p>
            <a:pPr>
              <a:lnSpc>
                <a:spcPts val="4200"/>
              </a:lnSpc>
            </a:pPr>
            <a:endParaRPr lang="en-US" sz="2000">
              <a:solidFill>
                <a:srgbClr val="00B050"/>
              </a:solidFill>
              <a:latin typeface="Roboto Condensed"/>
              <a:ea typeface="Roboto Condensed"/>
              <a:cs typeface="Roboto Condensed"/>
            </a:endParaRPr>
          </a:p>
          <a:p>
            <a:pPr>
              <a:lnSpc>
                <a:spcPts val="4200"/>
              </a:lnSpc>
            </a:pPr>
            <a:endParaRPr lang="en-US" sz="3000">
              <a:solidFill>
                <a:srgbClr val="000000"/>
              </a:solidFill>
              <a:latin typeface="Roboto Condensed"/>
              <a:ea typeface="Roboto Condensed"/>
              <a:cs typeface="Roboto Condensed"/>
            </a:endParaRPr>
          </a:p>
        </p:txBody>
      </p:sp>
      <p:sp>
        <p:nvSpPr>
          <p:cNvPr id="15" name="TextBox 15"/>
          <p:cNvSpPr txBox="1"/>
          <p:nvPr/>
        </p:nvSpPr>
        <p:spPr>
          <a:xfrm>
            <a:off x="12406331" y="4558181"/>
            <a:ext cx="3785494" cy="4241161"/>
          </a:xfrm>
          <a:prstGeom prst="rect">
            <a:avLst/>
          </a:prstGeom>
        </p:spPr>
        <p:txBody>
          <a:bodyPr wrap="square" lIns="0" tIns="0" rIns="0" bIns="0" rtlCol="0" anchor="t">
            <a:spAutoFit/>
          </a:bodyPr>
          <a:lstStyle/>
          <a:p>
            <a:pPr>
              <a:lnSpc>
                <a:spcPts val="4200"/>
              </a:lnSpc>
            </a:pPr>
            <a:endParaRPr lang="en-US" sz="2000">
              <a:solidFill>
                <a:srgbClr val="000000"/>
              </a:solidFill>
              <a:latin typeface="Roboto Condensed"/>
              <a:ea typeface="Roboto Condensed"/>
              <a:cs typeface="Roboto Condensed"/>
            </a:endParaRPr>
          </a:p>
          <a:p>
            <a:pPr marL="342900" indent="-342900">
              <a:lnSpc>
                <a:spcPts val="4200"/>
              </a:lnSpc>
              <a:buFont typeface="Arial"/>
              <a:buChar char="•"/>
            </a:pPr>
            <a:r>
              <a:rPr lang="en-US" sz="2000">
                <a:solidFill>
                  <a:srgbClr val="000000"/>
                </a:solidFill>
                <a:latin typeface="Roboto Condensed"/>
                <a:ea typeface="Roboto Condensed"/>
                <a:cs typeface="Roboto Condensed"/>
              </a:rPr>
              <a:t>incorporate media literacy programs</a:t>
            </a:r>
          </a:p>
          <a:p>
            <a:pPr marL="342900" indent="-342900">
              <a:lnSpc>
                <a:spcPts val="4200"/>
              </a:lnSpc>
              <a:buFont typeface="Arial"/>
              <a:buChar char="•"/>
            </a:pPr>
            <a:r>
              <a:rPr lang="en-US" sz="2000">
                <a:solidFill>
                  <a:srgbClr val="000000"/>
                </a:solidFill>
                <a:latin typeface="Roboto Condensed"/>
                <a:ea typeface="Roboto Condensed"/>
                <a:cs typeface="Roboto Condensed"/>
              </a:rPr>
              <a:t>policies of smartphone use </a:t>
            </a:r>
          </a:p>
          <a:p>
            <a:pPr marL="342900" indent="-342900">
              <a:lnSpc>
                <a:spcPts val="4200"/>
              </a:lnSpc>
              <a:buFont typeface="Arial"/>
              <a:buChar char="•"/>
            </a:pPr>
            <a:r>
              <a:rPr lang="en-US" sz="2000">
                <a:solidFill>
                  <a:srgbClr val="000000"/>
                </a:solidFill>
                <a:latin typeface="Roboto Condensed"/>
                <a:ea typeface="Roboto Condensed"/>
                <a:cs typeface="Roboto Condensed"/>
              </a:rPr>
              <a:t>empower children to recognize benefits and pitfalls of social media </a:t>
            </a:r>
            <a:endParaRPr lang="en-US">
              <a:cs typeface="Calibri"/>
            </a:endParaRPr>
          </a:p>
          <a:p>
            <a:pPr marL="342900" indent="-342900">
              <a:lnSpc>
                <a:spcPts val="4200"/>
              </a:lnSpc>
              <a:buFont typeface="Arial"/>
              <a:buChar char="•"/>
            </a:pPr>
            <a:r>
              <a:rPr lang="en-US" sz="2000">
                <a:solidFill>
                  <a:srgbClr val="000000"/>
                </a:solidFill>
                <a:latin typeface="Roboto Condensed"/>
                <a:ea typeface="Roboto Condensed"/>
                <a:cs typeface="Roboto Condensed"/>
              </a:rPr>
              <a:t> engage offline opportunities </a:t>
            </a:r>
            <a:endParaRPr lang="en-US" sz="2000">
              <a:cs typeface="Calibri"/>
            </a:endParaRPr>
          </a:p>
        </p:txBody>
      </p:sp>
      <p:sp>
        <p:nvSpPr>
          <p:cNvPr id="16" name="TextBox 15">
            <a:extLst>
              <a:ext uri="{FF2B5EF4-FFF2-40B4-BE49-F238E27FC236}">
                <a16:creationId xmlns:a16="http://schemas.microsoft.com/office/drawing/2014/main" id="{448757B9-025E-4092-01FA-5AF2C70F8172}"/>
              </a:ext>
            </a:extLst>
          </p:cNvPr>
          <p:cNvSpPr txBox="1"/>
          <p:nvPr/>
        </p:nvSpPr>
        <p:spPr>
          <a:xfrm>
            <a:off x="9732142" y="7793087"/>
            <a:ext cx="2664061" cy="1006686"/>
          </a:xfrm>
          <a:prstGeom prst="rect">
            <a:avLst/>
          </a:prstGeom>
        </p:spPr>
        <p:txBody>
          <a:bodyPr wrap="square" lIns="0" tIns="0" rIns="0" bIns="0" rtlCol="0" anchor="t">
            <a:spAutoFit/>
          </a:bodyPr>
          <a:lstStyle/>
          <a:p>
            <a:pPr>
              <a:lnSpc>
                <a:spcPts val="4200"/>
              </a:lnSpc>
            </a:pPr>
            <a:r>
              <a:rPr lang="en-US" sz="2000">
                <a:solidFill>
                  <a:srgbClr val="000000"/>
                </a:solidFill>
                <a:latin typeface="Roboto Condensed"/>
                <a:ea typeface="Roboto Condensed"/>
                <a:cs typeface="Roboto Condensed"/>
              </a:rPr>
              <a:t>(Montag et al., 2024)</a:t>
            </a:r>
          </a:p>
          <a:p>
            <a:pPr marL="342900" indent="-342900">
              <a:lnSpc>
                <a:spcPts val="4200"/>
              </a:lnSpc>
              <a:buFont typeface="Arial"/>
              <a:buChar char="•"/>
            </a:pPr>
            <a:endParaRPr lang="en-US" sz="2000">
              <a:latin typeface="Roboto Condensed"/>
              <a:ea typeface="Roboto Condensed"/>
              <a:cs typeface="Roboto Condensed"/>
            </a:endParaRPr>
          </a:p>
        </p:txBody>
      </p:sp>
      <p:sp>
        <p:nvSpPr>
          <p:cNvPr id="17" name="TextBox 14">
            <a:extLst>
              <a:ext uri="{FF2B5EF4-FFF2-40B4-BE49-F238E27FC236}">
                <a16:creationId xmlns:a16="http://schemas.microsoft.com/office/drawing/2014/main" id="{265EDBB4-2E21-017A-62F4-68F875F243BA}"/>
              </a:ext>
            </a:extLst>
          </p:cNvPr>
          <p:cNvSpPr txBox="1"/>
          <p:nvPr/>
        </p:nvSpPr>
        <p:spPr>
          <a:xfrm>
            <a:off x="1741266" y="5155397"/>
            <a:ext cx="2771890" cy="1038746"/>
          </a:xfrm>
          <a:prstGeom prst="rect">
            <a:avLst/>
          </a:prstGeom>
        </p:spPr>
        <p:txBody>
          <a:bodyPr wrap="square" lIns="0" tIns="0" rIns="0" bIns="0" rtlCol="0" anchor="t">
            <a:spAutoFit/>
          </a:bodyPr>
          <a:lstStyle/>
          <a:p>
            <a:pPr>
              <a:lnSpc>
                <a:spcPts val="4200"/>
              </a:lnSpc>
            </a:pPr>
            <a:r>
              <a:rPr lang="en-US" sz="2000">
                <a:solidFill>
                  <a:srgbClr val="000000"/>
                </a:solidFill>
                <a:latin typeface="Roboto Condensed"/>
                <a:ea typeface="Roboto Condensed"/>
                <a:cs typeface="Roboto Condensed"/>
              </a:rPr>
              <a:t>(</a:t>
            </a:r>
            <a:r>
              <a:rPr lang="en-US" sz="2000" err="1">
                <a:solidFill>
                  <a:srgbClr val="000000"/>
                </a:solidFill>
                <a:latin typeface="Roboto Condensed"/>
                <a:ea typeface="Roboto Condensed"/>
                <a:cs typeface="Roboto Condensed"/>
              </a:rPr>
              <a:t>Chassiakos</a:t>
            </a:r>
            <a:r>
              <a:rPr lang="en-US" sz="2000">
                <a:solidFill>
                  <a:srgbClr val="000000"/>
                </a:solidFill>
                <a:latin typeface="Roboto Condensed"/>
                <a:ea typeface="Roboto Condensed"/>
                <a:cs typeface="Roboto Condensed"/>
              </a:rPr>
              <a:t> et al., 2016)</a:t>
            </a:r>
          </a:p>
          <a:p>
            <a:pPr>
              <a:lnSpc>
                <a:spcPts val="4200"/>
              </a:lnSpc>
            </a:pPr>
            <a:endParaRPr lang="en-US" sz="3000">
              <a:solidFill>
                <a:srgbClr val="000000"/>
              </a:solidFill>
              <a:latin typeface="Roboto Condensed"/>
              <a:ea typeface="Roboto Condensed"/>
              <a:cs typeface="Roboto Condensed"/>
            </a:endParaRPr>
          </a:p>
        </p:txBody>
      </p:sp>
      <p:sp>
        <p:nvSpPr>
          <p:cNvPr id="18" name="TextBox 14">
            <a:extLst>
              <a:ext uri="{FF2B5EF4-FFF2-40B4-BE49-F238E27FC236}">
                <a16:creationId xmlns:a16="http://schemas.microsoft.com/office/drawing/2014/main" id="{D5CE5F9F-035F-A085-773B-FA6335FCCEFF}"/>
              </a:ext>
            </a:extLst>
          </p:cNvPr>
          <p:cNvSpPr txBox="1"/>
          <p:nvPr/>
        </p:nvSpPr>
        <p:spPr>
          <a:xfrm>
            <a:off x="1676568" y="8174642"/>
            <a:ext cx="2771890" cy="1038746"/>
          </a:xfrm>
          <a:prstGeom prst="rect">
            <a:avLst/>
          </a:prstGeom>
        </p:spPr>
        <p:txBody>
          <a:bodyPr wrap="square" lIns="0" tIns="0" rIns="0" bIns="0" rtlCol="0" anchor="t">
            <a:spAutoFit/>
          </a:bodyPr>
          <a:lstStyle/>
          <a:p>
            <a:pPr>
              <a:lnSpc>
                <a:spcPts val="4200"/>
              </a:lnSpc>
            </a:pPr>
            <a:r>
              <a:rPr lang="en-US" sz="2000">
                <a:solidFill>
                  <a:srgbClr val="000000"/>
                </a:solidFill>
                <a:latin typeface="Roboto Condensed"/>
                <a:ea typeface="Roboto Condensed"/>
                <a:cs typeface="Roboto Condensed"/>
              </a:rPr>
              <a:t>(Al-</a:t>
            </a:r>
            <a:r>
              <a:rPr lang="en-US" sz="2000" err="1">
                <a:solidFill>
                  <a:srgbClr val="000000"/>
                </a:solidFill>
                <a:latin typeface="Roboto Condensed"/>
                <a:ea typeface="Roboto Condensed"/>
                <a:cs typeface="Roboto Condensed"/>
              </a:rPr>
              <a:t>Samarraie</a:t>
            </a:r>
            <a:r>
              <a:rPr lang="en-US" sz="2000">
                <a:solidFill>
                  <a:srgbClr val="000000"/>
                </a:solidFill>
                <a:latin typeface="Roboto Condensed"/>
                <a:ea typeface="Roboto Condensed"/>
                <a:cs typeface="Roboto Condensed"/>
              </a:rPr>
              <a:t> et al., 2022)</a:t>
            </a:r>
          </a:p>
          <a:p>
            <a:pPr>
              <a:lnSpc>
                <a:spcPts val="4200"/>
              </a:lnSpc>
            </a:pPr>
            <a:endParaRPr lang="en-US" sz="3000">
              <a:solidFill>
                <a:srgbClr val="000000"/>
              </a:solidFill>
              <a:latin typeface="Roboto Condensed"/>
              <a:ea typeface="Roboto Condensed"/>
              <a:cs typeface="Roboto Condensed"/>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927556"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3" name="Freeform 3"/>
          <p:cNvSpPr/>
          <p:nvPr/>
        </p:nvSpPr>
        <p:spPr>
          <a:xfrm>
            <a:off x="10283949" y="-5270406"/>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TextBox 4"/>
          <p:cNvSpPr txBox="1"/>
          <p:nvPr/>
        </p:nvSpPr>
        <p:spPr>
          <a:xfrm>
            <a:off x="966287" y="605190"/>
            <a:ext cx="15392277" cy="3560205"/>
          </a:xfrm>
          <a:prstGeom prst="rect">
            <a:avLst/>
          </a:prstGeom>
        </p:spPr>
        <p:txBody>
          <a:bodyPr wrap="square" lIns="0" tIns="0" rIns="0" bIns="0" rtlCol="0" anchor="t">
            <a:spAutoFit/>
          </a:bodyPr>
          <a:lstStyle/>
          <a:p>
            <a:pPr>
              <a:lnSpc>
                <a:spcPts val="14419"/>
              </a:lnSpc>
            </a:pPr>
            <a:r>
              <a:rPr lang="en-US" sz="10250" b="1">
                <a:solidFill>
                  <a:srgbClr val="D9EAF3"/>
                </a:solidFill>
                <a:latin typeface="Roboto Condensed Bold"/>
                <a:ea typeface="Roboto Condensed Bold"/>
                <a:cs typeface="Roboto Condensed Bold"/>
                <a:sym typeface="Roboto Condensed Bold"/>
              </a:rPr>
              <a:t>Future Trends and Conclusions </a:t>
            </a:r>
            <a:endParaRPr lang="en-US" sz="10299" b="1">
              <a:solidFill>
                <a:srgbClr val="FF0000"/>
              </a:solidFill>
              <a:latin typeface="Roboto Condensed Bold"/>
              <a:ea typeface="Roboto Condensed Bold"/>
              <a:cs typeface="Roboto Condensed Bold"/>
              <a:sym typeface="Roboto Condensed Bold"/>
            </a:endParaRPr>
          </a:p>
        </p:txBody>
      </p:sp>
      <p:sp>
        <p:nvSpPr>
          <p:cNvPr id="9" name="TextBox 8">
            <a:extLst>
              <a:ext uri="{FF2B5EF4-FFF2-40B4-BE49-F238E27FC236}">
                <a16:creationId xmlns:a16="http://schemas.microsoft.com/office/drawing/2014/main" id="{B517F368-F34F-A343-B17D-A9724C3E7FF1}"/>
              </a:ext>
            </a:extLst>
          </p:cNvPr>
          <p:cNvSpPr txBox="1"/>
          <p:nvPr/>
        </p:nvSpPr>
        <p:spPr>
          <a:xfrm>
            <a:off x="1225707" y="4340874"/>
            <a:ext cx="6694402" cy="4809009"/>
          </a:xfrm>
          <a:prstGeom prst="rect">
            <a:avLst/>
          </a:prstGeom>
        </p:spPr>
        <p:txBody>
          <a:bodyPr lIns="0" tIns="0" rIns="0" bIns="0" rtlCol="0" anchor="t">
            <a:spAutoFit/>
          </a:bodyPr>
          <a:lstStyle/>
          <a:p>
            <a:pPr>
              <a:lnSpc>
                <a:spcPts val="4200"/>
              </a:lnSpc>
            </a:pPr>
            <a:r>
              <a:rPr lang="en-US" sz="3000">
                <a:latin typeface="Roboto Condensed"/>
                <a:ea typeface="Roboto Condensed"/>
                <a:cs typeface="Roboto Condensed"/>
              </a:rPr>
              <a:t>Steps to help put boundaries in place:</a:t>
            </a:r>
          </a:p>
          <a:p>
            <a:pPr marL="457200" indent="-457200">
              <a:lnSpc>
                <a:spcPts val="4200"/>
              </a:lnSpc>
              <a:buFont typeface="Calibri"/>
              <a:buChar char="-"/>
            </a:pPr>
            <a:r>
              <a:rPr lang="en-US" sz="3000">
                <a:latin typeface="Roboto Condensed"/>
                <a:ea typeface="Roboto Condensed"/>
                <a:cs typeface="Roboto Condensed"/>
              </a:rPr>
              <a:t>Open communication</a:t>
            </a:r>
          </a:p>
          <a:p>
            <a:pPr marL="457200" indent="-457200">
              <a:lnSpc>
                <a:spcPts val="4200"/>
              </a:lnSpc>
              <a:buFont typeface="Calibri"/>
              <a:buChar char="-"/>
            </a:pPr>
            <a:r>
              <a:rPr lang="en-US" sz="3000">
                <a:latin typeface="Roboto Condensed"/>
                <a:ea typeface="Roboto Condensed"/>
                <a:cs typeface="Roboto Condensed"/>
              </a:rPr>
              <a:t>Education</a:t>
            </a:r>
          </a:p>
          <a:p>
            <a:pPr marL="457200" indent="-457200">
              <a:lnSpc>
                <a:spcPts val="4200"/>
              </a:lnSpc>
              <a:buFont typeface="Calibri"/>
              <a:buChar char="-"/>
            </a:pPr>
            <a:r>
              <a:rPr lang="en-US" sz="3000">
                <a:latin typeface="Roboto Condensed"/>
                <a:ea typeface="Roboto Condensed"/>
                <a:cs typeface="Roboto Condensed"/>
              </a:rPr>
              <a:t>Parental Controls</a:t>
            </a:r>
          </a:p>
          <a:p>
            <a:pPr marL="457200" indent="-457200">
              <a:lnSpc>
                <a:spcPts val="4200"/>
              </a:lnSpc>
              <a:buFont typeface="Calibri"/>
              <a:buChar char="-"/>
            </a:pPr>
            <a:r>
              <a:rPr lang="en-US" sz="3000">
                <a:latin typeface="Roboto Condensed"/>
                <a:ea typeface="Roboto Condensed"/>
                <a:cs typeface="Roboto Condensed"/>
              </a:rPr>
              <a:t>Safe Browsing</a:t>
            </a:r>
          </a:p>
          <a:p>
            <a:pPr marL="457200" indent="-457200">
              <a:lnSpc>
                <a:spcPts val="4200"/>
              </a:lnSpc>
              <a:buFont typeface="Calibri"/>
              <a:buChar char="-"/>
            </a:pPr>
            <a:r>
              <a:rPr lang="en-US" sz="3000">
                <a:latin typeface="Roboto Condensed"/>
                <a:ea typeface="Roboto Condensed"/>
                <a:cs typeface="Roboto Condensed"/>
              </a:rPr>
              <a:t>Cyber Etiquette</a:t>
            </a:r>
          </a:p>
          <a:p>
            <a:pPr marL="457200" indent="-457200">
              <a:lnSpc>
                <a:spcPts val="4200"/>
              </a:lnSpc>
              <a:buFont typeface="Calibri"/>
              <a:buChar char="-"/>
            </a:pPr>
            <a:r>
              <a:rPr lang="en-US" sz="3000">
                <a:latin typeface="Roboto Condensed"/>
                <a:ea typeface="Roboto Condensed"/>
                <a:cs typeface="Roboto Condensed"/>
              </a:rPr>
              <a:t>Lead by example</a:t>
            </a:r>
          </a:p>
          <a:p>
            <a:pPr marL="457200" indent="-457200">
              <a:lnSpc>
                <a:spcPts val="4200"/>
              </a:lnSpc>
              <a:buFont typeface="Calibri"/>
              <a:buChar char="-"/>
            </a:pPr>
            <a:r>
              <a:rPr lang="en-US" sz="3000">
                <a:latin typeface="Roboto Condensed"/>
                <a:ea typeface="Roboto Condensed"/>
                <a:cs typeface="Roboto Condensed"/>
              </a:rPr>
              <a:t>Stay Informed </a:t>
            </a:r>
          </a:p>
          <a:p>
            <a:pPr>
              <a:lnSpc>
                <a:spcPts val="4200"/>
              </a:lnSpc>
            </a:pPr>
            <a:r>
              <a:rPr lang="en-US" sz="3000">
                <a:latin typeface="Roboto Condensed"/>
                <a:ea typeface="Roboto Condensed"/>
                <a:cs typeface="Roboto Condensed"/>
              </a:rPr>
              <a:t>(Fresh Start in Education Ltd, no date)</a:t>
            </a:r>
          </a:p>
        </p:txBody>
      </p:sp>
      <p:pic>
        <p:nvPicPr>
          <p:cNvPr id="5" name="Picture 4" descr="A group of people holding cell phones&#10;&#10;Description automatically generated">
            <a:extLst>
              <a:ext uri="{FF2B5EF4-FFF2-40B4-BE49-F238E27FC236}">
                <a16:creationId xmlns:a16="http://schemas.microsoft.com/office/drawing/2014/main" id="{2D9CED90-4FAE-325A-E231-7772B116B276}"/>
              </a:ext>
            </a:extLst>
          </p:cNvPr>
          <p:cNvPicPr>
            <a:picLocks noChangeAspect="1"/>
          </p:cNvPicPr>
          <p:nvPr/>
        </p:nvPicPr>
        <p:blipFill>
          <a:blip r:embed="rId7"/>
          <a:stretch>
            <a:fillRect/>
          </a:stretch>
        </p:blipFill>
        <p:spPr>
          <a:xfrm>
            <a:off x="8654777" y="3817061"/>
            <a:ext cx="8821792" cy="5865100"/>
          </a:xfrm>
          <a:prstGeom prst="rect">
            <a:avLst/>
          </a:prstGeom>
        </p:spPr>
      </p:pic>
      <p:sp>
        <p:nvSpPr>
          <p:cNvPr id="7" name="TextBox 6">
            <a:extLst>
              <a:ext uri="{FF2B5EF4-FFF2-40B4-BE49-F238E27FC236}">
                <a16:creationId xmlns:a16="http://schemas.microsoft.com/office/drawing/2014/main" id="{E0683EB6-EA06-C158-8079-7728D6109E6D}"/>
              </a:ext>
            </a:extLst>
          </p:cNvPr>
          <p:cNvSpPr txBox="1"/>
          <p:nvPr/>
        </p:nvSpPr>
        <p:spPr>
          <a:xfrm>
            <a:off x="17131252" y="9513243"/>
            <a:ext cx="132341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800" dirty="0"/>
              <a:t>BEC</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pic>
        <p:nvPicPr>
          <p:cNvPr id="2" name="Picture 1" descr="A screenshot of a computer&#10;&#10;Description automatically generated">
            <a:extLst>
              <a:ext uri="{FF2B5EF4-FFF2-40B4-BE49-F238E27FC236}">
                <a16:creationId xmlns:a16="http://schemas.microsoft.com/office/drawing/2014/main" id="{C2957AC1-926C-228C-1A09-4238B04C737C}"/>
              </a:ext>
            </a:extLst>
          </p:cNvPr>
          <p:cNvPicPr>
            <a:picLocks noChangeAspect="1"/>
          </p:cNvPicPr>
          <p:nvPr/>
        </p:nvPicPr>
        <p:blipFill>
          <a:blip r:embed="rId3"/>
          <a:srcRect l="32398" t="22222" r="33918" b="8595"/>
          <a:stretch/>
        </p:blipFill>
        <p:spPr>
          <a:xfrm>
            <a:off x="388189" y="452887"/>
            <a:ext cx="8353338" cy="9402803"/>
          </a:xfrm>
          <a:prstGeom prst="rect">
            <a:avLst/>
          </a:prstGeom>
        </p:spPr>
      </p:pic>
      <p:pic>
        <p:nvPicPr>
          <p:cNvPr id="3" name="Picture 2" descr="A screenshot of a computer&#10;&#10;Description automatically generated">
            <a:extLst>
              <a:ext uri="{FF2B5EF4-FFF2-40B4-BE49-F238E27FC236}">
                <a16:creationId xmlns:a16="http://schemas.microsoft.com/office/drawing/2014/main" id="{868617CA-0A6D-D108-1129-38A46E02D7CF}"/>
              </a:ext>
            </a:extLst>
          </p:cNvPr>
          <p:cNvPicPr>
            <a:picLocks noChangeAspect="1"/>
          </p:cNvPicPr>
          <p:nvPr/>
        </p:nvPicPr>
        <p:blipFill>
          <a:blip r:embed="rId4"/>
          <a:srcRect l="32311" t="27673" r="33373" b="53459"/>
          <a:stretch/>
        </p:blipFill>
        <p:spPr>
          <a:xfrm>
            <a:off x="9144001" y="452887"/>
            <a:ext cx="8949916" cy="2803592"/>
          </a:xfrm>
          <a:prstGeom prst="rect">
            <a:avLst/>
          </a:prstGeom>
        </p:spPr>
      </p:pic>
      <p:sp>
        <p:nvSpPr>
          <p:cNvPr id="4" name="TextBox 3">
            <a:extLst>
              <a:ext uri="{FF2B5EF4-FFF2-40B4-BE49-F238E27FC236}">
                <a16:creationId xmlns:a16="http://schemas.microsoft.com/office/drawing/2014/main" id="{0903610A-667A-177D-90D1-24A59C6C7479}"/>
              </a:ext>
            </a:extLst>
          </p:cNvPr>
          <p:cNvSpPr txBox="1"/>
          <p:nvPr/>
        </p:nvSpPr>
        <p:spPr>
          <a:xfrm>
            <a:off x="11021290" y="4789412"/>
            <a:ext cx="4704473" cy="7294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a:cs typeface="Calibri"/>
              </a:rPr>
              <a:t>(Faraci et al., 2013)</a:t>
            </a:r>
          </a:p>
        </p:txBody>
      </p:sp>
    </p:spTree>
    <p:extLst>
      <p:ext uri="{BB962C8B-B14F-4D97-AF65-F5344CB8AC3E}">
        <p14:creationId xmlns:p14="http://schemas.microsoft.com/office/powerpoint/2010/main" val="36393605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975181"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3" name="Freeform 3"/>
          <p:cNvSpPr/>
          <p:nvPr/>
        </p:nvSpPr>
        <p:spPr>
          <a:xfrm>
            <a:off x="10283949" y="-5270406"/>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9" name="TextBox 5">
            <a:extLst>
              <a:ext uri="{FF2B5EF4-FFF2-40B4-BE49-F238E27FC236}">
                <a16:creationId xmlns:a16="http://schemas.microsoft.com/office/drawing/2014/main" id="{459EEBA9-37DE-CFA6-2B88-D57BF864407B}"/>
              </a:ext>
            </a:extLst>
          </p:cNvPr>
          <p:cNvSpPr txBox="1"/>
          <p:nvPr/>
        </p:nvSpPr>
        <p:spPr>
          <a:xfrm>
            <a:off x="627081" y="475274"/>
            <a:ext cx="17046702" cy="500137"/>
          </a:xfrm>
          <a:prstGeom prst="rect">
            <a:avLst/>
          </a:prstGeom>
        </p:spPr>
        <p:txBody>
          <a:bodyPr wrap="square" lIns="0" tIns="0" rIns="0" bIns="0" rtlCol="0" anchor="t">
            <a:spAutoFit/>
          </a:bodyPr>
          <a:lstStyle/>
          <a:p>
            <a:pPr>
              <a:lnSpc>
                <a:spcPts val="4200"/>
              </a:lnSpc>
            </a:pPr>
            <a:r>
              <a:rPr lang="en-US" sz="3000" b="1" u="sng" dirty="0">
                <a:solidFill>
                  <a:srgbClr val="FFFFFF"/>
                </a:solidFill>
                <a:latin typeface="Roboto Condensed"/>
                <a:ea typeface="Roboto Condensed"/>
                <a:cs typeface="Roboto Condensed"/>
              </a:rPr>
              <a:t>References 1 - Bx</a:t>
            </a:r>
          </a:p>
        </p:txBody>
      </p:sp>
      <p:sp>
        <p:nvSpPr>
          <p:cNvPr id="4" name="TextBox 3">
            <a:extLst>
              <a:ext uri="{FF2B5EF4-FFF2-40B4-BE49-F238E27FC236}">
                <a16:creationId xmlns:a16="http://schemas.microsoft.com/office/drawing/2014/main" id="{C3EC7485-5C63-1D2F-A14B-D56C651A010B}"/>
              </a:ext>
            </a:extLst>
          </p:cNvPr>
          <p:cNvSpPr txBox="1"/>
          <p:nvPr/>
        </p:nvSpPr>
        <p:spPr>
          <a:xfrm>
            <a:off x="621820" y="1285546"/>
            <a:ext cx="16259102" cy="93256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latin typeface="Roboto Condensed Italics"/>
                <a:ea typeface="Roboto Condensed"/>
                <a:cs typeface="Roboto Condensed"/>
              </a:rPr>
              <a:t>Allen, K. A., Ryan, T., Gray, D. L., </a:t>
            </a:r>
            <a:r>
              <a:rPr lang="en-GB" sz="2400" err="1">
                <a:latin typeface="Roboto Condensed Italics"/>
                <a:ea typeface="Roboto Condensed"/>
                <a:cs typeface="Roboto Condensed"/>
              </a:rPr>
              <a:t>McInerney</a:t>
            </a:r>
            <a:r>
              <a:rPr lang="en-GB" sz="2400" dirty="0">
                <a:latin typeface="Roboto Condensed Italics"/>
                <a:ea typeface="Roboto Condensed"/>
                <a:cs typeface="Roboto Condensed"/>
              </a:rPr>
              <a:t>, D. M. and Waters, L. (2014) ‘Social Media Use and Social Connectedness in Adolescents: The Positives and the Potential Pitfalls, </a:t>
            </a:r>
            <a:r>
              <a:rPr lang="en-GB" sz="2400" i="1" dirty="0">
                <a:latin typeface="Roboto Condensed Italics"/>
                <a:ea typeface="Roboto Condensed"/>
                <a:cs typeface="Roboto Condensed"/>
              </a:rPr>
              <a:t>The Australian Educational and Development Psychologist</a:t>
            </a:r>
            <a:r>
              <a:rPr lang="en-GB" sz="2400" dirty="0">
                <a:latin typeface="Roboto Condensed Italics"/>
                <a:ea typeface="Roboto Condensed"/>
                <a:cs typeface="Roboto Condensed"/>
              </a:rPr>
              <a:t> 31(1), pp. 18-31. DOI: 10.1017/edp.2014.2. (Accessed on: 3</a:t>
            </a:r>
            <a:r>
              <a:rPr lang="en-GB" sz="2400" baseline="30000" dirty="0">
                <a:latin typeface="Roboto Condensed Italics"/>
                <a:ea typeface="Roboto Condensed"/>
                <a:cs typeface="Roboto Condensed"/>
              </a:rPr>
              <a:t>rd</a:t>
            </a:r>
            <a:r>
              <a:rPr lang="en-GB" sz="2400" dirty="0">
                <a:latin typeface="Roboto Condensed Italics"/>
                <a:ea typeface="Roboto Condensed"/>
                <a:cs typeface="Roboto Condensed"/>
              </a:rPr>
              <a:t> December 2024)</a:t>
            </a:r>
            <a:endParaRPr lang="en-US" sz="240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Bailey, E.R., Matz, S.C., </a:t>
            </a:r>
            <a:r>
              <a:rPr lang="en-US" sz="2400" err="1">
                <a:latin typeface="Roboto Condensed Italics"/>
                <a:ea typeface="Roboto Condensed"/>
                <a:cs typeface="Roboto Condensed"/>
              </a:rPr>
              <a:t>Youyou</a:t>
            </a:r>
            <a:r>
              <a:rPr lang="en-US" sz="2400" dirty="0">
                <a:latin typeface="Roboto Condensed Italics"/>
                <a:ea typeface="Roboto Condensed"/>
                <a:cs typeface="Roboto Condensed"/>
              </a:rPr>
              <a:t>. W. and </a:t>
            </a:r>
            <a:r>
              <a:rPr lang="en-US" sz="2400" err="1">
                <a:latin typeface="Roboto Condensed Italics"/>
                <a:ea typeface="Roboto Condensed"/>
                <a:cs typeface="Roboto Condensed"/>
              </a:rPr>
              <a:t>Lyengar</a:t>
            </a:r>
            <a:r>
              <a:rPr lang="en-US" sz="2400" dirty="0">
                <a:latin typeface="Roboto Condensed Italics"/>
                <a:ea typeface="Roboto Condensed"/>
                <a:cs typeface="Roboto Condensed"/>
              </a:rPr>
              <a:t>, S. S. (2020) 'Authentic self-expression on social media is associated with greater subjective </a:t>
            </a:r>
            <a:r>
              <a:rPr lang="en-US" sz="2400" dirty="0">
                <a:latin typeface="Roboto Condensed Italics"/>
                <a:ea typeface="+mn-lt"/>
                <a:cs typeface="+mn-lt"/>
              </a:rPr>
              <a:t>well-being', </a:t>
            </a:r>
            <a:r>
              <a:rPr lang="en-US" sz="2400" i="1" dirty="0">
                <a:latin typeface="Roboto Condensed Italics"/>
                <a:ea typeface="+mn-lt"/>
                <a:cs typeface="+mn-lt"/>
              </a:rPr>
              <a:t>Nat Commun,</a:t>
            </a:r>
            <a:r>
              <a:rPr lang="en-US" sz="2400" dirty="0">
                <a:latin typeface="Roboto Condensed Italics"/>
                <a:ea typeface="+mn-lt"/>
                <a:cs typeface="+mn-lt"/>
              </a:rPr>
              <a:t> 11(1), pp. 4889. Available at: DOI: </a:t>
            </a:r>
            <a:r>
              <a:rPr lang="en-US" sz="2400" dirty="0">
                <a:latin typeface="Roboto Condensed Italics"/>
                <a:ea typeface="Roboto Condensed"/>
                <a:cs typeface="Roboto Condensed"/>
                <a:hlinkClick r:id="rId7">
                  <a:extLst>
                    <a:ext uri="{A12FA001-AC4F-418D-AE19-62706E023703}">
                      <ahyp:hlinkClr xmlns:ahyp="http://schemas.microsoft.com/office/drawing/2018/hyperlinkcolor" val="tx"/>
                    </a:ext>
                  </a:extLst>
                </a:hlinkClick>
              </a:rPr>
              <a:t>10.1038/s41467-020-18539-w</a:t>
            </a:r>
            <a:r>
              <a:rPr lang="en-US" sz="2400" dirty="0">
                <a:latin typeface="Roboto Condensed Italics"/>
                <a:ea typeface="Roboto Condensed"/>
                <a:cs typeface="Roboto Condensed"/>
              </a:rPr>
              <a:t>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BBC My World (2020). Available at: </a:t>
            </a:r>
            <a:r>
              <a:rPr lang="en-US" sz="2400" dirty="0">
                <a:latin typeface="Roboto Condensed Italics"/>
                <a:ea typeface="Roboto Condensed"/>
                <a:cs typeface="Roboto Condensed"/>
                <a:hlinkClick r:id="rId8">
                  <a:extLst>
                    <a:ext uri="{A12FA001-AC4F-418D-AE19-62706E023703}">
                      <ahyp:hlinkClr xmlns:ahyp="http://schemas.microsoft.com/office/drawing/2018/hyperlinkcolor" val="tx"/>
                    </a:ext>
                  </a:extLst>
                </a:hlinkClick>
              </a:rPr>
              <a:t>https://www.youtube.com/watch?v=DnKpnojwz2M</a:t>
            </a:r>
            <a:r>
              <a:rPr lang="en-US" sz="2400" dirty="0">
                <a:latin typeface="Roboto Condensed Italics"/>
                <a:ea typeface="Roboto Condensed"/>
                <a:cs typeface="Roboto Condensed"/>
              </a:rPr>
              <a:t> (Accessed: 29th November 2024)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GB" sz="2400" dirty="0">
                <a:latin typeface="Roboto Condensed Italics"/>
                <a:ea typeface="Roboto Condensed"/>
                <a:cs typeface="Roboto Condensed"/>
              </a:rPr>
              <a:t>Bloemen, N. and Coninck, D. D. (2020) ‘Social Media and Fear of Missing Out in Adolescents: The Role of Family Characteristics’, </a:t>
            </a:r>
            <a:r>
              <a:rPr lang="en-GB" sz="2400" i="1" dirty="0">
                <a:latin typeface="Roboto Condensed Italics"/>
                <a:ea typeface="Roboto Condensed"/>
                <a:cs typeface="Roboto Condensed"/>
              </a:rPr>
              <a:t>Social Media + Society</a:t>
            </a:r>
            <a:r>
              <a:rPr lang="en-GB" sz="2400" dirty="0">
                <a:latin typeface="Roboto Condensed Italics"/>
                <a:ea typeface="Roboto Condensed"/>
                <a:cs typeface="Roboto Condensed"/>
              </a:rPr>
              <a:t>, 6(4). DOI: </a:t>
            </a:r>
            <a:r>
              <a:rPr lang="en-GB" sz="2400" dirty="0">
                <a:latin typeface="Roboto Condensed Italics"/>
                <a:ea typeface="Roboto Condensed"/>
                <a:cs typeface="Roboto Condensed"/>
                <a:hlinkClick r:id="rId9">
                  <a:extLst>
                    <a:ext uri="{A12FA001-AC4F-418D-AE19-62706E023703}">
                      <ahyp:hlinkClr xmlns:ahyp="http://schemas.microsoft.com/office/drawing/2018/hyperlinkcolor" val="tx"/>
                    </a:ext>
                  </a:extLst>
                </a:hlinkClick>
              </a:rPr>
              <a:t>https://doi.org/10.1177/2056305120965517</a:t>
            </a:r>
            <a:r>
              <a:rPr lang="en-GB" sz="2400" dirty="0">
                <a:latin typeface="Roboto Condensed Italics"/>
                <a:ea typeface="Roboto Condensed"/>
                <a:cs typeface="Roboto Condensed"/>
              </a:rPr>
              <a:t> (Accessed on: 3</a:t>
            </a:r>
            <a:r>
              <a:rPr lang="en-GB" sz="2400" baseline="30000" dirty="0">
                <a:latin typeface="Roboto Condensed Italics"/>
                <a:ea typeface="Roboto Condensed"/>
                <a:cs typeface="Roboto Condensed"/>
              </a:rPr>
              <a:t>rd</a:t>
            </a:r>
            <a:r>
              <a:rPr lang="en-GB" sz="2400" dirty="0">
                <a:latin typeface="Roboto Condensed Italics"/>
                <a:ea typeface="Roboto Condensed"/>
                <a:cs typeface="Roboto Condensed"/>
              </a:rPr>
              <a:t> December 2024)</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Centers for Disease Control and Prevention (No Date) </a:t>
            </a:r>
            <a:r>
              <a:rPr lang="en-US" sz="2400" i="1" dirty="0">
                <a:latin typeface="Roboto Condensed Italics"/>
                <a:ea typeface="+mn-lt"/>
                <a:cs typeface="+mn-lt"/>
              </a:rPr>
              <a:t>About Emotional Well-Being. Available at: </a:t>
            </a:r>
            <a:r>
              <a:rPr lang="en-US" sz="2400" dirty="0">
                <a:latin typeface="Roboto Condensed Italics"/>
                <a:ea typeface="Roboto Condensed"/>
                <a:cs typeface="Roboto Condensed"/>
                <a:hlinkClick r:id="rId10">
                  <a:extLst>
                    <a:ext uri="{A12FA001-AC4F-418D-AE19-62706E023703}">
                      <ahyp:hlinkClr xmlns:ahyp="http://schemas.microsoft.com/office/drawing/2018/hyperlinkcolor" val="tx"/>
                    </a:ext>
                  </a:extLst>
                </a:hlinkClick>
              </a:rPr>
              <a:t>https://www.cdc.gov/emotional-well-being/about/index.html</a:t>
            </a:r>
            <a:r>
              <a:rPr lang="en-US" sz="2400" dirty="0">
                <a:latin typeface="Roboto Condensed Italics"/>
                <a:ea typeface="Roboto Condensed"/>
                <a:cs typeface="Roboto Condensed"/>
              </a:rPr>
              <a:t> Accessed on: 29th November 2024)</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GB" sz="2400" dirty="0">
                <a:latin typeface="Roboto Condensed Italics"/>
                <a:ea typeface="Roboto Condensed"/>
                <a:cs typeface="Roboto Condensed"/>
              </a:rPr>
              <a:t>Choudhary, P. and Baskaran, K. (2022) ‘The impact of Social Networking Sites among Modern Youth’, </a:t>
            </a:r>
            <a:r>
              <a:rPr lang="en-GB" sz="2400" i="1" dirty="0">
                <a:latin typeface="Roboto Condensed Italics"/>
                <a:ea typeface="Roboto Condensed"/>
                <a:cs typeface="Roboto Condensed"/>
              </a:rPr>
              <a:t>2022 Interdisciplinary Research in Technology and Management</a:t>
            </a:r>
            <a:r>
              <a:rPr lang="en-GB" sz="2400" dirty="0">
                <a:latin typeface="Roboto Condensed Italics"/>
                <a:ea typeface="Roboto Condensed"/>
                <a:cs typeface="Roboto Condensed"/>
              </a:rPr>
              <a:t>, pp. 1-6. DOI: 10.1109/IRTM54583.2022.9791522</a:t>
            </a:r>
            <a:r>
              <a:rPr lang="en-GB" sz="2400" dirty="0">
                <a:latin typeface="Roboto Condensed Italics"/>
                <a:ea typeface="+mn-lt"/>
                <a:cs typeface="+mn-lt"/>
              </a:rPr>
              <a:t>. (Accessed on: 3</a:t>
            </a:r>
            <a:r>
              <a:rPr lang="en-GB" sz="2400" baseline="30000" dirty="0">
                <a:latin typeface="Roboto Condensed Italics"/>
                <a:ea typeface="+mn-lt"/>
                <a:cs typeface="+mn-lt"/>
              </a:rPr>
              <a:t>rd</a:t>
            </a:r>
            <a:r>
              <a:rPr lang="en-GB" sz="2400" dirty="0">
                <a:latin typeface="Roboto Condensed Italics"/>
                <a:ea typeface="+mn-lt"/>
                <a:cs typeface="+mn-lt"/>
              </a:rPr>
              <a:t> December 2024)</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Dvivedi, Y.K., Kelly, G., Janssen, M., Rana, N. P., Slade, E.L. and Clement, M. (2018) 'Social Media: the Good, the Bad and the Ugly', </a:t>
            </a:r>
            <a:r>
              <a:rPr lang="en-US" sz="2400" i="1" dirty="0">
                <a:latin typeface="Roboto Condensed Italics"/>
                <a:ea typeface="+mn-lt"/>
                <a:cs typeface="+mn-lt"/>
              </a:rPr>
              <a:t>Inf Syst Front</a:t>
            </a:r>
            <a:r>
              <a:rPr lang="en-US" sz="2400" dirty="0">
                <a:latin typeface="Roboto Condensed Italics"/>
                <a:ea typeface="+mn-lt"/>
                <a:cs typeface="+mn-lt"/>
              </a:rPr>
              <a:t>, 20, pp. 419-423. Available at: </a:t>
            </a:r>
            <a:r>
              <a:rPr lang="en-US" sz="2400" dirty="0">
                <a:latin typeface="Roboto Condensed Italics"/>
                <a:ea typeface="Roboto Condensed"/>
                <a:cs typeface="Roboto Condensed"/>
                <a:hlinkClick r:id="rId11">
                  <a:extLst>
                    <a:ext uri="{A12FA001-AC4F-418D-AE19-62706E023703}">
                      <ahyp:hlinkClr xmlns:ahyp="http://schemas.microsoft.com/office/drawing/2018/hyperlinkcolor" val="tx"/>
                    </a:ext>
                  </a:extLst>
                </a:hlinkClick>
              </a:rPr>
              <a:t>https://doi.org/10.1007/s10796-018-9848-5</a:t>
            </a:r>
            <a:r>
              <a:rPr lang="en-US" sz="2400" dirty="0">
                <a:latin typeface="Roboto Condensed Italics"/>
                <a:ea typeface="Roboto Condensed"/>
                <a:cs typeface="Roboto Condensed"/>
              </a:rPr>
              <a:t>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Fresh Start in Education Ltd (No Date). Available at: </a:t>
            </a:r>
            <a:r>
              <a:rPr lang="en-US" sz="2400" dirty="0">
                <a:latin typeface="Roboto Condensed Italics"/>
                <a:ea typeface="Roboto Condensed"/>
                <a:cs typeface="Roboto Condensed"/>
                <a:hlinkClick r:id="rId12">
                  <a:extLst>
                    <a:ext uri="{A12FA001-AC4F-418D-AE19-62706E023703}">
                      <ahyp:hlinkClr xmlns:ahyp="http://schemas.microsoft.com/office/drawing/2018/hyperlinkcolor" val="tx"/>
                    </a:ext>
                  </a:extLst>
                </a:hlinkClick>
              </a:rPr>
              <a:t>https://freshstartineducation.co.uk/social-media-the-good-the-bad-and-the-ugly/</a:t>
            </a:r>
            <a:r>
              <a:rPr lang="en-US" sz="2400" dirty="0">
                <a:latin typeface="Roboto Condensed Italics"/>
                <a:ea typeface="Roboto Condensed"/>
                <a:cs typeface="Roboto Condensed"/>
              </a:rPr>
              <a:t>. (Accessed: 29th November 2024) </a:t>
            </a:r>
            <a:endParaRPr lang="en-GB" sz="2400" dirty="0">
              <a:latin typeface="Roboto Condensed Italics"/>
              <a:ea typeface="Roboto Condensed Italics"/>
            </a:endParaRPr>
          </a:p>
          <a:p>
            <a:endParaRPr lang="en-GB" sz="2400" dirty="0">
              <a:latin typeface="Roboto Condensed Italics"/>
              <a:ea typeface="Roboto Condensed Italics"/>
            </a:endParaRPr>
          </a:p>
          <a:p>
            <a:endParaRPr lang="en-GB" sz="2400" dirty="0">
              <a:latin typeface="Roboto Condensed Italics"/>
              <a:ea typeface="Roboto Condensed Italics"/>
            </a:endParaRPr>
          </a:p>
        </p:txBody>
      </p:sp>
    </p:spTree>
    <p:extLst>
      <p:ext uri="{BB962C8B-B14F-4D97-AF65-F5344CB8AC3E}">
        <p14:creationId xmlns:p14="http://schemas.microsoft.com/office/powerpoint/2010/main" val="2625600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975181"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3" name="Freeform 3"/>
          <p:cNvSpPr/>
          <p:nvPr/>
        </p:nvSpPr>
        <p:spPr>
          <a:xfrm>
            <a:off x="10283949" y="-5270406"/>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9" name="TextBox 5">
            <a:extLst>
              <a:ext uri="{FF2B5EF4-FFF2-40B4-BE49-F238E27FC236}">
                <a16:creationId xmlns:a16="http://schemas.microsoft.com/office/drawing/2014/main" id="{459EEBA9-37DE-CFA6-2B88-D57BF864407B}"/>
              </a:ext>
            </a:extLst>
          </p:cNvPr>
          <p:cNvSpPr txBox="1"/>
          <p:nvPr/>
        </p:nvSpPr>
        <p:spPr>
          <a:xfrm>
            <a:off x="627081" y="475274"/>
            <a:ext cx="17046702" cy="500137"/>
          </a:xfrm>
          <a:prstGeom prst="rect">
            <a:avLst/>
          </a:prstGeom>
        </p:spPr>
        <p:txBody>
          <a:bodyPr wrap="square" lIns="0" tIns="0" rIns="0" bIns="0" rtlCol="0" anchor="t">
            <a:spAutoFit/>
          </a:bodyPr>
          <a:lstStyle/>
          <a:p>
            <a:pPr>
              <a:lnSpc>
                <a:spcPts val="4200"/>
              </a:lnSpc>
            </a:pPr>
            <a:r>
              <a:rPr lang="en-US" sz="3000" b="1" u="sng" dirty="0">
                <a:solidFill>
                  <a:srgbClr val="FFFFFF"/>
                </a:solidFill>
                <a:latin typeface="Roboto Condensed"/>
                <a:ea typeface="Roboto Condensed"/>
                <a:cs typeface="Roboto Condensed"/>
              </a:rPr>
              <a:t>References 2 - Bx</a:t>
            </a:r>
          </a:p>
        </p:txBody>
      </p:sp>
      <p:sp>
        <p:nvSpPr>
          <p:cNvPr id="4" name="TextBox 3">
            <a:extLst>
              <a:ext uri="{FF2B5EF4-FFF2-40B4-BE49-F238E27FC236}">
                <a16:creationId xmlns:a16="http://schemas.microsoft.com/office/drawing/2014/main" id="{C3EC7485-5C63-1D2F-A14B-D56C651A010B}"/>
              </a:ext>
            </a:extLst>
          </p:cNvPr>
          <p:cNvSpPr txBox="1"/>
          <p:nvPr/>
        </p:nvSpPr>
        <p:spPr>
          <a:xfrm>
            <a:off x="621820" y="982987"/>
            <a:ext cx="16259102" cy="1006429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Roboto Condensed Italics"/>
                <a:ea typeface="Roboto Condensed"/>
                <a:cs typeface="Roboto Condensed"/>
              </a:rPr>
              <a:t>Jarden, A. and Roache, A. (2023) ‘What is </a:t>
            </a:r>
            <a:r>
              <a:rPr lang="en-US" sz="2400" dirty="0">
                <a:latin typeface="Roboto Condensed Italics"/>
                <a:ea typeface="+mn-lt"/>
                <a:cs typeface="+mn-lt"/>
              </a:rPr>
              <a:t>Wellbeing?’, </a:t>
            </a:r>
            <a:r>
              <a:rPr lang="en-US" sz="2400" i="1" dirty="0">
                <a:latin typeface="Roboto Condensed Italics"/>
                <a:ea typeface="+mn-lt"/>
                <a:cs typeface="+mn-lt"/>
              </a:rPr>
              <a:t>Int J Environ Res Public Health</a:t>
            </a:r>
            <a:r>
              <a:rPr lang="en-US" sz="2400" dirty="0">
                <a:latin typeface="Roboto Condensed Italics"/>
                <a:ea typeface="+mn-lt"/>
                <a:cs typeface="+mn-lt"/>
              </a:rPr>
              <a:t>, 20(6), pp. 5006. Available at: </a:t>
            </a:r>
            <a:r>
              <a:rPr lang="en-US" sz="2400" err="1">
                <a:latin typeface="Roboto Condensed Italics"/>
                <a:ea typeface="Roboto Condensed"/>
                <a:cs typeface="Roboto Condensed"/>
              </a:rPr>
              <a:t>doi</a:t>
            </a:r>
            <a:r>
              <a:rPr lang="en-US" sz="2400" dirty="0">
                <a:latin typeface="Roboto Condensed Italics"/>
                <a:ea typeface="Roboto Condensed"/>
                <a:cs typeface="Roboto Condensed"/>
              </a:rPr>
              <a:t>: </a:t>
            </a:r>
            <a:r>
              <a:rPr lang="en-US" sz="2400" dirty="0">
                <a:latin typeface="Roboto Condensed Italics"/>
                <a:ea typeface="Roboto Condensed"/>
                <a:cs typeface="Roboto Condensed"/>
                <a:hlinkClick r:id="rId7">
                  <a:extLst>
                    <a:ext uri="{A12FA001-AC4F-418D-AE19-62706E023703}">
                      <ahyp:hlinkClr xmlns:ahyp="http://schemas.microsoft.com/office/drawing/2018/hyperlinkcolor" val="tx"/>
                    </a:ext>
                  </a:extLst>
                </a:hlinkClick>
              </a:rPr>
              <a:t>10.3390/ijerph20065006</a:t>
            </a:r>
            <a:r>
              <a:rPr lang="en-US" sz="2400" dirty="0">
                <a:latin typeface="Roboto Condensed Italics"/>
                <a:ea typeface="Roboto Condensed"/>
                <a:cs typeface="Roboto Condensed"/>
              </a:rPr>
              <a:t>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GB" sz="2400" dirty="0">
                <a:latin typeface="Roboto Condensed Italics"/>
                <a:ea typeface="Roboto Condensed"/>
                <a:cs typeface="Roboto Condensed"/>
              </a:rPr>
              <a:t>Hou, Y., Xiong, D., Jiang, T., Song, L. Wang, Q. (2019) ‘Social Media addiction: Its impact, mediation, and intervention’, </a:t>
            </a:r>
            <a:r>
              <a:rPr lang="en-GB" sz="2400" i="1" dirty="0">
                <a:latin typeface="Roboto Condensed Italics"/>
                <a:ea typeface="Roboto Condensed"/>
                <a:cs typeface="Roboto Condensed"/>
              </a:rPr>
              <a:t>Journal of Psychological Research on Cyberspace</a:t>
            </a:r>
            <a:r>
              <a:rPr lang="en-GB" sz="2400" dirty="0">
                <a:latin typeface="Roboto Condensed Italics"/>
                <a:ea typeface="Roboto Condensed"/>
                <a:cs typeface="Roboto Condensed"/>
              </a:rPr>
              <a:t>, 13(1). DOI: </a:t>
            </a:r>
            <a:r>
              <a:rPr lang="en-GB" sz="2400" dirty="0">
                <a:latin typeface="Roboto Condensed Italics"/>
                <a:ea typeface="Roboto Condensed"/>
                <a:cs typeface="Roboto Condensed"/>
                <a:hlinkClick r:id="rId8">
                  <a:extLst>
                    <a:ext uri="{A12FA001-AC4F-418D-AE19-62706E023703}">
                      <ahyp:hlinkClr xmlns:ahyp="http://schemas.microsoft.com/office/drawing/2018/hyperlinkcolor" val="tx"/>
                    </a:ext>
                  </a:extLst>
                </a:hlinkClick>
              </a:rPr>
              <a:t>https://doi.org/10.5817/CP2019-1-4</a:t>
            </a:r>
            <a:r>
              <a:rPr lang="en-GB" sz="2400" dirty="0">
                <a:latin typeface="Roboto Condensed Italics"/>
                <a:ea typeface="Roboto Condensed"/>
                <a:cs typeface="Roboto Condensed"/>
              </a:rPr>
              <a:t>. (Accessed on: 3</a:t>
            </a:r>
            <a:r>
              <a:rPr lang="en-GB" sz="2400" baseline="30000" dirty="0">
                <a:latin typeface="Roboto Condensed Italics"/>
                <a:ea typeface="Roboto Condensed"/>
                <a:cs typeface="Roboto Condensed"/>
              </a:rPr>
              <a:t>rd</a:t>
            </a:r>
            <a:r>
              <a:rPr lang="en-GB" sz="2400" dirty="0">
                <a:latin typeface="Roboto Condensed Italics"/>
                <a:ea typeface="Roboto Condensed"/>
                <a:cs typeface="Roboto Condensed"/>
              </a:rPr>
              <a:t> December 2024)</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GB" sz="2400" dirty="0">
                <a:latin typeface="Roboto Condensed Italics"/>
                <a:ea typeface="Roboto Condensed"/>
                <a:cs typeface="Roboto Condensed"/>
              </a:rPr>
              <a:t>Marschalek, </a:t>
            </a:r>
            <a:r>
              <a:rPr lang="en-GB" sz="2400" err="1">
                <a:latin typeface="Roboto Condensed Italics"/>
                <a:ea typeface="Roboto Condensed"/>
                <a:cs typeface="Roboto Condensed"/>
              </a:rPr>
              <a:t>i</a:t>
            </a:r>
            <a:r>
              <a:rPr lang="en-GB" sz="2400" dirty="0">
                <a:latin typeface="Roboto Condensed Italics"/>
                <a:ea typeface="Roboto Condensed"/>
                <a:cs typeface="Roboto Condensed"/>
              </a:rPr>
              <a:t>., </a:t>
            </a:r>
            <a:r>
              <a:rPr lang="en-GB" sz="2400" err="1">
                <a:latin typeface="Roboto Condensed Italics"/>
                <a:ea typeface="Roboto Condensed"/>
                <a:cs typeface="Roboto Condensed"/>
              </a:rPr>
              <a:t>Unterfrauner</a:t>
            </a:r>
            <a:r>
              <a:rPr lang="en-GB" sz="2400" dirty="0">
                <a:latin typeface="Roboto Condensed Italics"/>
                <a:ea typeface="Roboto Condensed"/>
                <a:cs typeface="Roboto Condensed"/>
              </a:rPr>
              <a:t>, E. and Fabian, C. M. (2009) ‘Social inclusion of Young Marginalised People through online mobile communities’, </a:t>
            </a:r>
            <a:r>
              <a:rPr lang="en-GB" sz="2400" i="1" dirty="0">
                <a:latin typeface="Roboto Condensed Italics"/>
                <a:ea typeface="Roboto Condensed"/>
                <a:cs typeface="Roboto Condensed"/>
              </a:rPr>
              <a:t>2009 International Multiconference on Computer Science and Information Technology</a:t>
            </a:r>
            <a:r>
              <a:rPr lang="en-GB" sz="2400" dirty="0">
                <a:latin typeface="Roboto Condensed Italics"/>
                <a:ea typeface="+mn-lt"/>
                <a:cs typeface="+mn-lt"/>
              </a:rPr>
              <a:t>, pp. 367-373, </a:t>
            </a:r>
            <a:r>
              <a:rPr lang="en-GB" sz="2400" err="1">
                <a:latin typeface="Roboto Condensed Italics"/>
                <a:ea typeface="+mn-lt"/>
                <a:cs typeface="+mn-lt"/>
              </a:rPr>
              <a:t>doi</a:t>
            </a:r>
            <a:r>
              <a:rPr lang="en-GB" sz="2400" dirty="0">
                <a:latin typeface="Roboto Condensed Italics"/>
                <a:ea typeface="+mn-lt"/>
                <a:cs typeface="+mn-lt"/>
              </a:rPr>
              <a:t>: 10.1109/IMCSIT.2009.5352698</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Manchester University NHS Foundation Trust (2024)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Michaelson, J., Mahony, S. and </a:t>
            </a:r>
            <a:r>
              <a:rPr lang="en-US" sz="2400" err="1">
                <a:latin typeface="Roboto Condensed Italics"/>
                <a:ea typeface="Roboto Condensed"/>
                <a:cs typeface="Roboto Condensed"/>
              </a:rPr>
              <a:t>Schifferes</a:t>
            </a:r>
            <a:r>
              <a:rPr lang="en-US" sz="2400" dirty="0">
                <a:latin typeface="Roboto Condensed Italics"/>
                <a:ea typeface="Roboto Condensed"/>
                <a:cs typeface="Roboto Condensed"/>
              </a:rPr>
              <a:t>, J. (2012) ‘Measuring </a:t>
            </a:r>
            <a:r>
              <a:rPr lang="en-US" sz="2400" dirty="0">
                <a:latin typeface="Roboto Condensed Italics"/>
                <a:ea typeface="+mn-lt"/>
                <a:cs typeface="+mn-lt"/>
              </a:rPr>
              <a:t>wellbeing: a guide for practitioners’, </a:t>
            </a:r>
            <a:r>
              <a:rPr lang="en-US" sz="2400" i="1" dirty="0">
                <a:latin typeface="Roboto Condensed Italics"/>
                <a:ea typeface="+mn-lt"/>
                <a:cs typeface="+mn-lt"/>
              </a:rPr>
              <a:t>New Economics Foundation</a:t>
            </a:r>
            <a:r>
              <a:rPr lang="en-US" sz="2400" dirty="0">
                <a:latin typeface="Roboto Condensed Italics"/>
                <a:ea typeface="+mn-lt"/>
                <a:cs typeface="+mn-lt"/>
              </a:rPr>
              <a:t>, </a:t>
            </a:r>
            <a:r>
              <a:rPr lang="en-US" sz="2400" dirty="0">
                <a:latin typeface="Roboto Condensed Italics"/>
                <a:ea typeface="Roboto Condensed"/>
                <a:cs typeface="Roboto Condensed"/>
                <a:hlinkClick r:id="rId9">
                  <a:extLst>
                    <a:ext uri="{A12FA001-AC4F-418D-AE19-62706E023703}">
                      <ahyp:hlinkClr xmlns:ahyp="http://schemas.microsoft.com/office/drawing/2018/hyperlinkcolor" val="tx"/>
                    </a:ext>
                  </a:extLst>
                </a:hlinkClick>
              </a:rPr>
              <a:t>https://pmc.ncbi.nlm.nih.gov/articles/PMC10049282/#B13-ijerph-20-05006</a:t>
            </a:r>
            <a:r>
              <a:rPr lang="en-US" sz="2400" dirty="0">
                <a:latin typeface="Roboto Condensed Italics"/>
                <a:ea typeface="Roboto Condensed"/>
                <a:cs typeface="Roboto Condensed"/>
              </a:rPr>
              <a:t>)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Mind (2017) </a:t>
            </a:r>
            <a:r>
              <a:rPr lang="en-US" sz="2400" i="1" dirty="0">
                <a:latin typeface="Roboto Condensed Italics"/>
                <a:ea typeface="+mn-lt"/>
                <a:cs typeface="+mn-lt"/>
              </a:rPr>
              <a:t>Mental Health Problems. Available at: </a:t>
            </a:r>
            <a:r>
              <a:rPr lang="en-US" sz="2400" dirty="0">
                <a:latin typeface="Roboto Condensed Italics"/>
                <a:ea typeface="Roboto Condensed"/>
                <a:cs typeface="Roboto Condensed"/>
                <a:hlinkClick r:id="rId10">
                  <a:extLst>
                    <a:ext uri="{A12FA001-AC4F-418D-AE19-62706E023703}">
                      <ahyp:hlinkClr xmlns:ahyp="http://schemas.microsoft.com/office/drawing/2018/hyperlinkcolor" val="tx"/>
                    </a:ext>
                  </a:extLst>
                </a:hlinkClick>
              </a:rPr>
              <a:t>https://www.mind.org.uk/information-support/types-of-mental-health-problems/mental-health-problems-introduction/about-mental-health-problems/?gad_source=1&amp;gclid=Cj0KCQiAr7C6BhDRARIsAOUKifirSicxUACM8oTwThgAI4m-z4E-uiKryUVTqMedLnhpohuB7CgXiwgaAhcHEALw_wcB</a:t>
            </a:r>
            <a:r>
              <a:rPr lang="en-US" sz="2400" dirty="0">
                <a:latin typeface="Roboto Condensed Italics"/>
                <a:ea typeface="Roboto Condensed"/>
                <a:cs typeface="Roboto Condensed"/>
              </a:rPr>
              <a:t> (Accessed on: 29th November 2024)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National Health Service (2022) </a:t>
            </a:r>
            <a:r>
              <a:rPr lang="en-US" sz="2400" i="1" dirty="0">
                <a:latin typeface="Roboto Condensed Italics"/>
                <a:ea typeface="+mn-lt"/>
                <a:cs typeface="+mn-lt"/>
              </a:rPr>
              <a:t>5 Steps to Mental Wellbeing</a:t>
            </a:r>
            <a:r>
              <a:rPr lang="en-US" sz="2400" dirty="0">
                <a:latin typeface="Roboto Condensed Italics"/>
                <a:ea typeface="+mn-lt"/>
                <a:cs typeface="+mn-lt"/>
              </a:rPr>
              <a:t>. Available at: </a:t>
            </a:r>
            <a:r>
              <a:rPr lang="en-US" sz="2400" dirty="0">
                <a:latin typeface="Roboto Condensed Italics"/>
                <a:ea typeface="Roboto Condensed"/>
                <a:cs typeface="Roboto Condensed"/>
                <a:hlinkClick r:id="rId11">
                  <a:extLst>
                    <a:ext uri="{A12FA001-AC4F-418D-AE19-62706E023703}">
                      <ahyp:hlinkClr xmlns:ahyp="http://schemas.microsoft.com/office/drawing/2018/hyperlinkcolor" val="tx"/>
                    </a:ext>
                  </a:extLst>
                </a:hlinkClick>
              </a:rPr>
              <a:t>https://www.nhs.uk/mental-health/self-help/guides-tools-and-activities/five-steps-to-mental-wellbeing/</a:t>
            </a:r>
            <a:r>
              <a:rPr lang="en-US" sz="2400" dirty="0">
                <a:latin typeface="Roboto Condensed Italics"/>
                <a:ea typeface="Roboto Condensed"/>
                <a:cs typeface="Roboto Condensed"/>
              </a:rPr>
              <a:t> (Accessed on: 29th November 2024)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GB" sz="2400" dirty="0">
                <a:latin typeface="Roboto Condensed Italics"/>
                <a:ea typeface="Roboto Condensed"/>
                <a:cs typeface="Roboto Condensed"/>
              </a:rPr>
              <a:t>Nikolaou, D. (2021) ‘Bullying, cyberbullying, and youth health </a:t>
            </a:r>
            <a:r>
              <a:rPr lang="en-GB" sz="2400" err="1">
                <a:latin typeface="Roboto Condensed Italics"/>
                <a:ea typeface="Roboto Condensed"/>
                <a:cs typeface="Roboto Condensed"/>
              </a:rPr>
              <a:t>behaviors</a:t>
            </a:r>
            <a:r>
              <a:rPr lang="en-GB" sz="2400" dirty="0">
                <a:latin typeface="Roboto Condensed Italics"/>
                <a:ea typeface="Roboto Condensed"/>
                <a:cs typeface="Roboto Condensed"/>
              </a:rPr>
              <a:t>’, </a:t>
            </a:r>
            <a:r>
              <a:rPr lang="en-GB" sz="2400" i="1" err="1">
                <a:latin typeface="Roboto Condensed Italics"/>
                <a:ea typeface="Roboto Condensed"/>
                <a:cs typeface="Roboto Condensed"/>
              </a:rPr>
              <a:t>Kyklos</a:t>
            </a:r>
            <a:r>
              <a:rPr lang="en-GB" sz="2400" dirty="0">
                <a:latin typeface="Roboto Condensed Italics"/>
                <a:ea typeface="Roboto Condensed"/>
                <a:cs typeface="Roboto Condensed"/>
              </a:rPr>
              <a:t>, 75(1), pp. 75-105. DOI: </a:t>
            </a:r>
            <a:r>
              <a:rPr lang="en-GB" sz="2400" dirty="0">
                <a:latin typeface="Roboto Condensed Italics"/>
                <a:ea typeface="Roboto Condensed"/>
                <a:cs typeface="Roboto Condensed"/>
                <a:hlinkClick r:id="rId12">
                  <a:extLst>
                    <a:ext uri="{A12FA001-AC4F-418D-AE19-62706E023703}">
                      <ahyp:hlinkClr xmlns:ahyp="http://schemas.microsoft.com/office/drawing/2018/hyperlinkcolor" val="tx"/>
                    </a:ext>
                  </a:extLst>
                </a:hlinkClick>
              </a:rPr>
              <a:t>https://doi.org/10.1111/kykl.12286</a:t>
            </a:r>
            <a:r>
              <a:rPr lang="en-GB" sz="2400" dirty="0">
                <a:latin typeface="Roboto Condensed Italics"/>
                <a:ea typeface="Roboto Condensed"/>
                <a:cs typeface="Roboto Condensed"/>
              </a:rPr>
              <a:t>. (Accessed on: 3</a:t>
            </a:r>
            <a:r>
              <a:rPr lang="en-GB" sz="2400" baseline="30000" dirty="0">
                <a:latin typeface="Roboto Condensed Italics"/>
                <a:ea typeface="Roboto Condensed"/>
                <a:cs typeface="Roboto Condensed"/>
              </a:rPr>
              <a:t>rd</a:t>
            </a:r>
            <a:r>
              <a:rPr lang="en-GB" sz="2400" dirty="0">
                <a:latin typeface="Roboto Condensed Italics"/>
                <a:ea typeface="Roboto Condensed"/>
                <a:cs typeface="Roboto Condensed"/>
              </a:rPr>
              <a:t> December 2024)</a:t>
            </a:r>
            <a:endParaRPr lang="en-GB" sz="2400" dirty="0">
              <a:latin typeface="Roboto Condensed Italics"/>
              <a:ea typeface="Roboto Condensed Italics"/>
              <a:cs typeface="Roboto Condensed"/>
            </a:endParaRPr>
          </a:p>
          <a:p>
            <a:endParaRPr lang="en-GB" sz="2400" dirty="0">
              <a:solidFill>
                <a:schemeClr val="bg1"/>
              </a:solidFill>
              <a:latin typeface="Roboto Condensed Italics"/>
              <a:ea typeface="Roboto Condensed Italics"/>
              <a:cs typeface="Roboto Condensed"/>
            </a:endParaRPr>
          </a:p>
          <a:p>
            <a:endParaRPr lang="en-GB" sz="2400" dirty="0">
              <a:solidFill>
                <a:schemeClr val="bg1"/>
              </a:solidFill>
              <a:latin typeface="Roboto Condensed Italics"/>
              <a:ea typeface="Roboto Condensed Italics"/>
              <a:cs typeface="Roboto Condensed"/>
            </a:endParaRPr>
          </a:p>
        </p:txBody>
      </p:sp>
    </p:spTree>
    <p:extLst>
      <p:ext uri="{BB962C8B-B14F-4D97-AF65-F5344CB8AC3E}">
        <p14:creationId xmlns:p14="http://schemas.microsoft.com/office/powerpoint/2010/main" val="31367141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975181"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3" name="Freeform 3"/>
          <p:cNvSpPr/>
          <p:nvPr/>
        </p:nvSpPr>
        <p:spPr>
          <a:xfrm>
            <a:off x="10283949" y="-5270406"/>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9" name="TextBox 5">
            <a:extLst>
              <a:ext uri="{FF2B5EF4-FFF2-40B4-BE49-F238E27FC236}">
                <a16:creationId xmlns:a16="http://schemas.microsoft.com/office/drawing/2014/main" id="{459EEBA9-37DE-CFA6-2B88-D57BF864407B}"/>
              </a:ext>
            </a:extLst>
          </p:cNvPr>
          <p:cNvSpPr txBox="1"/>
          <p:nvPr/>
        </p:nvSpPr>
        <p:spPr>
          <a:xfrm>
            <a:off x="627081" y="475274"/>
            <a:ext cx="17046702" cy="500137"/>
          </a:xfrm>
          <a:prstGeom prst="rect">
            <a:avLst/>
          </a:prstGeom>
        </p:spPr>
        <p:txBody>
          <a:bodyPr wrap="square" lIns="0" tIns="0" rIns="0" bIns="0" rtlCol="0" anchor="t">
            <a:spAutoFit/>
          </a:bodyPr>
          <a:lstStyle/>
          <a:p>
            <a:pPr>
              <a:lnSpc>
                <a:spcPts val="4200"/>
              </a:lnSpc>
            </a:pPr>
            <a:r>
              <a:rPr lang="en-US" sz="3000" b="1" u="sng" dirty="0">
                <a:solidFill>
                  <a:srgbClr val="FFFFFF"/>
                </a:solidFill>
                <a:latin typeface="Roboto Condensed"/>
                <a:ea typeface="Roboto Condensed"/>
                <a:cs typeface="Roboto Condensed"/>
              </a:rPr>
              <a:t>References 3 - Bx</a:t>
            </a:r>
          </a:p>
        </p:txBody>
      </p:sp>
      <p:sp>
        <p:nvSpPr>
          <p:cNvPr id="4" name="TextBox 3">
            <a:extLst>
              <a:ext uri="{FF2B5EF4-FFF2-40B4-BE49-F238E27FC236}">
                <a16:creationId xmlns:a16="http://schemas.microsoft.com/office/drawing/2014/main" id="{C3EC7485-5C63-1D2F-A14B-D56C651A010B}"/>
              </a:ext>
            </a:extLst>
          </p:cNvPr>
          <p:cNvSpPr txBox="1"/>
          <p:nvPr/>
        </p:nvSpPr>
        <p:spPr>
          <a:xfrm>
            <a:off x="621820" y="1319163"/>
            <a:ext cx="16259102" cy="96949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Roboto Condensed Italics"/>
                <a:ea typeface="Roboto Condensed"/>
                <a:cs typeface="Roboto Condensed"/>
              </a:rPr>
              <a:t>Peppler, K. and Dahn, M., 2022. Social media and creativity. In </a:t>
            </a:r>
            <a:r>
              <a:rPr lang="en-US" sz="2400" i="1" dirty="0">
                <a:latin typeface="Roboto Condensed Italics"/>
                <a:ea typeface="Roboto Condensed"/>
                <a:cs typeface="Roboto Condensed"/>
              </a:rPr>
              <a:t>The Routledge International handbook of children, adolescents, and media</a:t>
            </a:r>
            <a:r>
              <a:rPr lang="en-US" sz="2400" dirty="0">
                <a:latin typeface="Roboto Condensed Italics"/>
                <a:ea typeface="Roboto Condensed"/>
                <a:cs typeface="Roboto Condensed"/>
              </a:rPr>
              <a:t> (pp. 219-226). Routledge. </a:t>
            </a:r>
            <a:endParaRPr lang="en-GB" sz="2400" dirty="0">
              <a:latin typeface="Roboto Condensed Italics"/>
              <a:ea typeface="Roboto Condensed Italics"/>
              <a:cs typeface="Roboto Condensed"/>
            </a:endParaRPr>
          </a:p>
          <a:p>
            <a:endParaRPr lang="en-GB" sz="2400" dirty="0">
              <a:latin typeface="Roboto Condensed Italics"/>
              <a:ea typeface="Roboto Condensed Italics"/>
              <a:cs typeface="Roboto Condensed"/>
            </a:endParaRPr>
          </a:p>
          <a:p>
            <a:r>
              <a:rPr lang="en-GB" sz="2400" dirty="0">
                <a:latin typeface="Roboto Condensed Italics"/>
                <a:ea typeface="Roboto Condensed"/>
                <a:cs typeface="Roboto Condensed"/>
              </a:rPr>
              <a:t>Pierce, T. (2009) ‘Social anxiety and technology: Face-to-face communication versus technological communication among teens’, </a:t>
            </a:r>
            <a:r>
              <a:rPr lang="en-GB" sz="2400" i="1" dirty="0">
                <a:latin typeface="Roboto Condensed Italics"/>
                <a:ea typeface="Roboto Condensed"/>
                <a:cs typeface="Roboto Condensed"/>
              </a:rPr>
              <a:t>Computers in Human </a:t>
            </a:r>
            <a:r>
              <a:rPr lang="en-GB" sz="2400" i="1" dirty="0" err="1">
                <a:latin typeface="Roboto Condensed Italics"/>
                <a:ea typeface="Roboto Condensed"/>
                <a:cs typeface="Roboto Condensed"/>
              </a:rPr>
              <a:t>Behavior</a:t>
            </a:r>
            <a:r>
              <a:rPr lang="en-GB" sz="2400" dirty="0">
                <a:latin typeface="Roboto Condensed Italics"/>
                <a:ea typeface="Roboto Condensed"/>
                <a:cs typeface="Roboto Condensed"/>
              </a:rPr>
              <a:t>, 25(6), pp. 1367-1372. DOI: </a:t>
            </a:r>
            <a:r>
              <a:rPr lang="en-GB" sz="2400" dirty="0">
                <a:latin typeface="Roboto Condensed Italics"/>
                <a:ea typeface="Roboto Condensed"/>
                <a:cs typeface="Roboto Condensed"/>
                <a:hlinkClick r:id="rId7">
                  <a:extLst>
                    <a:ext uri="{A12FA001-AC4F-418D-AE19-62706E023703}">
                      <ahyp:hlinkClr xmlns:ahyp="http://schemas.microsoft.com/office/drawing/2018/hyperlinkcolor" val="tx"/>
                    </a:ext>
                  </a:extLst>
                </a:hlinkClick>
              </a:rPr>
              <a:t>https://doi.org/10.1016/j.chb.2009.06.003</a:t>
            </a:r>
            <a:r>
              <a:rPr lang="en-GB" sz="2400" dirty="0">
                <a:latin typeface="Roboto Condensed Italics"/>
                <a:ea typeface="Roboto Condensed"/>
                <a:cs typeface="Roboto Condensed"/>
              </a:rPr>
              <a:t>. (Accessed on: 3</a:t>
            </a:r>
            <a:r>
              <a:rPr lang="en-GB" sz="2400" baseline="30000" dirty="0">
                <a:latin typeface="Roboto Condensed Italics"/>
                <a:ea typeface="Roboto Condensed"/>
                <a:cs typeface="Roboto Condensed"/>
              </a:rPr>
              <a:t>rd</a:t>
            </a:r>
            <a:r>
              <a:rPr lang="en-GB" sz="2400" dirty="0">
                <a:latin typeface="Roboto Condensed Italics"/>
                <a:ea typeface="Roboto Condensed"/>
                <a:cs typeface="Roboto Condensed"/>
              </a:rPr>
              <a:t> December 2024)</a:t>
            </a:r>
            <a:endParaRPr lang="en-GB" sz="2400" dirty="0">
              <a:latin typeface="Roboto Condensed Italics"/>
              <a:ea typeface="Roboto Condensed Italics"/>
              <a:cs typeface="Roboto Condensed"/>
            </a:endParaRPr>
          </a:p>
          <a:p>
            <a:endParaRPr lang="en-GB" sz="2400" dirty="0">
              <a:latin typeface="Roboto Condensed Italics"/>
              <a:ea typeface="Roboto Condensed Italics"/>
              <a:cs typeface="Roboto Condensed"/>
            </a:endParaRPr>
          </a:p>
          <a:p>
            <a:r>
              <a:rPr lang="en-GB" sz="2400" dirty="0">
                <a:latin typeface="Roboto Condensed Italics"/>
                <a:ea typeface="Roboto Condensed"/>
                <a:cs typeface="Roboto Condensed"/>
              </a:rPr>
              <a:t>Siddiqui, S. and Singh, T. (2016) ‘Social Media its Impact with Positive and Negative Aspects’, </a:t>
            </a:r>
            <a:r>
              <a:rPr lang="en-GB" sz="2400" i="1" dirty="0">
                <a:latin typeface="Roboto Condensed Italics"/>
                <a:ea typeface="Roboto Condensed"/>
                <a:cs typeface="Roboto Condensed"/>
              </a:rPr>
              <a:t>International Journal of Computer Applications Technology and Research</a:t>
            </a:r>
            <a:r>
              <a:rPr lang="en-GB" sz="2400" dirty="0">
                <a:latin typeface="Roboto Condensed Italics"/>
                <a:ea typeface="Roboto Condensed"/>
                <a:cs typeface="Roboto Condensed"/>
              </a:rPr>
              <a:t>, 5(2), pp. 71-75, ISSN. 2319-8656. (Accessed on: 3</a:t>
            </a:r>
            <a:r>
              <a:rPr lang="en-GB" sz="2400" baseline="30000" dirty="0">
                <a:latin typeface="Roboto Condensed Italics"/>
                <a:ea typeface="Roboto Condensed"/>
                <a:cs typeface="Roboto Condensed"/>
              </a:rPr>
              <a:t>rd</a:t>
            </a:r>
            <a:r>
              <a:rPr lang="en-GB" sz="2400" dirty="0">
                <a:latin typeface="Roboto Condensed Italics"/>
                <a:ea typeface="Roboto Condensed"/>
                <a:cs typeface="Roboto Condensed"/>
              </a:rPr>
              <a:t> December 2024).</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Soto-Icaza, P., Aboitiz, F. and </a:t>
            </a:r>
            <a:r>
              <a:rPr lang="en-US" sz="2400" dirty="0" err="1">
                <a:latin typeface="Roboto Condensed Italics"/>
                <a:ea typeface="Roboto Condensed"/>
                <a:cs typeface="Roboto Condensed"/>
              </a:rPr>
              <a:t>Billeke</a:t>
            </a:r>
            <a:r>
              <a:rPr lang="en-US" sz="2400" dirty="0">
                <a:latin typeface="Roboto Condensed Italics"/>
                <a:ea typeface="Roboto Condensed"/>
                <a:cs typeface="Roboto Condensed"/>
              </a:rPr>
              <a:t>, P. (2015) 'Development of social skills in children: neural and </a:t>
            </a:r>
            <a:r>
              <a:rPr lang="en-US" sz="2400" dirty="0" err="1">
                <a:latin typeface="Roboto Condensed Italics"/>
                <a:ea typeface="Roboto Condensed"/>
                <a:cs typeface="Roboto Condensed"/>
              </a:rPr>
              <a:t>behavioural</a:t>
            </a:r>
            <a:r>
              <a:rPr lang="en-US" sz="2400" dirty="0">
                <a:latin typeface="Roboto Condensed Italics"/>
                <a:ea typeface="Roboto Condensed"/>
                <a:cs typeface="Roboto Condensed"/>
              </a:rPr>
              <a:t> evidence for the elaboration of </a:t>
            </a:r>
            <a:r>
              <a:rPr lang="en-US" sz="2400" dirty="0" err="1">
                <a:latin typeface="Roboto Condensed Italics"/>
                <a:ea typeface="Roboto Condensed"/>
                <a:cs typeface="Roboto Condensed"/>
              </a:rPr>
              <a:t>cognative</a:t>
            </a:r>
            <a:r>
              <a:rPr lang="en-US" sz="2400" dirty="0">
                <a:latin typeface="Roboto Condensed Italics"/>
                <a:ea typeface="Roboto Condensed"/>
                <a:cs typeface="Roboto Condensed"/>
              </a:rPr>
              <a:t> models', </a:t>
            </a:r>
            <a:r>
              <a:rPr lang="en-US" sz="2400" i="1" dirty="0">
                <a:latin typeface="Roboto Condensed Italics"/>
                <a:ea typeface="+mn-lt"/>
                <a:cs typeface="+mn-lt"/>
              </a:rPr>
              <a:t>Front </a:t>
            </a:r>
            <a:r>
              <a:rPr lang="en-US" sz="2400" i="1" dirty="0" err="1">
                <a:latin typeface="Roboto Condensed Italics"/>
                <a:ea typeface="Roboto Condensed"/>
                <a:cs typeface="Roboto Condensed"/>
              </a:rPr>
              <a:t>Neurosci</a:t>
            </a:r>
            <a:r>
              <a:rPr lang="en-US" sz="2400" dirty="0">
                <a:latin typeface="Roboto Condensed Italics"/>
                <a:ea typeface="Roboto Condensed"/>
                <a:cs typeface="Roboto Condensed"/>
              </a:rPr>
              <a:t>, 9. DOI: </a:t>
            </a:r>
            <a:r>
              <a:rPr lang="en-US" sz="2400" dirty="0">
                <a:latin typeface="Roboto Condensed Italics"/>
                <a:ea typeface="Roboto Condensed"/>
                <a:cs typeface="Roboto Condensed"/>
                <a:hlinkClick r:id="rId8">
                  <a:extLst>
                    <a:ext uri="{A12FA001-AC4F-418D-AE19-62706E023703}">
                      <ahyp:hlinkClr xmlns:ahyp="http://schemas.microsoft.com/office/drawing/2018/hyperlinkcolor" val="tx"/>
                    </a:ext>
                  </a:extLst>
                </a:hlinkClick>
              </a:rPr>
              <a:t>10.3389/fnins.2015.00333</a:t>
            </a:r>
            <a:r>
              <a:rPr lang="en-US" sz="2400" dirty="0">
                <a:latin typeface="Roboto Condensed Italics"/>
                <a:ea typeface="Roboto Condensed"/>
                <a:cs typeface="Roboto Condensed"/>
              </a:rPr>
              <a:t>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GB" sz="2400" dirty="0">
                <a:latin typeface="Roboto Condensed Italics"/>
                <a:ea typeface="Roboto Condensed"/>
                <a:cs typeface="Roboto Condensed"/>
              </a:rPr>
              <a:t>Sweet, K. S., LeBlanc, J. K., Stough, L. M. and Sweany, N. W. (2019) ‘Community building and knowledge sharing by individuals with disabilities using social media’, </a:t>
            </a:r>
            <a:r>
              <a:rPr lang="en-GB" sz="2400" i="1" dirty="0">
                <a:latin typeface="Roboto Condensed Italics"/>
                <a:ea typeface="Roboto Condensed"/>
                <a:cs typeface="Roboto Condensed"/>
              </a:rPr>
              <a:t>Journal of Computer Assisted Learning</a:t>
            </a:r>
            <a:r>
              <a:rPr lang="en-GB" sz="2400" dirty="0">
                <a:latin typeface="Roboto Condensed Italics"/>
                <a:ea typeface="Roboto Condensed"/>
                <a:cs typeface="Roboto Condensed"/>
              </a:rPr>
              <a:t>, 36(1), pp. 1-11. DOI: </a:t>
            </a:r>
            <a:r>
              <a:rPr lang="en-GB" sz="2400" dirty="0">
                <a:latin typeface="Roboto Condensed Italics"/>
                <a:ea typeface="Roboto Condensed"/>
                <a:cs typeface="Roboto Condensed"/>
                <a:hlinkClick r:id="rId9">
                  <a:extLst>
                    <a:ext uri="{A12FA001-AC4F-418D-AE19-62706E023703}">
                      <ahyp:hlinkClr xmlns:ahyp="http://schemas.microsoft.com/office/drawing/2018/hyperlinkcolor" val="tx"/>
                    </a:ext>
                  </a:extLst>
                </a:hlinkClick>
              </a:rPr>
              <a:t>https://doi.org/10.1111/jcal.12377</a:t>
            </a:r>
            <a:r>
              <a:rPr lang="en-GB" sz="2400" dirty="0">
                <a:latin typeface="Roboto Condensed Italics"/>
                <a:ea typeface="Roboto Condensed"/>
                <a:cs typeface="Roboto Condensed"/>
              </a:rPr>
              <a:t>. (Accessed on: 3</a:t>
            </a:r>
            <a:r>
              <a:rPr lang="en-GB" sz="2400" baseline="30000" dirty="0">
                <a:latin typeface="Roboto Condensed Italics"/>
                <a:ea typeface="Roboto Condensed"/>
                <a:cs typeface="Roboto Condensed"/>
              </a:rPr>
              <a:t>rd</a:t>
            </a:r>
            <a:r>
              <a:rPr lang="en-GB" sz="2400" dirty="0">
                <a:latin typeface="Roboto Condensed Italics"/>
                <a:ea typeface="Roboto Condensed"/>
                <a:cs typeface="Roboto Condensed"/>
              </a:rPr>
              <a:t> December 2024)</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err="1">
                <a:latin typeface="Roboto Condensed Italics"/>
                <a:ea typeface="Roboto Condensed"/>
                <a:cs typeface="Roboto Condensed"/>
              </a:rPr>
              <a:t>Vaingankar</a:t>
            </a:r>
            <a:r>
              <a:rPr lang="en-US" sz="2400" dirty="0">
                <a:latin typeface="Roboto Condensed Italics"/>
                <a:ea typeface="Roboto Condensed"/>
                <a:cs typeface="Roboto Condensed"/>
              </a:rPr>
              <a:t>, J,. A., Dam, R. M. V., Samari, E., Chang, S., Seow, E., Chua, Y. C., Luo, N., Verma, S. and Subramaniam, M. (2022) 'Social Media-Driven Routes to Positive Mental Health Amount Youth: Qualitative Enquiry </a:t>
            </a:r>
            <a:r>
              <a:rPr lang="en-US" sz="2400" dirty="0">
                <a:latin typeface="Roboto Condensed Italics"/>
                <a:ea typeface="+mn-lt"/>
                <a:cs typeface="+mn-lt"/>
              </a:rPr>
              <a:t>and Concept </a:t>
            </a:r>
            <a:r>
              <a:rPr lang="en-US" sz="2400" dirty="0" err="1">
                <a:latin typeface="Roboto Condensed Italics"/>
                <a:ea typeface="Roboto Condensed"/>
                <a:cs typeface="Roboto Condensed"/>
              </a:rPr>
              <a:t>Mappying</a:t>
            </a:r>
            <a:r>
              <a:rPr lang="en-US" sz="2400" dirty="0">
                <a:latin typeface="Roboto Condensed Italics"/>
                <a:ea typeface="Roboto Condensed"/>
                <a:cs typeface="Roboto Condensed"/>
              </a:rPr>
              <a:t> Study', JMIR </a:t>
            </a:r>
            <a:r>
              <a:rPr lang="en-US" sz="2400" dirty="0" err="1">
                <a:latin typeface="Roboto Condensed Italics"/>
                <a:ea typeface="Roboto Condensed"/>
                <a:cs typeface="Roboto Condensed"/>
              </a:rPr>
              <a:t>Pediatr</a:t>
            </a:r>
            <a:r>
              <a:rPr lang="en-US" sz="2400" dirty="0">
                <a:latin typeface="Roboto Condensed Italics"/>
                <a:ea typeface="Roboto Condensed"/>
                <a:cs typeface="Roboto Condensed"/>
              </a:rPr>
              <a:t> Parent, 5(1). DOI: </a:t>
            </a:r>
            <a:r>
              <a:rPr lang="en-US" sz="2400" dirty="0">
                <a:latin typeface="Roboto Condensed Italics"/>
                <a:ea typeface="Roboto Condensed"/>
                <a:cs typeface="Roboto Condensed"/>
                <a:hlinkClick r:id="rId10">
                  <a:extLst>
                    <a:ext uri="{A12FA001-AC4F-418D-AE19-62706E023703}">
                      <ahyp:hlinkClr xmlns:ahyp="http://schemas.microsoft.com/office/drawing/2018/hyperlinkcolor" val="tx"/>
                    </a:ext>
                  </a:extLst>
                </a:hlinkClick>
              </a:rPr>
              <a:t>10.2196/32758</a:t>
            </a:r>
            <a:r>
              <a:rPr lang="en-US" sz="2400" dirty="0">
                <a:latin typeface="Roboto Condensed Italics"/>
                <a:ea typeface="Roboto Condensed"/>
                <a:cs typeface="Roboto Condensed"/>
              </a:rPr>
              <a:t> </a:t>
            </a:r>
            <a:endParaRPr lang="en-GB" sz="2400" dirty="0">
              <a:latin typeface="Roboto Condensed Italics"/>
              <a:ea typeface="Roboto Condensed Italics"/>
            </a:endParaRPr>
          </a:p>
          <a:p>
            <a:endParaRPr lang="en-GB" sz="2400" dirty="0">
              <a:latin typeface="Roboto Condensed Italics"/>
              <a:ea typeface="Roboto Condensed Italics"/>
            </a:endParaRPr>
          </a:p>
          <a:p>
            <a:r>
              <a:rPr lang="en-US" sz="2400" dirty="0">
                <a:latin typeface="Roboto Condensed Italics"/>
                <a:ea typeface="Roboto Condensed"/>
                <a:cs typeface="Roboto Condensed"/>
              </a:rPr>
              <a:t>Wheel of </a:t>
            </a:r>
            <a:r>
              <a:rPr lang="en-GB" sz="2400" dirty="0">
                <a:latin typeface="Roboto Condensed Italics"/>
                <a:ea typeface="+mn-lt"/>
                <a:cs typeface="+mn-lt"/>
              </a:rPr>
              <a:t>Wellbeing (2013) </a:t>
            </a:r>
            <a:r>
              <a:rPr lang="en-US" sz="2400" i="1" dirty="0">
                <a:latin typeface="Roboto Condensed Italics"/>
                <a:ea typeface="+mn-lt"/>
                <a:cs typeface="+mn-lt"/>
              </a:rPr>
              <a:t>Wheel of Wellbeing</a:t>
            </a:r>
            <a:r>
              <a:rPr lang="en-US" sz="2400" dirty="0">
                <a:latin typeface="Roboto Condensed Italics"/>
                <a:ea typeface="+mn-lt"/>
                <a:cs typeface="+mn-lt"/>
              </a:rPr>
              <a:t>. Available at: </a:t>
            </a:r>
            <a:r>
              <a:rPr lang="en-US" sz="2400" dirty="0">
                <a:latin typeface="Roboto Condensed Italics"/>
                <a:ea typeface="+mn-lt"/>
                <a:cs typeface="+mn-lt"/>
                <a:hlinkClick r:id="rId11">
                  <a:extLst>
                    <a:ext uri="{A12FA001-AC4F-418D-AE19-62706E023703}">
                      <ahyp:hlinkClr xmlns:ahyp="http://schemas.microsoft.com/office/drawing/2018/hyperlinkcolor" val="tx"/>
                    </a:ext>
                  </a:extLst>
                </a:hlinkClick>
              </a:rPr>
              <a:t>https://www.wheelofwellbeing.org/</a:t>
            </a:r>
            <a:r>
              <a:rPr lang="en-US" sz="2400" dirty="0">
                <a:latin typeface="Roboto Condensed Italics"/>
                <a:ea typeface="+mn-lt"/>
                <a:cs typeface="+mn-lt"/>
              </a:rPr>
              <a:t> (Accessed on: 31st October 2024)</a:t>
            </a:r>
            <a:r>
              <a:rPr lang="en-US" sz="2400" dirty="0">
                <a:latin typeface="Roboto Condensed Italics"/>
                <a:ea typeface="Roboto Condensed"/>
                <a:cs typeface="Roboto Condensed"/>
              </a:rPr>
              <a:t> </a:t>
            </a:r>
            <a:endParaRPr lang="en-GB" sz="2400" dirty="0">
              <a:latin typeface="Roboto Condensed Italics"/>
              <a:ea typeface="Roboto Condensed Italics"/>
            </a:endParaRPr>
          </a:p>
          <a:p>
            <a:endParaRPr lang="en-GB" sz="2400" dirty="0">
              <a:latin typeface="Roboto Condensed Italics"/>
              <a:ea typeface="Roboto Condensed Italics"/>
            </a:endParaRPr>
          </a:p>
          <a:p>
            <a:endParaRPr lang="en-US" sz="2400" dirty="0">
              <a:latin typeface="Roboto Condensed"/>
              <a:ea typeface="Roboto Condensed"/>
              <a:cs typeface="Roboto Condensed"/>
            </a:endParaRPr>
          </a:p>
          <a:p>
            <a:endParaRPr lang="en-GB" sz="2400" dirty="0">
              <a:latin typeface="Roboto Condensed Italics"/>
              <a:ea typeface="Roboto Condensed Italics"/>
            </a:endParaRPr>
          </a:p>
          <a:p>
            <a:pPr algn="l"/>
            <a:endParaRPr lang="en-GB" sz="2400" dirty="0">
              <a:latin typeface="Roboto Condensed Italics"/>
              <a:ea typeface="Roboto Condensed Italics"/>
            </a:endParaRPr>
          </a:p>
        </p:txBody>
      </p:sp>
    </p:spTree>
    <p:extLst>
      <p:ext uri="{BB962C8B-B14F-4D97-AF65-F5344CB8AC3E}">
        <p14:creationId xmlns:p14="http://schemas.microsoft.com/office/powerpoint/2010/main" val="264461775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2" name="Freeform 2"/>
          <p:cNvSpPr/>
          <p:nvPr/>
        </p:nvSpPr>
        <p:spPr>
          <a:xfrm rot="-10800000">
            <a:off x="-3975181" y="5143500"/>
            <a:ext cx="24228392" cy="8121818"/>
          </a:xfrm>
          <a:custGeom>
            <a:avLst/>
            <a:gdLst/>
            <a:ahLst/>
            <a:cxnLst/>
            <a:rect l="l" t="t" r="r" b="b"/>
            <a:pathLst>
              <a:path w="24228392" h="8121818">
                <a:moveTo>
                  <a:pt x="0" y="0"/>
                </a:moveTo>
                <a:lnTo>
                  <a:pt x="24228392" y="0"/>
                </a:lnTo>
                <a:lnTo>
                  <a:pt x="24228392" y="8121818"/>
                </a:lnTo>
                <a:lnTo>
                  <a:pt x="0" y="8121818"/>
                </a:lnTo>
                <a:lnTo>
                  <a:pt x="0" y="0"/>
                </a:lnTo>
                <a:close/>
              </a:path>
            </a:pathLst>
          </a:custGeom>
          <a:blipFill>
            <a:blip r:embed="rId3">
              <a:extLst>
                <a:ext uri="{96DAC541-7B7A-43D3-8B79-37D633B846F1}">
                  <asvg:svgBlip xmlns:asvg="http://schemas.microsoft.com/office/drawing/2016/SVG/main" r:embed="rId4"/>
                </a:ext>
              </a:extLst>
            </a:blip>
            <a:stretch>
              <a:fillRect t="-46918"/>
            </a:stretch>
          </a:blipFill>
        </p:spPr>
        <p:txBody>
          <a:bodyPr/>
          <a:lstStyle/>
          <a:p>
            <a:endParaRPr lang="en-GB"/>
          </a:p>
        </p:txBody>
      </p:sp>
      <p:sp>
        <p:nvSpPr>
          <p:cNvPr id="3" name="Freeform 3"/>
          <p:cNvSpPr/>
          <p:nvPr/>
        </p:nvSpPr>
        <p:spPr>
          <a:xfrm>
            <a:off x="10283949" y="-5270406"/>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9" name="TextBox 5">
            <a:extLst>
              <a:ext uri="{FF2B5EF4-FFF2-40B4-BE49-F238E27FC236}">
                <a16:creationId xmlns:a16="http://schemas.microsoft.com/office/drawing/2014/main" id="{459EEBA9-37DE-CFA6-2B88-D57BF864407B}"/>
              </a:ext>
            </a:extLst>
          </p:cNvPr>
          <p:cNvSpPr txBox="1"/>
          <p:nvPr/>
        </p:nvSpPr>
        <p:spPr>
          <a:xfrm>
            <a:off x="627081" y="475274"/>
            <a:ext cx="17046702" cy="500137"/>
          </a:xfrm>
          <a:prstGeom prst="rect">
            <a:avLst/>
          </a:prstGeom>
        </p:spPr>
        <p:txBody>
          <a:bodyPr wrap="square" lIns="0" tIns="0" rIns="0" bIns="0" rtlCol="0" anchor="t">
            <a:spAutoFit/>
          </a:bodyPr>
          <a:lstStyle/>
          <a:p>
            <a:pPr>
              <a:lnSpc>
                <a:spcPts val="4200"/>
              </a:lnSpc>
            </a:pPr>
            <a:r>
              <a:rPr lang="en-US" sz="3000" b="1" u="sng" dirty="0">
                <a:solidFill>
                  <a:srgbClr val="FFFFFF"/>
                </a:solidFill>
                <a:latin typeface="Roboto Condensed"/>
                <a:ea typeface="Roboto Condensed"/>
                <a:cs typeface="Roboto Condensed"/>
              </a:rPr>
              <a:t>References 4 - Bx</a:t>
            </a:r>
          </a:p>
        </p:txBody>
      </p:sp>
      <p:sp>
        <p:nvSpPr>
          <p:cNvPr id="4" name="TextBox 3">
            <a:extLst>
              <a:ext uri="{FF2B5EF4-FFF2-40B4-BE49-F238E27FC236}">
                <a16:creationId xmlns:a16="http://schemas.microsoft.com/office/drawing/2014/main" id="{C3EC7485-5C63-1D2F-A14B-D56C651A010B}"/>
              </a:ext>
            </a:extLst>
          </p:cNvPr>
          <p:cNvSpPr txBox="1"/>
          <p:nvPr/>
        </p:nvSpPr>
        <p:spPr>
          <a:xfrm>
            <a:off x="504158" y="1554487"/>
            <a:ext cx="16259102"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latin typeface="Roboto Condensed Italics"/>
                <a:ea typeface="Roboto Condensed Italics"/>
                <a:cs typeface="Roboto Condensed"/>
              </a:rPr>
              <a:t>World Health </a:t>
            </a:r>
            <a:r>
              <a:rPr lang="en-US" sz="2400" err="1">
                <a:latin typeface="Roboto Condensed Italics"/>
                <a:ea typeface="Roboto Condensed Italics"/>
                <a:cs typeface="Roboto Condensed"/>
              </a:rPr>
              <a:t>Organisation</a:t>
            </a:r>
            <a:r>
              <a:rPr lang="en-US" sz="2400">
                <a:latin typeface="Roboto Condensed Italics"/>
                <a:ea typeface="Roboto Condensed Italics"/>
                <a:cs typeface="Roboto Condensed"/>
              </a:rPr>
              <a:t> (2024) </a:t>
            </a:r>
            <a:r>
              <a:rPr lang="en-US" sz="2400" i="1">
                <a:latin typeface="Roboto Condensed Italics"/>
                <a:ea typeface="Roboto Condensed Italics"/>
                <a:cs typeface="Roboto Condensed"/>
              </a:rPr>
              <a:t>Constitution</a:t>
            </a:r>
            <a:r>
              <a:rPr lang="en-US" sz="2400">
                <a:latin typeface="Roboto Condensed Italics"/>
                <a:ea typeface="Roboto Condensed Italics"/>
                <a:cs typeface="Roboto Condensed"/>
              </a:rPr>
              <a:t>. Available at: </a:t>
            </a:r>
            <a:r>
              <a:rPr lang="en-US" sz="2400" dirty="0">
                <a:latin typeface="Roboto Condensed Italics"/>
                <a:ea typeface="Roboto Condensed Italics"/>
                <a:cs typeface="Roboto Condensed"/>
                <a:hlinkClick r:id="rId7">
                  <a:extLst>
                    <a:ext uri="{A12FA001-AC4F-418D-AE19-62706E023703}">
                      <ahyp:hlinkClr xmlns:ahyp="http://schemas.microsoft.com/office/drawing/2018/hyperlinkcolor" val="tx"/>
                    </a:ext>
                  </a:extLst>
                </a:hlinkClick>
              </a:rPr>
              <a:t>https://www.who.int/about/governance/constitution</a:t>
            </a:r>
            <a:r>
              <a:rPr lang="en-US" sz="2400">
                <a:latin typeface="Roboto Condensed Italics"/>
                <a:ea typeface="Roboto Condensed Italics"/>
                <a:cs typeface="Roboto Condensed"/>
              </a:rPr>
              <a:t> (Accessed on: 25th November 2024) </a:t>
            </a:r>
            <a:endParaRPr lang="en-GB" sz="2400" dirty="0">
              <a:latin typeface="Roboto Condensed Italics"/>
              <a:ea typeface="Roboto Condensed Italics"/>
              <a:cs typeface="Roboto Condensed"/>
            </a:endParaRPr>
          </a:p>
          <a:p>
            <a:endParaRPr lang="en-GB" sz="2400" dirty="0">
              <a:latin typeface="Roboto Condensed Italics"/>
              <a:ea typeface="Roboto Condensed Italics"/>
              <a:cs typeface="Roboto Condensed"/>
            </a:endParaRPr>
          </a:p>
          <a:p>
            <a:r>
              <a:rPr lang="en-US" sz="2400" dirty="0">
                <a:latin typeface="Roboto Condensed Italics"/>
                <a:ea typeface="Roboto Condensed Italics"/>
                <a:cs typeface="Roboto Condensed"/>
              </a:rPr>
              <a:t>World Health </a:t>
            </a:r>
            <a:r>
              <a:rPr lang="en-US" sz="2400" err="1">
                <a:latin typeface="Roboto Condensed Italics"/>
                <a:ea typeface="Roboto Condensed Italics"/>
                <a:cs typeface="Roboto Condensed"/>
              </a:rPr>
              <a:t>Organisation</a:t>
            </a:r>
            <a:r>
              <a:rPr lang="en-US" sz="2400" dirty="0">
                <a:latin typeface="Roboto Condensed Italics"/>
                <a:ea typeface="Roboto Condensed Italics"/>
                <a:cs typeface="Roboto Condensed"/>
              </a:rPr>
              <a:t> (2024) </a:t>
            </a:r>
            <a:r>
              <a:rPr lang="en-US" sz="2400" i="1" dirty="0">
                <a:latin typeface="Roboto Condensed Italics"/>
                <a:ea typeface="Roboto Condensed Italics"/>
                <a:cs typeface="Roboto Condensed"/>
              </a:rPr>
              <a:t>Mental Health. Available at: </a:t>
            </a:r>
            <a:r>
              <a:rPr lang="en-US" sz="2400" dirty="0">
                <a:latin typeface="Roboto Condensed Italics"/>
                <a:ea typeface="Roboto Condensed Italics"/>
                <a:cs typeface="Roboto Condensed"/>
                <a:hlinkClick r:id="rId8">
                  <a:extLst>
                    <a:ext uri="{A12FA001-AC4F-418D-AE19-62706E023703}">
                      <ahyp:hlinkClr xmlns:ahyp="http://schemas.microsoft.com/office/drawing/2018/hyperlinkcolor" val="tx"/>
                    </a:ext>
                  </a:extLst>
                </a:hlinkClick>
              </a:rPr>
              <a:t>https://www.who.int/health-topics/mental-health#tab=tab_1</a:t>
            </a:r>
            <a:r>
              <a:rPr lang="en-US" sz="2400" dirty="0">
                <a:latin typeface="Roboto Condensed Italics"/>
                <a:ea typeface="Roboto Condensed Italics"/>
                <a:cs typeface="Roboto Condensed"/>
              </a:rPr>
              <a:t> (Accessed on: 29th November 2024)</a:t>
            </a:r>
            <a:endParaRPr lang="en-GB" dirty="0"/>
          </a:p>
        </p:txBody>
      </p:sp>
    </p:spTree>
    <p:extLst>
      <p:ext uri="{BB962C8B-B14F-4D97-AF65-F5344CB8AC3E}">
        <p14:creationId xmlns:p14="http://schemas.microsoft.com/office/powerpoint/2010/main" val="86407371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4314C"/>
        </a:solidFill>
        <a:effectLst/>
      </p:bgPr>
    </p:bg>
    <p:spTree>
      <p:nvGrpSpPr>
        <p:cNvPr id="1" name=""/>
        <p:cNvGrpSpPr/>
        <p:nvPr/>
      </p:nvGrpSpPr>
      <p:grpSpPr>
        <a:xfrm>
          <a:off x="0" y="0"/>
          <a:ext cx="0" cy="0"/>
          <a:chOff x="0" y="0"/>
          <a:chExt cx="0" cy="0"/>
        </a:xfrm>
      </p:grpSpPr>
      <p:sp>
        <p:nvSpPr>
          <p:cNvPr id="3" name="Freeform 3"/>
          <p:cNvSpPr/>
          <p:nvPr/>
        </p:nvSpPr>
        <p:spPr>
          <a:xfrm>
            <a:off x="10283949" y="-5270406"/>
            <a:ext cx="10696161" cy="10174724"/>
          </a:xfrm>
          <a:custGeom>
            <a:avLst/>
            <a:gdLst/>
            <a:ahLst/>
            <a:cxnLst/>
            <a:rect l="l" t="t" r="r" b="b"/>
            <a:pathLst>
              <a:path w="10696161" h="10174724">
                <a:moveTo>
                  <a:pt x="0" y="0"/>
                </a:moveTo>
                <a:lnTo>
                  <a:pt x="10696161" y="0"/>
                </a:lnTo>
                <a:lnTo>
                  <a:pt x="10696161" y="10174724"/>
                </a:lnTo>
                <a:lnTo>
                  <a:pt x="0" y="1017472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sp>
        <p:nvSpPr>
          <p:cNvPr id="4" name="TextBox 4"/>
          <p:cNvSpPr txBox="1"/>
          <p:nvPr/>
        </p:nvSpPr>
        <p:spPr>
          <a:xfrm>
            <a:off x="179150" y="-723543"/>
            <a:ext cx="1964586" cy="1449115"/>
          </a:xfrm>
          <a:prstGeom prst="rect">
            <a:avLst/>
          </a:prstGeom>
        </p:spPr>
        <p:txBody>
          <a:bodyPr wrap="square" lIns="0" tIns="0" rIns="0" bIns="0" rtlCol="0" anchor="t">
            <a:spAutoFit/>
          </a:bodyPr>
          <a:lstStyle/>
          <a:p>
            <a:pPr>
              <a:lnSpc>
                <a:spcPts val="14419"/>
              </a:lnSpc>
            </a:pPr>
            <a:r>
              <a:rPr lang="en-US" sz="2000" b="1">
                <a:solidFill>
                  <a:srgbClr val="D9EAF3"/>
                </a:solidFill>
                <a:latin typeface="Roboto Condensed Bold"/>
                <a:ea typeface="Roboto Condensed Bold"/>
                <a:cs typeface="Roboto Condensed Bold"/>
                <a:sym typeface="Roboto Condensed Bold"/>
              </a:rPr>
              <a:t>References -Iza</a:t>
            </a:r>
            <a:endParaRPr lang="en-US" sz="2000" b="1">
              <a:solidFill>
                <a:srgbClr val="D9EAF3"/>
              </a:solidFill>
              <a:latin typeface="Roboto Condensed Bold"/>
              <a:ea typeface="Roboto Condensed Bold"/>
              <a:cs typeface="Roboto Condensed Bold"/>
            </a:endParaRPr>
          </a:p>
        </p:txBody>
      </p:sp>
      <p:sp>
        <p:nvSpPr>
          <p:cNvPr id="9" name="TextBox 8">
            <a:extLst>
              <a:ext uri="{FF2B5EF4-FFF2-40B4-BE49-F238E27FC236}">
                <a16:creationId xmlns:a16="http://schemas.microsoft.com/office/drawing/2014/main" id="{1218F7F4-CFEC-7495-FC4A-1DA9AC45D2EE}"/>
              </a:ext>
            </a:extLst>
          </p:cNvPr>
          <p:cNvSpPr txBox="1"/>
          <p:nvPr/>
        </p:nvSpPr>
        <p:spPr>
          <a:xfrm>
            <a:off x="-4200" y="1435918"/>
            <a:ext cx="17833551" cy="86792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a:p>
            <a:endParaRPr lang="en-GB"/>
          </a:p>
          <a:p>
            <a:r>
              <a:rPr lang="en-US">
                <a:ea typeface="+mn-lt"/>
                <a:cs typeface="+mn-lt"/>
              </a:rPr>
              <a:t>Al-</a:t>
            </a:r>
            <a:r>
              <a:rPr lang="en-US" err="1">
                <a:ea typeface="+mn-lt"/>
                <a:cs typeface="+mn-lt"/>
              </a:rPr>
              <a:t>Samarraie</a:t>
            </a:r>
            <a:r>
              <a:rPr lang="en-US">
                <a:ea typeface="+mn-lt"/>
                <a:cs typeface="+mn-lt"/>
              </a:rPr>
              <a:t>, H., Bello, K.A., Alzahrani, A.I., Smith, A.P. and Emele, C. (2022) ‘Young users' social media addiction: causes, consequences and preventions’, </a:t>
            </a:r>
            <a:r>
              <a:rPr lang="en-US" i="1">
                <a:ea typeface="+mn-lt"/>
                <a:cs typeface="+mn-lt"/>
              </a:rPr>
              <a:t>Information Technology &amp; People</a:t>
            </a:r>
            <a:r>
              <a:rPr lang="en-US">
                <a:ea typeface="+mn-lt"/>
                <a:cs typeface="+mn-lt"/>
              </a:rPr>
              <a:t>, </a:t>
            </a:r>
            <a:r>
              <a:rPr lang="en-US" i="1">
                <a:ea typeface="+mn-lt"/>
                <a:cs typeface="+mn-lt"/>
              </a:rPr>
              <a:t>35</a:t>
            </a:r>
            <a:r>
              <a:rPr lang="en-US">
                <a:ea typeface="+mn-lt"/>
                <a:cs typeface="+mn-lt"/>
              </a:rPr>
              <a:t>(7), pp. 2314-2343. Available at: </a:t>
            </a:r>
            <a:r>
              <a:rPr lang="en-US">
                <a:ea typeface="+mn-lt"/>
                <a:cs typeface="+mn-lt"/>
                <a:hlinkClick r:id="rId4"/>
              </a:rPr>
              <a:t>https://doi.org/10.1108/ITP-11-2020-0753</a:t>
            </a:r>
            <a:r>
              <a:rPr lang="en-GB">
                <a:ea typeface="+mn-lt"/>
                <a:cs typeface="+mn-lt"/>
              </a:rPr>
              <a:t> </a:t>
            </a:r>
            <a:r>
              <a:rPr lang="en-US">
                <a:ea typeface="+mn-lt"/>
                <a:cs typeface="+mn-lt"/>
              </a:rPr>
              <a:t> </a:t>
            </a:r>
            <a:endParaRPr lang="en-GB"/>
          </a:p>
          <a:p>
            <a:r>
              <a:rPr lang="en-US">
                <a:ea typeface="+mn-lt"/>
                <a:cs typeface="+mn-lt"/>
              </a:rPr>
              <a:t>Faraci, P., Craparo, G., Messina, R. and Severino, S. (2013) ‘Internet Addiction Test (IAT): which is the best factorial solution?’, </a:t>
            </a:r>
            <a:r>
              <a:rPr lang="en-US" i="1">
                <a:ea typeface="+mn-lt"/>
                <a:cs typeface="+mn-lt"/>
              </a:rPr>
              <a:t>Journal of Medical Internet Research</a:t>
            </a:r>
            <a:r>
              <a:rPr lang="en-US">
                <a:ea typeface="+mn-lt"/>
                <a:cs typeface="+mn-lt"/>
              </a:rPr>
              <a:t>, </a:t>
            </a:r>
            <a:r>
              <a:rPr lang="en-US" i="1">
                <a:ea typeface="+mn-lt"/>
                <a:cs typeface="+mn-lt"/>
              </a:rPr>
              <a:t>15</a:t>
            </a:r>
            <a:r>
              <a:rPr lang="en-US">
                <a:ea typeface="+mn-lt"/>
                <a:cs typeface="+mn-lt"/>
              </a:rPr>
              <a:t>(10), article number 2935. Available at: </a:t>
            </a:r>
            <a:r>
              <a:rPr lang="en-US">
                <a:ea typeface="+mn-lt"/>
                <a:cs typeface="+mn-lt"/>
                <a:hlinkClick r:id="rId5"/>
              </a:rPr>
              <a:t>https://doi.org/10.2196/jmir.2935</a:t>
            </a:r>
            <a:r>
              <a:rPr lang="en-GB">
                <a:ea typeface="+mn-lt"/>
                <a:cs typeface="+mn-lt"/>
              </a:rPr>
              <a:t> </a:t>
            </a:r>
            <a:endParaRPr lang="en-GB"/>
          </a:p>
          <a:p>
            <a:r>
              <a:rPr lang="en-US">
                <a:ea typeface="+mn-lt"/>
                <a:cs typeface="+mn-lt"/>
              </a:rPr>
              <a:t>Li, F., </a:t>
            </a:r>
            <a:r>
              <a:rPr lang="en-US" err="1">
                <a:ea typeface="+mn-lt"/>
                <a:cs typeface="+mn-lt"/>
              </a:rPr>
              <a:t>Larimo</a:t>
            </a:r>
            <a:r>
              <a:rPr lang="en-US">
                <a:ea typeface="+mn-lt"/>
                <a:cs typeface="+mn-lt"/>
              </a:rPr>
              <a:t>, J. and </a:t>
            </a:r>
            <a:r>
              <a:rPr lang="en-US" err="1">
                <a:ea typeface="+mn-lt"/>
                <a:cs typeface="+mn-lt"/>
              </a:rPr>
              <a:t>Leonidou</a:t>
            </a:r>
            <a:r>
              <a:rPr lang="en-US">
                <a:ea typeface="+mn-lt"/>
                <a:cs typeface="+mn-lt"/>
              </a:rPr>
              <a:t>, L.C. (2021) ‘Social media marketing strategy: definition, conceptualization, taxonomy, validation, and future agenda’, </a:t>
            </a:r>
            <a:r>
              <a:rPr lang="en-US" i="1">
                <a:ea typeface="+mn-lt"/>
                <a:cs typeface="+mn-lt"/>
              </a:rPr>
              <a:t>Journal of the Academy of Marketing Science</a:t>
            </a:r>
            <a:r>
              <a:rPr lang="en-US">
                <a:ea typeface="+mn-lt"/>
                <a:cs typeface="+mn-lt"/>
              </a:rPr>
              <a:t>, </a:t>
            </a:r>
            <a:r>
              <a:rPr lang="en-US" i="1">
                <a:ea typeface="+mn-lt"/>
                <a:cs typeface="+mn-lt"/>
              </a:rPr>
              <a:t>49</a:t>
            </a:r>
            <a:r>
              <a:rPr lang="en-US">
                <a:ea typeface="+mn-lt"/>
                <a:cs typeface="+mn-lt"/>
              </a:rPr>
              <a:t>, pp.51-70. Available at:  </a:t>
            </a:r>
            <a:r>
              <a:rPr lang="en-US">
                <a:ea typeface="+mn-lt"/>
                <a:cs typeface="+mn-lt"/>
                <a:hlinkClick r:id="rId6"/>
              </a:rPr>
              <a:t>https://doi.org/10.1007/s11747-020-00733-3</a:t>
            </a:r>
            <a:r>
              <a:rPr lang="en-US">
                <a:ea typeface="+mn-lt"/>
                <a:cs typeface="+mn-lt"/>
              </a:rPr>
              <a:t> </a:t>
            </a:r>
            <a:r>
              <a:rPr lang="en-GB">
                <a:ea typeface="+mn-lt"/>
                <a:cs typeface="+mn-lt"/>
              </a:rPr>
              <a:t> </a:t>
            </a:r>
            <a:endParaRPr lang="en-GB"/>
          </a:p>
          <a:p>
            <a:r>
              <a:rPr lang="en-US">
                <a:ea typeface="+mn-lt"/>
                <a:cs typeface="+mn-lt"/>
              </a:rPr>
              <a:t>Limone, P. and Toto, G.A. (2021) ‘Psychological and emotional effects of Digital Technology on Children in Covid-19 Pandemic’, </a:t>
            </a:r>
            <a:r>
              <a:rPr lang="en-US" i="1">
                <a:ea typeface="+mn-lt"/>
                <a:cs typeface="+mn-lt"/>
              </a:rPr>
              <a:t>Brain Sciences</a:t>
            </a:r>
            <a:r>
              <a:rPr lang="en-US">
                <a:ea typeface="+mn-lt"/>
                <a:cs typeface="+mn-lt"/>
              </a:rPr>
              <a:t>, </a:t>
            </a:r>
            <a:r>
              <a:rPr lang="en-US" i="1">
                <a:ea typeface="+mn-lt"/>
                <a:cs typeface="+mn-lt"/>
              </a:rPr>
              <a:t>11</a:t>
            </a:r>
            <a:r>
              <a:rPr lang="en-US">
                <a:ea typeface="+mn-lt"/>
                <a:cs typeface="+mn-lt"/>
              </a:rPr>
              <a:t>(9), article number 1126. Available at: </a:t>
            </a:r>
            <a:r>
              <a:rPr lang="en-US">
                <a:ea typeface="+mn-lt"/>
                <a:cs typeface="+mn-lt"/>
                <a:hlinkClick r:id="rId7"/>
              </a:rPr>
              <a:t>https://doi.org/10.3390/brainsci11091126</a:t>
            </a:r>
            <a:r>
              <a:rPr lang="en-US">
                <a:ea typeface="+mn-lt"/>
                <a:cs typeface="+mn-lt"/>
              </a:rPr>
              <a:t> </a:t>
            </a:r>
            <a:r>
              <a:rPr lang="en-GB">
                <a:ea typeface="+mn-lt"/>
                <a:cs typeface="+mn-lt"/>
              </a:rPr>
              <a:t> </a:t>
            </a:r>
            <a:endParaRPr lang="en-GB"/>
          </a:p>
          <a:p>
            <a:r>
              <a:rPr lang="en-US">
                <a:ea typeface="+mn-lt"/>
                <a:cs typeface="+mn-lt"/>
              </a:rPr>
              <a:t>Lozano-Blasco, R., Mira-</a:t>
            </a:r>
            <a:r>
              <a:rPr lang="en-US" err="1">
                <a:ea typeface="+mn-lt"/>
                <a:cs typeface="+mn-lt"/>
              </a:rPr>
              <a:t>Aladrén</a:t>
            </a:r>
            <a:r>
              <a:rPr lang="en-US">
                <a:ea typeface="+mn-lt"/>
                <a:cs typeface="+mn-lt"/>
              </a:rPr>
              <a:t>, M. and Gil-Lamata, M. (2023) ‘Social Media Influence on Young People and Children: Analysis on Instagram, Twitter and YouTube’, </a:t>
            </a:r>
            <a:r>
              <a:rPr lang="en-US" err="1">
                <a:ea typeface="+mn-lt"/>
                <a:cs typeface="+mn-lt"/>
              </a:rPr>
              <a:t>Comunicar</a:t>
            </a:r>
            <a:r>
              <a:rPr lang="en-US">
                <a:ea typeface="+mn-lt"/>
                <a:cs typeface="+mn-lt"/>
              </a:rPr>
              <a:t>: Media Education Research Journal, 31(74), pp. 117-128. Available at: </a:t>
            </a:r>
            <a:r>
              <a:rPr lang="en-US">
                <a:ea typeface="+mn-lt"/>
                <a:cs typeface="+mn-lt"/>
                <a:hlinkClick r:id="rId8"/>
              </a:rPr>
              <a:t>https://doi.org/10.3916/C74-2023-10</a:t>
            </a:r>
            <a:r>
              <a:rPr lang="en-US">
                <a:ea typeface="+mn-lt"/>
                <a:cs typeface="+mn-lt"/>
              </a:rPr>
              <a:t> </a:t>
            </a:r>
            <a:r>
              <a:rPr lang="en-GB">
                <a:ea typeface="+mn-lt"/>
                <a:cs typeface="+mn-lt"/>
              </a:rPr>
              <a:t> </a:t>
            </a:r>
            <a:endParaRPr lang="en-GB"/>
          </a:p>
          <a:p>
            <a:r>
              <a:rPr lang="en-US">
                <a:ea typeface="+mn-lt"/>
                <a:cs typeface="+mn-lt"/>
              </a:rPr>
              <a:t>Madigan, S., Eirich, R., </a:t>
            </a:r>
            <a:r>
              <a:rPr lang="en-US" err="1">
                <a:ea typeface="+mn-lt"/>
                <a:cs typeface="+mn-lt"/>
              </a:rPr>
              <a:t>Pador</a:t>
            </a:r>
            <a:r>
              <a:rPr lang="en-US">
                <a:ea typeface="+mn-lt"/>
                <a:cs typeface="+mn-lt"/>
              </a:rPr>
              <a:t>, P., McArthur, B.A. and Neville, R.D. (2022) ‘Assessment of changes in child and adolescent screen time during the COVID-19 pandemic: a systematic review and meta-analysis', </a:t>
            </a:r>
            <a:r>
              <a:rPr lang="en-US" i="1">
                <a:ea typeface="+mn-lt"/>
                <a:cs typeface="+mn-lt"/>
              </a:rPr>
              <a:t>JAMA Pediatrics</a:t>
            </a:r>
            <a:r>
              <a:rPr lang="en-US">
                <a:ea typeface="+mn-lt"/>
                <a:cs typeface="+mn-lt"/>
              </a:rPr>
              <a:t>, </a:t>
            </a:r>
            <a:r>
              <a:rPr lang="en-US" i="1">
                <a:ea typeface="+mn-lt"/>
                <a:cs typeface="+mn-lt"/>
              </a:rPr>
              <a:t>176</a:t>
            </a:r>
            <a:r>
              <a:rPr lang="en-US">
                <a:ea typeface="+mn-lt"/>
                <a:cs typeface="+mn-lt"/>
              </a:rPr>
              <a:t>(12), pp.1188-1198.Available at: </a:t>
            </a:r>
            <a:r>
              <a:rPr lang="en-US">
                <a:ea typeface="+mn-lt"/>
                <a:cs typeface="+mn-lt"/>
                <a:hlinkClick r:id="rId9"/>
              </a:rPr>
              <a:t>https://jamanetwork.com/journals/jamapediatrics/fullarticle/2798256#:~:text=1188%2D1198.%20doi%3A-,10.1001/jamapediatrics.2022.4116,-Key%20Points</a:t>
            </a:r>
            <a:r>
              <a:rPr lang="en-GB">
                <a:ea typeface="+mn-lt"/>
                <a:cs typeface="+mn-lt"/>
              </a:rPr>
              <a:t> </a:t>
            </a:r>
            <a:endParaRPr lang="en-GB"/>
          </a:p>
          <a:p>
            <a:r>
              <a:rPr lang="en-US">
                <a:ea typeface="+mn-lt"/>
                <a:cs typeface="+mn-lt"/>
              </a:rPr>
              <a:t>McArthur, B.A., Volkova, V., Tomopoulos, S. and Madigan, S. (2022) ‘Global prevalence of meeting screen time guidelines among children 5 years and younger: a systematic review and meta-analysis', </a:t>
            </a:r>
            <a:r>
              <a:rPr lang="en-US" i="1">
                <a:ea typeface="+mn-lt"/>
                <a:cs typeface="+mn-lt"/>
              </a:rPr>
              <a:t>JAMA Pediatrics</a:t>
            </a:r>
            <a:r>
              <a:rPr lang="en-US">
                <a:ea typeface="+mn-lt"/>
                <a:cs typeface="+mn-lt"/>
              </a:rPr>
              <a:t>, </a:t>
            </a:r>
            <a:r>
              <a:rPr lang="en-US" i="1">
                <a:ea typeface="+mn-lt"/>
                <a:cs typeface="+mn-lt"/>
              </a:rPr>
              <a:t>176</a:t>
            </a:r>
            <a:r>
              <a:rPr lang="en-US">
                <a:ea typeface="+mn-lt"/>
                <a:cs typeface="+mn-lt"/>
              </a:rPr>
              <a:t>(4), pp.373-383. Available at: </a:t>
            </a:r>
            <a:r>
              <a:rPr lang="en-US">
                <a:ea typeface="+mn-lt"/>
                <a:cs typeface="+mn-lt"/>
                <a:hlinkClick r:id="rId10"/>
              </a:rPr>
              <a:t>https://jamanetwork.com/journals/jamapediatrics/fullarticle/2789091#:~:text=February%2014%2C%202022.-,doi%3A10.1001/jamapediatrics.2021.6386,-Corresponding%20Author%3A</a:t>
            </a:r>
            <a:r>
              <a:rPr lang="en-US">
                <a:ea typeface="+mn-lt"/>
                <a:cs typeface="+mn-lt"/>
              </a:rPr>
              <a:t> </a:t>
            </a:r>
            <a:r>
              <a:rPr lang="en-GB">
                <a:ea typeface="+mn-lt"/>
                <a:cs typeface="+mn-lt"/>
              </a:rPr>
              <a:t> </a:t>
            </a:r>
            <a:endParaRPr lang="en-GB"/>
          </a:p>
          <a:p>
            <a:r>
              <a:rPr lang="en-US">
                <a:ea typeface="+mn-lt"/>
                <a:cs typeface="+mn-lt"/>
              </a:rPr>
              <a:t>Mesce, M., Ragona, A., Cimino, S. and Cerniglia, L. (2022) ‘The impact of media on children during the COVID-19 pandemic: A narrative review’, </a:t>
            </a:r>
            <a:r>
              <a:rPr lang="en-US" i="1" err="1">
                <a:ea typeface="+mn-lt"/>
                <a:cs typeface="+mn-lt"/>
              </a:rPr>
              <a:t>Heliyon</a:t>
            </a:r>
            <a:r>
              <a:rPr lang="en-US">
                <a:ea typeface="+mn-lt"/>
                <a:cs typeface="+mn-lt"/>
              </a:rPr>
              <a:t>, </a:t>
            </a:r>
            <a:r>
              <a:rPr lang="en-US" i="1">
                <a:ea typeface="+mn-lt"/>
                <a:cs typeface="+mn-lt"/>
              </a:rPr>
              <a:t>8</a:t>
            </a:r>
            <a:r>
              <a:rPr lang="en-US">
                <a:ea typeface="+mn-lt"/>
                <a:cs typeface="+mn-lt"/>
              </a:rPr>
              <a:t>(12), article number 12489. Available at: </a:t>
            </a:r>
            <a:r>
              <a:rPr lang="en-US">
                <a:ea typeface="+mn-lt"/>
                <a:cs typeface="+mn-lt"/>
                <a:hlinkClick r:id="rId11"/>
              </a:rPr>
              <a:t>https://doi.org/10.1016/j.heliyon.2022.e12489</a:t>
            </a:r>
            <a:r>
              <a:rPr lang="en-US">
                <a:ea typeface="+mn-lt"/>
                <a:cs typeface="+mn-lt"/>
              </a:rPr>
              <a:t> </a:t>
            </a:r>
            <a:r>
              <a:rPr lang="en-GB">
                <a:ea typeface="+mn-lt"/>
                <a:cs typeface="+mn-lt"/>
              </a:rPr>
              <a:t> </a:t>
            </a:r>
            <a:endParaRPr lang="en-GB"/>
          </a:p>
          <a:p>
            <a:r>
              <a:rPr lang="en-US">
                <a:ea typeface="+mn-lt"/>
                <a:cs typeface="+mn-lt"/>
              </a:rPr>
              <a:t>Montag, C., Demetrovics, Z., Elhai, J.D., Grant, D., Koning, I., Rumpf, H.J., Spada, M.M., Throuvala, M. and van den </a:t>
            </a:r>
            <a:r>
              <a:rPr lang="en-US" err="1">
                <a:ea typeface="+mn-lt"/>
                <a:cs typeface="+mn-lt"/>
              </a:rPr>
              <a:t>Eijnden</a:t>
            </a:r>
            <a:r>
              <a:rPr lang="en-US">
                <a:ea typeface="+mn-lt"/>
                <a:cs typeface="+mn-lt"/>
              </a:rPr>
              <a:t>, R. (2024) ‘Problematic social media use in childhood and adolescence’, </a:t>
            </a:r>
            <a:r>
              <a:rPr lang="en-US" i="1">
                <a:ea typeface="+mn-lt"/>
                <a:cs typeface="+mn-lt"/>
              </a:rPr>
              <a:t>Addictive Behaviors</a:t>
            </a:r>
            <a:r>
              <a:rPr lang="en-US">
                <a:ea typeface="+mn-lt"/>
                <a:cs typeface="+mn-lt"/>
              </a:rPr>
              <a:t>, 153, article number 107980. Available at: </a:t>
            </a:r>
            <a:r>
              <a:rPr lang="en-US">
                <a:ea typeface="+mn-lt"/>
                <a:cs typeface="+mn-lt"/>
                <a:hlinkClick r:id="rId12"/>
              </a:rPr>
              <a:t>https://doi.org/10.1016/j.addbeh.2024.107980</a:t>
            </a:r>
            <a:r>
              <a:rPr lang="en-GB">
                <a:ea typeface="+mn-lt"/>
                <a:cs typeface="+mn-lt"/>
              </a:rPr>
              <a:t> </a:t>
            </a:r>
            <a:r>
              <a:rPr lang="en-US">
                <a:ea typeface="+mn-lt"/>
                <a:cs typeface="+mn-lt"/>
              </a:rPr>
              <a:t> </a:t>
            </a:r>
            <a:endParaRPr lang="en-GB"/>
          </a:p>
          <a:p>
            <a:r>
              <a:rPr lang="en-US" err="1">
                <a:ea typeface="+mn-lt"/>
                <a:cs typeface="+mn-lt"/>
              </a:rPr>
              <a:t>OFcom</a:t>
            </a:r>
            <a:r>
              <a:rPr lang="en-US">
                <a:ea typeface="+mn-lt"/>
                <a:cs typeface="+mn-lt"/>
              </a:rPr>
              <a:t> (2023) </a:t>
            </a:r>
            <a:r>
              <a:rPr lang="en-US" i="1">
                <a:ea typeface="+mn-lt"/>
                <a:cs typeface="+mn-lt"/>
              </a:rPr>
              <a:t>Children and parents: Media use and attitudes.</a:t>
            </a:r>
            <a:r>
              <a:rPr lang="en-US">
                <a:ea typeface="+mn-lt"/>
                <a:cs typeface="+mn-lt"/>
              </a:rPr>
              <a:t> Available at: </a:t>
            </a:r>
            <a:r>
              <a:rPr lang="en-US">
                <a:ea typeface="+mn-lt"/>
                <a:cs typeface="+mn-lt"/>
                <a:hlinkClick r:id="rId13"/>
              </a:rPr>
              <a:t>https://www.ofcom.org.uk/siteassets/resources/documents/research-and-data/media-literacy-research/children/childrens-media-use-and-attitudes-2023/childrens-media-use-and-attitudes-report-2023.pdf?v=329412</a:t>
            </a:r>
            <a:r>
              <a:rPr lang="en-US">
                <a:ea typeface="+mn-lt"/>
                <a:cs typeface="+mn-lt"/>
              </a:rPr>
              <a:t> (Accessed: 21 November 2024).</a:t>
            </a:r>
            <a:r>
              <a:rPr lang="en-GB">
                <a:ea typeface="+mn-lt"/>
                <a:cs typeface="+mn-lt"/>
              </a:rPr>
              <a:t> </a:t>
            </a:r>
            <a:endParaRPr lang="en-GB"/>
          </a:p>
          <a:p>
            <a:r>
              <a:rPr lang="en-US">
                <a:ea typeface="+mn-lt"/>
                <a:cs typeface="+mn-lt"/>
              </a:rPr>
              <a:t>Reid </a:t>
            </a:r>
            <a:r>
              <a:rPr lang="en-US" err="1">
                <a:ea typeface="+mn-lt"/>
                <a:cs typeface="+mn-lt"/>
              </a:rPr>
              <a:t>Chassiakos</a:t>
            </a:r>
            <a:r>
              <a:rPr lang="en-US">
                <a:ea typeface="+mn-lt"/>
                <a:cs typeface="+mn-lt"/>
              </a:rPr>
              <a:t>, Y.L., </a:t>
            </a:r>
            <a:r>
              <a:rPr lang="en-US" err="1">
                <a:ea typeface="+mn-lt"/>
                <a:cs typeface="+mn-lt"/>
              </a:rPr>
              <a:t>Radesky</a:t>
            </a:r>
            <a:r>
              <a:rPr lang="en-US">
                <a:ea typeface="+mn-lt"/>
                <a:cs typeface="+mn-lt"/>
              </a:rPr>
              <a:t>, J., Christakis, D., Moreno, M.A., Cross, C., Hill, D., </a:t>
            </a:r>
            <a:r>
              <a:rPr lang="en-US" err="1">
                <a:ea typeface="+mn-lt"/>
                <a:cs typeface="+mn-lt"/>
              </a:rPr>
              <a:t>Ameenuddin</a:t>
            </a:r>
            <a:r>
              <a:rPr lang="en-US">
                <a:ea typeface="+mn-lt"/>
                <a:cs typeface="+mn-lt"/>
              </a:rPr>
              <a:t>, N., Hutchinson, J., Levine, A., Boyd, R. and Mendelson, R. (2016) ‘Children and adolescents and digital media’, </a:t>
            </a:r>
            <a:r>
              <a:rPr lang="en-US" i="1">
                <a:ea typeface="+mn-lt"/>
                <a:cs typeface="+mn-lt"/>
              </a:rPr>
              <a:t>Pediatrics</a:t>
            </a:r>
            <a:r>
              <a:rPr lang="en-US">
                <a:ea typeface="+mn-lt"/>
                <a:cs typeface="+mn-lt"/>
              </a:rPr>
              <a:t>, 138(5), pp. 1-18. Available at: </a:t>
            </a:r>
            <a:r>
              <a:rPr lang="en-US">
                <a:ea typeface="+mn-lt"/>
                <a:cs typeface="+mn-lt"/>
                <a:hlinkClick r:id="rId14"/>
              </a:rPr>
              <a:t>https://doi.org/10.1542/peds.2016-2593</a:t>
            </a:r>
            <a:r>
              <a:rPr lang="en-US">
                <a:ea typeface="+mn-lt"/>
                <a:cs typeface="+mn-lt"/>
              </a:rPr>
              <a:t>   </a:t>
            </a:r>
            <a:endParaRPr lang="en-GB"/>
          </a:p>
          <a:p>
            <a:r>
              <a:rPr lang="en-US">
                <a:ea typeface="+mn-lt"/>
                <a:cs typeface="+mn-lt"/>
              </a:rPr>
              <a:t>William, K. (2019) ‘</a:t>
            </a:r>
            <a:r>
              <a:rPr lang="en-US" i="1">
                <a:ea typeface="+mn-lt"/>
                <a:cs typeface="+mn-lt"/>
              </a:rPr>
              <a:t>The disturbing stories from parents which shine a light on what social media is doing to our kids’, North Wales Live, </a:t>
            </a:r>
            <a:r>
              <a:rPr lang="en-US">
                <a:ea typeface="+mn-lt"/>
                <a:cs typeface="+mn-lt"/>
              </a:rPr>
              <a:t>28 December. Available at: </a:t>
            </a:r>
            <a:r>
              <a:rPr lang="en-US">
                <a:ea typeface="+mn-lt"/>
                <a:cs typeface="+mn-lt"/>
                <a:hlinkClick r:id="rId15"/>
              </a:rPr>
              <a:t>https://www.dailypost.co.uk/news/north-wales-news/disturbing-stories-parents-shine-light-17436710</a:t>
            </a:r>
            <a:r>
              <a:rPr lang="en-US">
                <a:ea typeface="+mn-lt"/>
                <a:cs typeface="+mn-lt"/>
              </a:rPr>
              <a:t> (Accessed: 25 November 2024). </a:t>
            </a:r>
            <a:endParaRPr lang="en-GB"/>
          </a:p>
          <a:p>
            <a:r>
              <a:rPr lang="en-US">
                <a:ea typeface="+mn-lt"/>
                <a:cs typeface="+mn-lt"/>
              </a:rPr>
              <a:t>Zerman, S. (2022) ’Definition and functionality of social media’, </a:t>
            </a:r>
            <a:r>
              <a:rPr lang="en-US" i="1">
                <a:ea typeface="+mn-lt"/>
                <a:cs typeface="+mn-lt"/>
              </a:rPr>
              <a:t>AB Ozturk, and M. </a:t>
            </a:r>
            <a:r>
              <a:rPr lang="en-US" i="1" err="1">
                <a:ea typeface="+mn-lt"/>
                <a:cs typeface="+mn-lt"/>
              </a:rPr>
              <a:t>Hancer</a:t>
            </a:r>
            <a:r>
              <a:rPr lang="en-US" i="1">
                <a:ea typeface="+mn-lt"/>
                <a:cs typeface="+mn-lt"/>
              </a:rPr>
              <a:t>, Digital Marketing and Social Media Strategies for Tourism and Hospitality Organizations. Wolvercote, Oxford: Good Fellow Publishers</a:t>
            </a:r>
            <a:r>
              <a:rPr lang="en-US">
                <a:ea typeface="+mn-lt"/>
                <a:cs typeface="+mn-lt"/>
              </a:rPr>
              <a:t>. Available at: </a:t>
            </a:r>
            <a:r>
              <a:rPr lang="en-US">
                <a:ea typeface="+mn-lt"/>
                <a:cs typeface="+mn-lt"/>
                <a:hlinkClick r:id="rId16"/>
              </a:rPr>
              <a:t>https://goodfellowpublishers.com/free_files/Chapter%201-32eb06cc8230ace7f9ec0b78658eb370.pdf</a:t>
            </a:r>
            <a:r>
              <a:rPr lang="en-US">
                <a:ea typeface="+mn-lt"/>
                <a:cs typeface="+mn-lt"/>
              </a:rPr>
              <a:t> (Accessed: 21 November 2024). </a:t>
            </a:r>
            <a:r>
              <a:rPr lang="en-GB">
                <a:ea typeface="+mn-lt"/>
                <a:cs typeface="+mn-lt"/>
              </a:rPr>
              <a:t> </a:t>
            </a:r>
            <a:endParaRPr lang="en-GB"/>
          </a:p>
          <a:p>
            <a:pPr algn="l"/>
            <a:endParaRPr lang="en-GB"/>
          </a:p>
        </p:txBody>
      </p:sp>
    </p:spTree>
    <p:extLst>
      <p:ext uri="{BB962C8B-B14F-4D97-AF65-F5344CB8AC3E}">
        <p14:creationId xmlns:p14="http://schemas.microsoft.com/office/powerpoint/2010/main" val="35891796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9B886D-FD0E-4130-3A45-E188D1BA6598}"/>
              </a:ext>
            </a:extLst>
          </p:cNvPr>
          <p:cNvSpPr txBox="1"/>
          <p:nvPr/>
        </p:nvSpPr>
        <p:spPr>
          <a:xfrm>
            <a:off x="152400" y="247650"/>
            <a:ext cx="17583150" cy="11387733"/>
          </a:xfrm>
          <a:prstGeom prst="rect">
            <a:avLst/>
          </a:prstGeom>
          <a:noFill/>
        </p:spPr>
        <p:txBody>
          <a:bodyPr wrap="square" rtlCol="0">
            <a:spAutoFit/>
          </a:bodyPr>
          <a:lstStyle/>
          <a:p>
            <a:endParaRPr lang="en-GB"/>
          </a:p>
          <a:p>
            <a:r>
              <a:rPr lang="en-GB"/>
              <a:t>References – Ria</a:t>
            </a: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a:latin typeface="Roboto Condensed Bold" panose="02000000000000000000" charset="0"/>
                <a:ea typeface="Roboto Condensed Bold" panose="02000000000000000000" charset="0"/>
                <a:cs typeface="Roboto Condensed Bold" panose="02000000000000000000" charset="0"/>
              </a:rPr>
              <a:t>Auld, S. (2019). Social media and low self-esteem. [online] Australian Christian College. Available at: </a:t>
            </a:r>
            <a:r>
              <a:rPr lang="en-GB" sz="2000">
                <a:latin typeface="Roboto Condensed Bold" panose="02000000000000000000" charset="0"/>
                <a:ea typeface="Roboto Condensed Bold" panose="02000000000000000000" charset="0"/>
                <a:cs typeface="Roboto Condensed Bold" panose="02000000000000000000" charset="0"/>
                <a:hlinkClick r:id="rId2"/>
              </a:rPr>
              <a:t>https://www.acc.edu.au/blog/social-media-low-self-esteem/</a:t>
            </a:r>
            <a:r>
              <a:rPr lang="en-GB" sz="2000">
                <a:latin typeface="Roboto Condensed Bold" panose="02000000000000000000" charset="0"/>
                <a:ea typeface="Roboto Condensed Bold" panose="02000000000000000000" charset="0"/>
                <a:cs typeface="Roboto Condensed Bold" panose="02000000000000000000" charset="0"/>
              </a:rPr>
              <a:t>.</a:t>
            </a: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a:latin typeface="Roboto Condensed Bold" panose="02000000000000000000" charset="0"/>
                <a:ea typeface="Roboto Condensed Bold" panose="02000000000000000000" charset="0"/>
                <a:cs typeface="Roboto Condensed Bold" panose="02000000000000000000" charset="0"/>
              </a:rPr>
              <a:t>Child Mind Institute. (2021). Screen Time &amp; Technology. [online] Available at: </a:t>
            </a:r>
            <a:r>
              <a:rPr lang="en-GB" sz="2000">
                <a:latin typeface="Roboto Condensed Bold" panose="02000000000000000000" charset="0"/>
                <a:ea typeface="Roboto Condensed Bold" panose="02000000000000000000" charset="0"/>
                <a:cs typeface="Roboto Condensed Bold" panose="02000000000000000000" charset="0"/>
                <a:hlinkClick r:id="rId3"/>
              </a:rPr>
              <a:t>https://childmind.org/topics/screen-time-technology/</a:t>
            </a:r>
            <a:r>
              <a:rPr lang="en-GB" sz="2000">
                <a:latin typeface="Roboto Condensed Bold" panose="02000000000000000000" charset="0"/>
                <a:ea typeface="Roboto Condensed Bold" panose="02000000000000000000" charset="0"/>
                <a:cs typeface="Roboto Condensed Bold" panose="02000000000000000000" charset="0"/>
              </a:rPr>
              <a:t>.</a:t>
            </a: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a:latin typeface="Roboto Condensed Bold" panose="02000000000000000000" charset="0"/>
                <a:ea typeface="Roboto Condensed Bold" panose="02000000000000000000" charset="0"/>
                <a:cs typeface="Roboto Condensed Bold" panose="02000000000000000000" charset="0"/>
              </a:rPr>
              <a:t>Hoge, E., Bickham, D. and Cantor, J. (2017). Digital Media, Anxiety, and Depression in Children. </a:t>
            </a:r>
            <a:r>
              <a:rPr lang="en-GB" sz="2000" err="1">
                <a:latin typeface="Roboto Condensed Bold" panose="02000000000000000000" charset="0"/>
                <a:ea typeface="Roboto Condensed Bold" panose="02000000000000000000" charset="0"/>
                <a:cs typeface="Roboto Condensed Bold" panose="02000000000000000000" charset="0"/>
              </a:rPr>
              <a:t>Pediatrics</a:t>
            </a:r>
            <a:r>
              <a:rPr lang="en-GB" sz="2000">
                <a:latin typeface="Roboto Condensed Bold" panose="02000000000000000000" charset="0"/>
                <a:ea typeface="Roboto Condensed Bold" panose="02000000000000000000" charset="0"/>
                <a:cs typeface="Roboto Condensed Bold" panose="02000000000000000000" charset="0"/>
              </a:rPr>
              <a:t>, [online] 140(2), pp.S76–S80. </a:t>
            </a:r>
            <a:r>
              <a:rPr lang="en-GB" sz="2000" err="1">
                <a:latin typeface="Roboto Condensed Bold" panose="02000000000000000000" charset="0"/>
                <a:ea typeface="Roboto Condensed Bold" panose="02000000000000000000" charset="0"/>
                <a:cs typeface="Roboto Condensed Bold" panose="02000000000000000000" charset="0"/>
              </a:rPr>
              <a:t>doi:https</a:t>
            </a:r>
            <a:r>
              <a:rPr lang="en-GB" sz="2000">
                <a:latin typeface="Roboto Condensed Bold" panose="02000000000000000000" charset="0"/>
                <a:ea typeface="Roboto Condensed Bold" panose="02000000000000000000" charset="0"/>
                <a:cs typeface="Roboto Condensed Bold" panose="02000000000000000000" charset="0"/>
              </a:rPr>
              <a:t>://doi.org/10.1542/peds.2016-1758g.</a:t>
            </a: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err="1">
                <a:latin typeface="Roboto Condensed Bold" panose="02000000000000000000" charset="0"/>
                <a:ea typeface="Roboto Condensed Bold" panose="02000000000000000000" charset="0"/>
                <a:cs typeface="Roboto Condensed Bold" panose="02000000000000000000" charset="0"/>
              </a:rPr>
              <a:t>InternetMatters</a:t>
            </a:r>
            <a:r>
              <a:rPr lang="en-GB" sz="2000">
                <a:latin typeface="Roboto Condensed Bold" panose="02000000000000000000" charset="0"/>
                <a:ea typeface="Roboto Condensed Bold" panose="02000000000000000000" charset="0"/>
                <a:cs typeface="Roboto Condensed Bold" panose="02000000000000000000" charset="0"/>
              </a:rPr>
              <a:t>. (2019). What parents need to know about inappropriate content | Internet Matters. [online] Available at: </a:t>
            </a:r>
            <a:r>
              <a:rPr lang="en-GB" sz="2000">
                <a:latin typeface="Roboto Condensed Bold" panose="02000000000000000000" charset="0"/>
                <a:ea typeface="Roboto Condensed Bold" panose="02000000000000000000" charset="0"/>
                <a:cs typeface="Roboto Condensed Bold" panose="02000000000000000000" charset="0"/>
                <a:hlinkClick r:id="rId4"/>
              </a:rPr>
              <a:t>https://www.internetmatters.org/issues/inappropriate-content/learn-about-it/</a:t>
            </a:r>
            <a:r>
              <a:rPr lang="en-GB" sz="2000">
                <a:latin typeface="Roboto Condensed Bold" panose="02000000000000000000" charset="0"/>
                <a:ea typeface="Roboto Condensed Bold" panose="02000000000000000000" charset="0"/>
                <a:cs typeface="Roboto Condensed Bold" panose="02000000000000000000" charset="0"/>
              </a:rPr>
              <a:t>.</a:t>
            </a: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err="1">
                <a:latin typeface="Roboto Condensed Bold" panose="02000000000000000000" charset="0"/>
                <a:ea typeface="Roboto Condensed Bold" panose="02000000000000000000" charset="0"/>
                <a:cs typeface="Roboto Condensed Bold" panose="02000000000000000000" charset="0"/>
              </a:rPr>
              <a:t>Krzymowski</a:t>
            </a:r>
            <a:r>
              <a:rPr lang="en-GB" sz="2000">
                <a:latin typeface="Roboto Condensed Bold" panose="02000000000000000000" charset="0"/>
                <a:ea typeface="Roboto Condensed Bold" panose="02000000000000000000" charset="0"/>
                <a:cs typeface="Roboto Condensed Bold" panose="02000000000000000000" charset="0"/>
              </a:rPr>
              <a:t>, J. (2024). The Link Between Social Media and Body Image Issues Among Youth in the United States. [online] Ballard Brief. Available at: https://ballardbrief.byu.edu/issue-briefs/the-link-between-social-media-and-body-image-issues-among-youth-in-the-united-states.</a:t>
            </a:r>
          </a:p>
          <a:p>
            <a:r>
              <a:rPr lang="en-GB" sz="2000">
                <a:latin typeface="Roboto Condensed Bold" panose="02000000000000000000" charset="0"/>
                <a:ea typeface="Roboto Condensed Bold" panose="02000000000000000000" charset="0"/>
                <a:cs typeface="Roboto Condensed Bold" panose="02000000000000000000" charset="0"/>
              </a:rPr>
              <a:t>Dove US (2021). Dove | Reverse Selfie | Have #TheSelfieTalk. [online] www.youtube.com. Available at: </a:t>
            </a:r>
            <a:r>
              <a:rPr lang="en-GB" sz="2000">
                <a:latin typeface="Roboto Condensed Bold" panose="02000000000000000000" charset="0"/>
                <a:ea typeface="Roboto Condensed Bold" panose="02000000000000000000" charset="0"/>
                <a:cs typeface="Roboto Condensed Bold" panose="02000000000000000000" charset="0"/>
                <a:hlinkClick r:id="rId5"/>
              </a:rPr>
              <a:t>https://www.youtube.com/watch?v=z2T-Rh838GA</a:t>
            </a:r>
            <a:r>
              <a:rPr lang="en-GB" sz="2000">
                <a:latin typeface="Roboto Condensed Bold" panose="02000000000000000000" charset="0"/>
                <a:ea typeface="Roboto Condensed Bold" panose="02000000000000000000" charset="0"/>
                <a:cs typeface="Roboto Condensed Bold" panose="02000000000000000000" charset="0"/>
              </a:rPr>
              <a:t>.</a:t>
            </a: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a:latin typeface="Roboto Condensed Bold" panose="02000000000000000000" charset="0"/>
                <a:ea typeface="Roboto Condensed Bold" panose="02000000000000000000" charset="0"/>
                <a:cs typeface="Roboto Condensed Bold" panose="02000000000000000000" charset="0"/>
              </a:rPr>
              <a:t>Kraut, M. (2023). Children and Grooming / Online Predators | Child Crime Prevention &amp; Safety </a:t>
            </a:r>
            <a:r>
              <a:rPr lang="en-GB" sz="2000" err="1">
                <a:latin typeface="Roboto Condensed Bold" panose="02000000000000000000" charset="0"/>
                <a:ea typeface="Roboto Condensed Bold" panose="02000000000000000000" charset="0"/>
                <a:cs typeface="Roboto Condensed Bold" panose="02000000000000000000" charset="0"/>
              </a:rPr>
              <a:t>Center</a:t>
            </a:r>
            <a:r>
              <a:rPr lang="en-GB" sz="2000">
                <a:latin typeface="Roboto Condensed Bold" panose="02000000000000000000" charset="0"/>
                <a:ea typeface="Roboto Condensed Bold" panose="02000000000000000000" charset="0"/>
                <a:cs typeface="Roboto Condensed Bold" panose="02000000000000000000" charset="0"/>
              </a:rPr>
              <a:t>. [online] childsafety.losangelescriminallawyer.pro. Available at: </a:t>
            </a:r>
            <a:r>
              <a:rPr lang="en-GB" sz="2000">
                <a:latin typeface="Roboto Condensed Bold" panose="02000000000000000000" charset="0"/>
                <a:ea typeface="Roboto Condensed Bold" panose="02000000000000000000" charset="0"/>
                <a:cs typeface="Roboto Condensed Bold" panose="02000000000000000000" charset="0"/>
                <a:hlinkClick r:id="rId6"/>
              </a:rPr>
              <a:t>https://childsafety.losangelescriminallawyer.pro/children-and-grooming-online-predators.html</a:t>
            </a:r>
            <a:r>
              <a:rPr lang="en-GB" sz="2000">
                <a:latin typeface="Roboto Condensed Bold" panose="02000000000000000000" charset="0"/>
                <a:ea typeface="Roboto Condensed Bold" panose="02000000000000000000" charset="0"/>
                <a:cs typeface="Roboto Condensed Bold" panose="02000000000000000000" charset="0"/>
              </a:rPr>
              <a:t>.</a:t>
            </a: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a:latin typeface="Roboto Condensed Bold" panose="02000000000000000000" charset="0"/>
                <a:ea typeface="Roboto Condensed Bold" panose="02000000000000000000" charset="0"/>
                <a:cs typeface="Roboto Condensed Bold" panose="02000000000000000000" charset="0"/>
              </a:rPr>
              <a:t>NSPCC (2016). Bullying and cyberbullying. [online] NSPCC. Available at: </a:t>
            </a:r>
            <a:r>
              <a:rPr lang="en-GB" sz="2000">
                <a:latin typeface="Roboto Condensed Bold" panose="02000000000000000000" charset="0"/>
                <a:ea typeface="Roboto Condensed Bold" panose="02000000000000000000" charset="0"/>
                <a:cs typeface="Roboto Condensed Bold" panose="02000000000000000000" charset="0"/>
                <a:hlinkClick r:id="rId7"/>
              </a:rPr>
              <a:t>https://www.nspcc.org.uk/what-is-child-abuse/types-of-abuse/bullying-and-cyberbullying/</a:t>
            </a:r>
            <a:r>
              <a:rPr lang="en-GB" sz="2000">
                <a:latin typeface="Roboto Condensed Bold" panose="02000000000000000000" charset="0"/>
                <a:ea typeface="Roboto Condensed Bold" panose="02000000000000000000" charset="0"/>
                <a:cs typeface="Roboto Condensed Bold" panose="02000000000000000000" charset="0"/>
              </a:rPr>
              <a:t>.</a:t>
            </a:r>
          </a:p>
          <a:p>
            <a:r>
              <a:rPr lang="en-GB" sz="2000">
                <a:latin typeface="Roboto Condensed Bold" panose="02000000000000000000" charset="0"/>
                <a:ea typeface="Roboto Condensed Bold" panose="02000000000000000000" charset="0"/>
                <a:cs typeface="Roboto Condensed Bold" panose="02000000000000000000" charset="0"/>
              </a:rPr>
              <a:t>Nexus Health Systems (2024). Excessive Screen Time &amp; Mental Health Issues | Nexus Health Systems. [online] nexushealthsystems.com. Available at: </a:t>
            </a:r>
            <a:r>
              <a:rPr lang="en-GB" sz="2000">
                <a:latin typeface="Roboto Condensed Bold" panose="02000000000000000000" charset="0"/>
                <a:ea typeface="Roboto Condensed Bold" panose="02000000000000000000" charset="0"/>
                <a:cs typeface="Roboto Condensed Bold" panose="02000000000000000000" charset="0"/>
                <a:hlinkClick r:id="rId8"/>
              </a:rPr>
              <a:t>https://nexushealthsystems.com/excessive-screen-time-mental-health-issues/</a:t>
            </a:r>
            <a:r>
              <a:rPr lang="en-GB" sz="2000">
                <a:latin typeface="Roboto Condensed Bold" panose="02000000000000000000" charset="0"/>
                <a:ea typeface="Roboto Condensed Bold" panose="02000000000000000000" charset="0"/>
                <a:cs typeface="Roboto Condensed Bold" panose="02000000000000000000" charset="0"/>
              </a:rPr>
              <a:t>.</a:t>
            </a: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a:latin typeface="Roboto Condensed Bold" panose="02000000000000000000" charset="0"/>
                <a:ea typeface="Roboto Condensed Bold" panose="02000000000000000000" charset="0"/>
                <a:cs typeface="Roboto Condensed Bold" panose="02000000000000000000" charset="0"/>
              </a:rPr>
              <a:t>NHS England (2023). One in five children and young people had a probable mental disorder in 2023. [online] www.england.nhs.uk. Available at: </a:t>
            </a:r>
            <a:r>
              <a:rPr lang="en-GB" sz="2000">
                <a:latin typeface="Roboto Condensed Bold" panose="02000000000000000000" charset="0"/>
                <a:ea typeface="Roboto Condensed Bold" panose="02000000000000000000" charset="0"/>
                <a:cs typeface="Roboto Condensed Bold" panose="02000000000000000000" charset="0"/>
                <a:hlinkClick r:id="rId9"/>
              </a:rPr>
              <a:t>https://www.england.nhs.uk/2023/11/one-in-five-children-and-young-people-had-a-probable-mental-disorder-in-2023/</a:t>
            </a:r>
            <a:r>
              <a:rPr lang="en-GB" sz="2000">
                <a:latin typeface="Roboto Condensed Bold" panose="02000000000000000000" charset="0"/>
                <a:ea typeface="Roboto Condensed Bold" panose="02000000000000000000" charset="0"/>
                <a:cs typeface="Roboto Condensed Bold" panose="02000000000000000000" charset="0"/>
              </a:rPr>
              <a:t>.</a:t>
            </a:r>
          </a:p>
          <a:p>
            <a:endParaRPr lang="en-GB" sz="2000">
              <a:latin typeface="Roboto Condensed Bold" panose="02000000000000000000" charset="0"/>
              <a:ea typeface="Roboto Condensed Bold" panose="02000000000000000000" charset="0"/>
              <a:cs typeface="Roboto Condensed Bold" panose="02000000000000000000" charset="0"/>
            </a:endParaRP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err="1">
                <a:latin typeface="Roboto Condensed Bold" panose="02000000000000000000" charset="0"/>
                <a:ea typeface="Roboto Condensed Bold" panose="02000000000000000000" charset="0"/>
                <a:cs typeface="Roboto Condensed Bold" panose="02000000000000000000" charset="0"/>
              </a:rPr>
              <a:t>sarahpullen</a:t>
            </a:r>
            <a:r>
              <a:rPr lang="en-GB" sz="2000">
                <a:latin typeface="Roboto Condensed Bold" panose="02000000000000000000" charset="0"/>
                <a:ea typeface="Roboto Condensed Bold" panose="02000000000000000000" charset="0"/>
                <a:cs typeface="Roboto Condensed Bold" panose="02000000000000000000" charset="0"/>
              </a:rPr>
              <a:t> (2022). What to do if your child is a cyber bully. [online] Swish Fibre Ltd. Available at: </a:t>
            </a:r>
            <a:r>
              <a:rPr lang="en-GB" sz="2000">
                <a:latin typeface="Roboto Condensed Bold" panose="02000000000000000000" charset="0"/>
                <a:ea typeface="Roboto Condensed Bold" panose="02000000000000000000" charset="0"/>
                <a:cs typeface="Roboto Condensed Bold" panose="02000000000000000000" charset="0"/>
                <a:hlinkClick r:id="rId10"/>
              </a:rPr>
              <a:t>https://www.swishfibre.com/post/what-to-do-if-your-child-is-a-cyber-bully</a:t>
            </a:r>
            <a:r>
              <a:rPr lang="en-GB" sz="2000">
                <a:latin typeface="Roboto Condensed Bold" panose="02000000000000000000" charset="0"/>
                <a:ea typeface="Roboto Condensed Bold" panose="02000000000000000000" charset="0"/>
                <a:cs typeface="Roboto Condensed Bold" panose="02000000000000000000" charset="0"/>
              </a:rPr>
              <a:t>.</a:t>
            </a:r>
          </a:p>
          <a:p>
            <a:endParaRPr lang="en-GB" sz="2000">
              <a:latin typeface="Roboto Condensed Bold" panose="02000000000000000000" charset="0"/>
              <a:ea typeface="Roboto Condensed Bold" panose="02000000000000000000" charset="0"/>
              <a:cs typeface="Roboto Condensed Bold" panose="02000000000000000000" charset="0"/>
            </a:endParaRPr>
          </a:p>
          <a:p>
            <a:endParaRPr lang="en-GB" sz="2000">
              <a:latin typeface="Roboto Condensed Bold" panose="02000000000000000000" charset="0"/>
              <a:ea typeface="Roboto Condensed Bold" panose="02000000000000000000" charset="0"/>
              <a:cs typeface="Roboto Condensed Bold" panose="02000000000000000000" charset="0"/>
            </a:endParaRPr>
          </a:p>
          <a:p>
            <a:endParaRPr lang="en-GB" sz="2000">
              <a:latin typeface="Roboto Condensed Bold" panose="02000000000000000000" charset="0"/>
              <a:ea typeface="Roboto Condensed Bold" panose="02000000000000000000" charset="0"/>
              <a:cs typeface="Roboto Condensed Bold" panose="02000000000000000000" charset="0"/>
            </a:endParaRPr>
          </a:p>
          <a:p>
            <a:r>
              <a:rPr lang="en-GB" sz="2000">
                <a:latin typeface="Roboto Condensed Bold" panose="02000000000000000000" charset="0"/>
                <a:ea typeface="Roboto Condensed Bold" panose="02000000000000000000" charset="0"/>
                <a:cs typeface="Roboto Condensed Bold" panose="02000000000000000000" charset="0"/>
              </a:rPr>
              <a:t>‌</a:t>
            </a:r>
          </a:p>
          <a:p>
            <a:endParaRPr lang="en-GB" sz="2000">
              <a:latin typeface="Roboto Condensed Bold" panose="02000000000000000000" charset="0"/>
              <a:ea typeface="Roboto Condensed Bold" panose="02000000000000000000" charset="0"/>
              <a:cs typeface="Roboto Condensed Bold" panose="02000000000000000000" charset="0"/>
            </a:endParaRPr>
          </a:p>
          <a:p>
            <a:endParaRPr lang="en-GB"/>
          </a:p>
        </p:txBody>
      </p:sp>
    </p:spTree>
    <p:extLst>
      <p:ext uri="{BB962C8B-B14F-4D97-AF65-F5344CB8AC3E}">
        <p14:creationId xmlns:p14="http://schemas.microsoft.com/office/powerpoint/2010/main" val="41019054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58C1B51-AE3A-0DD3-8E5F-5462D67672CD}"/>
              </a:ext>
            </a:extLst>
          </p:cNvPr>
          <p:cNvSpPr txBox="1"/>
          <p:nvPr/>
        </p:nvSpPr>
        <p:spPr>
          <a:xfrm>
            <a:off x="1034877" y="772296"/>
            <a:ext cx="16249135" cy="935640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indent="-342900">
              <a:buAutoNum type="arabicParenR"/>
            </a:pPr>
            <a:r>
              <a:rPr lang="en-US" sz="1400">
                <a:latin typeface="Times New Roman"/>
                <a:cs typeface="Arial"/>
              </a:rPr>
              <a:t>Buda, G. </a:t>
            </a:r>
            <a:r>
              <a:rPr lang="en-US" sz="1400" i="1">
                <a:latin typeface="Times New Roman"/>
                <a:cs typeface="Arial"/>
              </a:rPr>
              <a:t>et al.</a:t>
            </a:r>
            <a:r>
              <a:rPr lang="en-US" sz="1400">
                <a:latin typeface="Times New Roman"/>
                <a:cs typeface="Arial"/>
              </a:rPr>
              <a:t> (2021) ‘Possible Effects of Social Media Use on Adolescent Health Behaviors and Perceptions’, </a:t>
            </a:r>
            <a:r>
              <a:rPr lang="en-US" sz="1400" i="1">
                <a:latin typeface="Times New Roman"/>
                <a:cs typeface="Arial"/>
              </a:rPr>
              <a:t>Psychological reports</a:t>
            </a:r>
            <a:r>
              <a:rPr lang="en-US" sz="1400">
                <a:latin typeface="Times New Roman"/>
                <a:cs typeface="Arial"/>
              </a:rPr>
              <a:t>, 124(3), pp. 1031–1048. Available at: </a:t>
            </a:r>
            <a:r>
              <a:rPr lang="en-US" sz="1400">
                <a:latin typeface="Times New Roman"/>
                <a:cs typeface="Arial"/>
                <a:hlinkClick r:id="rId2">
                  <a:extLst>
                    <a:ext uri="{A12FA001-AC4F-418D-AE19-62706E023703}">
                      <ahyp:hlinkClr xmlns:ahyp="http://schemas.microsoft.com/office/drawing/2018/hyperlinkcolor" val="tx"/>
                    </a:ext>
                  </a:extLst>
                </a:hlinkClick>
              </a:rPr>
              <a:t>https://doi.org/10.1177/0033294120922481</a:t>
            </a:r>
            <a:r>
              <a:rPr lang="en-US" sz="1400">
                <a:latin typeface="Times New Roman"/>
                <a:cs typeface="Arial"/>
              </a:rPr>
              <a:t>.</a:t>
            </a:r>
          </a:p>
          <a:p>
            <a:endParaRPr lang="en-US" sz="1400">
              <a:latin typeface="Times New Roman"/>
              <a:cs typeface="Arial"/>
            </a:endParaRPr>
          </a:p>
          <a:p>
            <a:br>
              <a:rPr lang="en-US" sz="1400">
                <a:latin typeface="Times New Roman"/>
              </a:rPr>
            </a:br>
            <a:r>
              <a:rPr lang="en-US" sz="1400" i="1">
                <a:latin typeface="Times New Roman"/>
                <a:cs typeface="Arial"/>
              </a:rPr>
              <a:t>2)   Children and teens more physically active but inequalities remain, Ireland North and south report card finds</a:t>
            </a:r>
            <a:r>
              <a:rPr lang="en-US" sz="1400">
                <a:latin typeface="Times New Roman"/>
                <a:cs typeface="Arial"/>
              </a:rPr>
              <a:t>. Ulster University. (2023, July 28). https://www.ulster.ac.uk/news/2022/august/children-and-teens-more-physically-active-but-inequalities-remain </a:t>
            </a:r>
          </a:p>
          <a:p>
            <a:endParaRPr lang="en-US" sz="1400">
              <a:latin typeface="Times New Roman"/>
              <a:cs typeface="Arial"/>
            </a:endParaRPr>
          </a:p>
          <a:p>
            <a:r>
              <a:rPr lang="en-US" sz="1400">
                <a:latin typeface="Times New Roman"/>
                <a:cs typeface="Arial"/>
              </a:rPr>
              <a:t>3)   </a:t>
            </a:r>
            <a:r>
              <a:rPr lang="en-US" sz="1400" err="1">
                <a:latin typeface="Times New Roman"/>
                <a:cs typeface="Arial"/>
              </a:rPr>
              <a:t>Cinquetti</a:t>
            </a:r>
            <a:r>
              <a:rPr lang="en-US" sz="1400">
                <a:latin typeface="Times New Roman"/>
                <a:cs typeface="Arial"/>
              </a:rPr>
              <a:t>, M. </a:t>
            </a:r>
            <a:r>
              <a:rPr lang="en-US" sz="1400" i="1">
                <a:latin typeface="Times New Roman"/>
                <a:cs typeface="Arial"/>
              </a:rPr>
              <a:t>et al.</a:t>
            </a:r>
            <a:r>
              <a:rPr lang="en-US" sz="1400">
                <a:latin typeface="Times New Roman"/>
                <a:cs typeface="Arial"/>
              </a:rPr>
              <a:t> (2023) ‘Role of social media use in onset of functional gastrointestinal disorders in children’, </a:t>
            </a:r>
            <a:r>
              <a:rPr lang="en-US" sz="1400" i="1">
                <a:latin typeface="Times New Roman"/>
                <a:cs typeface="Arial"/>
              </a:rPr>
              <a:t>Clinical and experimental pediatrics</a:t>
            </a:r>
            <a:r>
              <a:rPr lang="en-US" sz="1400">
                <a:latin typeface="Times New Roman"/>
                <a:cs typeface="Arial"/>
              </a:rPr>
              <a:t>, 66(6), pp. 226–232. Available at: </a:t>
            </a:r>
            <a:r>
              <a:rPr lang="en-US" sz="1400">
                <a:latin typeface="Times New Roman"/>
                <a:cs typeface="Arial"/>
                <a:hlinkClick r:id="rId3">
                  <a:extLst>
                    <a:ext uri="{A12FA001-AC4F-418D-AE19-62706E023703}">
                      <ahyp:hlinkClr xmlns:ahyp="http://schemas.microsoft.com/office/drawing/2018/hyperlinkcolor" val="tx"/>
                    </a:ext>
                  </a:extLst>
                </a:hlinkClick>
              </a:rPr>
              <a:t>https://doi.org/10.3345/cep.2022.00843</a:t>
            </a:r>
            <a:r>
              <a:rPr lang="en-US" sz="1400">
                <a:latin typeface="Times New Roman"/>
                <a:cs typeface="Arial"/>
              </a:rPr>
              <a:t>.</a:t>
            </a:r>
          </a:p>
          <a:p>
            <a:endParaRPr lang="en-US" sz="1400">
              <a:latin typeface="Times New Roman"/>
              <a:cs typeface="Arial"/>
            </a:endParaRPr>
          </a:p>
          <a:p>
            <a:r>
              <a:rPr lang="en-US" sz="1400">
                <a:latin typeface="Times New Roman"/>
                <a:cs typeface="Arial"/>
              </a:rPr>
              <a:t>4)   </a:t>
            </a:r>
            <a:r>
              <a:rPr lang="en-US" sz="1400" err="1">
                <a:latin typeface="Times New Roman"/>
                <a:cs typeface="Arial"/>
              </a:rPr>
              <a:t>Dentro</a:t>
            </a:r>
            <a:r>
              <a:rPr lang="en-US" sz="1400">
                <a:latin typeface="Times New Roman"/>
                <a:cs typeface="Arial"/>
              </a:rPr>
              <a:t>, K.N. </a:t>
            </a:r>
            <a:r>
              <a:rPr lang="en-US" sz="1400" i="1">
                <a:latin typeface="Times New Roman"/>
                <a:cs typeface="Arial"/>
              </a:rPr>
              <a:t>et al.</a:t>
            </a:r>
            <a:r>
              <a:rPr lang="en-US" sz="1400">
                <a:latin typeface="Times New Roman"/>
                <a:cs typeface="Arial"/>
              </a:rPr>
              <a:t> (2014) ‘Results from the United states’ 2014 report card on physical activity for children and youth’, </a:t>
            </a:r>
            <a:r>
              <a:rPr lang="en-US" sz="1400" i="1">
                <a:latin typeface="Times New Roman"/>
                <a:cs typeface="Arial"/>
              </a:rPr>
              <a:t>Journal of physical activity &amp; health</a:t>
            </a:r>
            <a:r>
              <a:rPr lang="en-US" sz="1400">
                <a:latin typeface="Times New Roman"/>
                <a:cs typeface="Arial"/>
              </a:rPr>
              <a:t>, 11 Suppl 1(s1), pp. S105–S112. Available at: </a:t>
            </a:r>
            <a:r>
              <a:rPr lang="en-US" sz="1400">
                <a:latin typeface="Times New Roman"/>
                <a:cs typeface="Arial"/>
                <a:hlinkClick r:id="rId4">
                  <a:extLst>
                    <a:ext uri="{A12FA001-AC4F-418D-AE19-62706E023703}">
                      <ahyp:hlinkClr xmlns:ahyp="http://schemas.microsoft.com/office/drawing/2018/hyperlinkcolor" val="tx"/>
                    </a:ext>
                  </a:extLst>
                </a:hlinkClick>
              </a:rPr>
              <a:t>https://doi.org/10.1123/jpah.2014-0184</a:t>
            </a:r>
            <a:r>
              <a:rPr lang="en-US" sz="1400">
                <a:latin typeface="Times New Roman"/>
                <a:cs typeface="Arial"/>
              </a:rPr>
              <a:t>.</a:t>
            </a:r>
          </a:p>
          <a:p>
            <a:endParaRPr lang="en-US" sz="1400">
              <a:latin typeface="Times New Roman"/>
              <a:cs typeface="Arial"/>
            </a:endParaRPr>
          </a:p>
          <a:p>
            <a:r>
              <a:rPr lang="en-US" sz="1400">
                <a:latin typeface="Times New Roman"/>
                <a:cs typeface="Arial"/>
              </a:rPr>
              <a:t>5)   Derenne, J. and </a:t>
            </a:r>
            <a:r>
              <a:rPr lang="en-US" sz="1400" err="1">
                <a:latin typeface="Times New Roman"/>
                <a:cs typeface="Arial"/>
              </a:rPr>
              <a:t>Beresin</a:t>
            </a:r>
            <a:r>
              <a:rPr lang="en-US" sz="1400">
                <a:latin typeface="Times New Roman"/>
                <a:cs typeface="Arial"/>
              </a:rPr>
              <a:t>, E. (2018) ‘Body Image, Media, and Eating Disorders—a 10-Year Update’, </a:t>
            </a:r>
            <a:r>
              <a:rPr lang="en-US" sz="1400" i="1">
                <a:latin typeface="Times New Roman"/>
                <a:cs typeface="Arial"/>
              </a:rPr>
              <a:t>Academic psychiatry</a:t>
            </a:r>
            <a:r>
              <a:rPr lang="en-US" sz="1400">
                <a:latin typeface="Times New Roman"/>
                <a:cs typeface="Arial"/>
              </a:rPr>
              <a:t>, 42(1), pp. 129–134. Available at: </a:t>
            </a:r>
            <a:r>
              <a:rPr lang="en-US" sz="1400">
                <a:latin typeface="Times New Roman"/>
                <a:cs typeface="Arial"/>
                <a:hlinkClick r:id="rId5">
                  <a:extLst>
                    <a:ext uri="{A12FA001-AC4F-418D-AE19-62706E023703}">
                      <ahyp:hlinkClr xmlns:ahyp="http://schemas.microsoft.com/office/drawing/2018/hyperlinkcolor" val="tx"/>
                    </a:ext>
                  </a:extLst>
                </a:hlinkClick>
              </a:rPr>
              <a:t>https://doi.org/10.1007/s40596-017-0832-z</a:t>
            </a:r>
            <a:r>
              <a:rPr lang="en-US" sz="1400">
                <a:latin typeface="Times New Roman"/>
                <a:cs typeface="Arial"/>
              </a:rPr>
              <a:t>.</a:t>
            </a:r>
          </a:p>
          <a:p>
            <a:endParaRPr lang="en-US" sz="1400">
              <a:latin typeface="Times New Roman"/>
              <a:cs typeface="Arial"/>
            </a:endParaRPr>
          </a:p>
          <a:p>
            <a:r>
              <a:rPr lang="en-US" sz="1400">
                <a:latin typeface="Times New Roman"/>
                <a:cs typeface="Times New Roman"/>
              </a:rPr>
              <a:t>6)   Draper, C., Basset, S., Villiers, A. de, Lambert, E. V., &amp; Group, the H. W. (2014, January 1). </a:t>
            </a:r>
            <a:r>
              <a:rPr lang="en-US" sz="1400" i="1">
                <a:latin typeface="Times New Roman"/>
                <a:cs typeface="Times New Roman"/>
              </a:rPr>
              <a:t>Results from South Africa’s 2014 report Card on physical activity for children and Youth</a:t>
            </a:r>
            <a:r>
              <a:rPr lang="en-US" sz="1400">
                <a:latin typeface="Times New Roman"/>
                <a:cs typeface="Times New Roman"/>
              </a:rPr>
              <a:t>. Human Kinetics. https://journals.humankinetics.com/view/journals/jpah/11/s1/article-pS98.xml </a:t>
            </a:r>
          </a:p>
          <a:p>
            <a:endParaRPr lang="en-US" sz="1400">
              <a:latin typeface="Times New Roman"/>
              <a:cs typeface="Times New Roman"/>
            </a:endParaRPr>
          </a:p>
          <a:p>
            <a:r>
              <a:rPr lang="en-US" sz="1400">
                <a:latin typeface="Times New Roman"/>
                <a:cs typeface="Arial"/>
              </a:rPr>
              <a:t>7)    Dunlop, S., Freeman, B. and Jones, S.C. (2016) ‘Marketing to Youth in the Digital Age: The Promotion of Unhealthy Products and Health Promoting </a:t>
            </a:r>
            <a:r>
              <a:rPr lang="en-US" sz="1400" err="1">
                <a:latin typeface="Times New Roman"/>
                <a:cs typeface="Arial"/>
              </a:rPr>
              <a:t>Behaviours</a:t>
            </a:r>
            <a:r>
              <a:rPr lang="en-US" sz="1400">
                <a:latin typeface="Times New Roman"/>
                <a:cs typeface="Arial"/>
              </a:rPr>
              <a:t> on Social Media’, </a:t>
            </a:r>
            <a:r>
              <a:rPr lang="en-US" sz="1400" i="1">
                <a:latin typeface="Times New Roman"/>
                <a:cs typeface="Arial"/>
              </a:rPr>
              <a:t>Media and communication (Lisboa)</a:t>
            </a:r>
            <a:r>
              <a:rPr lang="en-US" sz="1400">
                <a:latin typeface="Times New Roman"/>
                <a:cs typeface="Arial"/>
              </a:rPr>
              <a:t>, 4(3), pp. 35–49. Available at: </a:t>
            </a:r>
            <a:r>
              <a:rPr lang="en-US" sz="1400">
                <a:latin typeface="Times New Roman"/>
                <a:cs typeface="Arial"/>
                <a:hlinkClick r:id="rId6">
                  <a:extLst>
                    <a:ext uri="{A12FA001-AC4F-418D-AE19-62706E023703}">
                      <ahyp:hlinkClr xmlns:ahyp="http://schemas.microsoft.com/office/drawing/2018/hyperlinkcolor" val="tx"/>
                    </a:ext>
                  </a:extLst>
                </a:hlinkClick>
              </a:rPr>
              <a:t>https://doi.org/10.17645/mac.v4i3.522</a:t>
            </a:r>
            <a:r>
              <a:rPr lang="en-US" sz="1400">
                <a:latin typeface="Times New Roman"/>
                <a:cs typeface="Arial"/>
              </a:rPr>
              <a:t>.</a:t>
            </a:r>
          </a:p>
          <a:p>
            <a:endParaRPr lang="en-US" sz="1400">
              <a:latin typeface="Times New Roman"/>
              <a:cs typeface="Arial"/>
            </a:endParaRPr>
          </a:p>
          <a:p>
            <a:r>
              <a:rPr lang="en-US" sz="1400">
                <a:latin typeface="Times New Roman"/>
                <a:cs typeface="Times New Roman"/>
              </a:rPr>
              <a:t>8)    Howie, E.K., McNally, S. and Straker, L.M. (2020) ‘Exploring the Reliability and Validity of the </a:t>
            </a:r>
            <a:r>
              <a:rPr lang="en-US" sz="1400" err="1">
                <a:latin typeface="Times New Roman"/>
                <a:cs typeface="Times New Roman"/>
              </a:rPr>
              <a:t>TechU</a:t>
            </a:r>
            <a:r>
              <a:rPr lang="en-US" sz="1400">
                <a:latin typeface="Times New Roman"/>
                <a:cs typeface="Times New Roman"/>
              </a:rPr>
              <a:t>-Q to Evaluate Device and Purpose Specific Screen Use in Preschool Children and Parents’, </a:t>
            </a:r>
            <a:r>
              <a:rPr lang="en-US" sz="1400" i="1">
                <a:latin typeface="Times New Roman"/>
                <a:cs typeface="Times New Roman"/>
              </a:rPr>
              <a:t>Journal of child and family studies</a:t>
            </a:r>
            <a:r>
              <a:rPr lang="en-US" sz="1400">
                <a:latin typeface="Times New Roman"/>
                <a:cs typeface="Times New Roman"/>
              </a:rPr>
              <a:t>, 29(10), pp. 2879–2889. Available at: </a:t>
            </a:r>
            <a:r>
              <a:rPr lang="en-US" sz="1400">
                <a:latin typeface="Times New Roman"/>
                <a:cs typeface="Times New Roman"/>
                <a:hlinkClick r:id="rId7">
                  <a:extLst>
                    <a:ext uri="{A12FA001-AC4F-418D-AE19-62706E023703}">
                      <ahyp:hlinkClr xmlns:ahyp="http://schemas.microsoft.com/office/drawing/2018/hyperlinkcolor" val="tx"/>
                    </a:ext>
                  </a:extLst>
                </a:hlinkClick>
              </a:rPr>
              <a:t>https://doi.org/10.1007/s10826-020-01787-1</a:t>
            </a:r>
            <a:r>
              <a:rPr lang="en-US" sz="1400">
                <a:latin typeface="Times New Roman"/>
                <a:cs typeface="Times New Roman"/>
              </a:rPr>
              <a:t>.</a:t>
            </a:r>
          </a:p>
          <a:p>
            <a:endParaRPr lang="en-US" sz="1400">
              <a:latin typeface="Times New Roman"/>
              <a:cs typeface="Times New Roman"/>
            </a:endParaRPr>
          </a:p>
          <a:p>
            <a:r>
              <a:rPr lang="en-US" sz="1400">
                <a:latin typeface="Times New Roman"/>
                <a:cs typeface="Arial"/>
              </a:rPr>
              <a:t>9)    Jain, S. </a:t>
            </a:r>
            <a:r>
              <a:rPr lang="en-US" sz="1400" i="1">
                <a:latin typeface="Times New Roman"/>
                <a:cs typeface="Arial"/>
              </a:rPr>
              <a:t>et al.</a:t>
            </a:r>
            <a:r>
              <a:rPr lang="en-US" sz="1400">
                <a:latin typeface="Times New Roman"/>
                <a:cs typeface="Arial"/>
              </a:rPr>
              <a:t> (2023) ‘Prevalence and Determinants of Excessive Screen Viewing Time in Children Aged 3-15 Years and Its Effects on Physical Activity, Sleep, Eye Symptoms and Headache’, </a:t>
            </a:r>
            <a:r>
              <a:rPr lang="en-US" sz="1400" i="1">
                <a:latin typeface="Times New Roman"/>
                <a:cs typeface="Arial"/>
              </a:rPr>
              <a:t>International journal of environmental research and public health</a:t>
            </a:r>
            <a:r>
              <a:rPr lang="en-US" sz="1400">
                <a:latin typeface="Times New Roman"/>
                <a:cs typeface="Arial"/>
              </a:rPr>
              <a:t>, 20(4), pp. 3449-. Available at: </a:t>
            </a:r>
            <a:r>
              <a:rPr lang="en-US" sz="1400">
                <a:latin typeface="Times New Roman"/>
                <a:cs typeface="Arial"/>
                <a:hlinkClick r:id="rId8">
                  <a:extLst>
                    <a:ext uri="{A12FA001-AC4F-418D-AE19-62706E023703}">
                      <ahyp:hlinkClr xmlns:ahyp="http://schemas.microsoft.com/office/drawing/2018/hyperlinkcolor" val="tx"/>
                    </a:ext>
                  </a:extLst>
                </a:hlinkClick>
              </a:rPr>
              <a:t>https://doi.org/10.3390/ijerph20043449</a:t>
            </a:r>
            <a:r>
              <a:rPr lang="en-US" sz="1400">
                <a:latin typeface="Times New Roman"/>
                <a:cs typeface="Arial"/>
              </a:rPr>
              <a:t>.</a:t>
            </a:r>
          </a:p>
          <a:p>
            <a:endParaRPr lang="en-US" sz="1400">
              <a:latin typeface="Times New Roman"/>
              <a:cs typeface="Arial"/>
            </a:endParaRPr>
          </a:p>
          <a:p>
            <a:r>
              <a:rPr lang="en-US" sz="1400">
                <a:latin typeface="Times New Roman"/>
                <a:cs typeface="Arial"/>
              </a:rPr>
              <a:t>10)   Katzmarzyk, P.T. </a:t>
            </a:r>
            <a:r>
              <a:rPr lang="en-US" sz="1400" i="1">
                <a:latin typeface="Times New Roman"/>
                <a:cs typeface="Arial"/>
              </a:rPr>
              <a:t>et al.</a:t>
            </a:r>
            <a:r>
              <a:rPr lang="en-US" sz="1400">
                <a:latin typeface="Times New Roman"/>
                <a:cs typeface="Arial"/>
              </a:rPr>
              <a:t> (2016) ‘Results From the United States of America’s 2016 Report Card on Physical Activity for Children and Youth’, </a:t>
            </a:r>
            <a:r>
              <a:rPr lang="en-US" sz="1400" i="1">
                <a:latin typeface="Times New Roman"/>
                <a:cs typeface="Arial"/>
              </a:rPr>
              <a:t>Journal of physical activity &amp; health</a:t>
            </a:r>
            <a:r>
              <a:rPr lang="en-US" sz="1400">
                <a:latin typeface="Times New Roman"/>
                <a:cs typeface="Arial"/>
              </a:rPr>
              <a:t>, 13(11 Suppl 2), pp. S307–S313. Available at: </a:t>
            </a:r>
            <a:r>
              <a:rPr lang="en-US" sz="1400">
                <a:latin typeface="Times New Roman"/>
                <a:cs typeface="Arial"/>
                <a:hlinkClick r:id="rId9">
                  <a:extLst>
                    <a:ext uri="{A12FA001-AC4F-418D-AE19-62706E023703}">
                      <ahyp:hlinkClr xmlns:ahyp="http://schemas.microsoft.com/office/drawing/2018/hyperlinkcolor" val="tx"/>
                    </a:ext>
                  </a:extLst>
                </a:hlinkClick>
              </a:rPr>
              <a:t>https://doi.org/10.1123/jpah.2016-0321</a:t>
            </a:r>
            <a:r>
              <a:rPr lang="en-US" sz="1400">
                <a:latin typeface="Times New Roman"/>
                <a:cs typeface="Arial"/>
              </a:rPr>
              <a:t>.</a:t>
            </a:r>
          </a:p>
          <a:p>
            <a:endParaRPr lang="en-US" sz="1400">
              <a:latin typeface="Times New Roman"/>
              <a:cs typeface="Arial"/>
            </a:endParaRPr>
          </a:p>
          <a:p>
            <a:r>
              <a:rPr lang="en-US" sz="1400">
                <a:latin typeface="Times New Roman"/>
                <a:cs typeface="Arial"/>
              </a:rPr>
              <a:t>11)   Lund, L. </a:t>
            </a:r>
            <a:r>
              <a:rPr lang="en-US" sz="1400" i="1">
                <a:latin typeface="Times New Roman"/>
                <a:cs typeface="Arial"/>
              </a:rPr>
              <a:t>et al.</a:t>
            </a:r>
            <a:r>
              <a:rPr lang="en-US" sz="1400">
                <a:latin typeface="Times New Roman"/>
                <a:cs typeface="Arial"/>
              </a:rPr>
              <a:t> (2021) ‘Electronic media use and sleep in children and adolescents in western countries: a systematic review’, </a:t>
            </a:r>
            <a:r>
              <a:rPr lang="en-US" sz="1400" i="1">
                <a:latin typeface="Times New Roman"/>
                <a:cs typeface="Arial"/>
              </a:rPr>
              <a:t>BMC public health</a:t>
            </a:r>
            <a:r>
              <a:rPr lang="en-US" sz="1400">
                <a:latin typeface="Times New Roman"/>
                <a:cs typeface="Arial"/>
              </a:rPr>
              <a:t>, 21(1), pp. 1–1598. Available at: </a:t>
            </a:r>
            <a:r>
              <a:rPr lang="en-US" sz="1400">
                <a:latin typeface="Times New Roman"/>
                <a:cs typeface="Arial"/>
                <a:hlinkClick r:id="rId10">
                  <a:extLst>
                    <a:ext uri="{A12FA001-AC4F-418D-AE19-62706E023703}">
                      <ahyp:hlinkClr xmlns:ahyp="http://schemas.microsoft.com/office/drawing/2018/hyperlinkcolor" val="tx"/>
                    </a:ext>
                  </a:extLst>
                </a:hlinkClick>
              </a:rPr>
              <a:t>https://doi.org/10.1186/s12889-021-11640-9</a:t>
            </a:r>
            <a:r>
              <a:rPr lang="en-US" sz="1400">
                <a:latin typeface="Times New Roman"/>
                <a:cs typeface="Arial"/>
              </a:rPr>
              <a:t>.</a:t>
            </a:r>
          </a:p>
          <a:p>
            <a:endParaRPr lang="en-US" sz="1400">
              <a:latin typeface="Times New Roman"/>
              <a:cs typeface="Arial"/>
            </a:endParaRPr>
          </a:p>
          <a:p>
            <a:r>
              <a:rPr lang="en-US" sz="1400">
                <a:latin typeface="Times New Roman"/>
                <a:cs typeface="Arial"/>
              </a:rPr>
              <a:t>12)  Rosen, L.D. </a:t>
            </a:r>
            <a:r>
              <a:rPr lang="en-US" sz="1400" i="1">
                <a:latin typeface="Times New Roman"/>
                <a:cs typeface="Arial"/>
              </a:rPr>
              <a:t>et al.</a:t>
            </a:r>
            <a:r>
              <a:rPr lang="en-US" sz="1400">
                <a:latin typeface="Times New Roman"/>
                <a:cs typeface="Arial"/>
              </a:rPr>
              <a:t> (2014) ‘Media and technology use predicts ill-being among children, preteens and teenagers independent of the negative health impacts of exercise and eating habits’, </a:t>
            </a:r>
            <a:r>
              <a:rPr lang="en-US" sz="1400" i="1">
                <a:latin typeface="Times New Roman"/>
                <a:cs typeface="Arial"/>
              </a:rPr>
              <a:t>Computers in human behavior</a:t>
            </a:r>
            <a:r>
              <a:rPr lang="en-US" sz="1400">
                <a:latin typeface="Times New Roman"/>
                <a:cs typeface="Arial"/>
              </a:rPr>
              <a:t>, 35, pp. 364–375. Available at: </a:t>
            </a:r>
            <a:r>
              <a:rPr lang="en-US" sz="1400">
                <a:latin typeface="Times New Roman"/>
                <a:cs typeface="Arial"/>
                <a:hlinkClick r:id="rId11">
                  <a:extLst>
                    <a:ext uri="{A12FA001-AC4F-418D-AE19-62706E023703}">
                      <ahyp:hlinkClr xmlns:ahyp="http://schemas.microsoft.com/office/drawing/2018/hyperlinkcolor" val="tx"/>
                    </a:ext>
                  </a:extLst>
                </a:hlinkClick>
              </a:rPr>
              <a:t>https://doi.org/10.1016/j.chb.2014.01.036</a:t>
            </a:r>
            <a:r>
              <a:rPr lang="en-US" sz="1400">
                <a:latin typeface="Times New Roman"/>
                <a:cs typeface="Arial"/>
              </a:rPr>
              <a:t>.</a:t>
            </a:r>
          </a:p>
          <a:p>
            <a:endParaRPr lang="en-US" sz="1400">
              <a:latin typeface="Times New Roman"/>
              <a:cs typeface="Arial"/>
            </a:endParaRPr>
          </a:p>
          <a:p>
            <a:r>
              <a:rPr lang="en-US" sz="1400">
                <a:latin typeface="Times New Roman"/>
                <a:cs typeface="Times New Roman"/>
              </a:rPr>
              <a:t>13)  Song </a:t>
            </a:r>
            <a:r>
              <a:rPr lang="en-US" sz="1400" err="1">
                <a:latin typeface="Times New Roman"/>
                <a:cs typeface="Times New Roman"/>
              </a:rPr>
              <a:t>Y;Yang</a:t>
            </a:r>
            <a:r>
              <a:rPr lang="en-US" sz="1400">
                <a:latin typeface="Times New Roman"/>
                <a:cs typeface="Times New Roman"/>
              </a:rPr>
              <a:t> </a:t>
            </a:r>
            <a:r>
              <a:rPr lang="en-US" sz="1400" err="1">
                <a:latin typeface="Times New Roman"/>
                <a:cs typeface="Times New Roman"/>
              </a:rPr>
              <a:t>HI;Lee</a:t>
            </a:r>
            <a:r>
              <a:rPr lang="en-US" sz="1400">
                <a:latin typeface="Times New Roman"/>
                <a:cs typeface="Times New Roman"/>
              </a:rPr>
              <a:t> </a:t>
            </a:r>
            <a:r>
              <a:rPr lang="en-US" sz="1400" err="1">
                <a:latin typeface="Times New Roman"/>
                <a:cs typeface="Times New Roman"/>
              </a:rPr>
              <a:t>EY;Yu</a:t>
            </a:r>
            <a:r>
              <a:rPr lang="en-US" sz="1400">
                <a:latin typeface="Times New Roman"/>
                <a:cs typeface="Times New Roman"/>
              </a:rPr>
              <a:t> </a:t>
            </a:r>
            <a:r>
              <a:rPr lang="en-US" sz="1400" err="1">
                <a:latin typeface="Times New Roman"/>
                <a:cs typeface="Times New Roman"/>
              </a:rPr>
              <a:t>MS;Kang</a:t>
            </a:r>
            <a:r>
              <a:rPr lang="en-US" sz="1400">
                <a:latin typeface="Times New Roman"/>
                <a:cs typeface="Times New Roman"/>
              </a:rPr>
              <a:t> </a:t>
            </a:r>
            <a:r>
              <a:rPr lang="en-US" sz="1400" err="1">
                <a:latin typeface="Times New Roman"/>
                <a:cs typeface="Times New Roman"/>
              </a:rPr>
              <a:t>MJ;Kang</a:t>
            </a:r>
            <a:r>
              <a:rPr lang="en-US" sz="1400">
                <a:latin typeface="Times New Roman"/>
                <a:cs typeface="Times New Roman"/>
              </a:rPr>
              <a:t> </a:t>
            </a:r>
            <a:r>
              <a:rPr lang="en-US" sz="1400" err="1">
                <a:latin typeface="Times New Roman"/>
                <a:cs typeface="Times New Roman"/>
              </a:rPr>
              <a:t>HJ;Song</a:t>
            </a:r>
            <a:r>
              <a:rPr lang="en-US" sz="1400">
                <a:latin typeface="Times New Roman"/>
                <a:cs typeface="Times New Roman"/>
              </a:rPr>
              <a:t> </a:t>
            </a:r>
            <a:r>
              <a:rPr lang="en-US" sz="1400" err="1">
                <a:latin typeface="Times New Roman"/>
                <a:cs typeface="Times New Roman"/>
              </a:rPr>
              <a:t>W;Kim</a:t>
            </a:r>
            <a:r>
              <a:rPr lang="en-US" sz="1400">
                <a:latin typeface="Times New Roman"/>
                <a:cs typeface="Times New Roman"/>
              </a:rPr>
              <a:t> </a:t>
            </a:r>
            <a:r>
              <a:rPr lang="en-US" sz="1400" err="1">
                <a:latin typeface="Times New Roman"/>
                <a:cs typeface="Times New Roman"/>
              </a:rPr>
              <a:t>Y;Park</a:t>
            </a:r>
            <a:r>
              <a:rPr lang="en-US" sz="1400">
                <a:latin typeface="Times New Roman"/>
                <a:cs typeface="Times New Roman"/>
              </a:rPr>
              <a:t> </a:t>
            </a:r>
            <a:r>
              <a:rPr lang="en-US" sz="1400" err="1">
                <a:latin typeface="Times New Roman"/>
                <a:cs typeface="Times New Roman"/>
              </a:rPr>
              <a:t>H;Lee</a:t>
            </a:r>
            <a:r>
              <a:rPr lang="en-US" sz="1400">
                <a:latin typeface="Times New Roman"/>
                <a:cs typeface="Times New Roman"/>
              </a:rPr>
              <a:t> </a:t>
            </a:r>
            <a:r>
              <a:rPr lang="en-US" sz="1400" err="1">
                <a:latin typeface="Times New Roman"/>
                <a:cs typeface="Times New Roman"/>
              </a:rPr>
              <a:t>HJ;Suh</a:t>
            </a:r>
            <a:r>
              <a:rPr lang="en-US" sz="1400">
                <a:latin typeface="Times New Roman"/>
                <a:cs typeface="Times New Roman"/>
              </a:rPr>
              <a:t> </a:t>
            </a:r>
            <a:r>
              <a:rPr lang="en-US" sz="1400" err="1">
                <a:latin typeface="Times New Roman"/>
                <a:cs typeface="Times New Roman"/>
              </a:rPr>
              <a:t>SH;Spence</a:t>
            </a:r>
            <a:r>
              <a:rPr lang="en-US" sz="1400">
                <a:latin typeface="Times New Roman"/>
                <a:cs typeface="Times New Roman"/>
              </a:rPr>
              <a:t> </a:t>
            </a:r>
            <a:r>
              <a:rPr lang="en-US" sz="1400" err="1">
                <a:latin typeface="Times New Roman"/>
                <a:cs typeface="Times New Roman"/>
              </a:rPr>
              <a:t>JC;Jeon</a:t>
            </a:r>
            <a:r>
              <a:rPr lang="en-US" sz="1400">
                <a:latin typeface="Times New Roman"/>
                <a:cs typeface="Times New Roman"/>
              </a:rPr>
              <a:t> JY; (n.d.). </a:t>
            </a:r>
            <a:r>
              <a:rPr lang="en-US" sz="1400" i="1">
                <a:latin typeface="Times New Roman"/>
                <a:cs typeface="Times New Roman"/>
              </a:rPr>
              <a:t>Results from South Korea’s 2016 report card on physical activity for children and Youth</a:t>
            </a:r>
            <a:r>
              <a:rPr lang="en-US" sz="1400">
                <a:latin typeface="Times New Roman"/>
                <a:cs typeface="Times New Roman"/>
              </a:rPr>
              <a:t>. Journal of physical activity &amp; health. https://pubmed.ncbi.nlm.nih.gov/27848733/ </a:t>
            </a:r>
          </a:p>
          <a:p>
            <a:endParaRPr lang="en-US" sz="1400">
              <a:latin typeface="Times New Roman"/>
              <a:cs typeface="Times New Roman"/>
            </a:endParaRPr>
          </a:p>
          <a:p>
            <a:r>
              <a:rPr lang="en-US" sz="1400">
                <a:latin typeface="Times New Roman"/>
                <a:cs typeface="Arial"/>
              </a:rPr>
              <a:t>14)  Tam, C.S. and </a:t>
            </a:r>
            <a:r>
              <a:rPr lang="en-US" sz="1400" err="1">
                <a:latin typeface="Times New Roman"/>
                <a:cs typeface="Arial"/>
              </a:rPr>
              <a:t>Ravussin</a:t>
            </a:r>
            <a:r>
              <a:rPr lang="en-US" sz="1400">
                <a:latin typeface="Times New Roman"/>
                <a:cs typeface="Arial"/>
              </a:rPr>
              <a:t>, E. (2012) ‘Energy balance: An overview with emphasis on children’, </a:t>
            </a:r>
            <a:r>
              <a:rPr lang="en-US" sz="1400" i="1">
                <a:latin typeface="Times New Roman"/>
                <a:cs typeface="Arial"/>
              </a:rPr>
              <a:t>Pediatric blood &amp; cancer</a:t>
            </a:r>
            <a:r>
              <a:rPr lang="en-US" sz="1400">
                <a:latin typeface="Times New Roman"/>
                <a:cs typeface="Arial"/>
              </a:rPr>
              <a:t>, 58(1), pp. 154–158. Available at: </a:t>
            </a:r>
            <a:r>
              <a:rPr lang="en-US" sz="1400">
                <a:latin typeface="Times New Roman"/>
                <a:cs typeface="Arial"/>
                <a:hlinkClick r:id="rId12">
                  <a:extLst>
                    <a:ext uri="{A12FA001-AC4F-418D-AE19-62706E023703}">
                      <ahyp:hlinkClr xmlns:ahyp="http://schemas.microsoft.com/office/drawing/2018/hyperlinkcolor" val="tx"/>
                    </a:ext>
                  </a:extLst>
                </a:hlinkClick>
              </a:rPr>
              <a:t>https://doi.org/10.1002/pbc.23375</a:t>
            </a:r>
            <a:r>
              <a:rPr lang="en-US" sz="1400">
                <a:latin typeface="Times New Roman"/>
                <a:cs typeface="Arial"/>
              </a:rPr>
              <a:t>.</a:t>
            </a:r>
          </a:p>
          <a:p>
            <a:endParaRPr lang="en-US" sz="1400">
              <a:latin typeface="Times New Roman"/>
              <a:cs typeface="Arial"/>
            </a:endParaRPr>
          </a:p>
          <a:p>
            <a:r>
              <a:rPr lang="en-US" sz="1400">
                <a:latin typeface="Times New Roman"/>
                <a:cs typeface="Arial"/>
              </a:rPr>
              <a:t>15)   </a:t>
            </a:r>
            <a:r>
              <a:rPr lang="en-US" sz="1400" err="1">
                <a:latin typeface="Times New Roman"/>
                <a:cs typeface="Arial"/>
              </a:rPr>
              <a:t>Wilksch</a:t>
            </a:r>
            <a:r>
              <a:rPr lang="en-US" sz="1400">
                <a:latin typeface="Times New Roman"/>
                <a:cs typeface="Arial"/>
              </a:rPr>
              <a:t>, S.M. </a:t>
            </a:r>
            <a:r>
              <a:rPr lang="en-US" sz="1400" i="1">
                <a:latin typeface="Times New Roman"/>
                <a:cs typeface="Arial"/>
              </a:rPr>
              <a:t>et al.</a:t>
            </a:r>
            <a:r>
              <a:rPr lang="en-US" sz="1400">
                <a:latin typeface="Times New Roman"/>
                <a:cs typeface="Arial"/>
              </a:rPr>
              <a:t> (2020) ‘The relationship between social media use and disordered eating in young adolescents’, </a:t>
            </a:r>
            <a:r>
              <a:rPr lang="en-US" sz="1400" i="1">
                <a:latin typeface="Times New Roman"/>
                <a:cs typeface="Arial"/>
              </a:rPr>
              <a:t>The International journal of eating disorders</a:t>
            </a:r>
            <a:r>
              <a:rPr lang="en-US" sz="1400">
                <a:latin typeface="Times New Roman"/>
                <a:cs typeface="Arial"/>
              </a:rPr>
              <a:t>, 53(1), pp. 96–106. Available at: </a:t>
            </a:r>
            <a:r>
              <a:rPr lang="en-US" sz="1400">
                <a:latin typeface="Times New Roman"/>
                <a:cs typeface="Arial"/>
                <a:hlinkClick r:id="rId13">
                  <a:extLst>
                    <a:ext uri="{A12FA001-AC4F-418D-AE19-62706E023703}">
                      <ahyp:hlinkClr xmlns:ahyp="http://schemas.microsoft.com/office/drawing/2018/hyperlinkcolor" val="tx"/>
                    </a:ext>
                  </a:extLst>
                </a:hlinkClick>
              </a:rPr>
              <a:t>https://doi.org/10.1002/eat.23198</a:t>
            </a:r>
            <a:r>
              <a:rPr lang="en-US" sz="1400">
                <a:latin typeface="Times New Roman"/>
                <a:cs typeface="Arial"/>
              </a:rPr>
              <a:t>.</a:t>
            </a:r>
            <a:endParaRPr lang="en-US" sz="1400">
              <a:latin typeface="Corbel" panose="020B0503020204020204"/>
            </a:endParaRPr>
          </a:p>
        </p:txBody>
      </p:sp>
      <p:sp>
        <p:nvSpPr>
          <p:cNvPr id="4" name="TextBox 3">
            <a:extLst>
              <a:ext uri="{FF2B5EF4-FFF2-40B4-BE49-F238E27FC236}">
                <a16:creationId xmlns:a16="http://schemas.microsoft.com/office/drawing/2014/main" id="{FDD4D787-B858-0CEA-7AF9-630A88CA0478}"/>
              </a:ext>
            </a:extLst>
          </p:cNvPr>
          <p:cNvSpPr txBox="1"/>
          <p:nvPr/>
        </p:nvSpPr>
        <p:spPr>
          <a:xfrm>
            <a:off x="1034877" y="185351"/>
            <a:ext cx="766118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Carolina </a:t>
            </a:r>
          </a:p>
        </p:txBody>
      </p:sp>
    </p:spTree>
    <p:extLst>
      <p:ext uri="{BB962C8B-B14F-4D97-AF65-F5344CB8AC3E}">
        <p14:creationId xmlns:p14="http://schemas.microsoft.com/office/powerpoint/2010/main" val="1511614219"/>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TM04033923[[fn=Depth]]</Template>
  <Application>Microsoft Office PowerPoint</Application>
  <PresentationFormat>Custom</PresentationFormat>
  <Slides>41</Slides>
  <Notes>22</Notes>
  <HiddenSlides>0</HiddenSlide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Depth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Technology and children presentation</dc:title>
  <cp:revision>70</cp:revision>
  <dcterms:created xsi:type="dcterms:W3CDTF">2006-08-16T00:00:00Z</dcterms:created>
  <dcterms:modified xsi:type="dcterms:W3CDTF">2024-12-05T17:20:00Z</dcterms:modified>
  <dc:identifier>DAGU-wq6ROs</dc:identifier>
</cp:coreProperties>
</file>