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76" r:id="rId3"/>
    <p:sldId id="257" r:id="rId4"/>
    <p:sldId id="258" r:id="rId5"/>
    <p:sldId id="260" r:id="rId6"/>
    <p:sldId id="259"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81"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D6894-B987-4D45-BA2C-4E73E69B6B1F}" v="29" dt="2021-05-20T09:01:17.419"/>
    <p1510:client id="{0C79C119-9F27-4000-AD73-8658125C8552}" v="6" dt="2021-05-20T10:55:55.007"/>
    <p1510:client id="{1BE29152-A27D-446D-B285-12800A7B3FCA}" v="174" dt="2021-05-17T13:40:57.678"/>
    <p1510:client id="{26ADC0C2-6D57-4D89-A6BD-81F75CFC8513}" v="6" dt="2021-05-20T13:02:35.111"/>
    <p1510:client id="{347211CC-3D89-4BFB-9C8F-DA7DB1CC443C}" v="74" dt="2021-05-20T09:11:24.465"/>
    <p1510:client id="{4C24CCE0-9788-4B6C-AC9A-6F0A48BABA6B}" v="131" dt="2021-05-20T08:56:23.163"/>
    <p1510:client id="{6A569EBC-F453-4491-9592-6CFD11A75986}" v="1437" dt="2021-05-15T23:14:18.794"/>
    <p1510:client id="{A1AA2E78-209B-46D5-94A2-FF6B8D967EDC}" v="919" dt="2021-05-17T19:03:26.632"/>
    <p1510:client id="{B0C2556A-A0AE-478F-AAC8-3911834DF090}" v="393" dt="2021-05-17T12:59:06.417"/>
    <p1510:client id="{B8CE4095-B30E-447A-AD53-B6FB856F2829}" v="47" dt="2021-05-17T10:13:07.272"/>
    <p1510:client id="{BBBC5C64-DA8C-46CD-8862-582F6EDC036D}" v="178" dt="2021-05-20T13:58:08.754"/>
    <p1510:client id="{D1F97833-613B-40BD-9652-CB97E6360856}" v="250" dt="2021-05-20T12:26:02.482"/>
    <p1510:client id="{D29C14A3-59EE-4544-A0AB-3724CA26E777}" v="45" dt="2021-05-15T14:06:32.803"/>
    <p1510:client id="{E12D566B-E334-49A5-B5AA-4C0C4AC1DB72}" v="15" dt="2021-05-17T08:08:23.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B9C2E2-4D03-4C9A-810D-134B20C731C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4349FE0-5249-4E32-B949-85F75C40E489}">
      <dgm:prSet/>
      <dgm:spPr/>
      <dgm:t>
        <a:bodyPr/>
        <a:lstStyle/>
        <a:p>
          <a:r>
            <a:rPr lang="en-GB" b="1"/>
            <a:t>Forming</a:t>
          </a:r>
          <a:endParaRPr lang="en-US"/>
        </a:p>
      </dgm:t>
    </dgm:pt>
    <dgm:pt modelId="{7A590A52-DED5-4E91-9DEA-A348CB7786D4}" type="parTrans" cxnId="{0FC7F175-737F-43E5-8082-C126C1968809}">
      <dgm:prSet/>
      <dgm:spPr/>
      <dgm:t>
        <a:bodyPr/>
        <a:lstStyle/>
        <a:p>
          <a:endParaRPr lang="en-US"/>
        </a:p>
      </dgm:t>
    </dgm:pt>
    <dgm:pt modelId="{7C3CE569-A822-4CFF-9C21-AE3E529F0B0F}" type="sibTrans" cxnId="{0FC7F175-737F-43E5-8082-C126C1968809}">
      <dgm:prSet/>
      <dgm:spPr/>
      <dgm:t>
        <a:bodyPr/>
        <a:lstStyle/>
        <a:p>
          <a:endParaRPr lang="en-US"/>
        </a:p>
      </dgm:t>
    </dgm:pt>
    <dgm:pt modelId="{304E8437-7031-47D9-BDB4-50DE862F53A6}">
      <dgm:prSet/>
      <dgm:spPr/>
      <dgm:t>
        <a:bodyPr/>
        <a:lstStyle/>
        <a:p>
          <a:r>
            <a:rPr lang="en-GB" b="1"/>
            <a:t>Team members meet for the first time</a:t>
          </a:r>
          <a:endParaRPr lang="en-US"/>
        </a:p>
      </dgm:t>
    </dgm:pt>
    <dgm:pt modelId="{B787EBCC-C640-4FDE-9434-99C38DB60676}" type="parTrans" cxnId="{ADA38564-BC3D-4C45-8639-7B3B81E515F4}">
      <dgm:prSet/>
      <dgm:spPr/>
      <dgm:t>
        <a:bodyPr/>
        <a:lstStyle/>
        <a:p>
          <a:endParaRPr lang="en-US"/>
        </a:p>
      </dgm:t>
    </dgm:pt>
    <dgm:pt modelId="{D1FFF096-3BEE-4299-ABB0-E87AF0A4843B}" type="sibTrans" cxnId="{ADA38564-BC3D-4C45-8639-7B3B81E515F4}">
      <dgm:prSet/>
      <dgm:spPr/>
      <dgm:t>
        <a:bodyPr/>
        <a:lstStyle/>
        <a:p>
          <a:endParaRPr lang="en-US"/>
        </a:p>
      </dgm:t>
    </dgm:pt>
    <dgm:pt modelId="{0D8374BB-6C51-4F0E-BD4F-35EEDD6B9151}">
      <dgm:prSet/>
      <dgm:spPr/>
      <dgm:t>
        <a:bodyPr/>
        <a:lstStyle/>
        <a:p>
          <a:r>
            <a:rPr lang="en-GB" b="1"/>
            <a:t>Relationships have not yet formed</a:t>
          </a:r>
          <a:endParaRPr lang="en-US"/>
        </a:p>
      </dgm:t>
    </dgm:pt>
    <dgm:pt modelId="{4AE5E7C0-1A56-44FC-A1F8-3FB928113C76}" type="parTrans" cxnId="{A155C1A5-F224-4D4F-B913-677C40EE9201}">
      <dgm:prSet/>
      <dgm:spPr/>
      <dgm:t>
        <a:bodyPr/>
        <a:lstStyle/>
        <a:p>
          <a:endParaRPr lang="en-US"/>
        </a:p>
      </dgm:t>
    </dgm:pt>
    <dgm:pt modelId="{C20E1F6C-D368-49B9-B286-644FF8569D0D}" type="sibTrans" cxnId="{A155C1A5-F224-4D4F-B913-677C40EE9201}">
      <dgm:prSet/>
      <dgm:spPr/>
      <dgm:t>
        <a:bodyPr/>
        <a:lstStyle/>
        <a:p>
          <a:endParaRPr lang="en-US"/>
        </a:p>
      </dgm:t>
    </dgm:pt>
    <dgm:pt modelId="{DA6A566E-D8EE-412D-8CDA-7FE7C1853BC8}">
      <dgm:prSet/>
      <dgm:spPr/>
      <dgm:t>
        <a:bodyPr/>
        <a:lstStyle/>
        <a:p>
          <a:r>
            <a:rPr lang="en-GB" b="1"/>
            <a:t>People are “weighing” each other up</a:t>
          </a:r>
          <a:endParaRPr lang="en-US"/>
        </a:p>
      </dgm:t>
    </dgm:pt>
    <dgm:pt modelId="{51016FF3-BCEB-4CC5-9D60-A535FFCBB307}" type="parTrans" cxnId="{422033BD-C3F6-49B2-A625-474EAF64F39E}">
      <dgm:prSet/>
      <dgm:spPr/>
      <dgm:t>
        <a:bodyPr/>
        <a:lstStyle/>
        <a:p>
          <a:endParaRPr lang="en-US"/>
        </a:p>
      </dgm:t>
    </dgm:pt>
    <dgm:pt modelId="{6F2B8AEA-90D3-4ED3-A8F3-20B86AEC052E}" type="sibTrans" cxnId="{422033BD-C3F6-49B2-A625-474EAF64F39E}">
      <dgm:prSet/>
      <dgm:spPr/>
      <dgm:t>
        <a:bodyPr/>
        <a:lstStyle/>
        <a:p>
          <a:endParaRPr lang="en-US"/>
        </a:p>
      </dgm:t>
    </dgm:pt>
    <dgm:pt modelId="{F29E4B79-6087-499F-9D04-3C334E38EE92}">
      <dgm:prSet/>
      <dgm:spPr/>
      <dgm:t>
        <a:bodyPr/>
        <a:lstStyle/>
        <a:p>
          <a:r>
            <a:rPr lang="en-GB" b="1"/>
            <a:t>People wonder what is expected of them and how to behave</a:t>
          </a:r>
          <a:endParaRPr lang="en-US"/>
        </a:p>
      </dgm:t>
    </dgm:pt>
    <dgm:pt modelId="{4A372238-96D8-45DC-8AA0-3CC723532A7B}" type="parTrans" cxnId="{CCB16744-6537-4680-BCD7-DFC9CE3DB56B}">
      <dgm:prSet/>
      <dgm:spPr/>
      <dgm:t>
        <a:bodyPr/>
        <a:lstStyle/>
        <a:p>
          <a:endParaRPr lang="en-US"/>
        </a:p>
      </dgm:t>
    </dgm:pt>
    <dgm:pt modelId="{CE28003D-0A1A-46D2-ADCF-0B4583890C23}" type="sibTrans" cxnId="{CCB16744-6537-4680-BCD7-DFC9CE3DB56B}">
      <dgm:prSet/>
      <dgm:spPr/>
      <dgm:t>
        <a:bodyPr/>
        <a:lstStyle/>
        <a:p>
          <a:endParaRPr lang="en-US"/>
        </a:p>
      </dgm:t>
    </dgm:pt>
    <dgm:pt modelId="{A6EF9EE7-2F03-4E75-8E1E-23D91EBAA99B}">
      <dgm:prSet/>
      <dgm:spPr/>
      <dgm:t>
        <a:bodyPr/>
        <a:lstStyle/>
        <a:p>
          <a:r>
            <a:rPr lang="en-GB" b="1"/>
            <a:t>Communications will be formal and perhaps brief</a:t>
          </a:r>
          <a:endParaRPr lang="en-US"/>
        </a:p>
      </dgm:t>
    </dgm:pt>
    <dgm:pt modelId="{31209F37-CE92-4AC3-92B0-FCF418CD0B29}" type="parTrans" cxnId="{2CF9A6EB-C01E-4997-8224-D518905A2614}">
      <dgm:prSet/>
      <dgm:spPr/>
      <dgm:t>
        <a:bodyPr/>
        <a:lstStyle/>
        <a:p>
          <a:endParaRPr lang="en-US"/>
        </a:p>
      </dgm:t>
    </dgm:pt>
    <dgm:pt modelId="{91934C6D-D35B-4BCC-95C2-18A6B9A08334}" type="sibTrans" cxnId="{2CF9A6EB-C01E-4997-8224-D518905A2614}">
      <dgm:prSet/>
      <dgm:spPr/>
      <dgm:t>
        <a:bodyPr/>
        <a:lstStyle/>
        <a:p>
          <a:endParaRPr lang="en-US"/>
        </a:p>
      </dgm:t>
    </dgm:pt>
    <dgm:pt modelId="{AF9BDD89-BA9C-4E14-8454-D7A8D0D7D1F9}">
      <dgm:prSet/>
      <dgm:spPr/>
      <dgm:t>
        <a:bodyPr/>
        <a:lstStyle/>
        <a:p>
          <a:r>
            <a:rPr lang="en-GB" b="1"/>
            <a:t>Introductions will be important</a:t>
          </a:r>
          <a:endParaRPr lang="en-US"/>
        </a:p>
      </dgm:t>
    </dgm:pt>
    <dgm:pt modelId="{A95B4AEE-DE76-4C89-B924-2D1F147EB6AF}" type="parTrans" cxnId="{91B6C99C-34F1-413D-9576-6796E9F754CE}">
      <dgm:prSet/>
      <dgm:spPr/>
      <dgm:t>
        <a:bodyPr/>
        <a:lstStyle/>
        <a:p>
          <a:endParaRPr lang="en-US"/>
        </a:p>
      </dgm:t>
    </dgm:pt>
    <dgm:pt modelId="{143281B3-30B4-4624-955C-772EAF830F8B}" type="sibTrans" cxnId="{91B6C99C-34F1-413D-9576-6796E9F754CE}">
      <dgm:prSet/>
      <dgm:spPr/>
      <dgm:t>
        <a:bodyPr/>
        <a:lstStyle/>
        <a:p>
          <a:endParaRPr lang="en-US"/>
        </a:p>
      </dgm:t>
    </dgm:pt>
    <dgm:pt modelId="{7A9C36EC-6C5E-4CB1-AEBF-6397AFDB047C}">
      <dgm:prSet/>
      <dgm:spPr/>
      <dgm:t>
        <a:bodyPr/>
        <a:lstStyle/>
        <a:p>
          <a:r>
            <a:rPr lang="en-GB" b="1"/>
            <a:t>Outgoing characters may dominate</a:t>
          </a:r>
          <a:endParaRPr lang="en-US"/>
        </a:p>
      </dgm:t>
    </dgm:pt>
    <dgm:pt modelId="{7B96ED09-B96A-4D97-BA8B-D0BE8E093480}" type="parTrans" cxnId="{FAA568F6-A92C-41B6-95A5-651F07D625B6}">
      <dgm:prSet/>
      <dgm:spPr/>
      <dgm:t>
        <a:bodyPr/>
        <a:lstStyle/>
        <a:p>
          <a:endParaRPr lang="en-US"/>
        </a:p>
      </dgm:t>
    </dgm:pt>
    <dgm:pt modelId="{FA428327-B593-4E0F-9446-F81B694C7C9E}" type="sibTrans" cxnId="{FAA568F6-A92C-41B6-95A5-651F07D625B6}">
      <dgm:prSet/>
      <dgm:spPr/>
      <dgm:t>
        <a:bodyPr/>
        <a:lstStyle/>
        <a:p>
          <a:endParaRPr lang="en-US"/>
        </a:p>
      </dgm:t>
    </dgm:pt>
    <dgm:pt modelId="{8171B7D8-45A3-47C3-921A-68B4D1BFAE4F}">
      <dgm:prSet/>
      <dgm:spPr/>
      <dgm:t>
        <a:bodyPr/>
        <a:lstStyle/>
        <a:p>
          <a:r>
            <a:rPr lang="en-GB" b="1"/>
            <a:t>There is a need for some formal leadership</a:t>
          </a:r>
          <a:endParaRPr lang="en-US"/>
        </a:p>
      </dgm:t>
    </dgm:pt>
    <dgm:pt modelId="{F0A7215E-FD09-4826-9CDE-9B6F8F60284B}" type="parTrans" cxnId="{D6A0993D-A5B2-4D09-A631-8D9A6E35700D}">
      <dgm:prSet/>
      <dgm:spPr/>
      <dgm:t>
        <a:bodyPr/>
        <a:lstStyle/>
        <a:p>
          <a:endParaRPr lang="en-US"/>
        </a:p>
      </dgm:t>
    </dgm:pt>
    <dgm:pt modelId="{CEEFBA0A-B766-49D7-B564-D88733C9A459}" type="sibTrans" cxnId="{D6A0993D-A5B2-4D09-A631-8D9A6E35700D}">
      <dgm:prSet/>
      <dgm:spPr/>
      <dgm:t>
        <a:bodyPr/>
        <a:lstStyle/>
        <a:p>
          <a:endParaRPr lang="en-US"/>
        </a:p>
      </dgm:t>
    </dgm:pt>
    <dgm:pt modelId="{EF03BACA-8DC0-4F2E-A590-C1C968281615}">
      <dgm:prSet/>
      <dgm:spPr/>
      <dgm:t>
        <a:bodyPr/>
        <a:lstStyle/>
        <a:p>
          <a:r>
            <a:rPr lang="en-GB" b="1"/>
            <a:t>Storming</a:t>
          </a:r>
          <a:endParaRPr lang="en-US"/>
        </a:p>
      </dgm:t>
    </dgm:pt>
    <dgm:pt modelId="{F151DC3A-EE78-480B-A8B1-89C68D0AD5ED}" type="parTrans" cxnId="{45F44ACE-859D-49E4-AEC4-0539F8F6EBB6}">
      <dgm:prSet/>
      <dgm:spPr/>
      <dgm:t>
        <a:bodyPr/>
        <a:lstStyle/>
        <a:p>
          <a:endParaRPr lang="en-US"/>
        </a:p>
      </dgm:t>
    </dgm:pt>
    <dgm:pt modelId="{9F1A82ED-CCFC-4932-84E8-A3AA1CFF3293}" type="sibTrans" cxnId="{45F44ACE-859D-49E4-AEC4-0539F8F6EBB6}">
      <dgm:prSet/>
      <dgm:spPr/>
      <dgm:t>
        <a:bodyPr/>
        <a:lstStyle/>
        <a:p>
          <a:endParaRPr lang="en-US"/>
        </a:p>
      </dgm:t>
    </dgm:pt>
    <dgm:pt modelId="{C5A3D075-7852-4A4A-AFB6-A61EFB428E3C}">
      <dgm:prSet/>
      <dgm:spPr/>
      <dgm:t>
        <a:bodyPr/>
        <a:lstStyle/>
        <a:p>
          <a:r>
            <a:rPr lang="en-GB" b="1"/>
            <a:t>Team members are vying for position</a:t>
          </a:r>
          <a:endParaRPr lang="en-US"/>
        </a:p>
      </dgm:t>
    </dgm:pt>
    <dgm:pt modelId="{A4E6AA01-D407-4FA3-B305-C52513BCA69A}" type="parTrans" cxnId="{D208592F-E05D-40CB-B7B1-98B597060B81}">
      <dgm:prSet/>
      <dgm:spPr/>
      <dgm:t>
        <a:bodyPr/>
        <a:lstStyle/>
        <a:p>
          <a:endParaRPr lang="en-US"/>
        </a:p>
      </dgm:t>
    </dgm:pt>
    <dgm:pt modelId="{1480D0F5-F22F-4100-A49B-53C5B848AA78}" type="sibTrans" cxnId="{D208592F-E05D-40CB-B7B1-98B597060B81}">
      <dgm:prSet/>
      <dgm:spPr/>
      <dgm:t>
        <a:bodyPr/>
        <a:lstStyle/>
        <a:p>
          <a:endParaRPr lang="en-US"/>
        </a:p>
      </dgm:t>
    </dgm:pt>
    <dgm:pt modelId="{BE6C1A98-5690-4253-B381-DD5BF8268FFF}">
      <dgm:prSet/>
      <dgm:spPr/>
      <dgm:t>
        <a:bodyPr/>
        <a:lstStyle/>
        <a:p>
          <a:r>
            <a:rPr lang="en-GB" b="1"/>
            <a:t>Conflict occurs whilst sorting out roles and responsibilities</a:t>
          </a:r>
          <a:endParaRPr lang="en-US"/>
        </a:p>
      </dgm:t>
    </dgm:pt>
    <dgm:pt modelId="{544EF0A2-46B1-4256-AA55-31A81C8D1BEE}" type="parTrans" cxnId="{BC9455DB-E4F4-43C8-BA3E-D9A42D5654B4}">
      <dgm:prSet/>
      <dgm:spPr/>
      <dgm:t>
        <a:bodyPr/>
        <a:lstStyle/>
        <a:p>
          <a:endParaRPr lang="en-US"/>
        </a:p>
      </dgm:t>
    </dgm:pt>
    <dgm:pt modelId="{9FCE8B15-6017-4CAC-A443-BE9E90E0BC1F}" type="sibTrans" cxnId="{BC9455DB-E4F4-43C8-BA3E-D9A42D5654B4}">
      <dgm:prSet/>
      <dgm:spPr/>
      <dgm:t>
        <a:bodyPr/>
        <a:lstStyle/>
        <a:p>
          <a:endParaRPr lang="en-US"/>
        </a:p>
      </dgm:t>
    </dgm:pt>
    <dgm:pt modelId="{436B8AB7-CFBC-4DAC-A313-E9F2EF0BE06B}">
      <dgm:prSet/>
      <dgm:spPr/>
      <dgm:t>
        <a:bodyPr/>
        <a:lstStyle/>
        <a:p>
          <a:r>
            <a:rPr lang="en-GB" b="1"/>
            <a:t>Team members may resist the task at an emotional level</a:t>
          </a:r>
          <a:endParaRPr lang="en-US"/>
        </a:p>
      </dgm:t>
    </dgm:pt>
    <dgm:pt modelId="{A3CD221C-643E-495E-B261-77FD9DDF6CF2}" type="parTrans" cxnId="{A8F27065-E2D4-482C-992B-CDED63273166}">
      <dgm:prSet/>
      <dgm:spPr/>
      <dgm:t>
        <a:bodyPr/>
        <a:lstStyle/>
        <a:p>
          <a:endParaRPr lang="en-US"/>
        </a:p>
      </dgm:t>
    </dgm:pt>
    <dgm:pt modelId="{67607D58-03A4-435E-B48B-11624D181158}" type="sibTrans" cxnId="{A8F27065-E2D4-482C-992B-CDED63273166}">
      <dgm:prSet/>
      <dgm:spPr/>
      <dgm:t>
        <a:bodyPr/>
        <a:lstStyle/>
        <a:p>
          <a:endParaRPr lang="en-US"/>
        </a:p>
      </dgm:t>
    </dgm:pt>
    <dgm:pt modelId="{B6EE882A-36D0-4BDB-ACEB-45A8AD26A27E}" type="pres">
      <dgm:prSet presAssocID="{ABB9C2E2-4D03-4C9A-810D-134B20C731C0}" presName="diagram" presStyleCnt="0">
        <dgm:presLayoutVars>
          <dgm:dir/>
          <dgm:resizeHandles val="exact"/>
        </dgm:presLayoutVars>
      </dgm:prSet>
      <dgm:spPr/>
    </dgm:pt>
    <dgm:pt modelId="{39E2DA4A-4D01-4503-9784-BA64BE8913D8}" type="pres">
      <dgm:prSet presAssocID="{D4349FE0-5249-4E32-B949-85F75C40E489}" presName="node" presStyleLbl="node1" presStyleIdx="0" presStyleCnt="2">
        <dgm:presLayoutVars>
          <dgm:bulletEnabled val="1"/>
        </dgm:presLayoutVars>
      </dgm:prSet>
      <dgm:spPr/>
    </dgm:pt>
    <dgm:pt modelId="{B8C695FF-8EA6-4C2A-83F7-EA3ACABD8E01}" type="pres">
      <dgm:prSet presAssocID="{7C3CE569-A822-4CFF-9C21-AE3E529F0B0F}" presName="sibTrans" presStyleCnt="0"/>
      <dgm:spPr/>
    </dgm:pt>
    <dgm:pt modelId="{95B9237D-8300-437F-A283-0C9F9BA60ACB}" type="pres">
      <dgm:prSet presAssocID="{EF03BACA-8DC0-4F2E-A590-C1C968281615}" presName="node" presStyleLbl="node1" presStyleIdx="1" presStyleCnt="2">
        <dgm:presLayoutVars>
          <dgm:bulletEnabled val="1"/>
        </dgm:presLayoutVars>
      </dgm:prSet>
      <dgm:spPr/>
    </dgm:pt>
  </dgm:ptLst>
  <dgm:cxnLst>
    <dgm:cxn modelId="{5F815D0F-5634-4DDD-9CE7-68048F56A8F4}" type="presOf" srcId="{DA6A566E-D8EE-412D-8CDA-7FE7C1853BC8}" destId="{39E2DA4A-4D01-4503-9784-BA64BE8913D8}" srcOrd="0" destOrd="3" presId="urn:microsoft.com/office/officeart/2005/8/layout/default"/>
    <dgm:cxn modelId="{7D7CF912-42DC-428A-9D8F-31EE521EF047}" type="presOf" srcId="{D4349FE0-5249-4E32-B949-85F75C40E489}" destId="{39E2DA4A-4D01-4503-9784-BA64BE8913D8}" srcOrd="0" destOrd="0" presId="urn:microsoft.com/office/officeart/2005/8/layout/default"/>
    <dgm:cxn modelId="{5C20F915-200C-4D94-BBE4-9B7F28499187}" type="presOf" srcId="{7A9C36EC-6C5E-4CB1-AEBF-6397AFDB047C}" destId="{39E2DA4A-4D01-4503-9784-BA64BE8913D8}" srcOrd="0" destOrd="7" presId="urn:microsoft.com/office/officeart/2005/8/layout/default"/>
    <dgm:cxn modelId="{D208592F-E05D-40CB-B7B1-98B597060B81}" srcId="{EF03BACA-8DC0-4F2E-A590-C1C968281615}" destId="{C5A3D075-7852-4A4A-AFB6-A61EFB428E3C}" srcOrd="0" destOrd="0" parTransId="{A4E6AA01-D407-4FA3-B305-C52513BCA69A}" sibTransId="{1480D0F5-F22F-4100-A49B-53C5B848AA78}"/>
    <dgm:cxn modelId="{D6A0993D-A5B2-4D09-A631-8D9A6E35700D}" srcId="{D4349FE0-5249-4E32-B949-85F75C40E489}" destId="{8171B7D8-45A3-47C3-921A-68B4D1BFAE4F}" srcOrd="7" destOrd="0" parTransId="{F0A7215E-FD09-4826-9CDE-9B6F8F60284B}" sibTransId="{CEEFBA0A-B766-49D7-B564-D88733C9A459}"/>
    <dgm:cxn modelId="{E49D1463-5D62-4C13-BD3C-488DE8EDDBA9}" type="presOf" srcId="{C5A3D075-7852-4A4A-AFB6-A61EFB428E3C}" destId="{95B9237D-8300-437F-A283-0C9F9BA60ACB}" srcOrd="0" destOrd="1" presId="urn:microsoft.com/office/officeart/2005/8/layout/default"/>
    <dgm:cxn modelId="{CCB16744-6537-4680-BCD7-DFC9CE3DB56B}" srcId="{D4349FE0-5249-4E32-B949-85F75C40E489}" destId="{F29E4B79-6087-499F-9D04-3C334E38EE92}" srcOrd="3" destOrd="0" parTransId="{4A372238-96D8-45DC-8AA0-3CC723532A7B}" sibTransId="{CE28003D-0A1A-46D2-ADCF-0B4583890C23}"/>
    <dgm:cxn modelId="{ADA38564-BC3D-4C45-8639-7B3B81E515F4}" srcId="{D4349FE0-5249-4E32-B949-85F75C40E489}" destId="{304E8437-7031-47D9-BDB4-50DE862F53A6}" srcOrd="0" destOrd="0" parTransId="{B787EBCC-C640-4FDE-9434-99C38DB60676}" sibTransId="{D1FFF096-3BEE-4299-ABB0-E87AF0A4843B}"/>
    <dgm:cxn modelId="{A8F27065-E2D4-482C-992B-CDED63273166}" srcId="{EF03BACA-8DC0-4F2E-A590-C1C968281615}" destId="{436B8AB7-CFBC-4DAC-A313-E9F2EF0BE06B}" srcOrd="2" destOrd="0" parTransId="{A3CD221C-643E-495E-B261-77FD9DDF6CF2}" sibTransId="{67607D58-03A4-435E-B48B-11624D181158}"/>
    <dgm:cxn modelId="{FF1C2066-C1A0-4024-B739-2B0E5B7AC5C9}" type="presOf" srcId="{304E8437-7031-47D9-BDB4-50DE862F53A6}" destId="{39E2DA4A-4D01-4503-9784-BA64BE8913D8}" srcOrd="0" destOrd="1" presId="urn:microsoft.com/office/officeart/2005/8/layout/default"/>
    <dgm:cxn modelId="{6565764D-475A-4D72-94D0-4BCC7B10D1EA}" type="presOf" srcId="{A6EF9EE7-2F03-4E75-8E1E-23D91EBAA99B}" destId="{39E2DA4A-4D01-4503-9784-BA64BE8913D8}" srcOrd="0" destOrd="5" presId="urn:microsoft.com/office/officeart/2005/8/layout/default"/>
    <dgm:cxn modelId="{8A351E70-ECF0-46CA-81E8-93FD581F1681}" type="presOf" srcId="{0D8374BB-6C51-4F0E-BD4F-35EEDD6B9151}" destId="{39E2DA4A-4D01-4503-9784-BA64BE8913D8}" srcOrd="0" destOrd="2" presId="urn:microsoft.com/office/officeart/2005/8/layout/default"/>
    <dgm:cxn modelId="{0FC7F175-737F-43E5-8082-C126C1968809}" srcId="{ABB9C2E2-4D03-4C9A-810D-134B20C731C0}" destId="{D4349FE0-5249-4E32-B949-85F75C40E489}" srcOrd="0" destOrd="0" parTransId="{7A590A52-DED5-4E91-9DEA-A348CB7786D4}" sibTransId="{7C3CE569-A822-4CFF-9C21-AE3E529F0B0F}"/>
    <dgm:cxn modelId="{3B9DF275-EAA7-4434-A63C-A9F967C095CA}" type="presOf" srcId="{F29E4B79-6087-499F-9D04-3C334E38EE92}" destId="{39E2DA4A-4D01-4503-9784-BA64BE8913D8}" srcOrd="0" destOrd="4" presId="urn:microsoft.com/office/officeart/2005/8/layout/default"/>
    <dgm:cxn modelId="{91B6C99C-34F1-413D-9576-6796E9F754CE}" srcId="{D4349FE0-5249-4E32-B949-85F75C40E489}" destId="{AF9BDD89-BA9C-4E14-8454-D7A8D0D7D1F9}" srcOrd="5" destOrd="0" parTransId="{A95B4AEE-DE76-4C89-B924-2D1F147EB6AF}" sibTransId="{143281B3-30B4-4624-955C-772EAF830F8B}"/>
    <dgm:cxn modelId="{C806BCA3-200F-47CA-964E-6B764A199490}" type="presOf" srcId="{8171B7D8-45A3-47C3-921A-68B4D1BFAE4F}" destId="{39E2DA4A-4D01-4503-9784-BA64BE8913D8}" srcOrd="0" destOrd="8" presId="urn:microsoft.com/office/officeart/2005/8/layout/default"/>
    <dgm:cxn modelId="{A155C1A5-F224-4D4F-B913-677C40EE9201}" srcId="{D4349FE0-5249-4E32-B949-85F75C40E489}" destId="{0D8374BB-6C51-4F0E-BD4F-35EEDD6B9151}" srcOrd="1" destOrd="0" parTransId="{4AE5E7C0-1A56-44FC-A1F8-3FB928113C76}" sibTransId="{C20E1F6C-D368-49B9-B286-644FF8569D0D}"/>
    <dgm:cxn modelId="{EC6B15AC-BB7D-434E-88E8-4BF94A9B7DDF}" type="presOf" srcId="{AF9BDD89-BA9C-4E14-8454-D7A8D0D7D1F9}" destId="{39E2DA4A-4D01-4503-9784-BA64BE8913D8}" srcOrd="0" destOrd="6" presId="urn:microsoft.com/office/officeart/2005/8/layout/default"/>
    <dgm:cxn modelId="{76B3E9AC-6EC6-4923-8A62-F5A1526BA0F8}" type="presOf" srcId="{EF03BACA-8DC0-4F2E-A590-C1C968281615}" destId="{95B9237D-8300-437F-A283-0C9F9BA60ACB}" srcOrd="0" destOrd="0" presId="urn:microsoft.com/office/officeart/2005/8/layout/default"/>
    <dgm:cxn modelId="{51C674BA-87A6-4372-8CCD-D90524A9BE8F}" type="presOf" srcId="{BE6C1A98-5690-4253-B381-DD5BF8268FFF}" destId="{95B9237D-8300-437F-A283-0C9F9BA60ACB}" srcOrd="0" destOrd="2" presId="urn:microsoft.com/office/officeart/2005/8/layout/default"/>
    <dgm:cxn modelId="{6789C7BC-03F1-4925-87E9-131F96DA66B8}" type="presOf" srcId="{ABB9C2E2-4D03-4C9A-810D-134B20C731C0}" destId="{B6EE882A-36D0-4BDB-ACEB-45A8AD26A27E}" srcOrd="0" destOrd="0" presId="urn:microsoft.com/office/officeart/2005/8/layout/default"/>
    <dgm:cxn modelId="{422033BD-C3F6-49B2-A625-474EAF64F39E}" srcId="{D4349FE0-5249-4E32-B949-85F75C40E489}" destId="{DA6A566E-D8EE-412D-8CDA-7FE7C1853BC8}" srcOrd="2" destOrd="0" parTransId="{51016FF3-BCEB-4CC5-9D60-A535FFCBB307}" sibTransId="{6F2B8AEA-90D3-4ED3-A8F3-20B86AEC052E}"/>
    <dgm:cxn modelId="{45F44ACE-859D-49E4-AEC4-0539F8F6EBB6}" srcId="{ABB9C2E2-4D03-4C9A-810D-134B20C731C0}" destId="{EF03BACA-8DC0-4F2E-A590-C1C968281615}" srcOrd="1" destOrd="0" parTransId="{F151DC3A-EE78-480B-A8B1-89C68D0AD5ED}" sibTransId="{9F1A82ED-CCFC-4932-84E8-A3AA1CFF3293}"/>
    <dgm:cxn modelId="{BC9455DB-E4F4-43C8-BA3E-D9A42D5654B4}" srcId="{EF03BACA-8DC0-4F2E-A590-C1C968281615}" destId="{BE6C1A98-5690-4253-B381-DD5BF8268FFF}" srcOrd="1" destOrd="0" parTransId="{544EF0A2-46B1-4256-AA55-31A81C8D1BEE}" sibTransId="{9FCE8B15-6017-4CAC-A443-BE9E90E0BC1F}"/>
    <dgm:cxn modelId="{2CF9A6EB-C01E-4997-8224-D518905A2614}" srcId="{D4349FE0-5249-4E32-B949-85F75C40E489}" destId="{A6EF9EE7-2F03-4E75-8E1E-23D91EBAA99B}" srcOrd="4" destOrd="0" parTransId="{31209F37-CE92-4AC3-92B0-FCF418CD0B29}" sibTransId="{91934C6D-D35B-4BCC-95C2-18A6B9A08334}"/>
    <dgm:cxn modelId="{F4B94DEF-053A-4E9C-A516-B09E1B4EA8C2}" type="presOf" srcId="{436B8AB7-CFBC-4DAC-A313-E9F2EF0BE06B}" destId="{95B9237D-8300-437F-A283-0C9F9BA60ACB}" srcOrd="0" destOrd="3" presId="urn:microsoft.com/office/officeart/2005/8/layout/default"/>
    <dgm:cxn modelId="{FAA568F6-A92C-41B6-95A5-651F07D625B6}" srcId="{D4349FE0-5249-4E32-B949-85F75C40E489}" destId="{7A9C36EC-6C5E-4CB1-AEBF-6397AFDB047C}" srcOrd="6" destOrd="0" parTransId="{7B96ED09-B96A-4D97-BA8B-D0BE8E093480}" sibTransId="{FA428327-B593-4E0F-9446-F81B694C7C9E}"/>
    <dgm:cxn modelId="{ABA6AC24-BF39-4C68-AAE6-B7CFC5CC0BBB}" type="presParOf" srcId="{B6EE882A-36D0-4BDB-ACEB-45A8AD26A27E}" destId="{39E2DA4A-4D01-4503-9784-BA64BE8913D8}" srcOrd="0" destOrd="0" presId="urn:microsoft.com/office/officeart/2005/8/layout/default"/>
    <dgm:cxn modelId="{3B1AA630-126A-4536-A86A-F64906DBA594}" type="presParOf" srcId="{B6EE882A-36D0-4BDB-ACEB-45A8AD26A27E}" destId="{B8C695FF-8EA6-4C2A-83F7-EA3ACABD8E01}" srcOrd="1" destOrd="0" presId="urn:microsoft.com/office/officeart/2005/8/layout/default"/>
    <dgm:cxn modelId="{E7468738-AE01-47D9-9516-1B2C786F880D}" type="presParOf" srcId="{B6EE882A-36D0-4BDB-ACEB-45A8AD26A27E}" destId="{95B9237D-8300-437F-A283-0C9F9BA60ACB}"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D0410A-1567-4740-A973-CDC5167BFFC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E4E18DCD-8C7D-475F-99BA-289ADEE15E36}">
      <dgm:prSet/>
      <dgm:spPr/>
      <dgm:t>
        <a:bodyPr/>
        <a:lstStyle/>
        <a:p>
          <a:r>
            <a:rPr lang="en-GB" b="1"/>
            <a:t>Norming</a:t>
          </a:r>
          <a:endParaRPr lang="en-US"/>
        </a:p>
      </dgm:t>
    </dgm:pt>
    <dgm:pt modelId="{87036538-0FDC-459E-AD1F-655C306B812E}" type="parTrans" cxnId="{1CB248F9-7BA9-431C-8815-DA59AC433CC9}">
      <dgm:prSet/>
      <dgm:spPr/>
      <dgm:t>
        <a:bodyPr/>
        <a:lstStyle/>
        <a:p>
          <a:endParaRPr lang="en-US"/>
        </a:p>
      </dgm:t>
    </dgm:pt>
    <dgm:pt modelId="{6C5E040D-C23A-41D4-8FE2-F21B0BE498AD}" type="sibTrans" cxnId="{1CB248F9-7BA9-431C-8815-DA59AC433CC9}">
      <dgm:prSet/>
      <dgm:spPr/>
      <dgm:t>
        <a:bodyPr/>
        <a:lstStyle/>
        <a:p>
          <a:endParaRPr lang="en-US"/>
        </a:p>
      </dgm:t>
    </dgm:pt>
    <dgm:pt modelId="{2CBB9B30-DDFB-4CB5-8BC0-2EC2A445966B}">
      <dgm:prSet/>
      <dgm:spPr/>
      <dgm:t>
        <a:bodyPr/>
        <a:lstStyle/>
        <a:p>
          <a:r>
            <a:rPr lang="en-GB" b="1"/>
            <a:t>Co-operation develops</a:t>
          </a:r>
          <a:endParaRPr lang="en-US"/>
        </a:p>
      </dgm:t>
    </dgm:pt>
    <dgm:pt modelId="{C7B08DF7-59A9-4140-AE46-BCE955A357BE}" type="parTrans" cxnId="{18CDF1E5-F393-410A-8D7F-8F39F86736D6}">
      <dgm:prSet/>
      <dgm:spPr/>
      <dgm:t>
        <a:bodyPr/>
        <a:lstStyle/>
        <a:p>
          <a:endParaRPr lang="en-US"/>
        </a:p>
      </dgm:t>
    </dgm:pt>
    <dgm:pt modelId="{E128A1DB-247F-4FEA-94C8-8C6E7E7A2EEE}" type="sibTrans" cxnId="{18CDF1E5-F393-410A-8D7F-8F39F86736D6}">
      <dgm:prSet/>
      <dgm:spPr/>
      <dgm:t>
        <a:bodyPr/>
        <a:lstStyle/>
        <a:p>
          <a:endParaRPr lang="en-US"/>
        </a:p>
      </dgm:t>
    </dgm:pt>
    <dgm:pt modelId="{891BDAC4-E907-4EB5-9000-198D9DA49AAB}">
      <dgm:prSet/>
      <dgm:spPr/>
      <dgm:t>
        <a:bodyPr/>
        <a:lstStyle/>
        <a:p>
          <a:r>
            <a:rPr lang="en-GB" b="1"/>
            <a:t>The team's “norms” are developed</a:t>
          </a:r>
          <a:endParaRPr lang="en-US"/>
        </a:p>
      </dgm:t>
    </dgm:pt>
    <dgm:pt modelId="{9F5EBADA-3515-4F18-9CD3-717C7BCD31AD}" type="parTrans" cxnId="{E8F1E916-55A8-4EF1-B043-E8B86B4A1E86}">
      <dgm:prSet/>
      <dgm:spPr/>
      <dgm:t>
        <a:bodyPr/>
        <a:lstStyle/>
        <a:p>
          <a:endParaRPr lang="en-US"/>
        </a:p>
      </dgm:t>
    </dgm:pt>
    <dgm:pt modelId="{D32D9563-9155-4E56-968D-30A81499CCE8}" type="sibTrans" cxnId="{E8F1E916-55A8-4EF1-B043-E8B86B4A1E86}">
      <dgm:prSet/>
      <dgm:spPr/>
      <dgm:t>
        <a:bodyPr/>
        <a:lstStyle/>
        <a:p>
          <a:endParaRPr lang="en-US"/>
        </a:p>
      </dgm:t>
    </dgm:pt>
    <dgm:pt modelId="{054E7727-EC47-49B4-9B30-81F1B20651CD}">
      <dgm:prSet/>
      <dgm:spPr/>
      <dgm:t>
        <a:bodyPr/>
        <a:lstStyle/>
        <a:p>
          <a:r>
            <a:rPr lang="en-GB" b="1"/>
            <a:t>Conflicts are settled</a:t>
          </a:r>
          <a:endParaRPr lang="en-US"/>
        </a:p>
      </dgm:t>
    </dgm:pt>
    <dgm:pt modelId="{D05540E4-746F-4971-A48C-90D08D5222A4}" type="parTrans" cxnId="{672EEACA-6EA7-4832-B669-0262650E39C3}">
      <dgm:prSet/>
      <dgm:spPr/>
      <dgm:t>
        <a:bodyPr/>
        <a:lstStyle/>
        <a:p>
          <a:endParaRPr lang="en-US"/>
        </a:p>
      </dgm:t>
    </dgm:pt>
    <dgm:pt modelId="{5974FC85-AF54-449C-9280-77A4498820C2}" type="sibTrans" cxnId="{672EEACA-6EA7-4832-B669-0262650E39C3}">
      <dgm:prSet/>
      <dgm:spPr/>
      <dgm:t>
        <a:bodyPr/>
        <a:lstStyle/>
        <a:p>
          <a:endParaRPr lang="en-US"/>
        </a:p>
      </dgm:t>
    </dgm:pt>
    <dgm:pt modelId="{720CB21D-C48C-4450-AC75-260B7E6BECBB}">
      <dgm:prSet/>
      <dgm:spPr/>
      <dgm:t>
        <a:bodyPr/>
        <a:lstStyle/>
        <a:p>
          <a:r>
            <a:rPr lang="en-GB" b="1"/>
            <a:t>Views are exchanged</a:t>
          </a:r>
          <a:endParaRPr lang="en-US"/>
        </a:p>
      </dgm:t>
    </dgm:pt>
    <dgm:pt modelId="{A6117ECB-AF0B-4E12-BC8F-43AE49753356}" type="parTrans" cxnId="{5AC367D4-51EC-425B-8F08-FE4B6A56171C}">
      <dgm:prSet/>
      <dgm:spPr/>
      <dgm:t>
        <a:bodyPr/>
        <a:lstStyle/>
        <a:p>
          <a:endParaRPr lang="en-US"/>
        </a:p>
      </dgm:t>
    </dgm:pt>
    <dgm:pt modelId="{D350D7D2-97F2-4EDF-B8E8-F1C2C37544D5}" type="sibTrans" cxnId="{5AC367D4-51EC-425B-8F08-FE4B6A56171C}">
      <dgm:prSet/>
      <dgm:spPr/>
      <dgm:t>
        <a:bodyPr/>
        <a:lstStyle/>
        <a:p>
          <a:endParaRPr lang="en-US"/>
        </a:p>
      </dgm:t>
    </dgm:pt>
    <dgm:pt modelId="{5C9A8FFB-FBE6-4305-8F80-FCC27E45C6A5}">
      <dgm:prSet/>
      <dgm:spPr/>
      <dgm:t>
        <a:bodyPr/>
        <a:lstStyle/>
        <a:p>
          <a:r>
            <a:rPr lang="en-GB" b="1"/>
            <a:t>Performing</a:t>
          </a:r>
          <a:endParaRPr lang="en-US"/>
        </a:p>
      </dgm:t>
    </dgm:pt>
    <dgm:pt modelId="{7AF5FE21-EEC2-4A29-94E6-44C07B9AA7C6}" type="parTrans" cxnId="{03D93C2E-B2C2-4215-A78A-19438DD55D0D}">
      <dgm:prSet/>
      <dgm:spPr/>
      <dgm:t>
        <a:bodyPr/>
        <a:lstStyle/>
        <a:p>
          <a:endParaRPr lang="en-US"/>
        </a:p>
      </dgm:t>
    </dgm:pt>
    <dgm:pt modelId="{FEC10713-DBFB-4157-946B-191939936345}" type="sibTrans" cxnId="{03D93C2E-B2C2-4215-A78A-19438DD55D0D}">
      <dgm:prSet/>
      <dgm:spPr/>
      <dgm:t>
        <a:bodyPr/>
        <a:lstStyle/>
        <a:p>
          <a:endParaRPr lang="en-US"/>
        </a:p>
      </dgm:t>
    </dgm:pt>
    <dgm:pt modelId="{77F3112F-A909-4267-8D52-F34411C1B8BB}">
      <dgm:prSet/>
      <dgm:spPr/>
      <dgm:t>
        <a:bodyPr/>
        <a:lstStyle/>
        <a:p>
          <a:r>
            <a:rPr lang="en-GB" b="1"/>
            <a:t>Teamwork is achieved</a:t>
          </a:r>
          <a:endParaRPr lang="en-US"/>
        </a:p>
      </dgm:t>
    </dgm:pt>
    <dgm:pt modelId="{F9C92AFC-F465-48BD-8B8A-F83DAC785906}" type="parTrans" cxnId="{F270805A-246D-4C02-8BB5-77B954667023}">
      <dgm:prSet/>
      <dgm:spPr/>
      <dgm:t>
        <a:bodyPr/>
        <a:lstStyle/>
        <a:p>
          <a:endParaRPr lang="en-US"/>
        </a:p>
      </dgm:t>
    </dgm:pt>
    <dgm:pt modelId="{1EFEBDCF-EF3D-4D1D-BA02-CFA07B253D50}" type="sibTrans" cxnId="{F270805A-246D-4C02-8BB5-77B954667023}">
      <dgm:prSet/>
      <dgm:spPr/>
      <dgm:t>
        <a:bodyPr/>
        <a:lstStyle/>
        <a:p>
          <a:endParaRPr lang="en-US"/>
        </a:p>
      </dgm:t>
    </dgm:pt>
    <dgm:pt modelId="{825D2912-AFEB-4736-8AF1-D647874CB022}">
      <dgm:prSet/>
      <dgm:spPr/>
      <dgm:t>
        <a:bodyPr/>
        <a:lstStyle/>
        <a:p>
          <a:r>
            <a:rPr lang="en-GB" b="1"/>
            <a:t>Roles are flexible and fully supported</a:t>
          </a:r>
          <a:endParaRPr lang="en-US"/>
        </a:p>
      </dgm:t>
    </dgm:pt>
    <dgm:pt modelId="{CE4AD68F-6240-4DDB-809B-C8A3F4A0D0E0}" type="parTrans" cxnId="{8CA9DF4D-44AE-41FF-B8CE-471C5A5983EC}">
      <dgm:prSet/>
      <dgm:spPr/>
      <dgm:t>
        <a:bodyPr/>
        <a:lstStyle/>
        <a:p>
          <a:endParaRPr lang="en-US"/>
        </a:p>
      </dgm:t>
    </dgm:pt>
    <dgm:pt modelId="{3CDDC6B3-5206-429C-9656-0828C6E05D05}" type="sibTrans" cxnId="{8CA9DF4D-44AE-41FF-B8CE-471C5A5983EC}">
      <dgm:prSet/>
      <dgm:spPr/>
      <dgm:t>
        <a:bodyPr/>
        <a:lstStyle/>
        <a:p>
          <a:endParaRPr lang="en-US"/>
        </a:p>
      </dgm:t>
    </dgm:pt>
    <dgm:pt modelId="{ECA2EB6C-CD2A-49F0-9DC5-1FD06F4912DF}">
      <dgm:prSet/>
      <dgm:spPr/>
      <dgm:t>
        <a:bodyPr/>
        <a:lstStyle/>
        <a:p>
          <a:r>
            <a:rPr lang="en-GB" b="1"/>
            <a:t>Solutions are found and implemented</a:t>
          </a:r>
          <a:endParaRPr lang="en-US"/>
        </a:p>
      </dgm:t>
    </dgm:pt>
    <dgm:pt modelId="{CA0B4BF1-A28A-4D1C-A793-F99973CF8606}" type="parTrans" cxnId="{CA3080CE-6470-43C1-8568-8C991135771F}">
      <dgm:prSet/>
      <dgm:spPr/>
      <dgm:t>
        <a:bodyPr/>
        <a:lstStyle/>
        <a:p>
          <a:endParaRPr lang="en-US"/>
        </a:p>
      </dgm:t>
    </dgm:pt>
    <dgm:pt modelId="{A434E459-5757-41CA-A666-CCE4AF77A968}" type="sibTrans" cxnId="{CA3080CE-6470-43C1-8568-8C991135771F}">
      <dgm:prSet/>
      <dgm:spPr/>
      <dgm:t>
        <a:bodyPr/>
        <a:lstStyle/>
        <a:p>
          <a:endParaRPr lang="en-US"/>
        </a:p>
      </dgm:t>
    </dgm:pt>
    <dgm:pt modelId="{ECEBD02A-1D63-4650-A6B8-001107A92174}">
      <dgm:prSet/>
      <dgm:spPr/>
      <dgm:t>
        <a:bodyPr/>
        <a:lstStyle/>
        <a:p>
          <a:r>
            <a:rPr lang="en-GB" b="1"/>
            <a:t>Excellence is achieved in standards of working</a:t>
          </a:r>
          <a:endParaRPr lang="en-US"/>
        </a:p>
      </dgm:t>
    </dgm:pt>
    <dgm:pt modelId="{06FEA58A-4981-46A8-9444-F0871329C9EF}" type="parTrans" cxnId="{4D19508D-744A-4005-ADF8-3A28D61294D5}">
      <dgm:prSet/>
      <dgm:spPr/>
      <dgm:t>
        <a:bodyPr/>
        <a:lstStyle/>
        <a:p>
          <a:endParaRPr lang="en-US"/>
        </a:p>
      </dgm:t>
    </dgm:pt>
    <dgm:pt modelId="{96379059-9F2E-4767-ADDC-496E30B0F46B}" type="sibTrans" cxnId="{4D19508D-744A-4005-ADF8-3A28D61294D5}">
      <dgm:prSet/>
      <dgm:spPr/>
      <dgm:t>
        <a:bodyPr/>
        <a:lstStyle/>
        <a:p>
          <a:endParaRPr lang="en-US"/>
        </a:p>
      </dgm:t>
    </dgm:pt>
    <dgm:pt modelId="{173640EF-0182-4906-BC9D-78DAE57593EE}">
      <dgm:prSet/>
      <dgm:spPr/>
      <dgm:t>
        <a:bodyPr/>
        <a:lstStyle/>
        <a:p>
          <a:r>
            <a:rPr lang="en-GB" b="1"/>
            <a:t>External leadership is minimised as team self-manages</a:t>
          </a:r>
          <a:endParaRPr lang="en-US"/>
        </a:p>
      </dgm:t>
    </dgm:pt>
    <dgm:pt modelId="{4D9A38F6-B54B-4031-B4B3-8CD197C90A12}" type="parTrans" cxnId="{9507A440-AC5F-447C-AE27-E0B3A4FA49D4}">
      <dgm:prSet/>
      <dgm:spPr/>
      <dgm:t>
        <a:bodyPr/>
        <a:lstStyle/>
        <a:p>
          <a:endParaRPr lang="en-US"/>
        </a:p>
      </dgm:t>
    </dgm:pt>
    <dgm:pt modelId="{0B8E52EA-FB3A-48B1-9403-C4EBFDDE1B54}" type="sibTrans" cxnId="{9507A440-AC5F-447C-AE27-E0B3A4FA49D4}">
      <dgm:prSet/>
      <dgm:spPr/>
      <dgm:t>
        <a:bodyPr/>
        <a:lstStyle/>
        <a:p>
          <a:endParaRPr lang="en-US"/>
        </a:p>
      </dgm:t>
    </dgm:pt>
    <dgm:pt modelId="{5C957D72-2F15-4D51-9F39-2111464458F2}" type="pres">
      <dgm:prSet presAssocID="{D6D0410A-1567-4740-A973-CDC5167BFFC6}" presName="diagram" presStyleCnt="0">
        <dgm:presLayoutVars>
          <dgm:dir/>
          <dgm:resizeHandles val="exact"/>
        </dgm:presLayoutVars>
      </dgm:prSet>
      <dgm:spPr/>
    </dgm:pt>
    <dgm:pt modelId="{2EC81CBA-57FA-4E85-AC16-87B08F82FB06}" type="pres">
      <dgm:prSet presAssocID="{E4E18DCD-8C7D-475F-99BA-289ADEE15E36}" presName="node" presStyleLbl="node1" presStyleIdx="0" presStyleCnt="2">
        <dgm:presLayoutVars>
          <dgm:bulletEnabled val="1"/>
        </dgm:presLayoutVars>
      </dgm:prSet>
      <dgm:spPr/>
    </dgm:pt>
    <dgm:pt modelId="{922AE51F-9C7C-4978-949E-310C6D54D794}" type="pres">
      <dgm:prSet presAssocID="{6C5E040D-C23A-41D4-8FE2-F21B0BE498AD}" presName="sibTrans" presStyleCnt="0"/>
      <dgm:spPr/>
    </dgm:pt>
    <dgm:pt modelId="{1DC998D4-4644-41B4-BB49-96E8689B5586}" type="pres">
      <dgm:prSet presAssocID="{5C9A8FFB-FBE6-4305-8F80-FCC27E45C6A5}" presName="node" presStyleLbl="node1" presStyleIdx="1" presStyleCnt="2">
        <dgm:presLayoutVars>
          <dgm:bulletEnabled val="1"/>
        </dgm:presLayoutVars>
      </dgm:prSet>
      <dgm:spPr/>
    </dgm:pt>
  </dgm:ptLst>
  <dgm:cxnLst>
    <dgm:cxn modelId="{18FCC510-AC00-4823-8B78-3A4B7419204A}" type="presOf" srcId="{77F3112F-A909-4267-8D52-F34411C1B8BB}" destId="{1DC998D4-4644-41B4-BB49-96E8689B5586}" srcOrd="0" destOrd="1" presId="urn:microsoft.com/office/officeart/2005/8/layout/default"/>
    <dgm:cxn modelId="{E8F1E916-55A8-4EF1-B043-E8B86B4A1E86}" srcId="{E4E18DCD-8C7D-475F-99BA-289ADEE15E36}" destId="{891BDAC4-E907-4EB5-9000-198D9DA49AAB}" srcOrd="1" destOrd="0" parTransId="{9F5EBADA-3515-4F18-9CD3-717C7BCD31AD}" sibTransId="{D32D9563-9155-4E56-968D-30A81499CCE8}"/>
    <dgm:cxn modelId="{C8955F1D-C0EF-4383-8A40-52D4E88F04A9}" type="presOf" srcId="{720CB21D-C48C-4450-AC75-260B7E6BECBB}" destId="{2EC81CBA-57FA-4E85-AC16-87B08F82FB06}" srcOrd="0" destOrd="4" presId="urn:microsoft.com/office/officeart/2005/8/layout/default"/>
    <dgm:cxn modelId="{E2D4781D-75D8-438E-81BD-3C9E7A9E6757}" type="presOf" srcId="{825D2912-AFEB-4736-8AF1-D647874CB022}" destId="{1DC998D4-4644-41B4-BB49-96E8689B5586}" srcOrd="0" destOrd="2" presId="urn:microsoft.com/office/officeart/2005/8/layout/default"/>
    <dgm:cxn modelId="{03D93C2E-B2C2-4215-A78A-19438DD55D0D}" srcId="{D6D0410A-1567-4740-A973-CDC5167BFFC6}" destId="{5C9A8FFB-FBE6-4305-8F80-FCC27E45C6A5}" srcOrd="1" destOrd="0" parTransId="{7AF5FE21-EEC2-4A29-94E6-44C07B9AA7C6}" sibTransId="{FEC10713-DBFB-4157-946B-191939936345}"/>
    <dgm:cxn modelId="{B4A8E138-946F-4451-A035-115D0C0BA002}" type="presOf" srcId="{054E7727-EC47-49B4-9B30-81F1B20651CD}" destId="{2EC81CBA-57FA-4E85-AC16-87B08F82FB06}" srcOrd="0" destOrd="3" presId="urn:microsoft.com/office/officeart/2005/8/layout/default"/>
    <dgm:cxn modelId="{9507A440-AC5F-447C-AE27-E0B3A4FA49D4}" srcId="{5C9A8FFB-FBE6-4305-8F80-FCC27E45C6A5}" destId="{173640EF-0182-4906-BC9D-78DAE57593EE}" srcOrd="4" destOrd="0" parTransId="{4D9A38F6-B54B-4031-B4B3-8CD197C90A12}" sibTransId="{0B8E52EA-FB3A-48B1-9403-C4EBFDDE1B54}"/>
    <dgm:cxn modelId="{1D79A15F-05BF-4161-9082-9158B66B5CE0}" type="presOf" srcId="{173640EF-0182-4906-BC9D-78DAE57593EE}" destId="{1DC998D4-4644-41B4-BB49-96E8689B5586}" srcOrd="0" destOrd="5" presId="urn:microsoft.com/office/officeart/2005/8/layout/default"/>
    <dgm:cxn modelId="{FAE63569-6237-492B-8FC0-355D9EDF7DDE}" type="presOf" srcId="{5C9A8FFB-FBE6-4305-8F80-FCC27E45C6A5}" destId="{1DC998D4-4644-41B4-BB49-96E8689B5586}" srcOrd="0" destOrd="0" presId="urn:microsoft.com/office/officeart/2005/8/layout/default"/>
    <dgm:cxn modelId="{8CA9DF4D-44AE-41FF-B8CE-471C5A5983EC}" srcId="{5C9A8FFB-FBE6-4305-8F80-FCC27E45C6A5}" destId="{825D2912-AFEB-4736-8AF1-D647874CB022}" srcOrd="1" destOrd="0" parTransId="{CE4AD68F-6240-4DDB-809B-C8A3F4A0D0E0}" sibTransId="{3CDDC6B3-5206-429C-9656-0828C6E05D05}"/>
    <dgm:cxn modelId="{8CDFA472-B21F-4E0D-803F-2C3B9834FDA3}" type="presOf" srcId="{ECEBD02A-1D63-4650-A6B8-001107A92174}" destId="{1DC998D4-4644-41B4-BB49-96E8689B5586}" srcOrd="0" destOrd="4" presId="urn:microsoft.com/office/officeart/2005/8/layout/default"/>
    <dgm:cxn modelId="{F270805A-246D-4C02-8BB5-77B954667023}" srcId="{5C9A8FFB-FBE6-4305-8F80-FCC27E45C6A5}" destId="{77F3112F-A909-4267-8D52-F34411C1B8BB}" srcOrd="0" destOrd="0" parTransId="{F9C92AFC-F465-48BD-8B8A-F83DAC785906}" sibTransId="{1EFEBDCF-EF3D-4D1D-BA02-CFA07B253D50}"/>
    <dgm:cxn modelId="{4D19508D-744A-4005-ADF8-3A28D61294D5}" srcId="{5C9A8FFB-FBE6-4305-8F80-FCC27E45C6A5}" destId="{ECEBD02A-1D63-4650-A6B8-001107A92174}" srcOrd="3" destOrd="0" parTransId="{06FEA58A-4981-46A8-9444-F0871329C9EF}" sibTransId="{96379059-9F2E-4767-ADDC-496E30B0F46B}"/>
    <dgm:cxn modelId="{F9F108BC-0503-41E0-9354-4CB67D2CC2E1}" type="presOf" srcId="{E4E18DCD-8C7D-475F-99BA-289ADEE15E36}" destId="{2EC81CBA-57FA-4E85-AC16-87B08F82FB06}" srcOrd="0" destOrd="0" presId="urn:microsoft.com/office/officeart/2005/8/layout/default"/>
    <dgm:cxn modelId="{91DDE0C4-8D98-4BAD-8FD4-1F5D0FC07818}" type="presOf" srcId="{891BDAC4-E907-4EB5-9000-198D9DA49AAB}" destId="{2EC81CBA-57FA-4E85-AC16-87B08F82FB06}" srcOrd="0" destOrd="2" presId="urn:microsoft.com/office/officeart/2005/8/layout/default"/>
    <dgm:cxn modelId="{7F9AEEC9-A196-4027-8662-EF9D4FF2F42B}" type="presOf" srcId="{ECA2EB6C-CD2A-49F0-9DC5-1FD06F4912DF}" destId="{1DC998D4-4644-41B4-BB49-96E8689B5586}" srcOrd="0" destOrd="3" presId="urn:microsoft.com/office/officeart/2005/8/layout/default"/>
    <dgm:cxn modelId="{672EEACA-6EA7-4832-B669-0262650E39C3}" srcId="{E4E18DCD-8C7D-475F-99BA-289ADEE15E36}" destId="{054E7727-EC47-49B4-9B30-81F1B20651CD}" srcOrd="2" destOrd="0" parTransId="{D05540E4-746F-4971-A48C-90D08D5222A4}" sibTransId="{5974FC85-AF54-449C-9280-77A4498820C2}"/>
    <dgm:cxn modelId="{CA3080CE-6470-43C1-8568-8C991135771F}" srcId="{5C9A8FFB-FBE6-4305-8F80-FCC27E45C6A5}" destId="{ECA2EB6C-CD2A-49F0-9DC5-1FD06F4912DF}" srcOrd="2" destOrd="0" parTransId="{CA0B4BF1-A28A-4D1C-A793-F99973CF8606}" sibTransId="{A434E459-5757-41CA-A666-CCE4AF77A968}"/>
    <dgm:cxn modelId="{E81CC9D1-BAD5-4057-8732-4CE4764B8B1E}" type="presOf" srcId="{D6D0410A-1567-4740-A973-CDC5167BFFC6}" destId="{5C957D72-2F15-4D51-9F39-2111464458F2}" srcOrd="0" destOrd="0" presId="urn:microsoft.com/office/officeart/2005/8/layout/default"/>
    <dgm:cxn modelId="{5AC367D4-51EC-425B-8F08-FE4B6A56171C}" srcId="{E4E18DCD-8C7D-475F-99BA-289ADEE15E36}" destId="{720CB21D-C48C-4450-AC75-260B7E6BECBB}" srcOrd="3" destOrd="0" parTransId="{A6117ECB-AF0B-4E12-BC8F-43AE49753356}" sibTransId="{D350D7D2-97F2-4EDF-B8E8-F1C2C37544D5}"/>
    <dgm:cxn modelId="{D58A95DE-9A36-4F4C-BFDD-6DEDF7EB17C6}" type="presOf" srcId="{2CBB9B30-DDFB-4CB5-8BC0-2EC2A445966B}" destId="{2EC81CBA-57FA-4E85-AC16-87B08F82FB06}" srcOrd="0" destOrd="1" presId="urn:microsoft.com/office/officeart/2005/8/layout/default"/>
    <dgm:cxn modelId="{18CDF1E5-F393-410A-8D7F-8F39F86736D6}" srcId="{E4E18DCD-8C7D-475F-99BA-289ADEE15E36}" destId="{2CBB9B30-DDFB-4CB5-8BC0-2EC2A445966B}" srcOrd="0" destOrd="0" parTransId="{C7B08DF7-59A9-4140-AE46-BCE955A357BE}" sibTransId="{E128A1DB-247F-4FEA-94C8-8C6E7E7A2EEE}"/>
    <dgm:cxn modelId="{1CB248F9-7BA9-431C-8815-DA59AC433CC9}" srcId="{D6D0410A-1567-4740-A973-CDC5167BFFC6}" destId="{E4E18DCD-8C7D-475F-99BA-289ADEE15E36}" srcOrd="0" destOrd="0" parTransId="{87036538-0FDC-459E-AD1F-655C306B812E}" sibTransId="{6C5E040D-C23A-41D4-8FE2-F21B0BE498AD}"/>
    <dgm:cxn modelId="{CE63D884-8162-4013-BF57-539F08E00109}" type="presParOf" srcId="{5C957D72-2F15-4D51-9F39-2111464458F2}" destId="{2EC81CBA-57FA-4E85-AC16-87B08F82FB06}" srcOrd="0" destOrd="0" presId="urn:microsoft.com/office/officeart/2005/8/layout/default"/>
    <dgm:cxn modelId="{93F7395A-25CB-45E1-BF12-9D83E9651D83}" type="presParOf" srcId="{5C957D72-2F15-4D51-9F39-2111464458F2}" destId="{922AE51F-9C7C-4978-949E-310C6D54D794}" srcOrd="1" destOrd="0" presId="urn:microsoft.com/office/officeart/2005/8/layout/default"/>
    <dgm:cxn modelId="{5BFBC473-96E9-41B7-8F23-A797B7A44CD5}" type="presParOf" srcId="{5C957D72-2F15-4D51-9F39-2111464458F2}" destId="{1DC998D4-4644-41B4-BB49-96E8689B5586}"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CBF86C-0ED3-4CB2-B072-EB6927A9B54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805CB04-02B2-484A-AD3A-5763EA736A6C}">
      <dgm:prSet/>
      <dgm:spPr/>
      <dgm:t>
        <a:bodyPr/>
        <a:lstStyle/>
        <a:p>
          <a:r>
            <a:rPr lang="en-GB" i="1"/>
            <a:t>The practical organiser, concerned with what is feasible.</a:t>
          </a:r>
          <a:endParaRPr lang="en-US"/>
        </a:p>
      </dgm:t>
    </dgm:pt>
    <dgm:pt modelId="{20664F8B-1286-465C-99E2-CEAD88544B76}" type="parTrans" cxnId="{F8757FAD-F169-4BCA-8315-73DB0DF20059}">
      <dgm:prSet/>
      <dgm:spPr/>
      <dgm:t>
        <a:bodyPr/>
        <a:lstStyle/>
        <a:p>
          <a:endParaRPr lang="en-US"/>
        </a:p>
      </dgm:t>
    </dgm:pt>
    <dgm:pt modelId="{AAA3E541-D278-4048-B9E5-1FF9D0882093}" type="sibTrans" cxnId="{F8757FAD-F169-4BCA-8315-73DB0DF20059}">
      <dgm:prSet/>
      <dgm:spPr/>
      <dgm:t>
        <a:bodyPr/>
        <a:lstStyle/>
        <a:p>
          <a:endParaRPr lang="en-US"/>
        </a:p>
      </dgm:t>
    </dgm:pt>
    <dgm:pt modelId="{635A6E83-3906-498D-8E13-B8AA71EE71C5}">
      <dgm:prSet/>
      <dgm:spPr/>
      <dgm:t>
        <a:bodyPr/>
        <a:lstStyle/>
        <a:p>
          <a:r>
            <a:rPr lang="en-GB" i="1"/>
            <a:t>Turns decisions into defined and manageable tasks that people can actually get on with.</a:t>
          </a:r>
          <a:endParaRPr lang="en-US"/>
        </a:p>
      </dgm:t>
    </dgm:pt>
    <dgm:pt modelId="{C650C2A8-08A9-4821-AA7E-D8307AF4FC6A}" type="parTrans" cxnId="{7C19D3C3-A3BE-4CA0-9A54-AC0065BF808B}">
      <dgm:prSet/>
      <dgm:spPr/>
      <dgm:t>
        <a:bodyPr/>
        <a:lstStyle/>
        <a:p>
          <a:endParaRPr lang="en-US"/>
        </a:p>
      </dgm:t>
    </dgm:pt>
    <dgm:pt modelId="{5AC47B94-BA38-4B21-B198-8EDF32BEFD48}" type="sibTrans" cxnId="{7C19D3C3-A3BE-4CA0-9A54-AC0065BF808B}">
      <dgm:prSet/>
      <dgm:spPr/>
      <dgm:t>
        <a:bodyPr/>
        <a:lstStyle/>
        <a:p>
          <a:endParaRPr lang="en-US"/>
        </a:p>
      </dgm:t>
    </dgm:pt>
    <dgm:pt modelId="{77669AA7-B1B8-4BA8-B434-CA434B2A9D15}">
      <dgm:prSet/>
      <dgm:spPr/>
      <dgm:t>
        <a:bodyPr/>
        <a:lstStyle/>
        <a:p>
          <a:r>
            <a:rPr lang="en-GB" i="1"/>
            <a:t>Not easily discouraged, though will not do so well in unstable, quickly changing situations.</a:t>
          </a:r>
          <a:endParaRPr lang="en-US"/>
        </a:p>
      </dgm:t>
    </dgm:pt>
    <dgm:pt modelId="{E0357938-EEE0-4493-9421-ACDC341C94DD}" type="parTrans" cxnId="{83F357BC-77F8-4B5A-A3A3-FCE5D11B4F5D}">
      <dgm:prSet/>
      <dgm:spPr/>
      <dgm:t>
        <a:bodyPr/>
        <a:lstStyle/>
        <a:p>
          <a:endParaRPr lang="en-US"/>
        </a:p>
      </dgm:t>
    </dgm:pt>
    <dgm:pt modelId="{52CF8C7E-43ED-400C-8195-575F6B4357F7}" type="sibTrans" cxnId="{83F357BC-77F8-4B5A-A3A3-FCE5D11B4F5D}">
      <dgm:prSet/>
      <dgm:spPr/>
      <dgm:t>
        <a:bodyPr/>
        <a:lstStyle/>
        <a:p>
          <a:endParaRPr lang="en-US"/>
        </a:p>
      </dgm:t>
    </dgm:pt>
    <dgm:pt modelId="{1D7F082C-1EB6-4DCE-A29F-2C927BC1C8A6}">
      <dgm:prSet/>
      <dgm:spPr/>
      <dgm:t>
        <a:bodyPr/>
        <a:lstStyle/>
        <a:p>
          <a:r>
            <a:rPr lang="en-GB" i="1"/>
            <a:t>Efficient, systematic, methodical, but can be inflexible.</a:t>
          </a:r>
          <a:endParaRPr lang="en-US"/>
        </a:p>
      </dgm:t>
    </dgm:pt>
    <dgm:pt modelId="{56075FED-B5B9-49F8-AD3C-30A359ECA654}" type="parTrans" cxnId="{DBD7EE49-774F-4BF6-97F6-BF50D7CBECA0}">
      <dgm:prSet/>
      <dgm:spPr/>
      <dgm:t>
        <a:bodyPr/>
        <a:lstStyle/>
        <a:p>
          <a:endParaRPr lang="en-US"/>
        </a:p>
      </dgm:t>
    </dgm:pt>
    <dgm:pt modelId="{45575615-114D-4848-912C-488B9BF47289}" type="sibTrans" cxnId="{DBD7EE49-774F-4BF6-97F6-BF50D7CBECA0}">
      <dgm:prSet/>
      <dgm:spPr/>
      <dgm:t>
        <a:bodyPr/>
        <a:lstStyle/>
        <a:p>
          <a:endParaRPr lang="en-US"/>
        </a:p>
      </dgm:t>
    </dgm:pt>
    <dgm:pt modelId="{6A5CEAE4-3775-4F79-902A-9A9B26FC306E}" type="pres">
      <dgm:prSet presAssocID="{FBCBF86C-0ED3-4CB2-B072-EB6927A9B545}" presName="linear" presStyleCnt="0">
        <dgm:presLayoutVars>
          <dgm:animLvl val="lvl"/>
          <dgm:resizeHandles val="exact"/>
        </dgm:presLayoutVars>
      </dgm:prSet>
      <dgm:spPr/>
    </dgm:pt>
    <dgm:pt modelId="{68588763-16AF-46E8-A144-19345A12BBEE}" type="pres">
      <dgm:prSet presAssocID="{7805CB04-02B2-484A-AD3A-5763EA736A6C}" presName="parentText" presStyleLbl="node1" presStyleIdx="0" presStyleCnt="4">
        <dgm:presLayoutVars>
          <dgm:chMax val="0"/>
          <dgm:bulletEnabled val="1"/>
        </dgm:presLayoutVars>
      </dgm:prSet>
      <dgm:spPr/>
    </dgm:pt>
    <dgm:pt modelId="{42DB265C-0237-481D-A945-79D1B5AAA402}" type="pres">
      <dgm:prSet presAssocID="{AAA3E541-D278-4048-B9E5-1FF9D0882093}" presName="spacer" presStyleCnt="0"/>
      <dgm:spPr/>
    </dgm:pt>
    <dgm:pt modelId="{75A1C213-261E-434B-87D9-A0D706F5DE4D}" type="pres">
      <dgm:prSet presAssocID="{635A6E83-3906-498D-8E13-B8AA71EE71C5}" presName="parentText" presStyleLbl="node1" presStyleIdx="1" presStyleCnt="4">
        <dgm:presLayoutVars>
          <dgm:chMax val="0"/>
          <dgm:bulletEnabled val="1"/>
        </dgm:presLayoutVars>
      </dgm:prSet>
      <dgm:spPr/>
    </dgm:pt>
    <dgm:pt modelId="{5CED9587-B5D8-4C74-9E91-694E97092391}" type="pres">
      <dgm:prSet presAssocID="{5AC47B94-BA38-4B21-B198-8EDF32BEFD48}" presName="spacer" presStyleCnt="0"/>
      <dgm:spPr/>
    </dgm:pt>
    <dgm:pt modelId="{5409D046-DDBF-49B8-AEF8-30BF5B659573}" type="pres">
      <dgm:prSet presAssocID="{77669AA7-B1B8-4BA8-B434-CA434B2A9D15}" presName="parentText" presStyleLbl="node1" presStyleIdx="2" presStyleCnt="4">
        <dgm:presLayoutVars>
          <dgm:chMax val="0"/>
          <dgm:bulletEnabled val="1"/>
        </dgm:presLayoutVars>
      </dgm:prSet>
      <dgm:spPr/>
    </dgm:pt>
    <dgm:pt modelId="{9B44BF25-693D-41F9-9DF0-7CF0DC2BC697}" type="pres">
      <dgm:prSet presAssocID="{52CF8C7E-43ED-400C-8195-575F6B4357F7}" presName="spacer" presStyleCnt="0"/>
      <dgm:spPr/>
    </dgm:pt>
    <dgm:pt modelId="{EB2A4AE7-D818-44B1-86BC-8B3E9460AB30}" type="pres">
      <dgm:prSet presAssocID="{1D7F082C-1EB6-4DCE-A29F-2C927BC1C8A6}" presName="parentText" presStyleLbl="node1" presStyleIdx="3" presStyleCnt="4">
        <dgm:presLayoutVars>
          <dgm:chMax val="0"/>
          <dgm:bulletEnabled val="1"/>
        </dgm:presLayoutVars>
      </dgm:prSet>
      <dgm:spPr/>
    </dgm:pt>
  </dgm:ptLst>
  <dgm:cxnLst>
    <dgm:cxn modelId="{8A6AB809-DB98-47EB-BC01-F643B20FFE36}" type="presOf" srcId="{77669AA7-B1B8-4BA8-B434-CA434B2A9D15}" destId="{5409D046-DDBF-49B8-AEF8-30BF5B659573}" srcOrd="0" destOrd="0" presId="urn:microsoft.com/office/officeart/2005/8/layout/vList2"/>
    <dgm:cxn modelId="{DBD7EE49-774F-4BF6-97F6-BF50D7CBECA0}" srcId="{FBCBF86C-0ED3-4CB2-B072-EB6927A9B545}" destId="{1D7F082C-1EB6-4DCE-A29F-2C927BC1C8A6}" srcOrd="3" destOrd="0" parTransId="{56075FED-B5B9-49F8-AD3C-30A359ECA654}" sibTransId="{45575615-114D-4848-912C-488B9BF47289}"/>
    <dgm:cxn modelId="{29D0D492-7903-4920-88C1-027C420714FB}" type="presOf" srcId="{1D7F082C-1EB6-4DCE-A29F-2C927BC1C8A6}" destId="{EB2A4AE7-D818-44B1-86BC-8B3E9460AB30}" srcOrd="0" destOrd="0" presId="urn:microsoft.com/office/officeart/2005/8/layout/vList2"/>
    <dgm:cxn modelId="{F8757FAD-F169-4BCA-8315-73DB0DF20059}" srcId="{FBCBF86C-0ED3-4CB2-B072-EB6927A9B545}" destId="{7805CB04-02B2-484A-AD3A-5763EA736A6C}" srcOrd="0" destOrd="0" parTransId="{20664F8B-1286-465C-99E2-CEAD88544B76}" sibTransId="{AAA3E541-D278-4048-B9E5-1FF9D0882093}"/>
    <dgm:cxn modelId="{83F357BC-77F8-4B5A-A3A3-FCE5D11B4F5D}" srcId="{FBCBF86C-0ED3-4CB2-B072-EB6927A9B545}" destId="{77669AA7-B1B8-4BA8-B434-CA434B2A9D15}" srcOrd="2" destOrd="0" parTransId="{E0357938-EEE0-4493-9421-ACDC341C94DD}" sibTransId="{52CF8C7E-43ED-400C-8195-575F6B4357F7}"/>
    <dgm:cxn modelId="{7C19D3C3-A3BE-4CA0-9A54-AC0065BF808B}" srcId="{FBCBF86C-0ED3-4CB2-B072-EB6927A9B545}" destId="{635A6E83-3906-498D-8E13-B8AA71EE71C5}" srcOrd="1" destOrd="0" parTransId="{C650C2A8-08A9-4821-AA7E-D8307AF4FC6A}" sibTransId="{5AC47B94-BA38-4B21-B198-8EDF32BEFD48}"/>
    <dgm:cxn modelId="{743BBCCC-EA4A-4FD5-B1A7-BD34704D0FF4}" type="presOf" srcId="{FBCBF86C-0ED3-4CB2-B072-EB6927A9B545}" destId="{6A5CEAE4-3775-4F79-902A-9A9B26FC306E}" srcOrd="0" destOrd="0" presId="urn:microsoft.com/office/officeart/2005/8/layout/vList2"/>
    <dgm:cxn modelId="{D7E180E8-5F7E-4DF7-BF01-733E96B55A10}" type="presOf" srcId="{7805CB04-02B2-484A-AD3A-5763EA736A6C}" destId="{68588763-16AF-46E8-A144-19345A12BBEE}" srcOrd="0" destOrd="0" presId="urn:microsoft.com/office/officeart/2005/8/layout/vList2"/>
    <dgm:cxn modelId="{747F84F9-2522-40B7-9DA0-2A4649D1181B}" type="presOf" srcId="{635A6E83-3906-498D-8E13-B8AA71EE71C5}" destId="{75A1C213-261E-434B-87D9-A0D706F5DE4D}" srcOrd="0" destOrd="0" presId="urn:microsoft.com/office/officeart/2005/8/layout/vList2"/>
    <dgm:cxn modelId="{4CE9C5E6-F88E-4B6B-B2DE-449BC8A4DAF9}" type="presParOf" srcId="{6A5CEAE4-3775-4F79-902A-9A9B26FC306E}" destId="{68588763-16AF-46E8-A144-19345A12BBEE}" srcOrd="0" destOrd="0" presId="urn:microsoft.com/office/officeart/2005/8/layout/vList2"/>
    <dgm:cxn modelId="{E50E2AF1-9016-4DBB-BF96-A6E127C58F95}" type="presParOf" srcId="{6A5CEAE4-3775-4F79-902A-9A9B26FC306E}" destId="{42DB265C-0237-481D-A945-79D1B5AAA402}" srcOrd="1" destOrd="0" presId="urn:microsoft.com/office/officeart/2005/8/layout/vList2"/>
    <dgm:cxn modelId="{05244FD1-E0C2-4CD3-BD96-C6901A7B637E}" type="presParOf" srcId="{6A5CEAE4-3775-4F79-902A-9A9B26FC306E}" destId="{75A1C213-261E-434B-87D9-A0D706F5DE4D}" srcOrd="2" destOrd="0" presId="urn:microsoft.com/office/officeart/2005/8/layout/vList2"/>
    <dgm:cxn modelId="{643FE2AE-6991-4A18-8CE9-C02E8F82D254}" type="presParOf" srcId="{6A5CEAE4-3775-4F79-902A-9A9B26FC306E}" destId="{5CED9587-B5D8-4C74-9E91-694E97092391}" srcOrd="3" destOrd="0" presId="urn:microsoft.com/office/officeart/2005/8/layout/vList2"/>
    <dgm:cxn modelId="{B0F0BC36-75E1-4487-BE29-4281C7E392A3}" type="presParOf" srcId="{6A5CEAE4-3775-4F79-902A-9A9B26FC306E}" destId="{5409D046-DDBF-49B8-AEF8-30BF5B659573}" srcOrd="4" destOrd="0" presId="urn:microsoft.com/office/officeart/2005/8/layout/vList2"/>
    <dgm:cxn modelId="{235CEE18-442D-4EC7-99FB-B904391048E3}" type="presParOf" srcId="{6A5CEAE4-3775-4F79-902A-9A9B26FC306E}" destId="{9B44BF25-693D-41F9-9DF0-7CF0DC2BC697}" srcOrd="5" destOrd="0" presId="urn:microsoft.com/office/officeart/2005/8/layout/vList2"/>
    <dgm:cxn modelId="{E7BD5B86-D69E-4B56-A7C1-82828CF642AB}" type="presParOf" srcId="{6A5CEAE4-3775-4F79-902A-9A9B26FC306E}" destId="{EB2A4AE7-D818-44B1-86BC-8B3E9460AB3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E2D9E7-DF6A-4CFA-9451-41E0F902C8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84E710-5DE6-4CCE-B169-8CE33574E7BC}">
      <dgm:prSet/>
      <dgm:spPr/>
      <dgm:t>
        <a:bodyPr/>
        <a:lstStyle/>
        <a:p>
          <a:r>
            <a:rPr lang="en-GB" i="1"/>
            <a:t>The ‘ideas’ person.</a:t>
          </a:r>
          <a:endParaRPr lang="en-US"/>
        </a:p>
      </dgm:t>
    </dgm:pt>
    <dgm:pt modelId="{7490A40D-73CA-499E-9910-F97077EB21DD}" type="parTrans" cxnId="{CDFE844A-D13C-4C63-9D39-5B5C18F0E2D2}">
      <dgm:prSet/>
      <dgm:spPr/>
      <dgm:t>
        <a:bodyPr/>
        <a:lstStyle/>
        <a:p>
          <a:endParaRPr lang="en-US"/>
        </a:p>
      </dgm:t>
    </dgm:pt>
    <dgm:pt modelId="{3DF69804-C9DF-4B5E-8FA2-DD95826FF5E8}" type="sibTrans" cxnId="{CDFE844A-D13C-4C63-9D39-5B5C18F0E2D2}">
      <dgm:prSet/>
      <dgm:spPr/>
      <dgm:t>
        <a:bodyPr/>
        <a:lstStyle/>
        <a:p>
          <a:endParaRPr lang="en-US"/>
        </a:p>
      </dgm:t>
    </dgm:pt>
    <dgm:pt modelId="{28FFF102-67D0-48AC-84D1-54EB369DBB8B}">
      <dgm:prSet/>
      <dgm:spPr/>
      <dgm:t>
        <a:bodyPr/>
        <a:lstStyle/>
        <a:p>
          <a:r>
            <a:rPr lang="en-GB" i="1"/>
            <a:t>Most imaginative and intelligent member of the team and the one most likely to look for a new approach to a problem if the team gets bogged down.</a:t>
          </a:r>
          <a:endParaRPr lang="en-US"/>
        </a:p>
      </dgm:t>
    </dgm:pt>
    <dgm:pt modelId="{04A9CA59-8855-4B8A-B84B-B48EF96B28CE}" type="parTrans" cxnId="{0A692CE6-128A-4A22-9A8D-005DC8F955A5}">
      <dgm:prSet/>
      <dgm:spPr/>
      <dgm:t>
        <a:bodyPr/>
        <a:lstStyle/>
        <a:p>
          <a:endParaRPr lang="en-US"/>
        </a:p>
      </dgm:t>
    </dgm:pt>
    <dgm:pt modelId="{4EC18D32-2427-4EEA-A277-8E9EC30E8ED5}" type="sibTrans" cxnId="{0A692CE6-128A-4A22-9A8D-005DC8F955A5}">
      <dgm:prSet/>
      <dgm:spPr/>
      <dgm:t>
        <a:bodyPr/>
        <a:lstStyle/>
        <a:p>
          <a:endParaRPr lang="en-US"/>
        </a:p>
      </dgm:t>
    </dgm:pt>
    <dgm:pt modelId="{BBEC16CF-60BA-4FAE-8291-A2F1DFD1A65C}">
      <dgm:prSet/>
      <dgm:spPr/>
      <dgm:t>
        <a:bodyPr/>
        <a:lstStyle/>
        <a:p>
          <a:r>
            <a:rPr lang="en-GB" i="1"/>
            <a:t>Can cause offence when criticising other people’s ideas, usually counter-proposing own ideas.</a:t>
          </a:r>
          <a:endParaRPr lang="en-US"/>
        </a:p>
      </dgm:t>
    </dgm:pt>
    <dgm:pt modelId="{8602A447-8865-4CC3-85EB-5B5C31A89484}" type="parTrans" cxnId="{55C6BDB2-2AAC-43D7-8304-2D8F9343CDF6}">
      <dgm:prSet/>
      <dgm:spPr/>
      <dgm:t>
        <a:bodyPr/>
        <a:lstStyle/>
        <a:p>
          <a:endParaRPr lang="en-US"/>
        </a:p>
      </dgm:t>
    </dgm:pt>
    <dgm:pt modelId="{A9E7FC80-D0BF-4C39-8EB5-FB24EC37DB81}" type="sibTrans" cxnId="{55C6BDB2-2AAC-43D7-8304-2D8F9343CDF6}">
      <dgm:prSet/>
      <dgm:spPr/>
      <dgm:t>
        <a:bodyPr/>
        <a:lstStyle/>
        <a:p>
          <a:endParaRPr lang="en-US"/>
        </a:p>
      </dgm:t>
    </dgm:pt>
    <dgm:pt modelId="{105544D0-1C71-4E17-B4D8-EFEBF1B3DE76}">
      <dgm:prSet/>
      <dgm:spPr/>
      <dgm:t>
        <a:bodyPr/>
        <a:lstStyle/>
        <a:p>
          <a:r>
            <a:rPr lang="en-GB" i="1"/>
            <a:t>Can sulk if own ideas are dissected or rejected.</a:t>
          </a:r>
          <a:endParaRPr lang="en-US"/>
        </a:p>
      </dgm:t>
    </dgm:pt>
    <dgm:pt modelId="{C72CA16F-BD66-4226-A382-22128D0E6D85}" type="parTrans" cxnId="{D3174A9F-7889-43F9-9271-4350F31849AE}">
      <dgm:prSet/>
      <dgm:spPr/>
      <dgm:t>
        <a:bodyPr/>
        <a:lstStyle/>
        <a:p>
          <a:endParaRPr lang="en-US"/>
        </a:p>
      </dgm:t>
    </dgm:pt>
    <dgm:pt modelId="{5AA2CDB2-0644-4820-9E88-26A819F621AC}" type="sibTrans" cxnId="{D3174A9F-7889-43F9-9271-4350F31849AE}">
      <dgm:prSet/>
      <dgm:spPr/>
      <dgm:t>
        <a:bodyPr/>
        <a:lstStyle/>
        <a:p>
          <a:endParaRPr lang="en-US"/>
        </a:p>
      </dgm:t>
    </dgm:pt>
    <dgm:pt modelId="{BEB9FFF0-5BA9-41DB-95EB-2589AA2053B9}" type="pres">
      <dgm:prSet presAssocID="{5AE2D9E7-DF6A-4CFA-9451-41E0F902C865}" presName="linear" presStyleCnt="0">
        <dgm:presLayoutVars>
          <dgm:animLvl val="lvl"/>
          <dgm:resizeHandles val="exact"/>
        </dgm:presLayoutVars>
      </dgm:prSet>
      <dgm:spPr/>
    </dgm:pt>
    <dgm:pt modelId="{98CCE9FB-6970-43BC-A60A-DDD32E3083B7}" type="pres">
      <dgm:prSet presAssocID="{6984E710-5DE6-4CCE-B169-8CE33574E7BC}" presName="parentText" presStyleLbl="node1" presStyleIdx="0" presStyleCnt="4">
        <dgm:presLayoutVars>
          <dgm:chMax val="0"/>
          <dgm:bulletEnabled val="1"/>
        </dgm:presLayoutVars>
      </dgm:prSet>
      <dgm:spPr/>
    </dgm:pt>
    <dgm:pt modelId="{2CE7DCF0-041D-4C2B-9C7D-AB7D014B6438}" type="pres">
      <dgm:prSet presAssocID="{3DF69804-C9DF-4B5E-8FA2-DD95826FF5E8}" presName="spacer" presStyleCnt="0"/>
      <dgm:spPr/>
    </dgm:pt>
    <dgm:pt modelId="{88BF54BB-FA18-46B6-BC47-A08EE1A2D6BD}" type="pres">
      <dgm:prSet presAssocID="{28FFF102-67D0-48AC-84D1-54EB369DBB8B}" presName="parentText" presStyleLbl="node1" presStyleIdx="1" presStyleCnt="4">
        <dgm:presLayoutVars>
          <dgm:chMax val="0"/>
          <dgm:bulletEnabled val="1"/>
        </dgm:presLayoutVars>
      </dgm:prSet>
      <dgm:spPr/>
    </dgm:pt>
    <dgm:pt modelId="{403FA950-184B-4FF4-B77B-628D10A8D116}" type="pres">
      <dgm:prSet presAssocID="{4EC18D32-2427-4EEA-A277-8E9EC30E8ED5}" presName="spacer" presStyleCnt="0"/>
      <dgm:spPr/>
    </dgm:pt>
    <dgm:pt modelId="{E9A86C51-613A-49D1-8E74-A682EE593F33}" type="pres">
      <dgm:prSet presAssocID="{BBEC16CF-60BA-4FAE-8291-A2F1DFD1A65C}" presName="parentText" presStyleLbl="node1" presStyleIdx="2" presStyleCnt="4">
        <dgm:presLayoutVars>
          <dgm:chMax val="0"/>
          <dgm:bulletEnabled val="1"/>
        </dgm:presLayoutVars>
      </dgm:prSet>
      <dgm:spPr/>
    </dgm:pt>
    <dgm:pt modelId="{494BD685-3C6C-4C7A-95E4-37842E894A54}" type="pres">
      <dgm:prSet presAssocID="{A9E7FC80-D0BF-4C39-8EB5-FB24EC37DB81}" presName="spacer" presStyleCnt="0"/>
      <dgm:spPr/>
    </dgm:pt>
    <dgm:pt modelId="{EC5D19AC-045D-452C-9B78-0F72EEA0C59B}" type="pres">
      <dgm:prSet presAssocID="{105544D0-1C71-4E17-B4D8-EFEBF1B3DE76}" presName="parentText" presStyleLbl="node1" presStyleIdx="3" presStyleCnt="4">
        <dgm:presLayoutVars>
          <dgm:chMax val="0"/>
          <dgm:bulletEnabled val="1"/>
        </dgm:presLayoutVars>
      </dgm:prSet>
      <dgm:spPr/>
    </dgm:pt>
  </dgm:ptLst>
  <dgm:cxnLst>
    <dgm:cxn modelId="{07491A44-D598-4E79-82DD-87D6CE88FF5C}" type="presOf" srcId="{6984E710-5DE6-4CCE-B169-8CE33574E7BC}" destId="{98CCE9FB-6970-43BC-A60A-DDD32E3083B7}" srcOrd="0" destOrd="0" presId="urn:microsoft.com/office/officeart/2005/8/layout/vList2"/>
    <dgm:cxn modelId="{CDFE844A-D13C-4C63-9D39-5B5C18F0E2D2}" srcId="{5AE2D9E7-DF6A-4CFA-9451-41E0F902C865}" destId="{6984E710-5DE6-4CCE-B169-8CE33574E7BC}" srcOrd="0" destOrd="0" parTransId="{7490A40D-73CA-499E-9910-F97077EB21DD}" sibTransId="{3DF69804-C9DF-4B5E-8FA2-DD95826FF5E8}"/>
    <dgm:cxn modelId="{6F699D9C-DE2B-49D6-8AC5-71EFE943400C}" type="presOf" srcId="{28FFF102-67D0-48AC-84D1-54EB369DBB8B}" destId="{88BF54BB-FA18-46B6-BC47-A08EE1A2D6BD}" srcOrd="0" destOrd="0" presId="urn:microsoft.com/office/officeart/2005/8/layout/vList2"/>
    <dgm:cxn modelId="{D3174A9F-7889-43F9-9271-4350F31849AE}" srcId="{5AE2D9E7-DF6A-4CFA-9451-41E0F902C865}" destId="{105544D0-1C71-4E17-B4D8-EFEBF1B3DE76}" srcOrd="3" destOrd="0" parTransId="{C72CA16F-BD66-4226-A382-22128D0E6D85}" sibTransId="{5AA2CDB2-0644-4820-9E88-26A819F621AC}"/>
    <dgm:cxn modelId="{9428E0A8-DCD3-4721-98F4-BE3899D773C9}" type="presOf" srcId="{5AE2D9E7-DF6A-4CFA-9451-41E0F902C865}" destId="{BEB9FFF0-5BA9-41DB-95EB-2589AA2053B9}" srcOrd="0" destOrd="0" presId="urn:microsoft.com/office/officeart/2005/8/layout/vList2"/>
    <dgm:cxn modelId="{C4A620AB-4616-481C-87B7-C0882FF9E1CE}" type="presOf" srcId="{105544D0-1C71-4E17-B4D8-EFEBF1B3DE76}" destId="{EC5D19AC-045D-452C-9B78-0F72EEA0C59B}" srcOrd="0" destOrd="0" presId="urn:microsoft.com/office/officeart/2005/8/layout/vList2"/>
    <dgm:cxn modelId="{55C6BDB2-2AAC-43D7-8304-2D8F9343CDF6}" srcId="{5AE2D9E7-DF6A-4CFA-9451-41E0F902C865}" destId="{BBEC16CF-60BA-4FAE-8291-A2F1DFD1A65C}" srcOrd="2" destOrd="0" parTransId="{8602A447-8865-4CC3-85EB-5B5C31A89484}" sibTransId="{A9E7FC80-D0BF-4C39-8EB5-FB24EC37DB81}"/>
    <dgm:cxn modelId="{BEBE4DB4-410A-4FD0-8061-16D8C302B375}" type="presOf" srcId="{BBEC16CF-60BA-4FAE-8291-A2F1DFD1A65C}" destId="{E9A86C51-613A-49D1-8E74-A682EE593F33}" srcOrd="0" destOrd="0" presId="urn:microsoft.com/office/officeart/2005/8/layout/vList2"/>
    <dgm:cxn modelId="{0A692CE6-128A-4A22-9A8D-005DC8F955A5}" srcId="{5AE2D9E7-DF6A-4CFA-9451-41E0F902C865}" destId="{28FFF102-67D0-48AC-84D1-54EB369DBB8B}" srcOrd="1" destOrd="0" parTransId="{04A9CA59-8855-4B8A-B84B-B48EF96B28CE}" sibTransId="{4EC18D32-2427-4EEA-A277-8E9EC30E8ED5}"/>
    <dgm:cxn modelId="{36C38543-6672-4944-9731-A01A3E24F904}" type="presParOf" srcId="{BEB9FFF0-5BA9-41DB-95EB-2589AA2053B9}" destId="{98CCE9FB-6970-43BC-A60A-DDD32E3083B7}" srcOrd="0" destOrd="0" presId="urn:microsoft.com/office/officeart/2005/8/layout/vList2"/>
    <dgm:cxn modelId="{51A00969-00C4-445B-AD5A-6EDBB9FBEB0C}" type="presParOf" srcId="{BEB9FFF0-5BA9-41DB-95EB-2589AA2053B9}" destId="{2CE7DCF0-041D-4C2B-9C7D-AB7D014B6438}" srcOrd="1" destOrd="0" presId="urn:microsoft.com/office/officeart/2005/8/layout/vList2"/>
    <dgm:cxn modelId="{585FDC41-3574-44BF-9AB4-7AFFBFA229CC}" type="presParOf" srcId="{BEB9FFF0-5BA9-41DB-95EB-2589AA2053B9}" destId="{88BF54BB-FA18-46B6-BC47-A08EE1A2D6BD}" srcOrd="2" destOrd="0" presId="urn:microsoft.com/office/officeart/2005/8/layout/vList2"/>
    <dgm:cxn modelId="{AEBBA35C-2A98-43F4-BA75-84FDD253EF23}" type="presParOf" srcId="{BEB9FFF0-5BA9-41DB-95EB-2589AA2053B9}" destId="{403FA950-184B-4FF4-B77B-628D10A8D116}" srcOrd="3" destOrd="0" presId="urn:microsoft.com/office/officeart/2005/8/layout/vList2"/>
    <dgm:cxn modelId="{1CE597C3-F0C1-41B7-B3F1-986B37E64849}" type="presParOf" srcId="{BEB9FFF0-5BA9-41DB-95EB-2589AA2053B9}" destId="{E9A86C51-613A-49D1-8E74-A682EE593F33}" srcOrd="4" destOrd="0" presId="urn:microsoft.com/office/officeart/2005/8/layout/vList2"/>
    <dgm:cxn modelId="{6BA93C7E-41F8-4AB8-A25A-5092597DD40E}" type="presParOf" srcId="{BEB9FFF0-5BA9-41DB-95EB-2589AA2053B9}" destId="{494BD685-3C6C-4C7A-95E4-37842E894A54}" srcOrd="5" destOrd="0" presId="urn:microsoft.com/office/officeart/2005/8/layout/vList2"/>
    <dgm:cxn modelId="{3273E049-775F-479E-B17C-35E643053260}" type="presParOf" srcId="{BEB9FFF0-5BA9-41DB-95EB-2589AA2053B9}" destId="{EC5D19AC-045D-452C-9B78-0F72EEA0C59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654AB-0740-4AA7-A0E7-649BBBD1F8E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9745230-2C60-4D81-8A11-2FECE73752E8}">
      <dgm:prSet/>
      <dgm:spPr/>
      <dgm:t>
        <a:bodyPr/>
        <a:lstStyle/>
        <a:p>
          <a:pPr>
            <a:lnSpc>
              <a:spcPct val="100000"/>
            </a:lnSpc>
          </a:pPr>
          <a:r>
            <a:rPr lang="en-GB" i="1"/>
            <a:t>Measured, dispassionate, analysis is his/her forte.</a:t>
          </a:r>
          <a:endParaRPr lang="en-US"/>
        </a:p>
      </dgm:t>
    </dgm:pt>
    <dgm:pt modelId="{91169B6C-C20C-483C-BF17-F3F23163E8DF}" type="parTrans" cxnId="{DB9F4BDD-A2DD-4807-9B09-7E324AD1F32F}">
      <dgm:prSet/>
      <dgm:spPr/>
      <dgm:t>
        <a:bodyPr/>
        <a:lstStyle/>
        <a:p>
          <a:endParaRPr lang="en-US"/>
        </a:p>
      </dgm:t>
    </dgm:pt>
    <dgm:pt modelId="{7611D46D-D2DF-454E-9B3F-CA7219A5B0A8}" type="sibTrans" cxnId="{DB9F4BDD-A2DD-4807-9B09-7E324AD1F32F}">
      <dgm:prSet/>
      <dgm:spPr/>
      <dgm:t>
        <a:bodyPr/>
        <a:lstStyle/>
        <a:p>
          <a:endParaRPr lang="en-US"/>
        </a:p>
      </dgm:t>
    </dgm:pt>
    <dgm:pt modelId="{85CB0720-0495-42F6-A812-77A76D490D85}">
      <dgm:prSet/>
      <dgm:spPr/>
      <dgm:t>
        <a:bodyPr/>
        <a:lstStyle/>
        <a:p>
          <a:pPr>
            <a:lnSpc>
              <a:spcPct val="100000"/>
            </a:lnSpc>
          </a:pPr>
          <a:r>
            <a:rPr lang="en-GB" i="1"/>
            <a:t>Critic rather than creator – but only if he/she can see a flaw in the argument.</a:t>
          </a:r>
          <a:endParaRPr lang="en-US"/>
        </a:p>
      </dgm:t>
    </dgm:pt>
    <dgm:pt modelId="{889D4169-3FC2-4810-B027-2E7F1B8151C1}" type="parTrans" cxnId="{A8F7F68A-E3D8-4B29-83A3-542EBA8A8CCE}">
      <dgm:prSet/>
      <dgm:spPr/>
      <dgm:t>
        <a:bodyPr/>
        <a:lstStyle/>
        <a:p>
          <a:endParaRPr lang="en-US"/>
        </a:p>
      </dgm:t>
    </dgm:pt>
    <dgm:pt modelId="{BDA68EAC-1EB4-433C-9523-77BCC8CD1608}" type="sibTrans" cxnId="{A8F7F68A-E3D8-4B29-83A3-542EBA8A8CCE}">
      <dgm:prSet/>
      <dgm:spPr/>
      <dgm:t>
        <a:bodyPr/>
        <a:lstStyle/>
        <a:p>
          <a:endParaRPr lang="en-US"/>
        </a:p>
      </dgm:t>
    </dgm:pt>
    <dgm:pt modelId="{0A3707D2-C086-4F86-963B-D38A1318D328}">
      <dgm:prSet/>
      <dgm:spPr/>
      <dgm:t>
        <a:bodyPr/>
        <a:lstStyle/>
        <a:p>
          <a:pPr>
            <a:lnSpc>
              <a:spcPct val="100000"/>
            </a:lnSpc>
          </a:pPr>
          <a:r>
            <a:rPr lang="en-GB" i="1"/>
            <a:t>The most objective mind in the team, likes time to mull things over.</a:t>
          </a:r>
          <a:endParaRPr lang="en-US"/>
        </a:p>
      </dgm:t>
    </dgm:pt>
    <dgm:pt modelId="{2780D533-7C90-4112-801F-91C5CE334E84}" type="parTrans" cxnId="{AE7BB384-2677-4F10-8C26-531132C8CB2B}">
      <dgm:prSet/>
      <dgm:spPr/>
      <dgm:t>
        <a:bodyPr/>
        <a:lstStyle/>
        <a:p>
          <a:endParaRPr lang="en-US"/>
        </a:p>
      </dgm:t>
    </dgm:pt>
    <dgm:pt modelId="{DEE711F5-3F48-4E4C-9B95-706793B89C1A}" type="sibTrans" cxnId="{AE7BB384-2677-4F10-8C26-531132C8CB2B}">
      <dgm:prSet/>
      <dgm:spPr/>
      <dgm:t>
        <a:bodyPr/>
        <a:lstStyle/>
        <a:p>
          <a:endParaRPr lang="en-US"/>
        </a:p>
      </dgm:t>
    </dgm:pt>
    <dgm:pt modelId="{85A78EA0-63AF-4F38-8DFE-AD9313172976}">
      <dgm:prSet/>
      <dgm:spPr/>
      <dgm:t>
        <a:bodyPr/>
        <a:lstStyle/>
        <a:p>
          <a:pPr>
            <a:lnSpc>
              <a:spcPct val="100000"/>
            </a:lnSpc>
          </a:pPr>
          <a:r>
            <a:rPr lang="en-GB" i="1"/>
            <a:t>Most likely to stop the team from committing itself to a misguided project.</a:t>
          </a:r>
          <a:endParaRPr lang="en-US"/>
        </a:p>
      </dgm:t>
    </dgm:pt>
    <dgm:pt modelId="{A63B2791-C2B0-4D27-946C-F19A54C5439D}" type="parTrans" cxnId="{235B2C80-E76B-48CB-A658-13C745FFE6A0}">
      <dgm:prSet/>
      <dgm:spPr/>
      <dgm:t>
        <a:bodyPr/>
        <a:lstStyle/>
        <a:p>
          <a:endParaRPr lang="en-US"/>
        </a:p>
      </dgm:t>
    </dgm:pt>
    <dgm:pt modelId="{C4146833-F64D-42D7-B447-97859572062C}" type="sibTrans" cxnId="{235B2C80-E76B-48CB-A658-13C745FFE6A0}">
      <dgm:prSet/>
      <dgm:spPr/>
      <dgm:t>
        <a:bodyPr/>
        <a:lstStyle/>
        <a:p>
          <a:endParaRPr lang="en-US"/>
        </a:p>
      </dgm:t>
    </dgm:pt>
    <dgm:pt modelId="{DC465B31-A3B8-48D6-A5D7-AE593E7EDD2A}" type="pres">
      <dgm:prSet presAssocID="{F63654AB-0740-4AA7-A0E7-649BBBD1F8E9}" presName="root" presStyleCnt="0">
        <dgm:presLayoutVars>
          <dgm:dir/>
          <dgm:resizeHandles val="exact"/>
        </dgm:presLayoutVars>
      </dgm:prSet>
      <dgm:spPr/>
    </dgm:pt>
    <dgm:pt modelId="{212765C9-AAB9-4F2A-B77B-231655A97B3D}" type="pres">
      <dgm:prSet presAssocID="{39745230-2C60-4D81-8A11-2FECE73752E8}" presName="compNode" presStyleCnt="0"/>
      <dgm:spPr/>
    </dgm:pt>
    <dgm:pt modelId="{ACC815D9-65A2-4513-AE40-B04D545BE38C}" type="pres">
      <dgm:prSet presAssocID="{39745230-2C60-4D81-8A11-2FECE73752E8}" presName="bgRect" presStyleLbl="bgShp" presStyleIdx="0" presStyleCnt="4"/>
      <dgm:spPr/>
    </dgm:pt>
    <dgm:pt modelId="{00C22416-0011-4011-B16E-8177037E652D}" type="pres">
      <dgm:prSet presAssocID="{39745230-2C60-4D81-8A11-2FECE73752E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idge scene"/>
        </a:ext>
      </dgm:extLst>
    </dgm:pt>
    <dgm:pt modelId="{EAFD884D-D0E0-4307-95DB-E9832E26DD04}" type="pres">
      <dgm:prSet presAssocID="{39745230-2C60-4D81-8A11-2FECE73752E8}" presName="spaceRect" presStyleCnt="0"/>
      <dgm:spPr/>
    </dgm:pt>
    <dgm:pt modelId="{9D0F38CA-E712-4F00-806A-E8FF9C48BD34}" type="pres">
      <dgm:prSet presAssocID="{39745230-2C60-4D81-8A11-2FECE73752E8}" presName="parTx" presStyleLbl="revTx" presStyleIdx="0" presStyleCnt="4">
        <dgm:presLayoutVars>
          <dgm:chMax val="0"/>
          <dgm:chPref val="0"/>
        </dgm:presLayoutVars>
      </dgm:prSet>
      <dgm:spPr/>
    </dgm:pt>
    <dgm:pt modelId="{4A5391D7-B722-478C-957A-2C57B0D803BB}" type="pres">
      <dgm:prSet presAssocID="{7611D46D-D2DF-454E-9B3F-CA7219A5B0A8}" presName="sibTrans" presStyleCnt="0"/>
      <dgm:spPr/>
    </dgm:pt>
    <dgm:pt modelId="{033B0806-C92B-481F-8FBF-46AACADE10E8}" type="pres">
      <dgm:prSet presAssocID="{85CB0720-0495-42F6-A812-77A76D490D85}" presName="compNode" presStyleCnt="0"/>
      <dgm:spPr/>
    </dgm:pt>
    <dgm:pt modelId="{866B5042-93AB-4A07-91D4-AC21185F5BAE}" type="pres">
      <dgm:prSet presAssocID="{85CB0720-0495-42F6-A812-77A76D490D85}" presName="bgRect" presStyleLbl="bgShp" presStyleIdx="1" presStyleCnt="4"/>
      <dgm:spPr/>
    </dgm:pt>
    <dgm:pt modelId="{6914886A-8DAB-4A67-A5E0-78E1201503E4}" type="pres">
      <dgm:prSet presAssocID="{85CB0720-0495-42F6-A812-77A76D490D8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1C635E8-1E30-4563-888E-0A44E63178A1}" type="pres">
      <dgm:prSet presAssocID="{85CB0720-0495-42F6-A812-77A76D490D85}" presName="spaceRect" presStyleCnt="0"/>
      <dgm:spPr/>
    </dgm:pt>
    <dgm:pt modelId="{A12830AB-66A6-4866-AC65-7956E0424DAE}" type="pres">
      <dgm:prSet presAssocID="{85CB0720-0495-42F6-A812-77A76D490D85}" presName="parTx" presStyleLbl="revTx" presStyleIdx="1" presStyleCnt="4">
        <dgm:presLayoutVars>
          <dgm:chMax val="0"/>
          <dgm:chPref val="0"/>
        </dgm:presLayoutVars>
      </dgm:prSet>
      <dgm:spPr/>
    </dgm:pt>
    <dgm:pt modelId="{613CFE40-2A7F-4235-8117-DB4BA1007E90}" type="pres">
      <dgm:prSet presAssocID="{BDA68EAC-1EB4-433C-9523-77BCC8CD1608}" presName="sibTrans" presStyleCnt="0"/>
      <dgm:spPr/>
    </dgm:pt>
    <dgm:pt modelId="{930E3D62-D141-4E48-AF6F-6513B2B9E65B}" type="pres">
      <dgm:prSet presAssocID="{0A3707D2-C086-4F86-963B-D38A1318D328}" presName="compNode" presStyleCnt="0"/>
      <dgm:spPr/>
    </dgm:pt>
    <dgm:pt modelId="{48E161F1-2C74-482D-96B7-79807F4A4799}" type="pres">
      <dgm:prSet presAssocID="{0A3707D2-C086-4F86-963B-D38A1318D328}" presName="bgRect" presStyleLbl="bgShp" presStyleIdx="2" presStyleCnt="4"/>
      <dgm:spPr/>
    </dgm:pt>
    <dgm:pt modelId="{8A13247A-ADB8-4AAE-9313-A796C9563A34}" type="pres">
      <dgm:prSet presAssocID="{0A3707D2-C086-4F86-963B-D38A1318D32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73A1642F-84D7-45BD-9AB1-9D2E2C41E481}" type="pres">
      <dgm:prSet presAssocID="{0A3707D2-C086-4F86-963B-D38A1318D328}" presName="spaceRect" presStyleCnt="0"/>
      <dgm:spPr/>
    </dgm:pt>
    <dgm:pt modelId="{02BA0A3F-E8DC-4B48-A7B0-32FC0242BC6A}" type="pres">
      <dgm:prSet presAssocID="{0A3707D2-C086-4F86-963B-D38A1318D328}" presName="parTx" presStyleLbl="revTx" presStyleIdx="2" presStyleCnt="4">
        <dgm:presLayoutVars>
          <dgm:chMax val="0"/>
          <dgm:chPref val="0"/>
        </dgm:presLayoutVars>
      </dgm:prSet>
      <dgm:spPr/>
    </dgm:pt>
    <dgm:pt modelId="{293E50C9-4DE7-4E28-92AA-E42C08EAB4CE}" type="pres">
      <dgm:prSet presAssocID="{DEE711F5-3F48-4E4C-9B95-706793B89C1A}" presName="sibTrans" presStyleCnt="0"/>
      <dgm:spPr/>
    </dgm:pt>
    <dgm:pt modelId="{ECD63E18-6585-481F-9827-3D443014BAA6}" type="pres">
      <dgm:prSet presAssocID="{85A78EA0-63AF-4F38-8DFE-AD9313172976}" presName="compNode" presStyleCnt="0"/>
      <dgm:spPr/>
    </dgm:pt>
    <dgm:pt modelId="{89D2D21C-D661-4BD3-99B9-5BAFA6AF7ED6}" type="pres">
      <dgm:prSet presAssocID="{85A78EA0-63AF-4F38-8DFE-AD9313172976}" presName="bgRect" presStyleLbl="bgShp" presStyleIdx="3" presStyleCnt="4"/>
      <dgm:spPr/>
    </dgm:pt>
    <dgm:pt modelId="{5B5337B9-D308-4628-9524-9A2874AB0EBA}" type="pres">
      <dgm:prSet presAssocID="{85A78EA0-63AF-4F38-8DFE-AD93131729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o sign"/>
        </a:ext>
      </dgm:extLst>
    </dgm:pt>
    <dgm:pt modelId="{BDCA9A36-8D00-4DAA-922D-83B2A12C184A}" type="pres">
      <dgm:prSet presAssocID="{85A78EA0-63AF-4F38-8DFE-AD9313172976}" presName="spaceRect" presStyleCnt="0"/>
      <dgm:spPr/>
    </dgm:pt>
    <dgm:pt modelId="{8B8966A9-722A-49D5-A6D8-649E99F59D30}" type="pres">
      <dgm:prSet presAssocID="{85A78EA0-63AF-4F38-8DFE-AD9313172976}" presName="parTx" presStyleLbl="revTx" presStyleIdx="3" presStyleCnt="4">
        <dgm:presLayoutVars>
          <dgm:chMax val="0"/>
          <dgm:chPref val="0"/>
        </dgm:presLayoutVars>
      </dgm:prSet>
      <dgm:spPr/>
    </dgm:pt>
  </dgm:ptLst>
  <dgm:cxnLst>
    <dgm:cxn modelId="{95F93F19-056E-4A25-818F-9BF67674C197}" type="presOf" srcId="{0A3707D2-C086-4F86-963B-D38A1318D328}" destId="{02BA0A3F-E8DC-4B48-A7B0-32FC0242BC6A}" srcOrd="0" destOrd="0" presId="urn:microsoft.com/office/officeart/2018/2/layout/IconVerticalSolidList"/>
    <dgm:cxn modelId="{F171C833-453A-4429-989F-54701552828B}" type="presOf" srcId="{85CB0720-0495-42F6-A812-77A76D490D85}" destId="{A12830AB-66A6-4866-AC65-7956E0424DAE}" srcOrd="0" destOrd="0" presId="urn:microsoft.com/office/officeart/2018/2/layout/IconVerticalSolidList"/>
    <dgm:cxn modelId="{1E99804B-8EE6-43C4-8277-B73B67AF211D}" type="presOf" srcId="{39745230-2C60-4D81-8A11-2FECE73752E8}" destId="{9D0F38CA-E712-4F00-806A-E8FF9C48BD34}" srcOrd="0" destOrd="0" presId="urn:microsoft.com/office/officeart/2018/2/layout/IconVerticalSolidList"/>
    <dgm:cxn modelId="{235B2C80-E76B-48CB-A658-13C745FFE6A0}" srcId="{F63654AB-0740-4AA7-A0E7-649BBBD1F8E9}" destId="{85A78EA0-63AF-4F38-8DFE-AD9313172976}" srcOrd="3" destOrd="0" parTransId="{A63B2791-C2B0-4D27-946C-F19A54C5439D}" sibTransId="{C4146833-F64D-42D7-B447-97859572062C}"/>
    <dgm:cxn modelId="{AE7BB384-2677-4F10-8C26-531132C8CB2B}" srcId="{F63654AB-0740-4AA7-A0E7-649BBBD1F8E9}" destId="{0A3707D2-C086-4F86-963B-D38A1318D328}" srcOrd="2" destOrd="0" parTransId="{2780D533-7C90-4112-801F-91C5CE334E84}" sibTransId="{DEE711F5-3F48-4E4C-9B95-706793B89C1A}"/>
    <dgm:cxn modelId="{A8F7F68A-E3D8-4B29-83A3-542EBA8A8CCE}" srcId="{F63654AB-0740-4AA7-A0E7-649BBBD1F8E9}" destId="{85CB0720-0495-42F6-A812-77A76D490D85}" srcOrd="1" destOrd="0" parTransId="{889D4169-3FC2-4810-B027-2E7F1B8151C1}" sibTransId="{BDA68EAC-1EB4-433C-9523-77BCC8CD1608}"/>
    <dgm:cxn modelId="{0B9164AF-63E8-4C9C-8AB7-8278DB847E8F}" type="presOf" srcId="{85A78EA0-63AF-4F38-8DFE-AD9313172976}" destId="{8B8966A9-722A-49D5-A6D8-649E99F59D30}" srcOrd="0" destOrd="0" presId="urn:microsoft.com/office/officeart/2018/2/layout/IconVerticalSolidList"/>
    <dgm:cxn modelId="{D62CB2B4-93B3-49C8-90B9-88B50030B371}" type="presOf" srcId="{F63654AB-0740-4AA7-A0E7-649BBBD1F8E9}" destId="{DC465B31-A3B8-48D6-A5D7-AE593E7EDD2A}" srcOrd="0" destOrd="0" presId="urn:microsoft.com/office/officeart/2018/2/layout/IconVerticalSolidList"/>
    <dgm:cxn modelId="{DB9F4BDD-A2DD-4807-9B09-7E324AD1F32F}" srcId="{F63654AB-0740-4AA7-A0E7-649BBBD1F8E9}" destId="{39745230-2C60-4D81-8A11-2FECE73752E8}" srcOrd="0" destOrd="0" parTransId="{91169B6C-C20C-483C-BF17-F3F23163E8DF}" sibTransId="{7611D46D-D2DF-454E-9B3F-CA7219A5B0A8}"/>
    <dgm:cxn modelId="{F4706B76-2F90-4FC1-BD8A-D287AF943E14}" type="presParOf" srcId="{DC465B31-A3B8-48D6-A5D7-AE593E7EDD2A}" destId="{212765C9-AAB9-4F2A-B77B-231655A97B3D}" srcOrd="0" destOrd="0" presId="urn:microsoft.com/office/officeart/2018/2/layout/IconVerticalSolidList"/>
    <dgm:cxn modelId="{F8534894-CE3F-415B-A6BB-8650B7EA3978}" type="presParOf" srcId="{212765C9-AAB9-4F2A-B77B-231655A97B3D}" destId="{ACC815D9-65A2-4513-AE40-B04D545BE38C}" srcOrd="0" destOrd="0" presId="urn:microsoft.com/office/officeart/2018/2/layout/IconVerticalSolidList"/>
    <dgm:cxn modelId="{7B3B4BCC-9D49-4335-AD23-9EE6B51B4C2E}" type="presParOf" srcId="{212765C9-AAB9-4F2A-B77B-231655A97B3D}" destId="{00C22416-0011-4011-B16E-8177037E652D}" srcOrd="1" destOrd="0" presId="urn:microsoft.com/office/officeart/2018/2/layout/IconVerticalSolidList"/>
    <dgm:cxn modelId="{633AB075-FBEC-4685-BD33-A1CC0588C9E9}" type="presParOf" srcId="{212765C9-AAB9-4F2A-B77B-231655A97B3D}" destId="{EAFD884D-D0E0-4307-95DB-E9832E26DD04}" srcOrd="2" destOrd="0" presId="urn:microsoft.com/office/officeart/2018/2/layout/IconVerticalSolidList"/>
    <dgm:cxn modelId="{EE482B3A-CCCE-4381-8F2B-CFFAAB67ECD2}" type="presParOf" srcId="{212765C9-AAB9-4F2A-B77B-231655A97B3D}" destId="{9D0F38CA-E712-4F00-806A-E8FF9C48BD34}" srcOrd="3" destOrd="0" presId="urn:microsoft.com/office/officeart/2018/2/layout/IconVerticalSolidList"/>
    <dgm:cxn modelId="{10F84E5D-8886-4A39-B8FA-1C72A64A6767}" type="presParOf" srcId="{DC465B31-A3B8-48D6-A5D7-AE593E7EDD2A}" destId="{4A5391D7-B722-478C-957A-2C57B0D803BB}" srcOrd="1" destOrd="0" presId="urn:microsoft.com/office/officeart/2018/2/layout/IconVerticalSolidList"/>
    <dgm:cxn modelId="{C1F6FC50-4916-4933-A9F8-D6914723BF4C}" type="presParOf" srcId="{DC465B31-A3B8-48D6-A5D7-AE593E7EDD2A}" destId="{033B0806-C92B-481F-8FBF-46AACADE10E8}" srcOrd="2" destOrd="0" presId="urn:microsoft.com/office/officeart/2018/2/layout/IconVerticalSolidList"/>
    <dgm:cxn modelId="{9567AC22-CC3F-4606-9DAD-808DD3FACA12}" type="presParOf" srcId="{033B0806-C92B-481F-8FBF-46AACADE10E8}" destId="{866B5042-93AB-4A07-91D4-AC21185F5BAE}" srcOrd="0" destOrd="0" presId="urn:microsoft.com/office/officeart/2018/2/layout/IconVerticalSolidList"/>
    <dgm:cxn modelId="{06B936FD-256A-48DD-A6A4-67F011AB5FCF}" type="presParOf" srcId="{033B0806-C92B-481F-8FBF-46AACADE10E8}" destId="{6914886A-8DAB-4A67-A5E0-78E1201503E4}" srcOrd="1" destOrd="0" presId="urn:microsoft.com/office/officeart/2018/2/layout/IconVerticalSolidList"/>
    <dgm:cxn modelId="{45A20AAC-4801-42DD-8B48-D380D3775FD1}" type="presParOf" srcId="{033B0806-C92B-481F-8FBF-46AACADE10E8}" destId="{F1C635E8-1E30-4563-888E-0A44E63178A1}" srcOrd="2" destOrd="0" presId="urn:microsoft.com/office/officeart/2018/2/layout/IconVerticalSolidList"/>
    <dgm:cxn modelId="{68359EF4-7DD3-4C7C-91E9-7FDBC0946077}" type="presParOf" srcId="{033B0806-C92B-481F-8FBF-46AACADE10E8}" destId="{A12830AB-66A6-4866-AC65-7956E0424DAE}" srcOrd="3" destOrd="0" presId="urn:microsoft.com/office/officeart/2018/2/layout/IconVerticalSolidList"/>
    <dgm:cxn modelId="{535C5FC3-8607-44F8-A13F-8E07F1A020B8}" type="presParOf" srcId="{DC465B31-A3B8-48D6-A5D7-AE593E7EDD2A}" destId="{613CFE40-2A7F-4235-8117-DB4BA1007E90}" srcOrd="3" destOrd="0" presId="urn:microsoft.com/office/officeart/2018/2/layout/IconVerticalSolidList"/>
    <dgm:cxn modelId="{4D8365B4-A696-4BC0-B36B-6F6D96C680D4}" type="presParOf" srcId="{DC465B31-A3B8-48D6-A5D7-AE593E7EDD2A}" destId="{930E3D62-D141-4E48-AF6F-6513B2B9E65B}" srcOrd="4" destOrd="0" presId="urn:microsoft.com/office/officeart/2018/2/layout/IconVerticalSolidList"/>
    <dgm:cxn modelId="{DC27F27A-D47F-4B5D-8CDD-06974EAAEA5B}" type="presParOf" srcId="{930E3D62-D141-4E48-AF6F-6513B2B9E65B}" destId="{48E161F1-2C74-482D-96B7-79807F4A4799}" srcOrd="0" destOrd="0" presId="urn:microsoft.com/office/officeart/2018/2/layout/IconVerticalSolidList"/>
    <dgm:cxn modelId="{983611D8-3FF6-4204-BF48-89FD69B739A9}" type="presParOf" srcId="{930E3D62-D141-4E48-AF6F-6513B2B9E65B}" destId="{8A13247A-ADB8-4AAE-9313-A796C9563A34}" srcOrd="1" destOrd="0" presId="urn:microsoft.com/office/officeart/2018/2/layout/IconVerticalSolidList"/>
    <dgm:cxn modelId="{DB39AF47-18E8-4D39-BB40-03A50478DE63}" type="presParOf" srcId="{930E3D62-D141-4E48-AF6F-6513B2B9E65B}" destId="{73A1642F-84D7-45BD-9AB1-9D2E2C41E481}" srcOrd="2" destOrd="0" presId="urn:microsoft.com/office/officeart/2018/2/layout/IconVerticalSolidList"/>
    <dgm:cxn modelId="{8A52DCA9-ADC7-401C-BC89-FDD5921340B2}" type="presParOf" srcId="{930E3D62-D141-4E48-AF6F-6513B2B9E65B}" destId="{02BA0A3F-E8DC-4B48-A7B0-32FC0242BC6A}" srcOrd="3" destOrd="0" presId="urn:microsoft.com/office/officeart/2018/2/layout/IconVerticalSolidList"/>
    <dgm:cxn modelId="{1824CD31-3194-436D-8434-405936BDAD47}" type="presParOf" srcId="{DC465B31-A3B8-48D6-A5D7-AE593E7EDD2A}" destId="{293E50C9-4DE7-4E28-92AA-E42C08EAB4CE}" srcOrd="5" destOrd="0" presId="urn:microsoft.com/office/officeart/2018/2/layout/IconVerticalSolidList"/>
    <dgm:cxn modelId="{B5B16E9D-D571-48B2-876D-9646C18D4E8B}" type="presParOf" srcId="{DC465B31-A3B8-48D6-A5D7-AE593E7EDD2A}" destId="{ECD63E18-6585-481F-9827-3D443014BAA6}" srcOrd="6" destOrd="0" presId="urn:microsoft.com/office/officeart/2018/2/layout/IconVerticalSolidList"/>
    <dgm:cxn modelId="{135CA439-98B9-4A56-907F-F4489C82BFCC}" type="presParOf" srcId="{ECD63E18-6585-481F-9827-3D443014BAA6}" destId="{89D2D21C-D661-4BD3-99B9-5BAFA6AF7ED6}" srcOrd="0" destOrd="0" presId="urn:microsoft.com/office/officeart/2018/2/layout/IconVerticalSolidList"/>
    <dgm:cxn modelId="{F32FC415-CAD2-4FD3-A1C7-ACD8ED3D5793}" type="presParOf" srcId="{ECD63E18-6585-481F-9827-3D443014BAA6}" destId="{5B5337B9-D308-4628-9524-9A2874AB0EBA}" srcOrd="1" destOrd="0" presId="urn:microsoft.com/office/officeart/2018/2/layout/IconVerticalSolidList"/>
    <dgm:cxn modelId="{1615D5F3-3FAC-4068-AF5E-188E2C622781}" type="presParOf" srcId="{ECD63E18-6585-481F-9827-3D443014BAA6}" destId="{BDCA9A36-8D00-4DAA-922D-83B2A12C184A}" srcOrd="2" destOrd="0" presId="urn:microsoft.com/office/officeart/2018/2/layout/IconVerticalSolidList"/>
    <dgm:cxn modelId="{F2B6480A-D407-4D4B-836E-66A1EE762469}" type="presParOf" srcId="{ECD63E18-6585-481F-9827-3D443014BAA6}" destId="{8B8966A9-722A-49D5-A6D8-649E99F59D3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B22E64-A451-43E7-BC58-3DC0409CF01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5ACC295-EFF7-4022-9E95-2F930468CD84}">
      <dgm:prSet/>
      <dgm:spPr/>
      <dgm:t>
        <a:bodyPr/>
        <a:lstStyle/>
        <a:p>
          <a:r>
            <a:rPr lang="en-GB" i="1"/>
            <a:t>Sociable, gregarious, positive, enthusiastic.</a:t>
          </a:r>
          <a:endParaRPr lang="en-US"/>
        </a:p>
      </dgm:t>
    </dgm:pt>
    <dgm:pt modelId="{26526CD9-A866-42ED-8819-E6C147FECA27}" type="parTrans" cxnId="{5BAC9FC8-AC44-400F-A9BE-C38E60A52B92}">
      <dgm:prSet/>
      <dgm:spPr/>
      <dgm:t>
        <a:bodyPr/>
        <a:lstStyle/>
        <a:p>
          <a:endParaRPr lang="en-US"/>
        </a:p>
      </dgm:t>
    </dgm:pt>
    <dgm:pt modelId="{D83ED85B-8260-49A2-892F-CA689B6880C9}" type="sibTrans" cxnId="{5BAC9FC8-AC44-400F-A9BE-C38E60A52B92}">
      <dgm:prSet/>
      <dgm:spPr/>
      <dgm:t>
        <a:bodyPr/>
        <a:lstStyle/>
        <a:p>
          <a:endParaRPr lang="en-US"/>
        </a:p>
      </dgm:t>
    </dgm:pt>
    <dgm:pt modelId="{1465E066-D329-4C47-8243-DAFF376667D8}">
      <dgm:prSet/>
      <dgm:spPr/>
      <dgm:t>
        <a:bodyPr/>
        <a:lstStyle/>
        <a:p>
          <a:r>
            <a:rPr lang="en-GB" i="1"/>
            <a:t>Goes outside the group and brings back information, ideas etc.</a:t>
          </a:r>
          <a:endParaRPr lang="en-US"/>
        </a:p>
      </dgm:t>
    </dgm:pt>
    <dgm:pt modelId="{4C293F12-AD53-43B8-8A9B-77CA373BC09E}" type="parTrans" cxnId="{B6ABFDCD-61BB-454E-A9DA-2C767159C50F}">
      <dgm:prSet/>
      <dgm:spPr/>
      <dgm:t>
        <a:bodyPr/>
        <a:lstStyle/>
        <a:p>
          <a:endParaRPr lang="en-US"/>
        </a:p>
      </dgm:t>
    </dgm:pt>
    <dgm:pt modelId="{E4273A98-A3E8-48F9-8DEA-C9B682FAEDD7}" type="sibTrans" cxnId="{B6ABFDCD-61BB-454E-A9DA-2C767159C50F}">
      <dgm:prSet/>
      <dgm:spPr/>
      <dgm:t>
        <a:bodyPr/>
        <a:lstStyle/>
        <a:p>
          <a:endParaRPr lang="en-US"/>
        </a:p>
      </dgm:t>
    </dgm:pt>
    <dgm:pt modelId="{2E54FEB0-45CE-4C3E-B760-05EF4485C1F8}">
      <dgm:prSet/>
      <dgm:spPr/>
      <dgm:t>
        <a:bodyPr/>
        <a:lstStyle/>
        <a:p>
          <a:r>
            <a:rPr lang="en-GB" i="1"/>
            <a:t>The diplomat, the liaison officer, always looking for new possibilities in the wider world outside.</a:t>
          </a:r>
          <a:endParaRPr lang="en-US"/>
        </a:p>
      </dgm:t>
    </dgm:pt>
    <dgm:pt modelId="{6F83EABE-0C82-42E4-B7E5-FCEA80857C21}" type="parTrans" cxnId="{9A31DA1A-4DF4-4A69-98D5-04892DA61643}">
      <dgm:prSet/>
      <dgm:spPr/>
      <dgm:t>
        <a:bodyPr/>
        <a:lstStyle/>
        <a:p>
          <a:endParaRPr lang="en-US"/>
        </a:p>
      </dgm:t>
    </dgm:pt>
    <dgm:pt modelId="{D16EF62A-77F6-47E6-BB89-81473D208483}" type="sibTrans" cxnId="{9A31DA1A-4DF4-4A69-98D5-04892DA61643}">
      <dgm:prSet/>
      <dgm:spPr/>
      <dgm:t>
        <a:bodyPr/>
        <a:lstStyle/>
        <a:p>
          <a:endParaRPr lang="en-US"/>
        </a:p>
      </dgm:t>
    </dgm:pt>
    <dgm:pt modelId="{2EA156B8-2BA4-41F1-830D-B8EA5C57AEB2}">
      <dgm:prSet/>
      <dgm:spPr/>
      <dgm:t>
        <a:bodyPr/>
        <a:lstStyle/>
        <a:p>
          <a:r>
            <a:rPr lang="en-GB" i="1"/>
            <a:t>Needs the stimulus of others, gets bored in solitary work.</a:t>
          </a:r>
          <a:endParaRPr lang="en-US"/>
        </a:p>
      </dgm:t>
    </dgm:pt>
    <dgm:pt modelId="{2DBF0455-953E-4417-A75D-05EF67CB5AF0}" type="parTrans" cxnId="{CF581128-E8CD-4BED-B611-6D661EDC5B85}">
      <dgm:prSet/>
      <dgm:spPr/>
      <dgm:t>
        <a:bodyPr/>
        <a:lstStyle/>
        <a:p>
          <a:endParaRPr lang="en-US"/>
        </a:p>
      </dgm:t>
    </dgm:pt>
    <dgm:pt modelId="{84F2F8A5-2879-46F6-801E-FD12C5E544A3}" type="sibTrans" cxnId="{CF581128-E8CD-4BED-B611-6D661EDC5B85}">
      <dgm:prSet/>
      <dgm:spPr/>
      <dgm:t>
        <a:bodyPr/>
        <a:lstStyle/>
        <a:p>
          <a:endParaRPr lang="en-US"/>
        </a:p>
      </dgm:t>
    </dgm:pt>
    <dgm:pt modelId="{C5F35361-A15A-4926-BE3F-5BED823B4182}">
      <dgm:prSet/>
      <dgm:spPr/>
      <dgm:t>
        <a:bodyPr/>
        <a:lstStyle/>
        <a:p>
          <a:r>
            <a:rPr lang="en-GB" i="1"/>
            <a:t>Within the team, though, a good improviser, active under pressure.</a:t>
          </a:r>
          <a:endParaRPr lang="en-US"/>
        </a:p>
      </dgm:t>
    </dgm:pt>
    <dgm:pt modelId="{2E16F51A-BD21-4941-A63D-5575F0258386}" type="parTrans" cxnId="{397B7346-C35D-4386-8A4C-74A3A7EA325C}">
      <dgm:prSet/>
      <dgm:spPr/>
      <dgm:t>
        <a:bodyPr/>
        <a:lstStyle/>
        <a:p>
          <a:endParaRPr lang="en-US"/>
        </a:p>
      </dgm:t>
    </dgm:pt>
    <dgm:pt modelId="{5FF0DB38-7DCC-4792-8B91-4D69C19D7C23}" type="sibTrans" cxnId="{397B7346-C35D-4386-8A4C-74A3A7EA325C}">
      <dgm:prSet/>
      <dgm:spPr/>
      <dgm:t>
        <a:bodyPr/>
        <a:lstStyle/>
        <a:p>
          <a:endParaRPr lang="en-US"/>
        </a:p>
      </dgm:t>
    </dgm:pt>
    <dgm:pt modelId="{09BD6BCD-2388-4DC0-B8CF-C8674A5CE5A7}" type="pres">
      <dgm:prSet presAssocID="{25B22E64-A451-43E7-BC58-3DC0409CF014}" presName="diagram" presStyleCnt="0">
        <dgm:presLayoutVars>
          <dgm:dir/>
          <dgm:resizeHandles val="exact"/>
        </dgm:presLayoutVars>
      </dgm:prSet>
      <dgm:spPr/>
    </dgm:pt>
    <dgm:pt modelId="{212CCCAC-B6E5-4753-97AA-8862289F95E4}" type="pres">
      <dgm:prSet presAssocID="{75ACC295-EFF7-4022-9E95-2F930468CD84}" presName="node" presStyleLbl="node1" presStyleIdx="0" presStyleCnt="5">
        <dgm:presLayoutVars>
          <dgm:bulletEnabled val="1"/>
        </dgm:presLayoutVars>
      </dgm:prSet>
      <dgm:spPr/>
    </dgm:pt>
    <dgm:pt modelId="{F6B3EDFF-44A6-4F25-9C47-D2922BE1025F}" type="pres">
      <dgm:prSet presAssocID="{D83ED85B-8260-49A2-892F-CA689B6880C9}" presName="sibTrans" presStyleCnt="0"/>
      <dgm:spPr/>
    </dgm:pt>
    <dgm:pt modelId="{F6003445-906C-4D48-85C7-6AD4F5BD0B5A}" type="pres">
      <dgm:prSet presAssocID="{1465E066-D329-4C47-8243-DAFF376667D8}" presName="node" presStyleLbl="node1" presStyleIdx="1" presStyleCnt="5">
        <dgm:presLayoutVars>
          <dgm:bulletEnabled val="1"/>
        </dgm:presLayoutVars>
      </dgm:prSet>
      <dgm:spPr/>
    </dgm:pt>
    <dgm:pt modelId="{FC96AC25-01E0-4454-B2DC-DD1823EDC897}" type="pres">
      <dgm:prSet presAssocID="{E4273A98-A3E8-48F9-8DEA-C9B682FAEDD7}" presName="sibTrans" presStyleCnt="0"/>
      <dgm:spPr/>
    </dgm:pt>
    <dgm:pt modelId="{7127B048-C0BC-4081-9F04-FFA7B923C860}" type="pres">
      <dgm:prSet presAssocID="{2E54FEB0-45CE-4C3E-B760-05EF4485C1F8}" presName="node" presStyleLbl="node1" presStyleIdx="2" presStyleCnt="5">
        <dgm:presLayoutVars>
          <dgm:bulletEnabled val="1"/>
        </dgm:presLayoutVars>
      </dgm:prSet>
      <dgm:spPr/>
    </dgm:pt>
    <dgm:pt modelId="{DEB994F5-BEE4-411A-9C90-B75D7B758CD4}" type="pres">
      <dgm:prSet presAssocID="{D16EF62A-77F6-47E6-BB89-81473D208483}" presName="sibTrans" presStyleCnt="0"/>
      <dgm:spPr/>
    </dgm:pt>
    <dgm:pt modelId="{B84446D8-1FBF-4322-8706-9788BAD086E4}" type="pres">
      <dgm:prSet presAssocID="{2EA156B8-2BA4-41F1-830D-B8EA5C57AEB2}" presName="node" presStyleLbl="node1" presStyleIdx="3" presStyleCnt="5">
        <dgm:presLayoutVars>
          <dgm:bulletEnabled val="1"/>
        </dgm:presLayoutVars>
      </dgm:prSet>
      <dgm:spPr/>
    </dgm:pt>
    <dgm:pt modelId="{4CE70277-B9A5-44F7-8341-64C8B250B16A}" type="pres">
      <dgm:prSet presAssocID="{84F2F8A5-2879-46F6-801E-FD12C5E544A3}" presName="sibTrans" presStyleCnt="0"/>
      <dgm:spPr/>
    </dgm:pt>
    <dgm:pt modelId="{E6D68B6F-7AE0-4BE4-8EFD-B1BFF8E13CC4}" type="pres">
      <dgm:prSet presAssocID="{C5F35361-A15A-4926-BE3F-5BED823B4182}" presName="node" presStyleLbl="node1" presStyleIdx="4" presStyleCnt="5">
        <dgm:presLayoutVars>
          <dgm:bulletEnabled val="1"/>
        </dgm:presLayoutVars>
      </dgm:prSet>
      <dgm:spPr/>
    </dgm:pt>
  </dgm:ptLst>
  <dgm:cxnLst>
    <dgm:cxn modelId="{9A31DA1A-4DF4-4A69-98D5-04892DA61643}" srcId="{25B22E64-A451-43E7-BC58-3DC0409CF014}" destId="{2E54FEB0-45CE-4C3E-B760-05EF4485C1F8}" srcOrd="2" destOrd="0" parTransId="{6F83EABE-0C82-42E4-B7E5-FCEA80857C21}" sibTransId="{D16EF62A-77F6-47E6-BB89-81473D208483}"/>
    <dgm:cxn modelId="{F3AD2D20-8B76-404A-B6FE-375622E9EEC3}" type="presOf" srcId="{1465E066-D329-4C47-8243-DAFF376667D8}" destId="{F6003445-906C-4D48-85C7-6AD4F5BD0B5A}" srcOrd="0" destOrd="0" presId="urn:microsoft.com/office/officeart/2005/8/layout/default"/>
    <dgm:cxn modelId="{CF581128-E8CD-4BED-B611-6D661EDC5B85}" srcId="{25B22E64-A451-43E7-BC58-3DC0409CF014}" destId="{2EA156B8-2BA4-41F1-830D-B8EA5C57AEB2}" srcOrd="3" destOrd="0" parTransId="{2DBF0455-953E-4417-A75D-05EF67CB5AF0}" sibTransId="{84F2F8A5-2879-46F6-801E-FD12C5E544A3}"/>
    <dgm:cxn modelId="{9A486165-A5B3-4604-81AE-17124C620169}" type="presOf" srcId="{2E54FEB0-45CE-4C3E-B760-05EF4485C1F8}" destId="{7127B048-C0BC-4081-9F04-FFA7B923C860}" srcOrd="0" destOrd="0" presId="urn:microsoft.com/office/officeart/2005/8/layout/default"/>
    <dgm:cxn modelId="{397B7346-C35D-4386-8A4C-74A3A7EA325C}" srcId="{25B22E64-A451-43E7-BC58-3DC0409CF014}" destId="{C5F35361-A15A-4926-BE3F-5BED823B4182}" srcOrd="4" destOrd="0" parTransId="{2E16F51A-BD21-4941-A63D-5575F0258386}" sibTransId="{5FF0DB38-7DCC-4792-8B91-4D69C19D7C23}"/>
    <dgm:cxn modelId="{036EAE86-D7EF-4F7D-AE96-150DA230E711}" type="presOf" srcId="{2EA156B8-2BA4-41F1-830D-B8EA5C57AEB2}" destId="{B84446D8-1FBF-4322-8706-9788BAD086E4}" srcOrd="0" destOrd="0" presId="urn:microsoft.com/office/officeart/2005/8/layout/default"/>
    <dgm:cxn modelId="{351698B4-FC0E-411C-A79E-2C2E443773A3}" type="presOf" srcId="{75ACC295-EFF7-4022-9E95-2F930468CD84}" destId="{212CCCAC-B6E5-4753-97AA-8862289F95E4}" srcOrd="0" destOrd="0" presId="urn:microsoft.com/office/officeart/2005/8/layout/default"/>
    <dgm:cxn modelId="{5BAC9FC8-AC44-400F-A9BE-C38E60A52B92}" srcId="{25B22E64-A451-43E7-BC58-3DC0409CF014}" destId="{75ACC295-EFF7-4022-9E95-2F930468CD84}" srcOrd="0" destOrd="0" parTransId="{26526CD9-A866-42ED-8819-E6C147FECA27}" sibTransId="{D83ED85B-8260-49A2-892F-CA689B6880C9}"/>
    <dgm:cxn modelId="{3088EBC9-C365-4197-BB8F-6143E67B2299}" type="presOf" srcId="{C5F35361-A15A-4926-BE3F-5BED823B4182}" destId="{E6D68B6F-7AE0-4BE4-8EFD-B1BFF8E13CC4}" srcOrd="0" destOrd="0" presId="urn:microsoft.com/office/officeart/2005/8/layout/default"/>
    <dgm:cxn modelId="{B6ABFDCD-61BB-454E-A9DA-2C767159C50F}" srcId="{25B22E64-A451-43E7-BC58-3DC0409CF014}" destId="{1465E066-D329-4C47-8243-DAFF376667D8}" srcOrd="1" destOrd="0" parTransId="{4C293F12-AD53-43B8-8A9B-77CA373BC09E}" sibTransId="{E4273A98-A3E8-48F9-8DEA-C9B682FAEDD7}"/>
    <dgm:cxn modelId="{5110EFD2-B562-448C-B3C4-467B395C0F7A}" type="presOf" srcId="{25B22E64-A451-43E7-BC58-3DC0409CF014}" destId="{09BD6BCD-2388-4DC0-B8CF-C8674A5CE5A7}" srcOrd="0" destOrd="0" presId="urn:microsoft.com/office/officeart/2005/8/layout/default"/>
    <dgm:cxn modelId="{49703ABF-BB6B-43CC-BF6C-42483B349DBB}" type="presParOf" srcId="{09BD6BCD-2388-4DC0-B8CF-C8674A5CE5A7}" destId="{212CCCAC-B6E5-4753-97AA-8862289F95E4}" srcOrd="0" destOrd="0" presId="urn:microsoft.com/office/officeart/2005/8/layout/default"/>
    <dgm:cxn modelId="{657E8261-243B-4083-8C21-B4C46557A9FE}" type="presParOf" srcId="{09BD6BCD-2388-4DC0-B8CF-C8674A5CE5A7}" destId="{F6B3EDFF-44A6-4F25-9C47-D2922BE1025F}" srcOrd="1" destOrd="0" presId="urn:microsoft.com/office/officeart/2005/8/layout/default"/>
    <dgm:cxn modelId="{73243394-4D9D-462B-9317-3C84293952D9}" type="presParOf" srcId="{09BD6BCD-2388-4DC0-B8CF-C8674A5CE5A7}" destId="{F6003445-906C-4D48-85C7-6AD4F5BD0B5A}" srcOrd="2" destOrd="0" presId="urn:microsoft.com/office/officeart/2005/8/layout/default"/>
    <dgm:cxn modelId="{353FDB72-AB9D-4ECE-A365-1ECAA1001A1C}" type="presParOf" srcId="{09BD6BCD-2388-4DC0-B8CF-C8674A5CE5A7}" destId="{FC96AC25-01E0-4454-B2DC-DD1823EDC897}" srcOrd="3" destOrd="0" presId="urn:microsoft.com/office/officeart/2005/8/layout/default"/>
    <dgm:cxn modelId="{83E0C99B-BF78-4E8C-8846-29D1342EC667}" type="presParOf" srcId="{09BD6BCD-2388-4DC0-B8CF-C8674A5CE5A7}" destId="{7127B048-C0BC-4081-9F04-FFA7B923C860}" srcOrd="4" destOrd="0" presId="urn:microsoft.com/office/officeart/2005/8/layout/default"/>
    <dgm:cxn modelId="{6EC64C51-9779-44A8-85E1-648128892676}" type="presParOf" srcId="{09BD6BCD-2388-4DC0-B8CF-C8674A5CE5A7}" destId="{DEB994F5-BEE4-411A-9C90-B75D7B758CD4}" srcOrd="5" destOrd="0" presId="urn:microsoft.com/office/officeart/2005/8/layout/default"/>
    <dgm:cxn modelId="{C275C981-AA1D-45A9-8414-587465856A56}" type="presParOf" srcId="{09BD6BCD-2388-4DC0-B8CF-C8674A5CE5A7}" destId="{B84446D8-1FBF-4322-8706-9788BAD086E4}" srcOrd="6" destOrd="0" presId="urn:microsoft.com/office/officeart/2005/8/layout/default"/>
    <dgm:cxn modelId="{FD0742A4-CC85-4E68-B7C0-54A42FEBC08F}" type="presParOf" srcId="{09BD6BCD-2388-4DC0-B8CF-C8674A5CE5A7}" destId="{4CE70277-B9A5-44F7-8341-64C8B250B16A}" srcOrd="7" destOrd="0" presId="urn:microsoft.com/office/officeart/2005/8/layout/default"/>
    <dgm:cxn modelId="{182E8D88-62CB-4B7A-8F37-1DA77E495F4E}" type="presParOf" srcId="{09BD6BCD-2388-4DC0-B8CF-C8674A5CE5A7}" destId="{E6D68B6F-7AE0-4BE4-8EFD-B1BFF8E13CC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C02880-FF37-4E1E-89A1-207615D7AD2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6AD63E9-3F45-4479-968E-3A9CD3D4E19D}">
      <dgm:prSet/>
      <dgm:spPr/>
      <dgm:t>
        <a:bodyPr/>
        <a:lstStyle/>
        <a:p>
          <a:pPr>
            <a:lnSpc>
              <a:spcPct val="100000"/>
            </a:lnSpc>
          </a:pPr>
          <a:r>
            <a:rPr lang="en-GB" i="1"/>
            <a:t>Most aware of individual needs and emotional undercurrents within the team. Most active internal communicator.</a:t>
          </a:r>
          <a:endParaRPr lang="en-US"/>
        </a:p>
      </dgm:t>
    </dgm:pt>
    <dgm:pt modelId="{D7DDF062-C556-4FAB-A156-967E41CF354F}" type="parTrans" cxnId="{CAF83751-8185-41CC-B4CB-1927EE6F574F}">
      <dgm:prSet/>
      <dgm:spPr/>
      <dgm:t>
        <a:bodyPr/>
        <a:lstStyle/>
        <a:p>
          <a:endParaRPr lang="en-US"/>
        </a:p>
      </dgm:t>
    </dgm:pt>
    <dgm:pt modelId="{715E5224-3238-4CAE-85AA-30C5407ABA60}" type="sibTrans" cxnId="{CAF83751-8185-41CC-B4CB-1927EE6F574F}">
      <dgm:prSet/>
      <dgm:spPr/>
      <dgm:t>
        <a:bodyPr/>
        <a:lstStyle/>
        <a:p>
          <a:endParaRPr lang="en-US"/>
        </a:p>
      </dgm:t>
    </dgm:pt>
    <dgm:pt modelId="{2AEA771D-E3F8-4AAF-A799-6596E632D1F0}">
      <dgm:prSet/>
      <dgm:spPr/>
      <dgm:t>
        <a:bodyPr/>
        <a:lstStyle/>
        <a:p>
          <a:pPr>
            <a:lnSpc>
              <a:spcPct val="100000"/>
            </a:lnSpc>
          </a:pPr>
          <a:r>
            <a:rPr lang="en-GB" i="1"/>
            <a:t>Likeable, popular, unassertive: the cement of the team.</a:t>
          </a:r>
          <a:endParaRPr lang="en-US"/>
        </a:p>
      </dgm:t>
    </dgm:pt>
    <dgm:pt modelId="{12513176-8241-4418-96B0-1CF2ACFD8299}" type="parTrans" cxnId="{2E7B9F54-2870-403B-8135-6DE66884646A}">
      <dgm:prSet/>
      <dgm:spPr/>
      <dgm:t>
        <a:bodyPr/>
        <a:lstStyle/>
        <a:p>
          <a:endParaRPr lang="en-US"/>
        </a:p>
      </dgm:t>
    </dgm:pt>
    <dgm:pt modelId="{D3B79AD3-B992-4E01-8E80-FC72AF3DEEE0}" type="sibTrans" cxnId="{2E7B9F54-2870-403B-8135-6DE66884646A}">
      <dgm:prSet/>
      <dgm:spPr/>
      <dgm:t>
        <a:bodyPr/>
        <a:lstStyle/>
        <a:p>
          <a:endParaRPr lang="en-US"/>
        </a:p>
      </dgm:t>
    </dgm:pt>
    <dgm:pt modelId="{A315E04C-E0D5-4225-80CB-59185EFBC8FA}">
      <dgm:prSet/>
      <dgm:spPr/>
      <dgm:t>
        <a:bodyPr/>
        <a:lstStyle/>
        <a:p>
          <a:pPr>
            <a:lnSpc>
              <a:spcPct val="100000"/>
            </a:lnSpc>
          </a:pPr>
          <a:r>
            <a:rPr lang="en-GB" i="1"/>
            <a:t>Loyal to the team unit, builds on ideas rather than demolishes them. Dislikes confrontation, avoids it, and helps cool it down in others</a:t>
          </a:r>
          <a:endParaRPr lang="en-US"/>
        </a:p>
      </dgm:t>
    </dgm:pt>
    <dgm:pt modelId="{7DA964C9-D8CB-475C-8788-F1B1D4B69AD3}" type="parTrans" cxnId="{ECD64BEC-712E-4307-BC94-BDB166E4B19E}">
      <dgm:prSet/>
      <dgm:spPr/>
      <dgm:t>
        <a:bodyPr/>
        <a:lstStyle/>
        <a:p>
          <a:endParaRPr lang="en-US"/>
        </a:p>
      </dgm:t>
    </dgm:pt>
    <dgm:pt modelId="{DB32A288-1A08-4F8D-83A8-EDEDB17E5150}" type="sibTrans" cxnId="{ECD64BEC-712E-4307-BC94-BDB166E4B19E}">
      <dgm:prSet/>
      <dgm:spPr/>
      <dgm:t>
        <a:bodyPr/>
        <a:lstStyle/>
        <a:p>
          <a:endParaRPr lang="en-US"/>
        </a:p>
      </dgm:t>
    </dgm:pt>
    <dgm:pt modelId="{7656BDD6-DD26-4093-B49C-03112E8E72B6}" type="pres">
      <dgm:prSet presAssocID="{18C02880-FF37-4E1E-89A1-207615D7AD2E}" presName="root" presStyleCnt="0">
        <dgm:presLayoutVars>
          <dgm:dir/>
          <dgm:resizeHandles val="exact"/>
        </dgm:presLayoutVars>
      </dgm:prSet>
      <dgm:spPr/>
    </dgm:pt>
    <dgm:pt modelId="{8ECAC6CF-CA6F-43E1-8AAE-E6EE9BED8EB2}" type="pres">
      <dgm:prSet presAssocID="{66AD63E9-3F45-4479-968E-3A9CD3D4E19D}" presName="compNode" presStyleCnt="0"/>
      <dgm:spPr/>
    </dgm:pt>
    <dgm:pt modelId="{75E38AA9-D91C-4408-B570-8D1B8F306081}" type="pres">
      <dgm:prSet presAssocID="{66AD63E9-3F45-4479-968E-3A9CD3D4E19D}" presName="bgRect" presStyleLbl="bgShp" presStyleIdx="0" presStyleCnt="3"/>
      <dgm:spPr/>
    </dgm:pt>
    <dgm:pt modelId="{D9540C89-585D-43DF-993B-7FAECE94043E}" type="pres">
      <dgm:prSet presAssocID="{66AD63E9-3F45-4479-968E-3A9CD3D4E1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ocial Network"/>
        </a:ext>
      </dgm:extLst>
    </dgm:pt>
    <dgm:pt modelId="{1BDFE289-527D-4D1F-9512-A564D2BD6C39}" type="pres">
      <dgm:prSet presAssocID="{66AD63E9-3F45-4479-968E-3A9CD3D4E19D}" presName="spaceRect" presStyleCnt="0"/>
      <dgm:spPr/>
    </dgm:pt>
    <dgm:pt modelId="{0898EC34-4918-4CCD-A18B-BE3EA3D731FE}" type="pres">
      <dgm:prSet presAssocID="{66AD63E9-3F45-4479-968E-3A9CD3D4E19D}" presName="parTx" presStyleLbl="revTx" presStyleIdx="0" presStyleCnt="3">
        <dgm:presLayoutVars>
          <dgm:chMax val="0"/>
          <dgm:chPref val="0"/>
        </dgm:presLayoutVars>
      </dgm:prSet>
      <dgm:spPr/>
    </dgm:pt>
    <dgm:pt modelId="{775CCE2D-33C6-445E-8EC9-D2E56DFC0605}" type="pres">
      <dgm:prSet presAssocID="{715E5224-3238-4CAE-85AA-30C5407ABA60}" presName="sibTrans" presStyleCnt="0"/>
      <dgm:spPr/>
    </dgm:pt>
    <dgm:pt modelId="{8D5FAC7C-41C9-4CAD-B1DD-AFD53A492190}" type="pres">
      <dgm:prSet presAssocID="{2AEA771D-E3F8-4AAF-A799-6596E632D1F0}" presName="compNode" presStyleCnt="0"/>
      <dgm:spPr/>
    </dgm:pt>
    <dgm:pt modelId="{F9A30DD6-3D99-4056-B00B-BA38A3ABB478}" type="pres">
      <dgm:prSet presAssocID="{2AEA771D-E3F8-4AAF-A799-6596E632D1F0}" presName="bgRect" presStyleLbl="bgShp" presStyleIdx="1" presStyleCnt="3"/>
      <dgm:spPr/>
    </dgm:pt>
    <dgm:pt modelId="{3B6A123F-111E-4171-A675-3DEE2A991F1C}" type="pres">
      <dgm:prSet presAssocID="{2AEA771D-E3F8-4AAF-A799-6596E632D1F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ement truck"/>
        </a:ext>
      </dgm:extLst>
    </dgm:pt>
    <dgm:pt modelId="{B6625A12-4414-4CC4-8387-68B619D14796}" type="pres">
      <dgm:prSet presAssocID="{2AEA771D-E3F8-4AAF-A799-6596E632D1F0}" presName="spaceRect" presStyleCnt="0"/>
      <dgm:spPr/>
    </dgm:pt>
    <dgm:pt modelId="{D6A47CF3-31E7-4C71-B135-373AF6A9F3AB}" type="pres">
      <dgm:prSet presAssocID="{2AEA771D-E3F8-4AAF-A799-6596E632D1F0}" presName="parTx" presStyleLbl="revTx" presStyleIdx="1" presStyleCnt="3">
        <dgm:presLayoutVars>
          <dgm:chMax val="0"/>
          <dgm:chPref val="0"/>
        </dgm:presLayoutVars>
      </dgm:prSet>
      <dgm:spPr/>
    </dgm:pt>
    <dgm:pt modelId="{479F5B82-C1C1-419E-9F55-94BB631E88F6}" type="pres">
      <dgm:prSet presAssocID="{D3B79AD3-B992-4E01-8E80-FC72AF3DEEE0}" presName="sibTrans" presStyleCnt="0"/>
      <dgm:spPr/>
    </dgm:pt>
    <dgm:pt modelId="{A8385642-1798-4F01-A2B2-D5D04CD7D606}" type="pres">
      <dgm:prSet presAssocID="{A315E04C-E0D5-4225-80CB-59185EFBC8FA}" presName="compNode" presStyleCnt="0"/>
      <dgm:spPr/>
    </dgm:pt>
    <dgm:pt modelId="{3E193A28-62C6-4D60-9151-C70F2CBB1900}" type="pres">
      <dgm:prSet presAssocID="{A315E04C-E0D5-4225-80CB-59185EFBC8FA}" presName="bgRect" presStyleLbl="bgShp" presStyleIdx="2" presStyleCnt="3"/>
      <dgm:spPr/>
    </dgm:pt>
    <dgm:pt modelId="{FB64A8E3-4968-4867-8E7A-DAC3E3808A7E}" type="pres">
      <dgm:prSet presAssocID="{A315E04C-E0D5-4225-80CB-59185EFBC8F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l Face Outline"/>
        </a:ext>
      </dgm:extLst>
    </dgm:pt>
    <dgm:pt modelId="{6C635082-4DE2-4AA8-9BA5-0B0315402649}" type="pres">
      <dgm:prSet presAssocID="{A315E04C-E0D5-4225-80CB-59185EFBC8FA}" presName="spaceRect" presStyleCnt="0"/>
      <dgm:spPr/>
    </dgm:pt>
    <dgm:pt modelId="{C7F3BA33-02BB-46EB-9120-C7DB7B3DDF91}" type="pres">
      <dgm:prSet presAssocID="{A315E04C-E0D5-4225-80CB-59185EFBC8FA}" presName="parTx" presStyleLbl="revTx" presStyleIdx="2" presStyleCnt="3">
        <dgm:presLayoutVars>
          <dgm:chMax val="0"/>
          <dgm:chPref val="0"/>
        </dgm:presLayoutVars>
      </dgm:prSet>
      <dgm:spPr/>
    </dgm:pt>
  </dgm:ptLst>
  <dgm:cxnLst>
    <dgm:cxn modelId="{73C43E30-49A7-4364-B8F5-ADAC26ED4E60}" type="presOf" srcId="{18C02880-FF37-4E1E-89A1-207615D7AD2E}" destId="{7656BDD6-DD26-4093-B49C-03112E8E72B6}" srcOrd="0" destOrd="0" presId="urn:microsoft.com/office/officeart/2018/2/layout/IconVerticalSolidList"/>
    <dgm:cxn modelId="{CAF83751-8185-41CC-B4CB-1927EE6F574F}" srcId="{18C02880-FF37-4E1E-89A1-207615D7AD2E}" destId="{66AD63E9-3F45-4479-968E-3A9CD3D4E19D}" srcOrd="0" destOrd="0" parTransId="{D7DDF062-C556-4FAB-A156-967E41CF354F}" sibTransId="{715E5224-3238-4CAE-85AA-30C5407ABA60}"/>
    <dgm:cxn modelId="{2E7B9F54-2870-403B-8135-6DE66884646A}" srcId="{18C02880-FF37-4E1E-89A1-207615D7AD2E}" destId="{2AEA771D-E3F8-4AAF-A799-6596E632D1F0}" srcOrd="1" destOrd="0" parTransId="{12513176-8241-4418-96B0-1CF2ACFD8299}" sibTransId="{D3B79AD3-B992-4E01-8E80-FC72AF3DEEE0}"/>
    <dgm:cxn modelId="{10055E93-9E92-480D-A797-25C69A489D60}" type="presOf" srcId="{A315E04C-E0D5-4225-80CB-59185EFBC8FA}" destId="{C7F3BA33-02BB-46EB-9120-C7DB7B3DDF91}" srcOrd="0" destOrd="0" presId="urn:microsoft.com/office/officeart/2018/2/layout/IconVerticalSolidList"/>
    <dgm:cxn modelId="{DD9CFAA7-92E1-4C02-9918-2B53C0E6C28D}" type="presOf" srcId="{2AEA771D-E3F8-4AAF-A799-6596E632D1F0}" destId="{D6A47CF3-31E7-4C71-B135-373AF6A9F3AB}" srcOrd="0" destOrd="0" presId="urn:microsoft.com/office/officeart/2018/2/layout/IconVerticalSolidList"/>
    <dgm:cxn modelId="{030BF0B2-0B53-457E-A9D9-D141791CA235}" type="presOf" srcId="{66AD63E9-3F45-4479-968E-3A9CD3D4E19D}" destId="{0898EC34-4918-4CCD-A18B-BE3EA3D731FE}" srcOrd="0" destOrd="0" presId="urn:microsoft.com/office/officeart/2018/2/layout/IconVerticalSolidList"/>
    <dgm:cxn modelId="{ECD64BEC-712E-4307-BC94-BDB166E4B19E}" srcId="{18C02880-FF37-4E1E-89A1-207615D7AD2E}" destId="{A315E04C-E0D5-4225-80CB-59185EFBC8FA}" srcOrd="2" destOrd="0" parTransId="{7DA964C9-D8CB-475C-8788-F1B1D4B69AD3}" sibTransId="{DB32A288-1A08-4F8D-83A8-EDEDB17E5150}"/>
    <dgm:cxn modelId="{3392EFA1-8136-4B50-A5BF-1147E434BEFD}" type="presParOf" srcId="{7656BDD6-DD26-4093-B49C-03112E8E72B6}" destId="{8ECAC6CF-CA6F-43E1-8AAE-E6EE9BED8EB2}" srcOrd="0" destOrd="0" presId="urn:microsoft.com/office/officeart/2018/2/layout/IconVerticalSolidList"/>
    <dgm:cxn modelId="{2B31DA14-EDC8-4DA1-919F-5DB1568522F7}" type="presParOf" srcId="{8ECAC6CF-CA6F-43E1-8AAE-E6EE9BED8EB2}" destId="{75E38AA9-D91C-4408-B570-8D1B8F306081}" srcOrd="0" destOrd="0" presId="urn:microsoft.com/office/officeart/2018/2/layout/IconVerticalSolidList"/>
    <dgm:cxn modelId="{EF98F9F1-C986-4728-868E-3609F2E62FE5}" type="presParOf" srcId="{8ECAC6CF-CA6F-43E1-8AAE-E6EE9BED8EB2}" destId="{D9540C89-585D-43DF-993B-7FAECE94043E}" srcOrd="1" destOrd="0" presId="urn:microsoft.com/office/officeart/2018/2/layout/IconVerticalSolidList"/>
    <dgm:cxn modelId="{0F50E201-A69F-42B4-A539-90C2079790E0}" type="presParOf" srcId="{8ECAC6CF-CA6F-43E1-8AAE-E6EE9BED8EB2}" destId="{1BDFE289-527D-4D1F-9512-A564D2BD6C39}" srcOrd="2" destOrd="0" presId="urn:microsoft.com/office/officeart/2018/2/layout/IconVerticalSolidList"/>
    <dgm:cxn modelId="{E3F290EE-5EF5-4224-8838-5FF6826978DA}" type="presParOf" srcId="{8ECAC6CF-CA6F-43E1-8AAE-E6EE9BED8EB2}" destId="{0898EC34-4918-4CCD-A18B-BE3EA3D731FE}" srcOrd="3" destOrd="0" presId="urn:microsoft.com/office/officeart/2018/2/layout/IconVerticalSolidList"/>
    <dgm:cxn modelId="{E36CA663-404D-4C76-A3CB-766937DEFD4C}" type="presParOf" srcId="{7656BDD6-DD26-4093-B49C-03112E8E72B6}" destId="{775CCE2D-33C6-445E-8EC9-D2E56DFC0605}" srcOrd="1" destOrd="0" presId="urn:microsoft.com/office/officeart/2018/2/layout/IconVerticalSolidList"/>
    <dgm:cxn modelId="{4C12D67A-B6FF-4207-89E2-7EDE40CE5A43}" type="presParOf" srcId="{7656BDD6-DD26-4093-B49C-03112E8E72B6}" destId="{8D5FAC7C-41C9-4CAD-B1DD-AFD53A492190}" srcOrd="2" destOrd="0" presId="urn:microsoft.com/office/officeart/2018/2/layout/IconVerticalSolidList"/>
    <dgm:cxn modelId="{CE110956-A7AD-4F64-9ED8-C0013A5A0CE6}" type="presParOf" srcId="{8D5FAC7C-41C9-4CAD-B1DD-AFD53A492190}" destId="{F9A30DD6-3D99-4056-B00B-BA38A3ABB478}" srcOrd="0" destOrd="0" presId="urn:microsoft.com/office/officeart/2018/2/layout/IconVerticalSolidList"/>
    <dgm:cxn modelId="{29CD6A9D-C2E5-4F49-826E-338E6B1CF422}" type="presParOf" srcId="{8D5FAC7C-41C9-4CAD-B1DD-AFD53A492190}" destId="{3B6A123F-111E-4171-A675-3DEE2A991F1C}" srcOrd="1" destOrd="0" presId="urn:microsoft.com/office/officeart/2018/2/layout/IconVerticalSolidList"/>
    <dgm:cxn modelId="{A62F7FFE-93C0-43DF-8169-56840ADA76AA}" type="presParOf" srcId="{8D5FAC7C-41C9-4CAD-B1DD-AFD53A492190}" destId="{B6625A12-4414-4CC4-8387-68B619D14796}" srcOrd="2" destOrd="0" presId="urn:microsoft.com/office/officeart/2018/2/layout/IconVerticalSolidList"/>
    <dgm:cxn modelId="{0ECF097E-727E-43A8-8ACC-A633A1AFF666}" type="presParOf" srcId="{8D5FAC7C-41C9-4CAD-B1DD-AFD53A492190}" destId="{D6A47CF3-31E7-4C71-B135-373AF6A9F3AB}" srcOrd="3" destOrd="0" presId="urn:microsoft.com/office/officeart/2018/2/layout/IconVerticalSolidList"/>
    <dgm:cxn modelId="{5A4BD632-3ED8-4201-B1C6-2B974EA9CEEE}" type="presParOf" srcId="{7656BDD6-DD26-4093-B49C-03112E8E72B6}" destId="{479F5B82-C1C1-419E-9F55-94BB631E88F6}" srcOrd="3" destOrd="0" presId="urn:microsoft.com/office/officeart/2018/2/layout/IconVerticalSolidList"/>
    <dgm:cxn modelId="{20F63EE3-9436-4508-A9BC-E02737C24FD2}" type="presParOf" srcId="{7656BDD6-DD26-4093-B49C-03112E8E72B6}" destId="{A8385642-1798-4F01-A2B2-D5D04CD7D606}" srcOrd="4" destOrd="0" presId="urn:microsoft.com/office/officeart/2018/2/layout/IconVerticalSolidList"/>
    <dgm:cxn modelId="{F616F0C5-D75B-4533-A8A9-ED0F79B75862}" type="presParOf" srcId="{A8385642-1798-4F01-A2B2-D5D04CD7D606}" destId="{3E193A28-62C6-4D60-9151-C70F2CBB1900}" srcOrd="0" destOrd="0" presId="urn:microsoft.com/office/officeart/2018/2/layout/IconVerticalSolidList"/>
    <dgm:cxn modelId="{37E74C58-9CFF-451E-A3C5-B37677DF903D}" type="presParOf" srcId="{A8385642-1798-4F01-A2B2-D5D04CD7D606}" destId="{FB64A8E3-4968-4867-8E7A-DAC3E3808A7E}" srcOrd="1" destOrd="0" presId="urn:microsoft.com/office/officeart/2018/2/layout/IconVerticalSolidList"/>
    <dgm:cxn modelId="{636624C0-B1EF-409B-A97D-5C9070F3F5AF}" type="presParOf" srcId="{A8385642-1798-4F01-A2B2-D5D04CD7D606}" destId="{6C635082-4DE2-4AA8-9BA5-0B0315402649}" srcOrd="2" destOrd="0" presId="urn:microsoft.com/office/officeart/2018/2/layout/IconVerticalSolidList"/>
    <dgm:cxn modelId="{78910EE5-979D-4958-9F2B-114C252F981F}" type="presParOf" srcId="{A8385642-1798-4F01-A2B2-D5D04CD7D606}" destId="{C7F3BA33-02BB-46EB-9120-C7DB7B3DDF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7B92AC-EE70-4F84-8BCC-E48934EADC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DC8C21F-19DA-4332-854D-9E195EF7BC9B}">
      <dgm:prSet/>
      <dgm:spPr/>
      <dgm:t>
        <a:bodyPr/>
        <a:lstStyle/>
        <a:p>
          <a:pPr>
            <a:lnSpc>
              <a:spcPct val="100000"/>
            </a:lnSpc>
          </a:pPr>
          <a:r>
            <a:rPr lang="en-GB" i="1"/>
            <a:t>The task leader, where the Coordinator is a sociable leader.</a:t>
          </a:r>
          <a:endParaRPr lang="en-US"/>
        </a:p>
      </dgm:t>
    </dgm:pt>
    <dgm:pt modelId="{38E94F74-DAEF-4F74-9533-6522A3EBB40E}" type="parTrans" cxnId="{27868A14-3DF2-46B0-B3A5-698591AD9B72}">
      <dgm:prSet/>
      <dgm:spPr/>
      <dgm:t>
        <a:bodyPr/>
        <a:lstStyle/>
        <a:p>
          <a:endParaRPr lang="en-US"/>
        </a:p>
      </dgm:t>
    </dgm:pt>
    <dgm:pt modelId="{5A0DF673-4DDF-4F43-84E9-54610E08DEDB}" type="sibTrans" cxnId="{27868A14-3DF2-46B0-B3A5-698591AD9B72}">
      <dgm:prSet/>
      <dgm:spPr/>
      <dgm:t>
        <a:bodyPr/>
        <a:lstStyle/>
        <a:p>
          <a:endParaRPr lang="en-US"/>
        </a:p>
      </dgm:t>
    </dgm:pt>
    <dgm:pt modelId="{8B84DEAC-6F6B-4285-A341-843F084FFE77}">
      <dgm:prSet/>
      <dgm:spPr/>
      <dgm:t>
        <a:bodyPr/>
        <a:lstStyle/>
        <a:p>
          <a:pPr>
            <a:lnSpc>
              <a:spcPct val="100000"/>
            </a:lnSpc>
          </a:pPr>
          <a:r>
            <a:rPr lang="en-GB" i="1"/>
            <a:t>If no Coordinator is present, the Shaper will lead and give shape to the application of the team’s efforts.</a:t>
          </a:r>
          <a:endParaRPr lang="en-US"/>
        </a:p>
      </dgm:t>
    </dgm:pt>
    <dgm:pt modelId="{4BAAC30D-07E5-4072-8C8F-031D5FBBEFB9}" type="parTrans" cxnId="{9757A188-C473-4968-9CCC-603A451A0D81}">
      <dgm:prSet/>
      <dgm:spPr/>
      <dgm:t>
        <a:bodyPr/>
        <a:lstStyle/>
        <a:p>
          <a:endParaRPr lang="en-US"/>
        </a:p>
      </dgm:t>
    </dgm:pt>
    <dgm:pt modelId="{F058ABF0-5C4E-444E-8C48-302A2D8E8BF0}" type="sibTrans" cxnId="{9757A188-C473-4968-9CCC-603A451A0D81}">
      <dgm:prSet/>
      <dgm:spPr/>
      <dgm:t>
        <a:bodyPr/>
        <a:lstStyle/>
        <a:p>
          <a:endParaRPr lang="en-US"/>
        </a:p>
      </dgm:t>
    </dgm:pt>
    <dgm:pt modelId="{B0DCC273-397D-4D3E-B482-35BA38AD2B44}">
      <dgm:prSet/>
      <dgm:spPr/>
      <dgm:t>
        <a:bodyPr/>
        <a:lstStyle/>
        <a:p>
          <a:pPr>
            <a:lnSpc>
              <a:spcPct val="100000"/>
            </a:lnSpc>
          </a:pPr>
          <a:r>
            <a:rPr lang="en-GB" i="1"/>
            <a:t>Seeks to convert ideas into decisions and action.</a:t>
          </a:r>
          <a:endParaRPr lang="en-US"/>
        </a:p>
      </dgm:t>
    </dgm:pt>
    <dgm:pt modelId="{43814FB9-CD46-4F7B-B60E-AC09E7B772EF}" type="parTrans" cxnId="{BA5BE6FD-E864-428D-BACF-BD7BA5B023C4}">
      <dgm:prSet/>
      <dgm:spPr/>
      <dgm:t>
        <a:bodyPr/>
        <a:lstStyle/>
        <a:p>
          <a:endParaRPr lang="en-US"/>
        </a:p>
      </dgm:t>
    </dgm:pt>
    <dgm:pt modelId="{5057AE16-033A-4309-8397-CD37D3C1AEA4}" type="sibTrans" cxnId="{BA5BE6FD-E864-428D-BACF-BD7BA5B023C4}">
      <dgm:prSet/>
      <dgm:spPr/>
      <dgm:t>
        <a:bodyPr/>
        <a:lstStyle/>
        <a:p>
          <a:endParaRPr lang="en-US"/>
        </a:p>
      </dgm:t>
    </dgm:pt>
    <dgm:pt modelId="{CA221EC7-BC9B-4952-8FFE-52DFF93798F3}">
      <dgm:prSet/>
      <dgm:spPr/>
      <dgm:t>
        <a:bodyPr/>
        <a:lstStyle/>
        <a:p>
          <a:pPr>
            <a:lnSpc>
              <a:spcPct val="100000"/>
            </a:lnSpc>
          </a:pPr>
          <a:r>
            <a:rPr lang="en-GB" i="1"/>
            <a:t>Impulsive and impatient, people outside the team regard him/ her as arrogant.</a:t>
          </a:r>
          <a:endParaRPr lang="en-US"/>
        </a:p>
      </dgm:t>
    </dgm:pt>
    <dgm:pt modelId="{10F1F4F3-F225-44F2-9B8C-6ACE6284062D}" type="parTrans" cxnId="{EA7EA4BD-F6B1-46AE-B59D-C1C760074DA3}">
      <dgm:prSet/>
      <dgm:spPr/>
      <dgm:t>
        <a:bodyPr/>
        <a:lstStyle/>
        <a:p>
          <a:endParaRPr lang="en-US"/>
        </a:p>
      </dgm:t>
    </dgm:pt>
    <dgm:pt modelId="{49EB76E6-7CFA-4A1E-8648-D6CCF5F3095E}" type="sibTrans" cxnId="{EA7EA4BD-F6B1-46AE-B59D-C1C760074DA3}">
      <dgm:prSet/>
      <dgm:spPr/>
      <dgm:t>
        <a:bodyPr/>
        <a:lstStyle/>
        <a:p>
          <a:endParaRPr lang="en-US"/>
        </a:p>
      </dgm:t>
    </dgm:pt>
    <dgm:pt modelId="{89444DBA-8C09-430F-B1EF-B71048C41641}" type="pres">
      <dgm:prSet presAssocID="{B77B92AC-EE70-4F84-8BCC-E48934EADCF5}" presName="root" presStyleCnt="0">
        <dgm:presLayoutVars>
          <dgm:dir/>
          <dgm:resizeHandles val="exact"/>
        </dgm:presLayoutVars>
      </dgm:prSet>
      <dgm:spPr/>
    </dgm:pt>
    <dgm:pt modelId="{263628C1-CD4E-4CE8-A7CB-2751291BD984}" type="pres">
      <dgm:prSet presAssocID="{1DC8C21F-19DA-4332-854D-9E195EF7BC9B}" presName="compNode" presStyleCnt="0"/>
      <dgm:spPr/>
    </dgm:pt>
    <dgm:pt modelId="{1627EC04-DEE9-4099-98E6-AF29D5FEF58C}" type="pres">
      <dgm:prSet presAssocID="{1DC8C21F-19DA-4332-854D-9E195EF7BC9B}" presName="bgRect" presStyleLbl="bgShp" presStyleIdx="0" presStyleCnt="4"/>
      <dgm:spPr/>
    </dgm:pt>
    <dgm:pt modelId="{431763E0-C1D9-4954-B1C2-8C164CF5FE2A}" type="pres">
      <dgm:prSet presAssocID="{1DC8C21F-19DA-4332-854D-9E195EF7BC9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73E1809B-2597-4A75-82C2-BBB5DB4C3428}" type="pres">
      <dgm:prSet presAssocID="{1DC8C21F-19DA-4332-854D-9E195EF7BC9B}" presName="spaceRect" presStyleCnt="0"/>
      <dgm:spPr/>
    </dgm:pt>
    <dgm:pt modelId="{377D9908-E5DD-4125-8C7A-66F631CF1140}" type="pres">
      <dgm:prSet presAssocID="{1DC8C21F-19DA-4332-854D-9E195EF7BC9B}" presName="parTx" presStyleLbl="revTx" presStyleIdx="0" presStyleCnt="4">
        <dgm:presLayoutVars>
          <dgm:chMax val="0"/>
          <dgm:chPref val="0"/>
        </dgm:presLayoutVars>
      </dgm:prSet>
      <dgm:spPr/>
    </dgm:pt>
    <dgm:pt modelId="{769C2C46-9A68-406B-8CAC-C14AA1FC1B78}" type="pres">
      <dgm:prSet presAssocID="{5A0DF673-4DDF-4F43-84E9-54610E08DEDB}" presName="sibTrans" presStyleCnt="0"/>
      <dgm:spPr/>
    </dgm:pt>
    <dgm:pt modelId="{413224E8-1719-416D-B83A-6D3DBC90DC24}" type="pres">
      <dgm:prSet presAssocID="{8B84DEAC-6F6B-4285-A341-843F084FFE77}" presName="compNode" presStyleCnt="0"/>
      <dgm:spPr/>
    </dgm:pt>
    <dgm:pt modelId="{8DFE4911-EF61-4649-BF95-81CD922703B9}" type="pres">
      <dgm:prSet presAssocID="{8B84DEAC-6F6B-4285-A341-843F084FFE77}" presName="bgRect" presStyleLbl="bgShp" presStyleIdx="1" presStyleCnt="4"/>
      <dgm:spPr/>
    </dgm:pt>
    <dgm:pt modelId="{C3D1D647-0720-47DA-B35E-2A798D1D5710}" type="pres">
      <dgm:prSet presAssocID="{8B84DEAC-6F6B-4285-A341-843F084FFE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C9CA8C9C-6FB3-4A89-9331-F2E8B97AE74E}" type="pres">
      <dgm:prSet presAssocID="{8B84DEAC-6F6B-4285-A341-843F084FFE77}" presName="spaceRect" presStyleCnt="0"/>
      <dgm:spPr/>
    </dgm:pt>
    <dgm:pt modelId="{048E6307-D6DC-4D8F-8135-35A10286CD77}" type="pres">
      <dgm:prSet presAssocID="{8B84DEAC-6F6B-4285-A341-843F084FFE77}" presName="parTx" presStyleLbl="revTx" presStyleIdx="1" presStyleCnt="4">
        <dgm:presLayoutVars>
          <dgm:chMax val="0"/>
          <dgm:chPref val="0"/>
        </dgm:presLayoutVars>
      </dgm:prSet>
      <dgm:spPr/>
    </dgm:pt>
    <dgm:pt modelId="{8A74DA99-BBFA-416C-96F0-31F8E6EF4CA4}" type="pres">
      <dgm:prSet presAssocID="{F058ABF0-5C4E-444E-8C48-302A2D8E8BF0}" presName="sibTrans" presStyleCnt="0"/>
      <dgm:spPr/>
    </dgm:pt>
    <dgm:pt modelId="{A5FDDCEA-2421-4917-8D6C-02E813D8D81F}" type="pres">
      <dgm:prSet presAssocID="{B0DCC273-397D-4D3E-B482-35BA38AD2B44}" presName="compNode" presStyleCnt="0"/>
      <dgm:spPr/>
    </dgm:pt>
    <dgm:pt modelId="{AC4593FE-79D0-4D3C-852F-D29901D4961F}" type="pres">
      <dgm:prSet presAssocID="{B0DCC273-397D-4D3E-B482-35BA38AD2B44}" presName="bgRect" presStyleLbl="bgShp" presStyleIdx="2" presStyleCnt="4"/>
      <dgm:spPr/>
    </dgm:pt>
    <dgm:pt modelId="{735DCB51-15C8-47FB-827B-D8C342719D8D}" type="pres">
      <dgm:prSet presAssocID="{B0DCC273-397D-4D3E-B482-35BA38AD2B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13BD36E3-F7F3-4830-93D7-16A327687AFB}" type="pres">
      <dgm:prSet presAssocID="{B0DCC273-397D-4D3E-B482-35BA38AD2B44}" presName="spaceRect" presStyleCnt="0"/>
      <dgm:spPr/>
    </dgm:pt>
    <dgm:pt modelId="{EF14D725-8543-437F-802E-B19E503A8C51}" type="pres">
      <dgm:prSet presAssocID="{B0DCC273-397D-4D3E-B482-35BA38AD2B44}" presName="parTx" presStyleLbl="revTx" presStyleIdx="2" presStyleCnt="4">
        <dgm:presLayoutVars>
          <dgm:chMax val="0"/>
          <dgm:chPref val="0"/>
        </dgm:presLayoutVars>
      </dgm:prSet>
      <dgm:spPr/>
    </dgm:pt>
    <dgm:pt modelId="{FA77B2CE-7B37-4C41-8555-0F43BE75F4D0}" type="pres">
      <dgm:prSet presAssocID="{5057AE16-033A-4309-8397-CD37D3C1AEA4}" presName="sibTrans" presStyleCnt="0"/>
      <dgm:spPr/>
    </dgm:pt>
    <dgm:pt modelId="{A5CB9A57-14E2-457D-A350-C0A401ACE275}" type="pres">
      <dgm:prSet presAssocID="{CA221EC7-BC9B-4952-8FFE-52DFF93798F3}" presName="compNode" presStyleCnt="0"/>
      <dgm:spPr/>
    </dgm:pt>
    <dgm:pt modelId="{E740671E-9180-4EFE-A909-54A36D630942}" type="pres">
      <dgm:prSet presAssocID="{CA221EC7-BC9B-4952-8FFE-52DFF93798F3}" presName="bgRect" presStyleLbl="bgShp" presStyleIdx="3" presStyleCnt="4"/>
      <dgm:spPr/>
    </dgm:pt>
    <dgm:pt modelId="{CA576FF2-17D2-4DC2-9C83-53784F01D132}" type="pres">
      <dgm:prSet presAssocID="{CA221EC7-BC9B-4952-8FFE-52DFF93798F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ongue Face with Solid Fill"/>
        </a:ext>
      </dgm:extLst>
    </dgm:pt>
    <dgm:pt modelId="{F9408CED-4DC0-4243-9569-A4FA6A3732BB}" type="pres">
      <dgm:prSet presAssocID="{CA221EC7-BC9B-4952-8FFE-52DFF93798F3}" presName="spaceRect" presStyleCnt="0"/>
      <dgm:spPr/>
    </dgm:pt>
    <dgm:pt modelId="{6F7A545B-88FC-4E93-B10B-707D616024D7}" type="pres">
      <dgm:prSet presAssocID="{CA221EC7-BC9B-4952-8FFE-52DFF93798F3}" presName="parTx" presStyleLbl="revTx" presStyleIdx="3" presStyleCnt="4">
        <dgm:presLayoutVars>
          <dgm:chMax val="0"/>
          <dgm:chPref val="0"/>
        </dgm:presLayoutVars>
      </dgm:prSet>
      <dgm:spPr/>
    </dgm:pt>
  </dgm:ptLst>
  <dgm:cxnLst>
    <dgm:cxn modelId="{DEBE960B-B781-4727-986A-28733A940DBA}" type="presOf" srcId="{CA221EC7-BC9B-4952-8FFE-52DFF93798F3}" destId="{6F7A545B-88FC-4E93-B10B-707D616024D7}" srcOrd="0" destOrd="0" presId="urn:microsoft.com/office/officeart/2018/2/layout/IconVerticalSolidList"/>
    <dgm:cxn modelId="{27868A14-3DF2-46B0-B3A5-698591AD9B72}" srcId="{B77B92AC-EE70-4F84-8BCC-E48934EADCF5}" destId="{1DC8C21F-19DA-4332-854D-9E195EF7BC9B}" srcOrd="0" destOrd="0" parTransId="{38E94F74-DAEF-4F74-9533-6522A3EBB40E}" sibTransId="{5A0DF673-4DDF-4F43-84E9-54610E08DEDB}"/>
    <dgm:cxn modelId="{53233845-214E-428B-86C3-3E7A04AF7766}" type="presOf" srcId="{1DC8C21F-19DA-4332-854D-9E195EF7BC9B}" destId="{377D9908-E5DD-4125-8C7A-66F631CF1140}" srcOrd="0" destOrd="0" presId="urn:microsoft.com/office/officeart/2018/2/layout/IconVerticalSolidList"/>
    <dgm:cxn modelId="{9757A188-C473-4968-9CCC-603A451A0D81}" srcId="{B77B92AC-EE70-4F84-8BCC-E48934EADCF5}" destId="{8B84DEAC-6F6B-4285-A341-843F084FFE77}" srcOrd="1" destOrd="0" parTransId="{4BAAC30D-07E5-4072-8C8F-031D5FBBEFB9}" sibTransId="{F058ABF0-5C4E-444E-8C48-302A2D8E8BF0}"/>
    <dgm:cxn modelId="{EA7EA4BD-F6B1-46AE-B59D-C1C760074DA3}" srcId="{B77B92AC-EE70-4F84-8BCC-E48934EADCF5}" destId="{CA221EC7-BC9B-4952-8FFE-52DFF93798F3}" srcOrd="3" destOrd="0" parTransId="{10F1F4F3-F225-44F2-9B8C-6ACE6284062D}" sibTransId="{49EB76E6-7CFA-4A1E-8648-D6CCF5F3095E}"/>
    <dgm:cxn modelId="{C3094DDD-1D4F-446D-BEC6-32CE1D9EFEFA}" type="presOf" srcId="{B77B92AC-EE70-4F84-8BCC-E48934EADCF5}" destId="{89444DBA-8C09-430F-B1EF-B71048C41641}" srcOrd="0" destOrd="0" presId="urn:microsoft.com/office/officeart/2018/2/layout/IconVerticalSolidList"/>
    <dgm:cxn modelId="{77F1D6E2-55FB-447F-9DFE-D55178D8BBB0}" type="presOf" srcId="{B0DCC273-397D-4D3E-B482-35BA38AD2B44}" destId="{EF14D725-8543-437F-802E-B19E503A8C51}" srcOrd="0" destOrd="0" presId="urn:microsoft.com/office/officeart/2018/2/layout/IconVerticalSolidList"/>
    <dgm:cxn modelId="{BEA303E6-BF7D-42F1-8882-8DC0780DE44B}" type="presOf" srcId="{8B84DEAC-6F6B-4285-A341-843F084FFE77}" destId="{048E6307-D6DC-4D8F-8135-35A10286CD77}" srcOrd="0" destOrd="0" presId="urn:microsoft.com/office/officeart/2018/2/layout/IconVerticalSolidList"/>
    <dgm:cxn modelId="{BA5BE6FD-E864-428D-BACF-BD7BA5B023C4}" srcId="{B77B92AC-EE70-4F84-8BCC-E48934EADCF5}" destId="{B0DCC273-397D-4D3E-B482-35BA38AD2B44}" srcOrd="2" destOrd="0" parTransId="{43814FB9-CD46-4F7B-B60E-AC09E7B772EF}" sibTransId="{5057AE16-033A-4309-8397-CD37D3C1AEA4}"/>
    <dgm:cxn modelId="{E5998DD4-4CB9-4C5E-A9CD-7E8447BC9030}" type="presParOf" srcId="{89444DBA-8C09-430F-B1EF-B71048C41641}" destId="{263628C1-CD4E-4CE8-A7CB-2751291BD984}" srcOrd="0" destOrd="0" presId="urn:microsoft.com/office/officeart/2018/2/layout/IconVerticalSolidList"/>
    <dgm:cxn modelId="{08DC665D-9B98-4BBC-934E-FF28380D7B9C}" type="presParOf" srcId="{263628C1-CD4E-4CE8-A7CB-2751291BD984}" destId="{1627EC04-DEE9-4099-98E6-AF29D5FEF58C}" srcOrd="0" destOrd="0" presId="urn:microsoft.com/office/officeart/2018/2/layout/IconVerticalSolidList"/>
    <dgm:cxn modelId="{1070C397-B6DB-4AA5-AC3D-7819D31C2F94}" type="presParOf" srcId="{263628C1-CD4E-4CE8-A7CB-2751291BD984}" destId="{431763E0-C1D9-4954-B1C2-8C164CF5FE2A}" srcOrd="1" destOrd="0" presId="urn:microsoft.com/office/officeart/2018/2/layout/IconVerticalSolidList"/>
    <dgm:cxn modelId="{03F94866-A245-4D1C-967F-F41331B14781}" type="presParOf" srcId="{263628C1-CD4E-4CE8-A7CB-2751291BD984}" destId="{73E1809B-2597-4A75-82C2-BBB5DB4C3428}" srcOrd="2" destOrd="0" presId="urn:microsoft.com/office/officeart/2018/2/layout/IconVerticalSolidList"/>
    <dgm:cxn modelId="{4E888E60-8F85-4F45-BC80-3759950C68A3}" type="presParOf" srcId="{263628C1-CD4E-4CE8-A7CB-2751291BD984}" destId="{377D9908-E5DD-4125-8C7A-66F631CF1140}" srcOrd="3" destOrd="0" presId="urn:microsoft.com/office/officeart/2018/2/layout/IconVerticalSolidList"/>
    <dgm:cxn modelId="{B2C84C6A-C7C2-450C-B18B-31A4F7E19D57}" type="presParOf" srcId="{89444DBA-8C09-430F-B1EF-B71048C41641}" destId="{769C2C46-9A68-406B-8CAC-C14AA1FC1B78}" srcOrd="1" destOrd="0" presId="urn:microsoft.com/office/officeart/2018/2/layout/IconVerticalSolidList"/>
    <dgm:cxn modelId="{A63E0C24-D685-4B12-8F2C-9ABFE231FD35}" type="presParOf" srcId="{89444DBA-8C09-430F-B1EF-B71048C41641}" destId="{413224E8-1719-416D-B83A-6D3DBC90DC24}" srcOrd="2" destOrd="0" presId="urn:microsoft.com/office/officeart/2018/2/layout/IconVerticalSolidList"/>
    <dgm:cxn modelId="{670C7445-5D61-4649-8D5A-18616A11D518}" type="presParOf" srcId="{413224E8-1719-416D-B83A-6D3DBC90DC24}" destId="{8DFE4911-EF61-4649-BF95-81CD922703B9}" srcOrd="0" destOrd="0" presId="urn:microsoft.com/office/officeart/2018/2/layout/IconVerticalSolidList"/>
    <dgm:cxn modelId="{46A7E892-25B7-4022-869B-5E87E2FB7D50}" type="presParOf" srcId="{413224E8-1719-416D-B83A-6D3DBC90DC24}" destId="{C3D1D647-0720-47DA-B35E-2A798D1D5710}" srcOrd="1" destOrd="0" presId="urn:microsoft.com/office/officeart/2018/2/layout/IconVerticalSolidList"/>
    <dgm:cxn modelId="{1007CE43-D398-42C4-AC5E-CEBE63E4CEA9}" type="presParOf" srcId="{413224E8-1719-416D-B83A-6D3DBC90DC24}" destId="{C9CA8C9C-6FB3-4A89-9331-F2E8B97AE74E}" srcOrd="2" destOrd="0" presId="urn:microsoft.com/office/officeart/2018/2/layout/IconVerticalSolidList"/>
    <dgm:cxn modelId="{EACE4C51-C58F-4686-8AAC-784F60778BF6}" type="presParOf" srcId="{413224E8-1719-416D-B83A-6D3DBC90DC24}" destId="{048E6307-D6DC-4D8F-8135-35A10286CD77}" srcOrd="3" destOrd="0" presId="urn:microsoft.com/office/officeart/2018/2/layout/IconVerticalSolidList"/>
    <dgm:cxn modelId="{FFD7573F-B620-4ED9-B921-CA19CAB08B5F}" type="presParOf" srcId="{89444DBA-8C09-430F-B1EF-B71048C41641}" destId="{8A74DA99-BBFA-416C-96F0-31F8E6EF4CA4}" srcOrd="3" destOrd="0" presId="urn:microsoft.com/office/officeart/2018/2/layout/IconVerticalSolidList"/>
    <dgm:cxn modelId="{8D344467-B0BA-4A54-9677-489A41CBF84F}" type="presParOf" srcId="{89444DBA-8C09-430F-B1EF-B71048C41641}" destId="{A5FDDCEA-2421-4917-8D6C-02E813D8D81F}" srcOrd="4" destOrd="0" presId="urn:microsoft.com/office/officeart/2018/2/layout/IconVerticalSolidList"/>
    <dgm:cxn modelId="{E08AC175-E4C5-45A9-8C32-CFBC4A5AF30A}" type="presParOf" srcId="{A5FDDCEA-2421-4917-8D6C-02E813D8D81F}" destId="{AC4593FE-79D0-4D3C-852F-D29901D4961F}" srcOrd="0" destOrd="0" presId="urn:microsoft.com/office/officeart/2018/2/layout/IconVerticalSolidList"/>
    <dgm:cxn modelId="{F641ED45-AA50-454B-B833-BDD2F5887E2A}" type="presParOf" srcId="{A5FDDCEA-2421-4917-8D6C-02E813D8D81F}" destId="{735DCB51-15C8-47FB-827B-D8C342719D8D}" srcOrd="1" destOrd="0" presId="urn:microsoft.com/office/officeart/2018/2/layout/IconVerticalSolidList"/>
    <dgm:cxn modelId="{36C86076-C773-483B-B188-93D83484299B}" type="presParOf" srcId="{A5FDDCEA-2421-4917-8D6C-02E813D8D81F}" destId="{13BD36E3-F7F3-4830-93D7-16A327687AFB}" srcOrd="2" destOrd="0" presId="urn:microsoft.com/office/officeart/2018/2/layout/IconVerticalSolidList"/>
    <dgm:cxn modelId="{8BADCA32-2BA5-4890-86F6-5A215AF1DD05}" type="presParOf" srcId="{A5FDDCEA-2421-4917-8D6C-02E813D8D81F}" destId="{EF14D725-8543-437F-802E-B19E503A8C51}" srcOrd="3" destOrd="0" presId="urn:microsoft.com/office/officeart/2018/2/layout/IconVerticalSolidList"/>
    <dgm:cxn modelId="{7320D7D5-A30A-4E4F-9C5E-554DD9723BED}" type="presParOf" srcId="{89444DBA-8C09-430F-B1EF-B71048C41641}" destId="{FA77B2CE-7B37-4C41-8555-0F43BE75F4D0}" srcOrd="5" destOrd="0" presId="urn:microsoft.com/office/officeart/2018/2/layout/IconVerticalSolidList"/>
    <dgm:cxn modelId="{3BF2C9A6-3C05-4ED3-B88D-B60CB3259521}" type="presParOf" srcId="{89444DBA-8C09-430F-B1EF-B71048C41641}" destId="{A5CB9A57-14E2-457D-A350-C0A401ACE275}" srcOrd="6" destOrd="0" presId="urn:microsoft.com/office/officeart/2018/2/layout/IconVerticalSolidList"/>
    <dgm:cxn modelId="{ECA17263-D03F-4A54-A6ED-9C6EFFD97284}" type="presParOf" srcId="{A5CB9A57-14E2-457D-A350-C0A401ACE275}" destId="{E740671E-9180-4EFE-A909-54A36D630942}" srcOrd="0" destOrd="0" presId="urn:microsoft.com/office/officeart/2018/2/layout/IconVerticalSolidList"/>
    <dgm:cxn modelId="{78D1164E-A9E9-45DF-AFBB-C78DC95BF00F}" type="presParOf" srcId="{A5CB9A57-14E2-457D-A350-C0A401ACE275}" destId="{CA576FF2-17D2-4DC2-9C83-53784F01D132}" srcOrd="1" destOrd="0" presId="urn:microsoft.com/office/officeart/2018/2/layout/IconVerticalSolidList"/>
    <dgm:cxn modelId="{F2C900AE-CA83-4AB1-9822-97E7030A3E3F}" type="presParOf" srcId="{A5CB9A57-14E2-457D-A350-C0A401ACE275}" destId="{F9408CED-4DC0-4243-9569-A4FA6A3732BB}" srcOrd="2" destOrd="0" presId="urn:microsoft.com/office/officeart/2018/2/layout/IconVerticalSolidList"/>
    <dgm:cxn modelId="{B82CF1AD-4F19-4E54-9C31-0992BF2FABEB}" type="presParOf" srcId="{A5CB9A57-14E2-457D-A350-C0A401ACE275}" destId="{6F7A545B-88FC-4E93-B10B-707D616024D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325713-D7E1-44CD-976B-EA6214D52B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2C4FB69-BDF0-4D02-A1F0-11212833DFA9}">
      <dgm:prSet/>
      <dgm:spPr/>
      <dgm:t>
        <a:bodyPr/>
        <a:lstStyle/>
        <a:p>
          <a:pPr>
            <a:lnSpc>
              <a:spcPct val="100000"/>
            </a:lnSpc>
          </a:pPr>
          <a:r>
            <a:rPr lang="en-GB" i="1"/>
            <a:t>Worries about what might go wrong.</a:t>
          </a:r>
          <a:endParaRPr lang="en-US"/>
        </a:p>
      </dgm:t>
    </dgm:pt>
    <dgm:pt modelId="{90E17BCC-9C16-4620-B46B-9026AB8F7435}" type="parTrans" cxnId="{235314A7-8F2A-4281-ADB1-CF504E1076A8}">
      <dgm:prSet/>
      <dgm:spPr/>
      <dgm:t>
        <a:bodyPr/>
        <a:lstStyle/>
        <a:p>
          <a:endParaRPr lang="en-US"/>
        </a:p>
      </dgm:t>
    </dgm:pt>
    <dgm:pt modelId="{CEE78DC5-9B57-4B20-A07B-6E5D9D3A7E38}" type="sibTrans" cxnId="{235314A7-8F2A-4281-ADB1-CF504E1076A8}">
      <dgm:prSet/>
      <dgm:spPr/>
      <dgm:t>
        <a:bodyPr/>
        <a:lstStyle/>
        <a:p>
          <a:endParaRPr lang="en-US"/>
        </a:p>
      </dgm:t>
    </dgm:pt>
    <dgm:pt modelId="{E857B38A-69AD-479A-A26C-572C84E93397}">
      <dgm:prSet/>
      <dgm:spPr/>
      <dgm:t>
        <a:bodyPr/>
        <a:lstStyle/>
        <a:p>
          <a:pPr>
            <a:lnSpc>
              <a:spcPct val="100000"/>
            </a:lnSpc>
          </a:pPr>
          <a:r>
            <a:rPr lang="en-GB" i="1"/>
            <a:t>Checks every detail, this obsession being an expression of anxiety.</a:t>
          </a:r>
          <a:endParaRPr lang="en-US"/>
        </a:p>
      </dgm:t>
    </dgm:pt>
    <dgm:pt modelId="{F3874E93-5CAF-4459-8F3C-D23DC02E1AC6}" type="parTrans" cxnId="{0349183F-EEC8-4F85-8D5D-C7010F25C35A}">
      <dgm:prSet/>
      <dgm:spPr/>
      <dgm:t>
        <a:bodyPr/>
        <a:lstStyle/>
        <a:p>
          <a:endParaRPr lang="en-US"/>
        </a:p>
      </dgm:t>
    </dgm:pt>
    <dgm:pt modelId="{52148DC1-41F9-4F81-9663-85A27DF1B0A2}" type="sibTrans" cxnId="{0349183F-EEC8-4F85-8D5D-C7010F25C35A}">
      <dgm:prSet/>
      <dgm:spPr/>
      <dgm:t>
        <a:bodyPr/>
        <a:lstStyle/>
        <a:p>
          <a:endParaRPr lang="en-US"/>
        </a:p>
      </dgm:t>
    </dgm:pt>
    <dgm:pt modelId="{16CC5F35-4B3E-42E5-A241-C094A398C95C}">
      <dgm:prSet/>
      <dgm:spPr/>
      <dgm:t>
        <a:bodyPr/>
        <a:lstStyle/>
        <a:p>
          <a:pPr>
            <a:lnSpc>
              <a:spcPct val="100000"/>
            </a:lnSpc>
          </a:pPr>
          <a:r>
            <a:rPr lang="en-GB" i="1"/>
            <a:t>Preoccupied with order, compulsive in meeting deadlines, maintains a permanent sense of urgency.</a:t>
          </a:r>
          <a:endParaRPr lang="en-US"/>
        </a:p>
      </dgm:t>
    </dgm:pt>
    <dgm:pt modelId="{B290A861-0D5E-45D8-92B7-37906868874B}" type="parTrans" cxnId="{E7D5F279-BFBE-4C72-A66D-57E776A2510D}">
      <dgm:prSet/>
      <dgm:spPr/>
      <dgm:t>
        <a:bodyPr/>
        <a:lstStyle/>
        <a:p>
          <a:endParaRPr lang="en-US"/>
        </a:p>
      </dgm:t>
    </dgm:pt>
    <dgm:pt modelId="{C2004ED5-D84B-452E-8EE2-8F36FEA77F8F}" type="sibTrans" cxnId="{E7D5F279-BFBE-4C72-A66D-57E776A2510D}">
      <dgm:prSet/>
      <dgm:spPr/>
      <dgm:t>
        <a:bodyPr/>
        <a:lstStyle/>
        <a:p>
          <a:endParaRPr lang="en-US"/>
        </a:p>
      </dgm:t>
    </dgm:pt>
    <dgm:pt modelId="{C90E0FE9-F2B7-468F-BB82-0D5D45B70516}" type="pres">
      <dgm:prSet presAssocID="{8A325713-D7E1-44CD-976B-EA6214D52B78}" presName="root" presStyleCnt="0">
        <dgm:presLayoutVars>
          <dgm:dir/>
          <dgm:resizeHandles val="exact"/>
        </dgm:presLayoutVars>
      </dgm:prSet>
      <dgm:spPr/>
    </dgm:pt>
    <dgm:pt modelId="{A842FE18-C76A-4028-B502-D477ADFD77D1}" type="pres">
      <dgm:prSet presAssocID="{52C4FB69-BDF0-4D02-A1F0-11212833DFA9}" presName="compNode" presStyleCnt="0"/>
      <dgm:spPr/>
    </dgm:pt>
    <dgm:pt modelId="{A6FDA2DD-0B19-4D7D-972F-26E80F691B4F}" type="pres">
      <dgm:prSet presAssocID="{52C4FB69-BDF0-4D02-A1F0-11212833DFA9}" presName="bgRect" presStyleLbl="bgShp" presStyleIdx="0" presStyleCnt="3"/>
      <dgm:spPr/>
    </dgm:pt>
    <dgm:pt modelId="{0A7095B0-28EA-45FE-9F24-EAB5DBF821CB}" type="pres">
      <dgm:prSet presAssocID="{52C4FB69-BDF0-4D02-A1F0-11212833DFA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orried Face with Solid Fill"/>
        </a:ext>
      </dgm:extLst>
    </dgm:pt>
    <dgm:pt modelId="{2610278B-F0CB-401B-BAEC-43BB47F526CD}" type="pres">
      <dgm:prSet presAssocID="{52C4FB69-BDF0-4D02-A1F0-11212833DFA9}" presName="spaceRect" presStyleCnt="0"/>
      <dgm:spPr/>
    </dgm:pt>
    <dgm:pt modelId="{CA756898-AB4D-4EA3-92D6-D99C6F7E9689}" type="pres">
      <dgm:prSet presAssocID="{52C4FB69-BDF0-4D02-A1F0-11212833DFA9}" presName="parTx" presStyleLbl="revTx" presStyleIdx="0" presStyleCnt="3">
        <dgm:presLayoutVars>
          <dgm:chMax val="0"/>
          <dgm:chPref val="0"/>
        </dgm:presLayoutVars>
      </dgm:prSet>
      <dgm:spPr/>
    </dgm:pt>
    <dgm:pt modelId="{4B66D7B0-51E9-4C0B-B1C5-C90B07D03C2B}" type="pres">
      <dgm:prSet presAssocID="{CEE78DC5-9B57-4B20-A07B-6E5D9D3A7E38}" presName="sibTrans" presStyleCnt="0"/>
      <dgm:spPr/>
    </dgm:pt>
    <dgm:pt modelId="{741DF26A-0F07-4486-BD87-DEC9B46E9535}" type="pres">
      <dgm:prSet presAssocID="{E857B38A-69AD-479A-A26C-572C84E93397}" presName="compNode" presStyleCnt="0"/>
      <dgm:spPr/>
    </dgm:pt>
    <dgm:pt modelId="{960AC34D-4FEB-415A-A870-21DE162547FD}" type="pres">
      <dgm:prSet presAssocID="{E857B38A-69AD-479A-A26C-572C84E93397}" presName="bgRect" presStyleLbl="bgShp" presStyleIdx="1" presStyleCnt="3"/>
      <dgm:spPr/>
    </dgm:pt>
    <dgm:pt modelId="{3E86B427-36D6-4BA0-94D7-AA0637166075}" type="pres">
      <dgm:prSet presAssocID="{E857B38A-69AD-479A-A26C-572C84E933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Check"/>
        </a:ext>
      </dgm:extLst>
    </dgm:pt>
    <dgm:pt modelId="{748A03BE-AAEE-4A5F-AE1A-D1B3944641E1}" type="pres">
      <dgm:prSet presAssocID="{E857B38A-69AD-479A-A26C-572C84E93397}" presName="spaceRect" presStyleCnt="0"/>
      <dgm:spPr/>
    </dgm:pt>
    <dgm:pt modelId="{6B5C20B1-1CBF-4D8A-A822-0B6CF494ECDD}" type="pres">
      <dgm:prSet presAssocID="{E857B38A-69AD-479A-A26C-572C84E93397}" presName="parTx" presStyleLbl="revTx" presStyleIdx="1" presStyleCnt="3">
        <dgm:presLayoutVars>
          <dgm:chMax val="0"/>
          <dgm:chPref val="0"/>
        </dgm:presLayoutVars>
      </dgm:prSet>
      <dgm:spPr/>
    </dgm:pt>
    <dgm:pt modelId="{5CF0EE90-1A87-4C29-8DC9-A55C57B0B669}" type="pres">
      <dgm:prSet presAssocID="{52148DC1-41F9-4F81-9663-85A27DF1B0A2}" presName="sibTrans" presStyleCnt="0"/>
      <dgm:spPr/>
    </dgm:pt>
    <dgm:pt modelId="{829A59EF-4514-46FE-838B-C5F73CFDDACE}" type="pres">
      <dgm:prSet presAssocID="{16CC5F35-4B3E-42E5-A241-C094A398C95C}" presName="compNode" presStyleCnt="0"/>
      <dgm:spPr/>
    </dgm:pt>
    <dgm:pt modelId="{2855FF87-C463-4D0A-9483-615C30945A31}" type="pres">
      <dgm:prSet presAssocID="{16CC5F35-4B3E-42E5-A241-C094A398C95C}" presName="bgRect" presStyleLbl="bgShp" presStyleIdx="2" presStyleCnt="3"/>
      <dgm:spPr/>
    </dgm:pt>
    <dgm:pt modelId="{E872DDB8-0766-4009-AA64-DC9105748044}" type="pres">
      <dgm:prSet presAssocID="{16CC5F35-4B3E-42E5-A241-C094A398C9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BF1D68C0-6775-4334-A452-2EC3D33E3E62}" type="pres">
      <dgm:prSet presAssocID="{16CC5F35-4B3E-42E5-A241-C094A398C95C}" presName="spaceRect" presStyleCnt="0"/>
      <dgm:spPr/>
    </dgm:pt>
    <dgm:pt modelId="{2E719CAB-E10A-4D54-B5F3-CBD5C46BB080}" type="pres">
      <dgm:prSet presAssocID="{16CC5F35-4B3E-42E5-A241-C094A398C95C}" presName="parTx" presStyleLbl="revTx" presStyleIdx="2" presStyleCnt="3">
        <dgm:presLayoutVars>
          <dgm:chMax val="0"/>
          <dgm:chPref val="0"/>
        </dgm:presLayoutVars>
      </dgm:prSet>
      <dgm:spPr/>
    </dgm:pt>
  </dgm:ptLst>
  <dgm:cxnLst>
    <dgm:cxn modelId="{0349183F-EEC8-4F85-8D5D-C7010F25C35A}" srcId="{8A325713-D7E1-44CD-976B-EA6214D52B78}" destId="{E857B38A-69AD-479A-A26C-572C84E93397}" srcOrd="1" destOrd="0" parTransId="{F3874E93-5CAF-4459-8F3C-D23DC02E1AC6}" sibTransId="{52148DC1-41F9-4F81-9663-85A27DF1B0A2}"/>
    <dgm:cxn modelId="{F2FECA5F-F542-4417-A8DE-E60331A9B2CE}" type="presOf" srcId="{8A325713-D7E1-44CD-976B-EA6214D52B78}" destId="{C90E0FE9-F2B7-468F-BB82-0D5D45B70516}" srcOrd="0" destOrd="0" presId="urn:microsoft.com/office/officeart/2018/2/layout/IconVerticalSolidList"/>
    <dgm:cxn modelId="{F28F9965-7543-470C-8F90-0B99A150D59B}" type="presOf" srcId="{16CC5F35-4B3E-42E5-A241-C094A398C95C}" destId="{2E719CAB-E10A-4D54-B5F3-CBD5C46BB080}" srcOrd="0" destOrd="0" presId="urn:microsoft.com/office/officeart/2018/2/layout/IconVerticalSolidList"/>
    <dgm:cxn modelId="{FEFCCE73-79C7-4283-822D-65F791073F63}" type="presOf" srcId="{E857B38A-69AD-479A-A26C-572C84E93397}" destId="{6B5C20B1-1CBF-4D8A-A822-0B6CF494ECDD}" srcOrd="0" destOrd="0" presId="urn:microsoft.com/office/officeart/2018/2/layout/IconVerticalSolidList"/>
    <dgm:cxn modelId="{E7D5F279-BFBE-4C72-A66D-57E776A2510D}" srcId="{8A325713-D7E1-44CD-976B-EA6214D52B78}" destId="{16CC5F35-4B3E-42E5-A241-C094A398C95C}" srcOrd="2" destOrd="0" parTransId="{B290A861-0D5E-45D8-92B7-37906868874B}" sibTransId="{C2004ED5-D84B-452E-8EE2-8F36FEA77F8F}"/>
    <dgm:cxn modelId="{235314A7-8F2A-4281-ADB1-CF504E1076A8}" srcId="{8A325713-D7E1-44CD-976B-EA6214D52B78}" destId="{52C4FB69-BDF0-4D02-A1F0-11212833DFA9}" srcOrd="0" destOrd="0" parTransId="{90E17BCC-9C16-4620-B46B-9026AB8F7435}" sibTransId="{CEE78DC5-9B57-4B20-A07B-6E5D9D3A7E38}"/>
    <dgm:cxn modelId="{226A48F5-5B5A-4933-9D7D-137F60BCD8F9}" type="presOf" srcId="{52C4FB69-BDF0-4D02-A1F0-11212833DFA9}" destId="{CA756898-AB4D-4EA3-92D6-D99C6F7E9689}" srcOrd="0" destOrd="0" presId="urn:microsoft.com/office/officeart/2018/2/layout/IconVerticalSolidList"/>
    <dgm:cxn modelId="{88EBB51E-F653-44B6-B276-CF8B92EACAC7}" type="presParOf" srcId="{C90E0FE9-F2B7-468F-BB82-0D5D45B70516}" destId="{A842FE18-C76A-4028-B502-D477ADFD77D1}" srcOrd="0" destOrd="0" presId="urn:microsoft.com/office/officeart/2018/2/layout/IconVerticalSolidList"/>
    <dgm:cxn modelId="{6A52225D-D25A-4A81-A9FF-45EBA0AF70CC}" type="presParOf" srcId="{A842FE18-C76A-4028-B502-D477ADFD77D1}" destId="{A6FDA2DD-0B19-4D7D-972F-26E80F691B4F}" srcOrd="0" destOrd="0" presId="urn:microsoft.com/office/officeart/2018/2/layout/IconVerticalSolidList"/>
    <dgm:cxn modelId="{9C054D00-E36E-4F5C-8F94-55B29F887B18}" type="presParOf" srcId="{A842FE18-C76A-4028-B502-D477ADFD77D1}" destId="{0A7095B0-28EA-45FE-9F24-EAB5DBF821CB}" srcOrd="1" destOrd="0" presId="urn:microsoft.com/office/officeart/2018/2/layout/IconVerticalSolidList"/>
    <dgm:cxn modelId="{9E25E77E-93D7-4F33-9D8C-536527526EBC}" type="presParOf" srcId="{A842FE18-C76A-4028-B502-D477ADFD77D1}" destId="{2610278B-F0CB-401B-BAEC-43BB47F526CD}" srcOrd="2" destOrd="0" presId="urn:microsoft.com/office/officeart/2018/2/layout/IconVerticalSolidList"/>
    <dgm:cxn modelId="{415E77F7-C34F-44BB-9CB4-9D728AA9894B}" type="presParOf" srcId="{A842FE18-C76A-4028-B502-D477ADFD77D1}" destId="{CA756898-AB4D-4EA3-92D6-D99C6F7E9689}" srcOrd="3" destOrd="0" presId="urn:microsoft.com/office/officeart/2018/2/layout/IconVerticalSolidList"/>
    <dgm:cxn modelId="{DA7E52DE-F659-4E3C-9F4B-FB7AE516F4C7}" type="presParOf" srcId="{C90E0FE9-F2B7-468F-BB82-0D5D45B70516}" destId="{4B66D7B0-51E9-4C0B-B1C5-C90B07D03C2B}" srcOrd="1" destOrd="0" presId="urn:microsoft.com/office/officeart/2018/2/layout/IconVerticalSolidList"/>
    <dgm:cxn modelId="{C03FE20C-2F39-4F6A-A61C-4BB0088AB95B}" type="presParOf" srcId="{C90E0FE9-F2B7-468F-BB82-0D5D45B70516}" destId="{741DF26A-0F07-4486-BD87-DEC9B46E9535}" srcOrd="2" destOrd="0" presId="urn:microsoft.com/office/officeart/2018/2/layout/IconVerticalSolidList"/>
    <dgm:cxn modelId="{986F639D-A49B-4DFB-83F4-9E0D05C4099F}" type="presParOf" srcId="{741DF26A-0F07-4486-BD87-DEC9B46E9535}" destId="{960AC34D-4FEB-415A-A870-21DE162547FD}" srcOrd="0" destOrd="0" presId="urn:microsoft.com/office/officeart/2018/2/layout/IconVerticalSolidList"/>
    <dgm:cxn modelId="{F51D67C8-B70F-4584-AB65-E45BFD5D78DB}" type="presParOf" srcId="{741DF26A-0F07-4486-BD87-DEC9B46E9535}" destId="{3E86B427-36D6-4BA0-94D7-AA0637166075}" srcOrd="1" destOrd="0" presId="urn:microsoft.com/office/officeart/2018/2/layout/IconVerticalSolidList"/>
    <dgm:cxn modelId="{05ED5BFA-8A79-45FE-A40F-A6EB2157C24E}" type="presParOf" srcId="{741DF26A-0F07-4486-BD87-DEC9B46E9535}" destId="{748A03BE-AAEE-4A5F-AE1A-D1B3944641E1}" srcOrd="2" destOrd="0" presId="urn:microsoft.com/office/officeart/2018/2/layout/IconVerticalSolidList"/>
    <dgm:cxn modelId="{44F16A5C-5E78-404B-92AB-552EDA0D6477}" type="presParOf" srcId="{741DF26A-0F07-4486-BD87-DEC9B46E9535}" destId="{6B5C20B1-1CBF-4D8A-A822-0B6CF494ECDD}" srcOrd="3" destOrd="0" presId="urn:microsoft.com/office/officeart/2018/2/layout/IconVerticalSolidList"/>
    <dgm:cxn modelId="{29956092-BD6C-4C76-BF8C-6AB975B839C4}" type="presParOf" srcId="{C90E0FE9-F2B7-468F-BB82-0D5D45B70516}" destId="{5CF0EE90-1A87-4C29-8DC9-A55C57B0B669}" srcOrd="3" destOrd="0" presId="urn:microsoft.com/office/officeart/2018/2/layout/IconVerticalSolidList"/>
    <dgm:cxn modelId="{6B5C9689-D201-4C67-AA20-E96FAB9BD189}" type="presParOf" srcId="{C90E0FE9-F2B7-468F-BB82-0D5D45B70516}" destId="{829A59EF-4514-46FE-838B-C5F73CFDDACE}" srcOrd="4" destOrd="0" presId="urn:microsoft.com/office/officeart/2018/2/layout/IconVerticalSolidList"/>
    <dgm:cxn modelId="{F8BC2419-17C7-4187-B4D5-F3997E390912}" type="presParOf" srcId="{829A59EF-4514-46FE-838B-C5F73CFDDACE}" destId="{2855FF87-C463-4D0A-9483-615C30945A31}" srcOrd="0" destOrd="0" presId="urn:microsoft.com/office/officeart/2018/2/layout/IconVerticalSolidList"/>
    <dgm:cxn modelId="{AA30B91C-8D66-4793-9B66-7F01C0536793}" type="presParOf" srcId="{829A59EF-4514-46FE-838B-C5F73CFDDACE}" destId="{E872DDB8-0766-4009-AA64-DC9105748044}" srcOrd="1" destOrd="0" presId="urn:microsoft.com/office/officeart/2018/2/layout/IconVerticalSolidList"/>
    <dgm:cxn modelId="{B6DE23A8-1B1E-4AED-875F-383110709592}" type="presParOf" srcId="{829A59EF-4514-46FE-838B-C5F73CFDDACE}" destId="{BF1D68C0-6775-4334-A452-2EC3D33E3E62}" srcOrd="2" destOrd="0" presId="urn:microsoft.com/office/officeart/2018/2/layout/IconVerticalSolidList"/>
    <dgm:cxn modelId="{A27B172A-6501-4BFD-B15E-20D41586AB09}" type="presParOf" srcId="{829A59EF-4514-46FE-838B-C5F73CFDDACE}" destId="{2E719CAB-E10A-4D54-B5F3-CBD5C46BB0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400095-ACB2-4D4D-9886-634CD4C162A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4D2C469-EA0F-4CE1-9888-499B0D1C09F5}">
      <dgm:prSet/>
      <dgm:spPr/>
      <dgm:t>
        <a:bodyPr/>
        <a:lstStyle/>
        <a:p>
          <a:r>
            <a:rPr lang="en-GB" i="1"/>
            <a:t>Private agendas and mismatched needs</a:t>
          </a:r>
          <a:endParaRPr lang="en-US"/>
        </a:p>
      </dgm:t>
    </dgm:pt>
    <dgm:pt modelId="{8F266258-0E62-4DF4-BDDE-784499E57100}" type="parTrans" cxnId="{BFEA12ED-CEC7-44BA-BEC7-BC05528D8647}">
      <dgm:prSet/>
      <dgm:spPr/>
      <dgm:t>
        <a:bodyPr/>
        <a:lstStyle/>
        <a:p>
          <a:endParaRPr lang="en-US"/>
        </a:p>
      </dgm:t>
    </dgm:pt>
    <dgm:pt modelId="{06B7F23A-2168-4A8D-A667-25EC6AB957D2}" type="sibTrans" cxnId="{BFEA12ED-CEC7-44BA-BEC7-BC05528D8647}">
      <dgm:prSet/>
      <dgm:spPr/>
      <dgm:t>
        <a:bodyPr/>
        <a:lstStyle/>
        <a:p>
          <a:endParaRPr lang="en-US"/>
        </a:p>
      </dgm:t>
    </dgm:pt>
    <dgm:pt modelId="{F36163F1-30E5-45E6-B51C-DB3E15C1AD6A}">
      <dgm:prSet/>
      <dgm:spPr/>
      <dgm:t>
        <a:bodyPr/>
        <a:lstStyle/>
        <a:p>
          <a:r>
            <a:rPr lang="en-GB" i="1"/>
            <a:t>Confused and cluttered goals</a:t>
          </a:r>
          <a:endParaRPr lang="en-US"/>
        </a:p>
      </dgm:t>
    </dgm:pt>
    <dgm:pt modelId="{F538E3D8-112F-4F8C-B8EC-3A6FD858EC43}" type="parTrans" cxnId="{373E9F00-9F3F-4FBE-B8C3-4B57F031393A}">
      <dgm:prSet/>
      <dgm:spPr/>
      <dgm:t>
        <a:bodyPr/>
        <a:lstStyle/>
        <a:p>
          <a:endParaRPr lang="en-US"/>
        </a:p>
      </dgm:t>
    </dgm:pt>
    <dgm:pt modelId="{7DC776C4-63BE-413E-9AD4-29AEC39FB3A8}" type="sibTrans" cxnId="{373E9F00-9F3F-4FBE-B8C3-4B57F031393A}">
      <dgm:prSet/>
      <dgm:spPr/>
      <dgm:t>
        <a:bodyPr/>
        <a:lstStyle/>
        <a:p>
          <a:endParaRPr lang="en-US"/>
        </a:p>
      </dgm:t>
    </dgm:pt>
    <dgm:pt modelId="{7C4F65DA-F998-42DC-A4F1-094DE5D857E7}">
      <dgm:prSet/>
      <dgm:spPr/>
      <dgm:t>
        <a:bodyPr/>
        <a:lstStyle/>
        <a:p>
          <a:r>
            <a:rPr lang="en-GB" i="1"/>
            <a:t>Confused roles</a:t>
          </a:r>
          <a:endParaRPr lang="en-US"/>
        </a:p>
      </dgm:t>
    </dgm:pt>
    <dgm:pt modelId="{488B84EA-9B54-45A6-9396-4298DA7B8301}" type="parTrans" cxnId="{8C802DFF-85AB-4328-88B3-3B7BE7FE664E}">
      <dgm:prSet/>
      <dgm:spPr/>
      <dgm:t>
        <a:bodyPr/>
        <a:lstStyle/>
        <a:p>
          <a:endParaRPr lang="en-US"/>
        </a:p>
      </dgm:t>
    </dgm:pt>
    <dgm:pt modelId="{EE02C7C1-D7C6-457B-8DC0-700FC1B1D5B9}" type="sibTrans" cxnId="{8C802DFF-85AB-4328-88B3-3B7BE7FE664E}">
      <dgm:prSet/>
      <dgm:spPr/>
      <dgm:t>
        <a:bodyPr/>
        <a:lstStyle/>
        <a:p>
          <a:endParaRPr lang="en-US"/>
        </a:p>
      </dgm:t>
    </dgm:pt>
    <dgm:pt modelId="{0C942D35-22B8-4800-81FA-766BED4C2227}">
      <dgm:prSet/>
      <dgm:spPr/>
      <dgm:t>
        <a:bodyPr/>
        <a:lstStyle/>
        <a:p>
          <a:r>
            <a:rPr lang="en-GB" i="1"/>
            <a:t>Right decisions, wrong process</a:t>
          </a:r>
          <a:endParaRPr lang="en-US"/>
        </a:p>
      </dgm:t>
    </dgm:pt>
    <dgm:pt modelId="{CB800240-FB93-488C-8907-C5A4112F130D}" type="parTrans" cxnId="{49B811C0-5B95-4647-9252-91048245E838}">
      <dgm:prSet/>
      <dgm:spPr/>
      <dgm:t>
        <a:bodyPr/>
        <a:lstStyle/>
        <a:p>
          <a:endParaRPr lang="en-US"/>
        </a:p>
      </dgm:t>
    </dgm:pt>
    <dgm:pt modelId="{F31B7104-AC2E-442A-AE31-7437286C93F8}" type="sibTrans" cxnId="{49B811C0-5B95-4647-9252-91048245E838}">
      <dgm:prSet/>
      <dgm:spPr/>
      <dgm:t>
        <a:bodyPr/>
        <a:lstStyle/>
        <a:p>
          <a:endParaRPr lang="en-US"/>
        </a:p>
      </dgm:t>
    </dgm:pt>
    <dgm:pt modelId="{7912987A-3CC5-4470-869B-2EE270B20DB4}">
      <dgm:prSet/>
      <dgm:spPr/>
      <dgm:t>
        <a:bodyPr/>
        <a:lstStyle/>
        <a:p>
          <a:r>
            <a:rPr lang="en-GB" i="1"/>
            <a:t>Bad policies, stupid procedures</a:t>
          </a:r>
          <a:endParaRPr lang="en-US"/>
        </a:p>
      </dgm:t>
    </dgm:pt>
    <dgm:pt modelId="{087CD878-AC2F-4858-B35D-D96E33213932}" type="parTrans" cxnId="{B5986F39-32F0-40BD-B7E2-A24167DF4D6F}">
      <dgm:prSet/>
      <dgm:spPr/>
      <dgm:t>
        <a:bodyPr/>
        <a:lstStyle/>
        <a:p>
          <a:endParaRPr lang="en-US"/>
        </a:p>
      </dgm:t>
    </dgm:pt>
    <dgm:pt modelId="{02320B05-8868-4BCA-AB1A-639DEE639ED4}" type="sibTrans" cxnId="{B5986F39-32F0-40BD-B7E2-A24167DF4D6F}">
      <dgm:prSet/>
      <dgm:spPr/>
      <dgm:t>
        <a:bodyPr/>
        <a:lstStyle/>
        <a:p>
          <a:endParaRPr lang="en-US"/>
        </a:p>
      </dgm:t>
    </dgm:pt>
    <dgm:pt modelId="{79EA1344-F945-441E-8D24-B319D92A2091}">
      <dgm:prSet/>
      <dgm:spPr/>
      <dgm:t>
        <a:bodyPr/>
        <a:lstStyle/>
        <a:p>
          <a:r>
            <a:rPr lang="en-GB" i="1"/>
            <a:t>(Unresolved) personality conflicts</a:t>
          </a:r>
          <a:endParaRPr lang="en-US"/>
        </a:p>
      </dgm:t>
    </dgm:pt>
    <dgm:pt modelId="{34D0D063-CAC2-4F20-B0E7-EFAF53648D7A}" type="parTrans" cxnId="{3DBAA8D9-A6FA-4C20-86A0-1E2958DE8F50}">
      <dgm:prSet/>
      <dgm:spPr/>
      <dgm:t>
        <a:bodyPr/>
        <a:lstStyle/>
        <a:p>
          <a:endParaRPr lang="en-US"/>
        </a:p>
      </dgm:t>
    </dgm:pt>
    <dgm:pt modelId="{791D456D-082F-48AF-AD89-E782E1B2820A}" type="sibTrans" cxnId="{3DBAA8D9-A6FA-4C20-86A0-1E2958DE8F50}">
      <dgm:prSet/>
      <dgm:spPr/>
      <dgm:t>
        <a:bodyPr/>
        <a:lstStyle/>
        <a:p>
          <a:endParaRPr lang="en-US"/>
        </a:p>
      </dgm:t>
    </dgm:pt>
    <dgm:pt modelId="{F3FE1AC9-3635-4BB1-B7BE-275B7DC82FED}">
      <dgm:prSet/>
      <dgm:spPr/>
      <dgm:t>
        <a:bodyPr/>
        <a:lstStyle/>
        <a:p>
          <a:r>
            <a:rPr lang="en-GB" i="1"/>
            <a:t>Bad leadership</a:t>
          </a:r>
          <a:endParaRPr lang="en-US"/>
        </a:p>
      </dgm:t>
    </dgm:pt>
    <dgm:pt modelId="{2F7FEBDC-12E7-471B-B7D6-01497DDBA7B2}" type="parTrans" cxnId="{E4A9E2DB-4B68-4694-924E-FBED58A88DDA}">
      <dgm:prSet/>
      <dgm:spPr/>
      <dgm:t>
        <a:bodyPr/>
        <a:lstStyle/>
        <a:p>
          <a:endParaRPr lang="en-US"/>
        </a:p>
      </dgm:t>
    </dgm:pt>
    <dgm:pt modelId="{6ADB0C65-1767-4A9F-A574-30ECF155D46C}" type="sibTrans" cxnId="{E4A9E2DB-4B68-4694-924E-FBED58A88DDA}">
      <dgm:prSet/>
      <dgm:spPr/>
      <dgm:t>
        <a:bodyPr/>
        <a:lstStyle/>
        <a:p>
          <a:endParaRPr lang="en-US"/>
        </a:p>
      </dgm:t>
    </dgm:pt>
    <dgm:pt modelId="{579763A5-486E-4645-B2F8-576C4579E919}">
      <dgm:prSet/>
      <dgm:spPr/>
      <dgm:t>
        <a:bodyPr/>
        <a:lstStyle/>
        <a:p>
          <a:r>
            <a:rPr lang="en-GB" i="1"/>
            <a:t>Bleary vision</a:t>
          </a:r>
          <a:endParaRPr lang="en-US"/>
        </a:p>
      </dgm:t>
    </dgm:pt>
    <dgm:pt modelId="{8126AD7B-569C-4950-9379-5DEC04B1CC3E}" type="parTrans" cxnId="{1B9DD06E-7D39-450D-84DE-CDE7BB8C833F}">
      <dgm:prSet/>
      <dgm:spPr/>
      <dgm:t>
        <a:bodyPr/>
        <a:lstStyle/>
        <a:p>
          <a:endParaRPr lang="en-US"/>
        </a:p>
      </dgm:t>
    </dgm:pt>
    <dgm:pt modelId="{DBE7BD0A-D809-4073-904F-5CE058B9F2B0}" type="sibTrans" cxnId="{1B9DD06E-7D39-450D-84DE-CDE7BB8C833F}">
      <dgm:prSet/>
      <dgm:spPr/>
      <dgm:t>
        <a:bodyPr/>
        <a:lstStyle/>
        <a:p>
          <a:endParaRPr lang="en-US"/>
        </a:p>
      </dgm:t>
    </dgm:pt>
    <dgm:pt modelId="{22331220-0C7B-4742-A918-9C27BF6ABC56}">
      <dgm:prSet/>
      <dgm:spPr/>
      <dgm:t>
        <a:bodyPr/>
        <a:lstStyle/>
        <a:p>
          <a:r>
            <a:rPr lang="en-GB" i="1"/>
            <a:t>Teams are not part of (my) thinking</a:t>
          </a:r>
          <a:endParaRPr lang="en-US"/>
        </a:p>
      </dgm:t>
    </dgm:pt>
    <dgm:pt modelId="{9E819759-EDFE-4356-AFEB-22231DA47D30}" type="parTrans" cxnId="{2A1F6C90-83A2-4F85-B748-4CD045B893FC}">
      <dgm:prSet/>
      <dgm:spPr/>
      <dgm:t>
        <a:bodyPr/>
        <a:lstStyle/>
        <a:p>
          <a:endParaRPr lang="en-US"/>
        </a:p>
      </dgm:t>
    </dgm:pt>
    <dgm:pt modelId="{65890F7F-1E9A-4D4C-9EC4-395C0962308E}" type="sibTrans" cxnId="{2A1F6C90-83A2-4F85-B748-4CD045B893FC}">
      <dgm:prSet/>
      <dgm:spPr/>
      <dgm:t>
        <a:bodyPr/>
        <a:lstStyle/>
        <a:p>
          <a:endParaRPr lang="en-US"/>
        </a:p>
      </dgm:t>
    </dgm:pt>
    <dgm:pt modelId="{F2E8F8EE-C04C-4316-BC8D-36FC40E0CCE6}">
      <dgm:prSet/>
      <dgm:spPr/>
      <dgm:t>
        <a:bodyPr/>
        <a:lstStyle/>
        <a:p>
          <a:r>
            <a:rPr lang="en-GB" i="1"/>
            <a:t>Lack of feedback</a:t>
          </a:r>
          <a:endParaRPr lang="en-US"/>
        </a:p>
      </dgm:t>
    </dgm:pt>
    <dgm:pt modelId="{4BD61FD2-7E41-47A0-AA54-E23CD0BA530E}" type="parTrans" cxnId="{CC9D8424-7016-4CD0-B743-EEE7A15F51B3}">
      <dgm:prSet/>
      <dgm:spPr/>
      <dgm:t>
        <a:bodyPr/>
        <a:lstStyle/>
        <a:p>
          <a:endParaRPr lang="en-US"/>
        </a:p>
      </dgm:t>
    </dgm:pt>
    <dgm:pt modelId="{5C1A319F-020D-4BFD-B0E4-25F56C8B7D0E}" type="sibTrans" cxnId="{CC9D8424-7016-4CD0-B743-EEE7A15F51B3}">
      <dgm:prSet/>
      <dgm:spPr/>
      <dgm:t>
        <a:bodyPr/>
        <a:lstStyle/>
        <a:p>
          <a:endParaRPr lang="en-US"/>
        </a:p>
      </dgm:t>
    </dgm:pt>
    <dgm:pt modelId="{A637FB96-1587-4807-9B60-AB74C67014F2}">
      <dgm:prSet/>
      <dgm:spPr/>
      <dgm:t>
        <a:bodyPr/>
        <a:lstStyle/>
        <a:p>
          <a:r>
            <a:rPr lang="en-GB" i="1"/>
            <a:t>Lack of incentives</a:t>
          </a:r>
          <a:endParaRPr lang="en-US"/>
        </a:p>
      </dgm:t>
    </dgm:pt>
    <dgm:pt modelId="{49D03C44-3CEE-4224-A174-423361F268BA}" type="parTrans" cxnId="{F455DFB2-78F0-4F87-B283-A42B2D68F570}">
      <dgm:prSet/>
      <dgm:spPr/>
      <dgm:t>
        <a:bodyPr/>
        <a:lstStyle/>
        <a:p>
          <a:endParaRPr lang="en-US"/>
        </a:p>
      </dgm:t>
    </dgm:pt>
    <dgm:pt modelId="{E1D5A631-C5D2-4C76-A87A-9999F417AC05}" type="sibTrans" cxnId="{F455DFB2-78F0-4F87-B283-A42B2D68F570}">
      <dgm:prSet/>
      <dgm:spPr/>
      <dgm:t>
        <a:bodyPr/>
        <a:lstStyle/>
        <a:p>
          <a:endParaRPr lang="en-US"/>
        </a:p>
      </dgm:t>
    </dgm:pt>
    <dgm:pt modelId="{89DC6A37-DD88-491F-84FA-A6F63460D1D1}">
      <dgm:prSet/>
      <dgm:spPr/>
      <dgm:t>
        <a:bodyPr/>
        <a:lstStyle/>
        <a:p>
          <a:r>
            <a:rPr lang="en-GB" i="1"/>
            <a:t>Lack of trust</a:t>
          </a:r>
          <a:endParaRPr lang="en-US"/>
        </a:p>
      </dgm:t>
    </dgm:pt>
    <dgm:pt modelId="{8CC1FC13-5CA6-412F-AFF9-AF45C287E983}" type="parTrans" cxnId="{E57F33DD-7EA3-45BA-9CE0-5596BA23A1FF}">
      <dgm:prSet/>
      <dgm:spPr/>
      <dgm:t>
        <a:bodyPr/>
        <a:lstStyle/>
        <a:p>
          <a:endParaRPr lang="en-US"/>
        </a:p>
      </dgm:t>
    </dgm:pt>
    <dgm:pt modelId="{A790A807-15A9-4536-8A43-F670B997207B}" type="sibTrans" cxnId="{E57F33DD-7EA3-45BA-9CE0-5596BA23A1FF}">
      <dgm:prSet/>
      <dgm:spPr/>
      <dgm:t>
        <a:bodyPr/>
        <a:lstStyle/>
        <a:p>
          <a:endParaRPr lang="en-US"/>
        </a:p>
      </dgm:t>
    </dgm:pt>
    <dgm:pt modelId="{E173A825-9976-4CF2-812F-9D737C73BC6D}">
      <dgm:prSet/>
      <dgm:spPr/>
      <dgm:t>
        <a:bodyPr/>
        <a:lstStyle/>
        <a:p>
          <a:r>
            <a:rPr lang="en-GB" i="1"/>
            <a:t>Unwillingness to change</a:t>
          </a:r>
          <a:endParaRPr lang="en-US"/>
        </a:p>
      </dgm:t>
    </dgm:pt>
    <dgm:pt modelId="{2455F980-0667-4579-BEA8-EB44B90AB771}" type="parTrans" cxnId="{7E3B3143-F517-4423-9D07-5C8B7AB1A168}">
      <dgm:prSet/>
      <dgm:spPr/>
      <dgm:t>
        <a:bodyPr/>
        <a:lstStyle/>
        <a:p>
          <a:endParaRPr lang="en-US"/>
        </a:p>
      </dgm:t>
    </dgm:pt>
    <dgm:pt modelId="{7BE9984C-DBD4-4CDF-928E-55E7CE9BB676}" type="sibTrans" cxnId="{7E3B3143-F517-4423-9D07-5C8B7AB1A168}">
      <dgm:prSet/>
      <dgm:spPr/>
      <dgm:t>
        <a:bodyPr/>
        <a:lstStyle/>
        <a:p>
          <a:endParaRPr lang="en-US"/>
        </a:p>
      </dgm:t>
    </dgm:pt>
    <dgm:pt modelId="{6687C26F-81EF-41CB-A733-BAF564B9A75F}">
      <dgm:prSet/>
      <dgm:spPr/>
      <dgm:t>
        <a:bodyPr/>
        <a:lstStyle/>
        <a:p>
          <a:r>
            <a:rPr lang="en-GB" i="1"/>
            <a:t>Lack of tools and/or support</a:t>
          </a:r>
          <a:endParaRPr lang="en-US"/>
        </a:p>
      </dgm:t>
    </dgm:pt>
    <dgm:pt modelId="{C750C074-6B5D-452D-935D-65FB04D07A82}" type="parTrans" cxnId="{DC6ED745-72B1-476B-9A2D-B970267BB991}">
      <dgm:prSet/>
      <dgm:spPr/>
      <dgm:t>
        <a:bodyPr/>
        <a:lstStyle/>
        <a:p>
          <a:endParaRPr lang="en-US"/>
        </a:p>
      </dgm:t>
    </dgm:pt>
    <dgm:pt modelId="{F4B70A1E-56E3-43AA-AC09-8671772BFE9A}" type="sibTrans" cxnId="{DC6ED745-72B1-476B-9A2D-B970267BB991}">
      <dgm:prSet/>
      <dgm:spPr/>
      <dgm:t>
        <a:bodyPr/>
        <a:lstStyle/>
        <a:p>
          <a:endParaRPr lang="en-US"/>
        </a:p>
      </dgm:t>
    </dgm:pt>
    <dgm:pt modelId="{4B716A02-53C8-426E-8BD1-CD099772983A}" type="pres">
      <dgm:prSet presAssocID="{10400095-ACB2-4D4D-9886-634CD4C162AC}" presName="diagram" presStyleCnt="0">
        <dgm:presLayoutVars>
          <dgm:dir/>
          <dgm:resizeHandles val="exact"/>
        </dgm:presLayoutVars>
      </dgm:prSet>
      <dgm:spPr/>
    </dgm:pt>
    <dgm:pt modelId="{5B0D1225-1A61-435A-9D69-D2C9841B074C}" type="pres">
      <dgm:prSet presAssocID="{24D2C469-EA0F-4CE1-9888-499B0D1C09F5}" presName="node" presStyleLbl="node1" presStyleIdx="0" presStyleCnt="14">
        <dgm:presLayoutVars>
          <dgm:bulletEnabled val="1"/>
        </dgm:presLayoutVars>
      </dgm:prSet>
      <dgm:spPr/>
    </dgm:pt>
    <dgm:pt modelId="{450BB39C-89F0-4DD7-A1C0-6BED37D62934}" type="pres">
      <dgm:prSet presAssocID="{06B7F23A-2168-4A8D-A667-25EC6AB957D2}" presName="sibTrans" presStyleCnt="0"/>
      <dgm:spPr/>
    </dgm:pt>
    <dgm:pt modelId="{BABD6503-060C-4C67-B44E-85D382501458}" type="pres">
      <dgm:prSet presAssocID="{F36163F1-30E5-45E6-B51C-DB3E15C1AD6A}" presName="node" presStyleLbl="node1" presStyleIdx="1" presStyleCnt="14">
        <dgm:presLayoutVars>
          <dgm:bulletEnabled val="1"/>
        </dgm:presLayoutVars>
      </dgm:prSet>
      <dgm:spPr/>
    </dgm:pt>
    <dgm:pt modelId="{1E5A56F3-E788-4C61-BB16-9840A0B2CD39}" type="pres">
      <dgm:prSet presAssocID="{7DC776C4-63BE-413E-9AD4-29AEC39FB3A8}" presName="sibTrans" presStyleCnt="0"/>
      <dgm:spPr/>
    </dgm:pt>
    <dgm:pt modelId="{C8A4A83A-62AB-4A4F-99DA-1135266B8231}" type="pres">
      <dgm:prSet presAssocID="{7C4F65DA-F998-42DC-A4F1-094DE5D857E7}" presName="node" presStyleLbl="node1" presStyleIdx="2" presStyleCnt="14">
        <dgm:presLayoutVars>
          <dgm:bulletEnabled val="1"/>
        </dgm:presLayoutVars>
      </dgm:prSet>
      <dgm:spPr/>
    </dgm:pt>
    <dgm:pt modelId="{C53890B3-1A4D-4D81-953E-90CBEDB420AF}" type="pres">
      <dgm:prSet presAssocID="{EE02C7C1-D7C6-457B-8DC0-700FC1B1D5B9}" presName="sibTrans" presStyleCnt="0"/>
      <dgm:spPr/>
    </dgm:pt>
    <dgm:pt modelId="{E1373E56-7102-48A8-BF51-04E0FAEFEF96}" type="pres">
      <dgm:prSet presAssocID="{0C942D35-22B8-4800-81FA-766BED4C2227}" presName="node" presStyleLbl="node1" presStyleIdx="3" presStyleCnt="14">
        <dgm:presLayoutVars>
          <dgm:bulletEnabled val="1"/>
        </dgm:presLayoutVars>
      </dgm:prSet>
      <dgm:spPr/>
    </dgm:pt>
    <dgm:pt modelId="{6A88ABF8-3D75-4E0F-AF52-73426064FB3D}" type="pres">
      <dgm:prSet presAssocID="{F31B7104-AC2E-442A-AE31-7437286C93F8}" presName="sibTrans" presStyleCnt="0"/>
      <dgm:spPr/>
    </dgm:pt>
    <dgm:pt modelId="{CE104739-DC7B-484E-B326-E639E6CE4B25}" type="pres">
      <dgm:prSet presAssocID="{7912987A-3CC5-4470-869B-2EE270B20DB4}" presName="node" presStyleLbl="node1" presStyleIdx="4" presStyleCnt="14">
        <dgm:presLayoutVars>
          <dgm:bulletEnabled val="1"/>
        </dgm:presLayoutVars>
      </dgm:prSet>
      <dgm:spPr/>
    </dgm:pt>
    <dgm:pt modelId="{B2B23EA6-A72D-4E0D-AA13-0D3CBCD2D42F}" type="pres">
      <dgm:prSet presAssocID="{02320B05-8868-4BCA-AB1A-639DEE639ED4}" presName="sibTrans" presStyleCnt="0"/>
      <dgm:spPr/>
    </dgm:pt>
    <dgm:pt modelId="{978DE1C9-A1B9-4A02-AE1F-4FAA4ED1C4F8}" type="pres">
      <dgm:prSet presAssocID="{79EA1344-F945-441E-8D24-B319D92A2091}" presName="node" presStyleLbl="node1" presStyleIdx="5" presStyleCnt="14">
        <dgm:presLayoutVars>
          <dgm:bulletEnabled val="1"/>
        </dgm:presLayoutVars>
      </dgm:prSet>
      <dgm:spPr/>
    </dgm:pt>
    <dgm:pt modelId="{63F46407-01EE-42DC-8C5C-704E4F895D00}" type="pres">
      <dgm:prSet presAssocID="{791D456D-082F-48AF-AD89-E782E1B2820A}" presName="sibTrans" presStyleCnt="0"/>
      <dgm:spPr/>
    </dgm:pt>
    <dgm:pt modelId="{91D7DDC8-5479-4E68-9201-BFDF4BFC4656}" type="pres">
      <dgm:prSet presAssocID="{F3FE1AC9-3635-4BB1-B7BE-275B7DC82FED}" presName="node" presStyleLbl="node1" presStyleIdx="6" presStyleCnt="14">
        <dgm:presLayoutVars>
          <dgm:bulletEnabled val="1"/>
        </dgm:presLayoutVars>
      </dgm:prSet>
      <dgm:spPr/>
    </dgm:pt>
    <dgm:pt modelId="{9AF1FF9C-84B4-4FB0-829B-170BAA391F37}" type="pres">
      <dgm:prSet presAssocID="{6ADB0C65-1767-4A9F-A574-30ECF155D46C}" presName="sibTrans" presStyleCnt="0"/>
      <dgm:spPr/>
    </dgm:pt>
    <dgm:pt modelId="{1DD9A503-96F7-47FD-940F-EBE104B218FF}" type="pres">
      <dgm:prSet presAssocID="{579763A5-486E-4645-B2F8-576C4579E919}" presName="node" presStyleLbl="node1" presStyleIdx="7" presStyleCnt="14">
        <dgm:presLayoutVars>
          <dgm:bulletEnabled val="1"/>
        </dgm:presLayoutVars>
      </dgm:prSet>
      <dgm:spPr/>
    </dgm:pt>
    <dgm:pt modelId="{7AEFC63B-2DFB-4B0C-AD05-D015A5D69D8E}" type="pres">
      <dgm:prSet presAssocID="{DBE7BD0A-D809-4073-904F-5CE058B9F2B0}" presName="sibTrans" presStyleCnt="0"/>
      <dgm:spPr/>
    </dgm:pt>
    <dgm:pt modelId="{EB5AF2E7-1716-4908-897C-DDBDD743AC2B}" type="pres">
      <dgm:prSet presAssocID="{22331220-0C7B-4742-A918-9C27BF6ABC56}" presName="node" presStyleLbl="node1" presStyleIdx="8" presStyleCnt="14">
        <dgm:presLayoutVars>
          <dgm:bulletEnabled val="1"/>
        </dgm:presLayoutVars>
      </dgm:prSet>
      <dgm:spPr/>
    </dgm:pt>
    <dgm:pt modelId="{0A66A99C-FA92-4C29-B39E-A4702D30A8A2}" type="pres">
      <dgm:prSet presAssocID="{65890F7F-1E9A-4D4C-9EC4-395C0962308E}" presName="sibTrans" presStyleCnt="0"/>
      <dgm:spPr/>
    </dgm:pt>
    <dgm:pt modelId="{9B47DC19-E00E-46C8-BE32-807AB5D6F77E}" type="pres">
      <dgm:prSet presAssocID="{F2E8F8EE-C04C-4316-BC8D-36FC40E0CCE6}" presName="node" presStyleLbl="node1" presStyleIdx="9" presStyleCnt="14">
        <dgm:presLayoutVars>
          <dgm:bulletEnabled val="1"/>
        </dgm:presLayoutVars>
      </dgm:prSet>
      <dgm:spPr/>
    </dgm:pt>
    <dgm:pt modelId="{A995584E-4CAB-4B43-8644-789A2C8699E7}" type="pres">
      <dgm:prSet presAssocID="{5C1A319F-020D-4BFD-B0E4-25F56C8B7D0E}" presName="sibTrans" presStyleCnt="0"/>
      <dgm:spPr/>
    </dgm:pt>
    <dgm:pt modelId="{D7096681-D105-4313-8190-30A767725720}" type="pres">
      <dgm:prSet presAssocID="{A637FB96-1587-4807-9B60-AB74C67014F2}" presName="node" presStyleLbl="node1" presStyleIdx="10" presStyleCnt="14">
        <dgm:presLayoutVars>
          <dgm:bulletEnabled val="1"/>
        </dgm:presLayoutVars>
      </dgm:prSet>
      <dgm:spPr/>
    </dgm:pt>
    <dgm:pt modelId="{76C9934C-0F2D-4A2F-8C7F-61F24294CCFD}" type="pres">
      <dgm:prSet presAssocID="{E1D5A631-C5D2-4C76-A87A-9999F417AC05}" presName="sibTrans" presStyleCnt="0"/>
      <dgm:spPr/>
    </dgm:pt>
    <dgm:pt modelId="{0CB447BD-7854-4D37-9AC7-8E4F4701CA44}" type="pres">
      <dgm:prSet presAssocID="{89DC6A37-DD88-491F-84FA-A6F63460D1D1}" presName="node" presStyleLbl="node1" presStyleIdx="11" presStyleCnt="14">
        <dgm:presLayoutVars>
          <dgm:bulletEnabled val="1"/>
        </dgm:presLayoutVars>
      </dgm:prSet>
      <dgm:spPr/>
    </dgm:pt>
    <dgm:pt modelId="{437A9F46-314C-4B6C-8A1A-FB231B62BA1E}" type="pres">
      <dgm:prSet presAssocID="{A790A807-15A9-4536-8A43-F670B997207B}" presName="sibTrans" presStyleCnt="0"/>
      <dgm:spPr/>
    </dgm:pt>
    <dgm:pt modelId="{826DBC7C-3069-40DB-AEB3-D30238F0B746}" type="pres">
      <dgm:prSet presAssocID="{E173A825-9976-4CF2-812F-9D737C73BC6D}" presName="node" presStyleLbl="node1" presStyleIdx="12" presStyleCnt="14">
        <dgm:presLayoutVars>
          <dgm:bulletEnabled val="1"/>
        </dgm:presLayoutVars>
      </dgm:prSet>
      <dgm:spPr/>
    </dgm:pt>
    <dgm:pt modelId="{3D7446F6-C61E-485A-BD44-656A40B3604C}" type="pres">
      <dgm:prSet presAssocID="{7BE9984C-DBD4-4CDF-928E-55E7CE9BB676}" presName="sibTrans" presStyleCnt="0"/>
      <dgm:spPr/>
    </dgm:pt>
    <dgm:pt modelId="{66F5D16F-84EB-4529-85D7-08836305E18F}" type="pres">
      <dgm:prSet presAssocID="{6687C26F-81EF-41CB-A733-BAF564B9A75F}" presName="node" presStyleLbl="node1" presStyleIdx="13" presStyleCnt="14">
        <dgm:presLayoutVars>
          <dgm:bulletEnabled val="1"/>
        </dgm:presLayoutVars>
      </dgm:prSet>
      <dgm:spPr/>
    </dgm:pt>
  </dgm:ptLst>
  <dgm:cxnLst>
    <dgm:cxn modelId="{373E9F00-9F3F-4FBE-B8C3-4B57F031393A}" srcId="{10400095-ACB2-4D4D-9886-634CD4C162AC}" destId="{F36163F1-30E5-45E6-B51C-DB3E15C1AD6A}" srcOrd="1" destOrd="0" parTransId="{F538E3D8-112F-4F8C-B8EC-3A6FD858EC43}" sibTransId="{7DC776C4-63BE-413E-9AD4-29AEC39FB3A8}"/>
    <dgm:cxn modelId="{4847430B-544F-4FD6-875D-63BC5EEC68BB}" type="presOf" srcId="{F36163F1-30E5-45E6-B51C-DB3E15C1AD6A}" destId="{BABD6503-060C-4C67-B44E-85D382501458}" srcOrd="0" destOrd="0" presId="urn:microsoft.com/office/officeart/2005/8/layout/default"/>
    <dgm:cxn modelId="{409C0F11-75B1-4A6A-BBBB-AD096006C013}" type="presOf" srcId="{24D2C469-EA0F-4CE1-9888-499B0D1C09F5}" destId="{5B0D1225-1A61-435A-9D69-D2C9841B074C}" srcOrd="0" destOrd="0" presId="urn:microsoft.com/office/officeart/2005/8/layout/default"/>
    <dgm:cxn modelId="{45AD0421-BC2C-4DA4-AF06-8ADD1B73BADE}" type="presOf" srcId="{E173A825-9976-4CF2-812F-9D737C73BC6D}" destId="{826DBC7C-3069-40DB-AEB3-D30238F0B746}" srcOrd="0" destOrd="0" presId="urn:microsoft.com/office/officeart/2005/8/layout/default"/>
    <dgm:cxn modelId="{BB9D7F24-A4EE-48C1-95B1-24D04CE38322}" type="presOf" srcId="{7912987A-3CC5-4470-869B-2EE270B20DB4}" destId="{CE104739-DC7B-484E-B326-E639E6CE4B25}" srcOrd="0" destOrd="0" presId="urn:microsoft.com/office/officeart/2005/8/layout/default"/>
    <dgm:cxn modelId="{CC9D8424-7016-4CD0-B743-EEE7A15F51B3}" srcId="{10400095-ACB2-4D4D-9886-634CD4C162AC}" destId="{F2E8F8EE-C04C-4316-BC8D-36FC40E0CCE6}" srcOrd="9" destOrd="0" parTransId="{4BD61FD2-7E41-47A0-AA54-E23CD0BA530E}" sibTransId="{5C1A319F-020D-4BFD-B0E4-25F56C8B7D0E}"/>
    <dgm:cxn modelId="{73CA5B33-E8DB-4A3D-A35E-968A6112B00A}" type="presOf" srcId="{0C942D35-22B8-4800-81FA-766BED4C2227}" destId="{E1373E56-7102-48A8-BF51-04E0FAEFEF96}" srcOrd="0" destOrd="0" presId="urn:microsoft.com/office/officeart/2005/8/layout/default"/>
    <dgm:cxn modelId="{B5986F39-32F0-40BD-B7E2-A24167DF4D6F}" srcId="{10400095-ACB2-4D4D-9886-634CD4C162AC}" destId="{7912987A-3CC5-4470-869B-2EE270B20DB4}" srcOrd="4" destOrd="0" parTransId="{087CD878-AC2F-4858-B35D-D96E33213932}" sibTransId="{02320B05-8868-4BCA-AB1A-639DEE639ED4}"/>
    <dgm:cxn modelId="{81598C40-81A0-4D14-8150-674E06DBFA0A}" type="presOf" srcId="{89DC6A37-DD88-491F-84FA-A6F63460D1D1}" destId="{0CB447BD-7854-4D37-9AC7-8E4F4701CA44}" srcOrd="0" destOrd="0" presId="urn:microsoft.com/office/officeart/2005/8/layout/default"/>
    <dgm:cxn modelId="{7E3B3143-F517-4423-9D07-5C8B7AB1A168}" srcId="{10400095-ACB2-4D4D-9886-634CD4C162AC}" destId="{E173A825-9976-4CF2-812F-9D737C73BC6D}" srcOrd="12" destOrd="0" parTransId="{2455F980-0667-4579-BEA8-EB44B90AB771}" sibTransId="{7BE9984C-DBD4-4CDF-928E-55E7CE9BB676}"/>
    <dgm:cxn modelId="{DC6ED745-72B1-476B-9A2D-B970267BB991}" srcId="{10400095-ACB2-4D4D-9886-634CD4C162AC}" destId="{6687C26F-81EF-41CB-A733-BAF564B9A75F}" srcOrd="13" destOrd="0" parTransId="{C750C074-6B5D-452D-935D-65FB04D07A82}" sibTransId="{F4B70A1E-56E3-43AA-AC09-8671772BFE9A}"/>
    <dgm:cxn modelId="{7C50754E-5F27-415F-902D-0C43947BA0B7}" type="presOf" srcId="{F3FE1AC9-3635-4BB1-B7BE-275B7DC82FED}" destId="{91D7DDC8-5479-4E68-9201-BFDF4BFC4656}" srcOrd="0" destOrd="0" presId="urn:microsoft.com/office/officeart/2005/8/layout/default"/>
    <dgm:cxn modelId="{1B9DD06E-7D39-450D-84DE-CDE7BB8C833F}" srcId="{10400095-ACB2-4D4D-9886-634CD4C162AC}" destId="{579763A5-486E-4645-B2F8-576C4579E919}" srcOrd="7" destOrd="0" parTransId="{8126AD7B-569C-4950-9379-5DEC04B1CC3E}" sibTransId="{DBE7BD0A-D809-4073-904F-5CE058B9F2B0}"/>
    <dgm:cxn modelId="{578EAF55-0FAD-43DF-9774-1B9F5C4BE7FF}" type="presOf" srcId="{A637FB96-1587-4807-9B60-AB74C67014F2}" destId="{D7096681-D105-4313-8190-30A767725720}" srcOrd="0" destOrd="0" presId="urn:microsoft.com/office/officeart/2005/8/layout/default"/>
    <dgm:cxn modelId="{843BC286-CBE9-44F8-B9A9-D6AE79DD84B7}" type="presOf" srcId="{7C4F65DA-F998-42DC-A4F1-094DE5D857E7}" destId="{C8A4A83A-62AB-4A4F-99DA-1135266B8231}" srcOrd="0" destOrd="0" presId="urn:microsoft.com/office/officeart/2005/8/layout/default"/>
    <dgm:cxn modelId="{3DEC3787-A296-4A15-B040-A80FAA985439}" type="presOf" srcId="{F2E8F8EE-C04C-4316-BC8D-36FC40E0CCE6}" destId="{9B47DC19-E00E-46C8-BE32-807AB5D6F77E}" srcOrd="0" destOrd="0" presId="urn:microsoft.com/office/officeart/2005/8/layout/default"/>
    <dgm:cxn modelId="{2A1F6C90-83A2-4F85-B748-4CD045B893FC}" srcId="{10400095-ACB2-4D4D-9886-634CD4C162AC}" destId="{22331220-0C7B-4742-A918-9C27BF6ABC56}" srcOrd="8" destOrd="0" parTransId="{9E819759-EDFE-4356-AFEB-22231DA47D30}" sibTransId="{65890F7F-1E9A-4D4C-9EC4-395C0962308E}"/>
    <dgm:cxn modelId="{7B0AF4A2-BD0B-4ED4-9821-CC5EEDC3130E}" type="presOf" srcId="{579763A5-486E-4645-B2F8-576C4579E919}" destId="{1DD9A503-96F7-47FD-940F-EBE104B218FF}" srcOrd="0" destOrd="0" presId="urn:microsoft.com/office/officeart/2005/8/layout/default"/>
    <dgm:cxn modelId="{1BBE56A9-A103-4B13-B832-2F9F172DCD29}" type="presOf" srcId="{79EA1344-F945-441E-8D24-B319D92A2091}" destId="{978DE1C9-A1B9-4A02-AE1F-4FAA4ED1C4F8}" srcOrd="0" destOrd="0" presId="urn:microsoft.com/office/officeart/2005/8/layout/default"/>
    <dgm:cxn modelId="{F455DFB2-78F0-4F87-B283-A42B2D68F570}" srcId="{10400095-ACB2-4D4D-9886-634CD4C162AC}" destId="{A637FB96-1587-4807-9B60-AB74C67014F2}" srcOrd="10" destOrd="0" parTransId="{49D03C44-3CEE-4224-A174-423361F268BA}" sibTransId="{E1D5A631-C5D2-4C76-A87A-9999F417AC05}"/>
    <dgm:cxn modelId="{E61D14BB-4AF8-47B5-B305-744AD5B78305}" type="presOf" srcId="{6687C26F-81EF-41CB-A733-BAF564B9A75F}" destId="{66F5D16F-84EB-4529-85D7-08836305E18F}" srcOrd="0" destOrd="0" presId="urn:microsoft.com/office/officeart/2005/8/layout/default"/>
    <dgm:cxn modelId="{49B811C0-5B95-4647-9252-91048245E838}" srcId="{10400095-ACB2-4D4D-9886-634CD4C162AC}" destId="{0C942D35-22B8-4800-81FA-766BED4C2227}" srcOrd="3" destOrd="0" parTransId="{CB800240-FB93-488C-8907-C5A4112F130D}" sibTransId="{F31B7104-AC2E-442A-AE31-7437286C93F8}"/>
    <dgm:cxn modelId="{BBB920D8-D1B5-4D03-B740-843181D9592F}" type="presOf" srcId="{22331220-0C7B-4742-A918-9C27BF6ABC56}" destId="{EB5AF2E7-1716-4908-897C-DDBDD743AC2B}" srcOrd="0" destOrd="0" presId="urn:microsoft.com/office/officeart/2005/8/layout/default"/>
    <dgm:cxn modelId="{3DBAA8D9-A6FA-4C20-86A0-1E2958DE8F50}" srcId="{10400095-ACB2-4D4D-9886-634CD4C162AC}" destId="{79EA1344-F945-441E-8D24-B319D92A2091}" srcOrd="5" destOrd="0" parTransId="{34D0D063-CAC2-4F20-B0E7-EFAF53648D7A}" sibTransId="{791D456D-082F-48AF-AD89-E782E1B2820A}"/>
    <dgm:cxn modelId="{E4A9E2DB-4B68-4694-924E-FBED58A88DDA}" srcId="{10400095-ACB2-4D4D-9886-634CD4C162AC}" destId="{F3FE1AC9-3635-4BB1-B7BE-275B7DC82FED}" srcOrd="6" destOrd="0" parTransId="{2F7FEBDC-12E7-471B-B7D6-01497DDBA7B2}" sibTransId="{6ADB0C65-1767-4A9F-A574-30ECF155D46C}"/>
    <dgm:cxn modelId="{E57F33DD-7EA3-45BA-9CE0-5596BA23A1FF}" srcId="{10400095-ACB2-4D4D-9886-634CD4C162AC}" destId="{89DC6A37-DD88-491F-84FA-A6F63460D1D1}" srcOrd="11" destOrd="0" parTransId="{8CC1FC13-5CA6-412F-AFF9-AF45C287E983}" sibTransId="{A790A807-15A9-4536-8A43-F670B997207B}"/>
    <dgm:cxn modelId="{BFEA12ED-CEC7-44BA-BEC7-BC05528D8647}" srcId="{10400095-ACB2-4D4D-9886-634CD4C162AC}" destId="{24D2C469-EA0F-4CE1-9888-499B0D1C09F5}" srcOrd="0" destOrd="0" parTransId="{8F266258-0E62-4DF4-BDDE-784499E57100}" sibTransId="{06B7F23A-2168-4A8D-A667-25EC6AB957D2}"/>
    <dgm:cxn modelId="{62A789F4-A281-4F61-8D64-A677EF119DF3}" type="presOf" srcId="{10400095-ACB2-4D4D-9886-634CD4C162AC}" destId="{4B716A02-53C8-426E-8BD1-CD099772983A}" srcOrd="0" destOrd="0" presId="urn:microsoft.com/office/officeart/2005/8/layout/default"/>
    <dgm:cxn modelId="{8C802DFF-85AB-4328-88B3-3B7BE7FE664E}" srcId="{10400095-ACB2-4D4D-9886-634CD4C162AC}" destId="{7C4F65DA-F998-42DC-A4F1-094DE5D857E7}" srcOrd="2" destOrd="0" parTransId="{488B84EA-9B54-45A6-9396-4298DA7B8301}" sibTransId="{EE02C7C1-D7C6-457B-8DC0-700FC1B1D5B9}"/>
    <dgm:cxn modelId="{DAD10871-1395-45A3-B8E7-8F8C58BB67EA}" type="presParOf" srcId="{4B716A02-53C8-426E-8BD1-CD099772983A}" destId="{5B0D1225-1A61-435A-9D69-D2C9841B074C}" srcOrd="0" destOrd="0" presId="urn:microsoft.com/office/officeart/2005/8/layout/default"/>
    <dgm:cxn modelId="{41ABF57F-4613-43BF-B4DE-29EF1FC0BBC1}" type="presParOf" srcId="{4B716A02-53C8-426E-8BD1-CD099772983A}" destId="{450BB39C-89F0-4DD7-A1C0-6BED37D62934}" srcOrd="1" destOrd="0" presId="urn:microsoft.com/office/officeart/2005/8/layout/default"/>
    <dgm:cxn modelId="{07605637-B32A-497E-A285-B98DBE3F2F7E}" type="presParOf" srcId="{4B716A02-53C8-426E-8BD1-CD099772983A}" destId="{BABD6503-060C-4C67-B44E-85D382501458}" srcOrd="2" destOrd="0" presId="urn:microsoft.com/office/officeart/2005/8/layout/default"/>
    <dgm:cxn modelId="{54ADC7B3-4CEF-4227-901E-2607CC9683E8}" type="presParOf" srcId="{4B716A02-53C8-426E-8BD1-CD099772983A}" destId="{1E5A56F3-E788-4C61-BB16-9840A0B2CD39}" srcOrd="3" destOrd="0" presId="urn:microsoft.com/office/officeart/2005/8/layout/default"/>
    <dgm:cxn modelId="{330857DB-A54C-4025-9330-A90BD8549DD3}" type="presParOf" srcId="{4B716A02-53C8-426E-8BD1-CD099772983A}" destId="{C8A4A83A-62AB-4A4F-99DA-1135266B8231}" srcOrd="4" destOrd="0" presId="urn:microsoft.com/office/officeart/2005/8/layout/default"/>
    <dgm:cxn modelId="{D6542052-882F-4AF2-B97D-55DFC0780E7F}" type="presParOf" srcId="{4B716A02-53C8-426E-8BD1-CD099772983A}" destId="{C53890B3-1A4D-4D81-953E-90CBEDB420AF}" srcOrd="5" destOrd="0" presId="urn:microsoft.com/office/officeart/2005/8/layout/default"/>
    <dgm:cxn modelId="{EE6E0535-3A97-43A2-8BA4-538557816599}" type="presParOf" srcId="{4B716A02-53C8-426E-8BD1-CD099772983A}" destId="{E1373E56-7102-48A8-BF51-04E0FAEFEF96}" srcOrd="6" destOrd="0" presId="urn:microsoft.com/office/officeart/2005/8/layout/default"/>
    <dgm:cxn modelId="{345EB39A-8EF0-4537-8AE4-4F84CD8C6C83}" type="presParOf" srcId="{4B716A02-53C8-426E-8BD1-CD099772983A}" destId="{6A88ABF8-3D75-4E0F-AF52-73426064FB3D}" srcOrd="7" destOrd="0" presId="urn:microsoft.com/office/officeart/2005/8/layout/default"/>
    <dgm:cxn modelId="{C54F349D-5902-42A8-B3E7-861894323B94}" type="presParOf" srcId="{4B716A02-53C8-426E-8BD1-CD099772983A}" destId="{CE104739-DC7B-484E-B326-E639E6CE4B25}" srcOrd="8" destOrd="0" presId="urn:microsoft.com/office/officeart/2005/8/layout/default"/>
    <dgm:cxn modelId="{58934202-BE53-4639-9601-3A96F9B73305}" type="presParOf" srcId="{4B716A02-53C8-426E-8BD1-CD099772983A}" destId="{B2B23EA6-A72D-4E0D-AA13-0D3CBCD2D42F}" srcOrd="9" destOrd="0" presId="urn:microsoft.com/office/officeart/2005/8/layout/default"/>
    <dgm:cxn modelId="{968EC5D6-48E9-4D55-AB51-AC2EDF56F432}" type="presParOf" srcId="{4B716A02-53C8-426E-8BD1-CD099772983A}" destId="{978DE1C9-A1B9-4A02-AE1F-4FAA4ED1C4F8}" srcOrd="10" destOrd="0" presId="urn:microsoft.com/office/officeart/2005/8/layout/default"/>
    <dgm:cxn modelId="{F3EEDEFA-05DA-4D8C-8F2C-5094ADB7C3B3}" type="presParOf" srcId="{4B716A02-53C8-426E-8BD1-CD099772983A}" destId="{63F46407-01EE-42DC-8C5C-704E4F895D00}" srcOrd="11" destOrd="0" presId="urn:microsoft.com/office/officeart/2005/8/layout/default"/>
    <dgm:cxn modelId="{EA46168F-6166-438C-B004-2C2DCAFF6CF2}" type="presParOf" srcId="{4B716A02-53C8-426E-8BD1-CD099772983A}" destId="{91D7DDC8-5479-4E68-9201-BFDF4BFC4656}" srcOrd="12" destOrd="0" presId="urn:microsoft.com/office/officeart/2005/8/layout/default"/>
    <dgm:cxn modelId="{28D53709-4356-418C-8020-F9E0CE084B63}" type="presParOf" srcId="{4B716A02-53C8-426E-8BD1-CD099772983A}" destId="{9AF1FF9C-84B4-4FB0-829B-170BAA391F37}" srcOrd="13" destOrd="0" presId="urn:microsoft.com/office/officeart/2005/8/layout/default"/>
    <dgm:cxn modelId="{7F06D19B-34E2-4F56-9D10-DEEEB0978EEC}" type="presParOf" srcId="{4B716A02-53C8-426E-8BD1-CD099772983A}" destId="{1DD9A503-96F7-47FD-940F-EBE104B218FF}" srcOrd="14" destOrd="0" presId="urn:microsoft.com/office/officeart/2005/8/layout/default"/>
    <dgm:cxn modelId="{DDED9739-F600-4FD8-A6F5-D88014787AE4}" type="presParOf" srcId="{4B716A02-53C8-426E-8BD1-CD099772983A}" destId="{7AEFC63B-2DFB-4B0C-AD05-D015A5D69D8E}" srcOrd="15" destOrd="0" presId="urn:microsoft.com/office/officeart/2005/8/layout/default"/>
    <dgm:cxn modelId="{3680AA29-F4C7-4202-9B7D-125EA6FEFB25}" type="presParOf" srcId="{4B716A02-53C8-426E-8BD1-CD099772983A}" destId="{EB5AF2E7-1716-4908-897C-DDBDD743AC2B}" srcOrd="16" destOrd="0" presId="urn:microsoft.com/office/officeart/2005/8/layout/default"/>
    <dgm:cxn modelId="{200BDA26-969A-436C-9DBD-A019B9F8DDFC}" type="presParOf" srcId="{4B716A02-53C8-426E-8BD1-CD099772983A}" destId="{0A66A99C-FA92-4C29-B39E-A4702D30A8A2}" srcOrd="17" destOrd="0" presId="urn:microsoft.com/office/officeart/2005/8/layout/default"/>
    <dgm:cxn modelId="{C3BCA5D7-E6F3-489E-86FB-324857F999E8}" type="presParOf" srcId="{4B716A02-53C8-426E-8BD1-CD099772983A}" destId="{9B47DC19-E00E-46C8-BE32-807AB5D6F77E}" srcOrd="18" destOrd="0" presId="urn:microsoft.com/office/officeart/2005/8/layout/default"/>
    <dgm:cxn modelId="{0D06CAED-6229-4B5C-AF65-50D901E0EE44}" type="presParOf" srcId="{4B716A02-53C8-426E-8BD1-CD099772983A}" destId="{A995584E-4CAB-4B43-8644-789A2C8699E7}" srcOrd="19" destOrd="0" presId="urn:microsoft.com/office/officeart/2005/8/layout/default"/>
    <dgm:cxn modelId="{D79675D7-8551-4F82-81A3-264F5A099E70}" type="presParOf" srcId="{4B716A02-53C8-426E-8BD1-CD099772983A}" destId="{D7096681-D105-4313-8190-30A767725720}" srcOrd="20" destOrd="0" presId="urn:microsoft.com/office/officeart/2005/8/layout/default"/>
    <dgm:cxn modelId="{B2910A13-A096-4945-AB86-0DC68E1C3C39}" type="presParOf" srcId="{4B716A02-53C8-426E-8BD1-CD099772983A}" destId="{76C9934C-0F2D-4A2F-8C7F-61F24294CCFD}" srcOrd="21" destOrd="0" presId="urn:microsoft.com/office/officeart/2005/8/layout/default"/>
    <dgm:cxn modelId="{B85983BA-4D54-47C8-944C-D0358788848D}" type="presParOf" srcId="{4B716A02-53C8-426E-8BD1-CD099772983A}" destId="{0CB447BD-7854-4D37-9AC7-8E4F4701CA44}" srcOrd="22" destOrd="0" presId="urn:microsoft.com/office/officeart/2005/8/layout/default"/>
    <dgm:cxn modelId="{BCE8CD5B-1728-442F-8317-98FF0C50CFEC}" type="presParOf" srcId="{4B716A02-53C8-426E-8BD1-CD099772983A}" destId="{437A9F46-314C-4B6C-8A1A-FB231B62BA1E}" srcOrd="23" destOrd="0" presId="urn:microsoft.com/office/officeart/2005/8/layout/default"/>
    <dgm:cxn modelId="{39A631E9-245A-4532-8F7A-5B7479EBD058}" type="presParOf" srcId="{4B716A02-53C8-426E-8BD1-CD099772983A}" destId="{826DBC7C-3069-40DB-AEB3-D30238F0B746}" srcOrd="24" destOrd="0" presId="urn:microsoft.com/office/officeart/2005/8/layout/default"/>
    <dgm:cxn modelId="{E93A0555-514F-464D-9A67-9BE89CB79432}" type="presParOf" srcId="{4B716A02-53C8-426E-8BD1-CD099772983A}" destId="{3D7446F6-C61E-485A-BD44-656A40B3604C}" srcOrd="25" destOrd="0" presId="urn:microsoft.com/office/officeart/2005/8/layout/default"/>
    <dgm:cxn modelId="{F3F467FD-7788-4006-8B87-7A0B38A5E145}" type="presParOf" srcId="{4B716A02-53C8-426E-8BD1-CD099772983A}" destId="{66F5D16F-84EB-4529-85D7-08836305E18F}" srcOrd="2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2DA4A-4D01-4503-9784-BA64BE8913D8}">
      <dsp:nvSpPr>
        <dsp:cNvPr id="0" name=""/>
        <dsp:cNvSpPr/>
      </dsp:nvSpPr>
      <dsp:spPr>
        <a:xfrm>
          <a:off x="1265" y="34437"/>
          <a:ext cx="4933652" cy="296019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Forming</a:t>
          </a:r>
          <a:endParaRPr lang="en-US" sz="2200" kern="1200"/>
        </a:p>
        <a:p>
          <a:pPr marL="171450" lvl="1" indent="-171450" algn="l" defTabSz="755650">
            <a:lnSpc>
              <a:spcPct val="90000"/>
            </a:lnSpc>
            <a:spcBef>
              <a:spcPct val="0"/>
            </a:spcBef>
            <a:spcAft>
              <a:spcPct val="15000"/>
            </a:spcAft>
            <a:buChar char="•"/>
          </a:pPr>
          <a:r>
            <a:rPr lang="en-GB" sz="1700" b="1" kern="1200"/>
            <a:t>Team members meet for the first time</a:t>
          </a:r>
          <a:endParaRPr lang="en-US" sz="1700" kern="1200"/>
        </a:p>
        <a:p>
          <a:pPr marL="171450" lvl="1" indent="-171450" algn="l" defTabSz="755650">
            <a:lnSpc>
              <a:spcPct val="90000"/>
            </a:lnSpc>
            <a:spcBef>
              <a:spcPct val="0"/>
            </a:spcBef>
            <a:spcAft>
              <a:spcPct val="15000"/>
            </a:spcAft>
            <a:buChar char="•"/>
          </a:pPr>
          <a:r>
            <a:rPr lang="en-GB" sz="1700" b="1" kern="1200"/>
            <a:t>Relationships have not yet formed</a:t>
          </a:r>
          <a:endParaRPr lang="en-US" sz="1700" kern="1200"/>
        </a:p>
        <a:p>
          <a:pPr marL="171450" lvl="1" indent="-171450" algn="l" defTabSz="755650">
            <a:lnSpc>
              <a:spcPct val="90000"/>
            </a:lnSpc>
            <a:spcBef>
              <a:spcPct val="0"/>
            </a:spcBef>
            <a:spcAft>
              <a:spcPct val="15000"/>
            </a:spcAft>
            <a:buChar char="•"/>
          </a:pPr>
          <a:r>
            <a:rPr lang="en-GB" sz="1700" b="1" kern="1200"/>
            <a:t>People are “weighing” each other up</a:t>
          </a:r>
          <a:endParaRPr lang="en-US" sz="1700" kern="1200"/>
        </a:p>
        <a:p>
          <a:pPr marL="171450" lvl="1" indent="-171450" algn="l" defTabSz="755650">
            <a:lnSpc>
              <a:spcPct val="90000"/>
            </a:lnSpc>
            <a:spcBef>
              <a:spcPct val="0"/>
            </a:spcBef>
            <a:spcAft>
              <a:spcPct val="15000"/>
            </a:spcAft>
            <a:buChar char="•"/>
          </a:pPr>
          <a:r>
            <a:rPr lang="en-GB" sz="1700" b="1" kern="1200"/>
            <a:t>People wonder what is expected of them and how to behave</a:t>
          </a:r>
          <a:endParaRPr lang="en-US" sz="1700" kern="1200"/>
        </a:p>
        <a:p>
          <a:pPr marL="171450" lvl="1" indent="-171450" algn="l" defTabSz="755650">
            <a:lnSpc>
              <a:spcPct val="90000"/>
            </a:lnSpc>
            <a:spcBef>
              <a:spcPct val="0"/>
            </a:spcBef>
            <a:spcAft>
              <a:spcPct val="15000"/>
            </a:spcAft>
            <a:buChar char="•"/>
          </a:pPr>
          <a:r>
            <a:rPr lang="en-GB" sz="1700" b="1" kern="1200"/>
            <a:t>Communications will be formal and perhaps brief</a:t>
          </a:r>
          <a:endParaRPr lang="en-US" sz="1700" kern="1200"/>
        </a:p>
        <a:p>
          <a:pPr marL="171450" lvl="1" indent="-171450" algn="l" defTabSz="755650">
            <a:lnSpc>
              <a:spcPct val="90000"/>
            </a:lnSpc>
            <a:spcBef>
              <a:spcPct val="0"/>
            </a:spcBef>
            <a:spcAft>
              <a:spcPct val="15000"/>
            </a:spcAft>
            <a:buChar char="•"/>
          </a:pPr>
          <a:r>
            <a:rPr lang="en-GB" sz="1700" b="1" kern="1200"/>
            <a:t>Introductions will be important</a:t>
          </a:r>
          <a:endParaRPr lang="en-US" sz="1700" kern="1200"/>
        </a:p>
        <a:p>
          <a:pPr marL="171450" lvl="1" indent="-171450" algn="l" defTabSz="755650">
            <a:lnSpc>
              <a:spcPct val="90000"/>
            </a:lnSpc>
            <a:spcBef>
              <a:spcPct val="0"/>
            </a:spcBef>
            <a:spcAft>
              <a:spcPct val="15000"/>
            </a:spcAft>
            <a:buChar char="•"/>
          </a:pPr>
          <a:r>
            <a:rPr lang="en-GB" sz="1700" b="1" kern="1200"/>
            <a:t>Outgoing characters may dominate</a:t>
          </a:r>
          <a:endParaRPr lang="en-US" sz="1700" kern="1200"/>
        </a:p>
        <a:p>
          <a:pPr marL="171450" lvl="1" indent="-171450" algn="l" defTabSz="755650">
            <a:lnSpc>
              <a:spcPct val="90000"/>
            </a:lnSpc>
            <a:spcBef>
              <a:spcPct val="0"/>
            </a:spcBef>
            <a:spcAft>
              <a:spcPct val="15000"/>
            </a:spcAft>
            <a:buChar char="•"/>
          </a:pPr>
          <a:r>
            <a:rPr lang="en-GB" sz="1700" b="1" kern="1200"/>
            <a:t>There is a need for some formal leadership</a:t>
          </a:r>
          <a:endParaRPr lang="en-US" sz="1700" kern="1200"/>
        </a:p>
      </dsp:txBody>
      <dsp:txXfrm>
        <a:off x="1265" y="34437"/>
        <a:ext cx="4933652" cy="2960191"/>
      </dsp:txXfrm>
    </dsp:sp>
    <dsp:sp modelId="{95B9237D-8300-437F-A283-0C9F9BA60ACB}">
      <dsp:nvSpPr>
        <dsp:cNvPr id="0" name=""/>
        <dsp:cNvSpPr/>
      </dsp:nvSpPr>
      <dsp:spPr>
        <a:xfrm>
          <a:off x="5428282" y="34437"/>
          <a:ext cx="4933652" cy="2960191"/>
        </a:xfrm>
        <a:prstGeom prst="rect">
          <a:avLst/>
        </a:prstGeom>
        <a:solidFill>
          <a:schemeClr val="accent2">
            <a:hueOff val="-3343561"/>
            <a:satOff val="-13279"/>
            <a:lumOff val="84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Storming</a:t>
          </a:r>
          <a:endParaRPr lang="en-US" sz="2200" kern="1200"/>
        </a:p>
        <a:p>
          <a:pPr marL="171450" lvl="1" indent="-171450" algn="l" defTabSz="755650">
            <a:lnSpc>
              <a:spcPct val="90000"/>
            </a:lnSpc>
            <a:spcBef>
              <a:spcPct val="0"/>
            </a:spcBef>
            <a:spcAft>
              <a:spcPct val="15000"/>
            </a:spcAft>
            <a:buChar char="•"/>
          </a:pPr>
          <a:r>
            <a:rPr lang="en-GB" sz="1700" b="1" kern="1200"/>
            <a:t>Team members are vying for position</a:t>
          </a:r>
          <a:endParaRPr lang="en-US" sz="1700" kern="1200"/>
        </a:p>
        <a:p>
          <a:pPr marL="171450" lvl="1" indent="-171450" algn="l" defTabSz="755650">
            <a:lnSpc>
              <a:spcPct val="90000"/>
            </a:lnSpc>
            <a:spcBef>
              <a:spcPct val="0"/>
            </a:spcBef>
            <a:spcAft>
              <a:spcPct val="15000"/>
            </a:spcAft>
            <a:buChar char="•"/>
          </a:pPr>
          <a:r>
            <a:rPr lang="en-GB" sz="1700" b="1" kern="1200"/>
            <a:t>Conflict occurs whilst sorting out roles and responsibilities</a:t>
          </a:r>
          <a:endParaRPr lang="en-US" sz="1700" kern="1200"/>
        </a:p>
        <a:p>
          <a:pPr marL="171450" lvl="1" indent="-171450" algn="l" defTabSz="755650">
            <a:lnSpc>
              <a:spcPct val="90000"/>
            </a:lnSpc>
            <a:spcBef>
              <a:spcPct val="0"/>
            </a:spcBef>
            <a:spcAft>
              <a:spcPct val="15000"/>
            </a:spcAft>
            <a:buChar char="•"/>
          </a:pPr>
          <a:r>
            <a:rPr lang="en-GB" sz="1700" b="1" kern="1200"/>
            <a:t>Team members may resist the task at an emotional level</a:t>
          </a:r>
          <a:endParaRPr lang="en-US" sz="1700" kern="1200"/>
        </a:p>
      </dsp:txBody>
      <dsp:txXfrm>
        <a:off x="5428282" y="34437"/>
        <a:ext cx="4933652" cy="29601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81CBA-57FA-4E85-AC16-87B08F82FB06}">
      <dsp:nvSpPr>
        <dsp:cNvPr id="0" name=""/>
        <dsp:cNvSpPr/>
      </dsp:nvSpPr>
      <dsp:spPr>
        <a:xfrm>
          <a:off x="1265" y="34437"/>
          <a:ext cx="4933652" cy="296019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Norming</a:t>
          </a:r>
          <a:endParaRPr lang="en-US" sz="2800" kern="1200"/>
        </a:p>
        <a:p>
          <a:pPr marL="228600" lvl="1" indent="-228600" algn="l" defTabSz="977900">
            <a:lnSpc>
              <a:spcPct val="90000"/>
            </a:lnSpc>
            <a:spcBef>
              <a:spcPct val="0"/>
            </a:spcBef>
            <a:spcAft>
              <a:spcPct val="15000"/>
            </a:spcAft>
            <a:buChar char="•"/>
          </a:pPr>
          <a:r>
            <a:rPr lang="en-GB" sz="2200" b="1" kern="1200"/>
            <a:t>Co-operation develops</a:t>
          </a:r>
          <a:endParaRPr lang="en-US" sz="2200" kern="1200"/>
        </a:p>
        <a:p>
          <a:pPr marL="228600" lvl="1" indent="-228600" algn="l" defTabSz="977900">
            <a:lnSpc>
              <a:spcPct val="90000"/>
            </a:lnSpc>
            <a:spcBef>
              <a:spcPct val="0"/>
            </a:spcBef>
            <a:spcAft>
              <a:spcPct val="15000"/>
            </a:spcAft>
            <a:buChar char="•"/>
          </a:pPr>
          <a:r>
            <a:rPr lang="en-GB" sz="2200" b="1" kern="1200"/>
            <a:t>The team's “norms” are developed</a:t>
          </a:r>
          <a:endParaRPr lang="en-US" sz="2200" kern="1200"/>
        </a:p>
        <a:p>
          <a:pPr marL="228600" lvl="1" indent="-228600" algn="l" defTabSz="977900">
            <a:lnSpc>
              <a:spcPct val="90000"/>
            </a:lnSpc>
            <a:spcBef>
              <a:spcPct val="0"/>
            </a:spcBef>
            <a:spcAft>
              <a:spcPct val="15000"/>
            </a:spcAft>
            <a:buChar char="•"/>
          </a:pPr>
          <a:r>
            <a:rPr lang="en-GB" sz="2200" b="1" kern="1200"/>
            <a:t>Conflicts are settled</a:t>
          </a:r>
          <a:endParaRPr lang="en-US" sz="2200" kern="1200"/>
        </a:p>
        <a:p>
          <a:pPr marL="228600" lvl="1" indent="-228600" algn="l" defTabSz="977900">
            <a:lnSpc>
              <a:spcPct val="90000"/>
            </a:lnSpc>
            <a:spcBef>
              <a:spcPct val="0"/>
            </a:spcBef>
            <a:spcAft>
              <a:spcPct val="15000"/>
            </a:spcAft>
            <a:buChar char="•"/>
          </a:pPr>
          <a:r>
            <a:rPr lang="en-GB" sz="2200" b="1" kern="1200"/>
            <a:t>Views are exchanged</a:t>
          </a:r>
          <a:endParaRPr lang="en-US" sz="2200" kern="1200"/>
        </a:p>
      </dsp:txBody>
      <dsp:txXfrm>
        <a:off x="1265" y="34437"/>
        <a:ext cx="4933652" cy="2960191"/>
      </dsp:txXfrm>
    </dsp:sp>
    <dsp:sp modelId="{1DC998D4-4644-41B4-BB49-96E8689B5586}">
      <dsp:nvSpPr>
        <dsp:cNvPr id="0" name=""/>
        <dsp:cNvSpPr/>
      </dsp:nvSpPr>
      <dsp:spPr>
        <a:xfrm>
          <a:off x="5428282" y="34437"/>
          <a:ext cx="4933652" cy="2960191"/>
        </a:xfrm>
        <a:prstGeom prst="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Performing</a:t>
          </a:r>
          <a:endParaRPr lang="en-US" sz="2800" kern="1200"/>
        </a:p>
        <a:p>
          <a:pPr marL="228600" lvl="1" indent="-228600" algn="l" defTabSz="977900">
            <a:lnSpc>
              <a:spcPct val="90000"/>
            </a:lnSpc>
            <a:spcBef>
              <a:spcPct val="0"/>
            </a:spcBef>
            <a:spcAft>
              <a:spcPct val="15000"/>
            </a:spcAft>
            <a:buChar char="•"/>
          </a:pPr>
          <a:r>
            <a:rPr lang="en-GB" sz="2200" b="1" kern="1200"/>
            <a:t>Teamwork is achieved</a:t>
          </a:r>
          <a:endParaRPr lang="en-US" sz="2200" kern="1200"/>
        </a:p>
        <a:p>
          <a:pPr marL="228600" lvl="1" indent="-228600" algn="l" defTabSz="977900">
            <a:lnSpc>
              <a:spcPct val="90000"/>
            </a:lnSpc>
            <a:spcBef>
              <a:spcPct val="0"/>
            </a:spcBef>
            <a:spcAft>
              <a:spcPct val="15000"/>
            </a:spcAft>
            <a:buChar char="•"/>
          </a:pPr>
          <a:r>
            <a:rPr lang="en-GB" sz="2200" b="1" kern="1200"/>
            <a:t>Roles are flexible and fully supported</a:t>
          </a:r>
          <a:endParaRPr lang="en-US" sz="2200" kern="1200"/>
        </a:p>
        <a:p>
          <a:pPr marL="228600" lvl="1" indent="-228600" algn="l" defTabSz="977900">
            <a:lnSpc>
              <a:spcPct val="90000"/>
            </a:lnSpc>
            <a:spcBef>
              <a:spcPct val="0"/>
            </a:spcBef>
            <a:spcAft>
              <a:spcPct val="15000"/>
            </a:spcAft>
            <a:buChar char="•"/>
          </a:pPr>
          <a:r>
            <a:rPr lang="en-GB" sz="2200" b="1" kern="1200"/>
            <a:t>Solutions are found and implemented</a:t>
          </a:r>
          <a:endParaRPr lang="en-US" sz="2200" kern="1200"/>
        </a:p>
        <a:p>
          <a:pPr marL="228600" lvl="1" indent="-228600" algn="l" defTabSz="977900">
            <a:lnSpc>
              <a:spcPct val="90000"/>
            </a:lnSpc>
            <a:spcBef>
              <a:spcPct val="0"/>
            </a:spcBef>
            <a:spcAft>
              <a:spcPct val="15000"/>
            </a:spcAft>
            <a:buChar char="•"/>
          </a:pPr>
          <a:r>
            <a:rPr lang="en-GB" sz="2200" b="1" kern="1200"/>
            <a:t>Excellence is achieved in standards of working</a:t>
          </a:r>
          <a:endParaRPr lang="en-US" sz="2200" kern="1200"/>
        </a:p>
        <a:p>
          <a:pPr marL="228600" lvl="1" indent="-228600" algn="l" defTabSz="977900">
            <a:lnSpc>
              <a:spcPct val="90000"/>
            </a:lnSpc>
            <a:spcBef>
              <a:spcPct val="0"/>
            </a:spcBef>
            <a:spcAft>
              <a:spcPct val="15000"/>
            </a:spcAft>
            <a:buChar char="•"/>
          </a:pPr>
          <a:r>
            <a:rPr lang="en-GB" sz="2200" b="1" kern="1200"/>
            <a:t>External leadership is minimised as team self-manages</a:t>
          </a:r>
          <a:endParaRPr lang="en-US" sz="2200" kern="1200"/>
        </a:p>
      </dsp:txBody>
      <dsp:txXfrm>
        <a:off x="5428282" y="34437"/>
        <a:ext cx="4933652" cy="2960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8763-16AF-46E8-A144-19345A12BBEE}">
      <dsp:nvSpPr>
        <dsp:cNvPr id="0" name=""/>
        <dsp:cNvSpPr/>
      </dsp:nvSpPr>
      <dsp:spPr>
        <a:xfrm>
          <a:off x="0" y="592439"/>
          <a:ext cx="6200163" cy="9430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The practical organiser, concerned with what is feasible.</a:t>
          </a:r>
          <a:endParaRPr lang="en-US" sz="2600" kern="1200"/>
        </a:p>
      </dsp:txBody>
      <dsp:txXfrm>
        <a:off x="46034" y="638473"/>
        <a:ext cx="6108095" cy="850952"/>
      </dsp:txXfrm>
    </dsp:sp>
    <dsp:sp modelId="{75A1C213-261E-434B-87D9-A0D706F5DE4D}">
      <dsp:nvSpPr>
        <dsp:cNvPr id="0" name=""/>
        <dsp:cNvSpPr/>
      </dsp:nvSpPr>
      <dsp:spPr>
        <a:xfrm>
          <a:off x="0" y="1610339"/>
          <a:ext cx="6200163" cy="9430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Turns decisions into defined and manageable tasks that people can actually get on with.</a:t>
          </a:r>
          <a:endParaRPr lang="en-US" sz="2600" kern="1200"/>
        </a:p>
      </dsp:txBody>
      <dsp:txXfrm>
        <a:off x="46034" y="1656373"/>
        <a:ext cx="6108095" cy="850952"/>
      </dsp:txXfrm>
    </dsp:sp>
    <dsp:sp modelId="{5409D046-DDBF-49B8-AEF8-30BF5B659573}">
      <dsp:nvSpPr>
        <dsp:cNvPr id="0" name=""/>
        <dsp:cNvSpPr/>
      </dsp:nvSpPr>
      <dsp:spPr>
        <a:xfrm>
          <a:off x="0" y="2628239"/>
          <a:ext cx="6200163" cy="9430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Not easily discouraged, though will not do so well in unstable, quickly changing situations.</a:t>
          </a:r>
          <a:endParaRPr lang="en-US" sz="2600" kern="1200"/>
        </a:p>
      </dsp:txBody>
      <dsp:txXfrm>
        <a:off x="46034" y="2674273"/>
        <a:ext cx="6108095" cy="850952"/>
      </dsp:txXfrm>
    </dsp:sp>
    <dsp:sp modelId="{EB2A4AE7-D818-44B1-86BC-8B3E9460AB30}">
      <dsp:nvSpPr>
        <dsp:cNvPr id="0" name=""/>
        <dsp:cNvSpPr/>
      </dsp:nvSpPr>
      <dsp:spPr>
        <a:xfrm>
          <a:off x="0" y="3646139"/>
          <a:ext cx="6200163" cy="9430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i="1" kern="1200"/>
            <a:t>Efficient, systematic, methodical, but can be inflexible.</a:t>
          </a:r>
          <a:endParaRPr lang="en-US" sz="2600" kern="1200"/>
        </a:p>
      </dsp:txBody>
      <dsp:txXfrm>
        <a:off x="46034" y="3692173"/>
        <a:ext cx="6108095" cy="8509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CE9FB-6970-43BC-A60A-DDD32E3083B7}">
      <dsp:nvSpPr>
        <dsp:cNvPr id="0" name=""/>
        <dsp:cNvSpPr/>
      </dsp:nvSpPr>
      <dsp:spPr>
        <a:xfrm>
          <a:off x="0" y="299815"/>
          <a:ext cx="6200163" cy="109797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The ‘ideas’ person.</a:t>
          </a:r>
          <a:endParaRPr lang="en-US" sz="2200" kern="1200"/>
        </a:p>
      </dsp:txBody>
      <dsp:txXfrm>
        <a:off x="53599" y="353414"/>
        <a:ext cx="6092965" cy="990773"/>
      </dsp:txXfrm>
    </dsp:sp>
    <dsp:sp modelId="{88BF54BB-FA18-46B6-BC47-A08EE1A2D6BD}">
      <dsp:nvSpPr>
        <dsp:cNvPr id="0" name=""/>
        <dsp:cNvSpPr/>
      </dsp:nvSpPr>
      <dsp:spPr>
        <a:xfrm>
          <a:off x="0" y="1461147"/>
          <a:ext cx="6200163" cy="109797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Most imaginative and intelligent member of the team and the one most likely to look for a new approach to a problem if the team gets bogged down.</a:t>
          </a:r>
          <a:endParaRPr lang="en-US" sz="2200" kern="1200"/>
        </a:p>
      </dsp:txBody>
      <dsp:txXfrm>
        <a:off x="53599" y="1514746"/>
        <a:ext cx="6092965" cy="990773"/>
      </dsp:txXfrm>
    </dsp:sp>
    <dsp:sp modelId="{E9A86C51-613A-49D1-8E74-A682EE593F33}">
      <dsp:nvSpPr>
        <dsp:cNvPr id="0" name=""/>
        <dsp:cNvSpPr/>
      </dsp:nvSpPr>
      <dsp:spPr>
        <a:xfrm>
          <a:off x="0" y="2622479"/>
          <a:ext cx="6200163" cy="109797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Can cause offence when criticising other people’s ideas, usually counter-proposing own ideas.</a:t>
          </a:r>
          <a:endParaRPr lang="en-US" sz="2200" kern="1200"/>
        </a:p>
      </dsp:txBody>
      <dsp:txXfrm>
        <a:off x="53599" y="2676078"/>
        <a:ext cx="6092965" cy="990773"/>
      </dsp:txXfrm>
    </dsp:sp>
    <dsp:sp modelId="{EC5D19AC-045D-452C-9B78-0F72EEA0C59B}">
      <dsp:nvSpPr>
        <dsp:cNvPr id="0" name=""/>
        <dsp:cNvSpPr/>
      </dsp:nvSpPr>
      <dsp:spPr>
        <a:xfrm>
          <a:off x="0" y="3783811"/>
          <a:ext cx="6200163" cy="109797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Can sulk if own ideas are dissected or rejected.</a:t>
          </a:r>
          <a:endParaRPr lang="en-US" sz="2200" kern="1200"/>
        </a:p>
      </dsp:txBody>
      <dsp:txXfrm>
        <a:off x="53599" y="3837410"/>
        <a:ext cx="6092965" cy="9907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815D9-65A2-4513-AE40-B04D545BE38C}">
      <dsp:nvSpPr>
        <dsp:cNvPr id="0" name=""/>
        <dsp:cNvSpPr/>
      </dsp:nvSpPr>
      <dsp:spPr>
        <a:xfrm>
          <a:off x="0" y="2150"/>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22416-0011-4011-B16E-8177037E652D}">
      <dsp:nvSpPr>
        <dsp:cNvPr id="0" name=""/>
        <dsp:cNvSpPr/>
      </dsp:nvSpPr>
      <dsp:spPr>
        <a:xfrm>
          <a:off x="329712" y="247390"/>
          <a:ext cx="599476" cy="599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0F38CA-E712-4F00-806A-E8FF9C48BD34}">
      <dsp:nvSpPr>
        <dsp:cNvPr id="0" name=""/>
        <dsp:cNvSpPr/>
      </dsp:nvSpPr>
      <dsp:spPr>
        <a:xfrm>
          <a:off x="1258900" y="2150"/>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977900">
            <a:lnSpc>
              <a:spcPct val="100000"/>
            </a:lnSpc>
            <a:spcBef>
              <a:spcPct val="0"/>
            </a:spcBef>
            <a:spcAft>
              <a:spcPct val="35000"/>
            </a:spcAft>
            <a:buNone/>
          </a:pPr>
          <a:r>
            <a:rPr lang="en-GB" sz="2200" i="1" kern="1200"/>
            <a:t>Measured, dispassionate, analysis is his/her forte.</a:t>
          </a:r>
          <a:endParaRPr lang="en-US" sz="2200" kern="1200"/>
        </a:p>
      </dsp:txBody>
      <dsp:txXfrm>
        <a:off x="1258900" y="2150"/>
        <a:ext cx="4941262" cy="1089957"/>
      </dsp:txXfrm>
    </dsp:sp>
    <dsp:sp modelId="{866B5042-93AB-4A07-91D4-AC21185F5BAE}">
      <dsp:nvSpPr>
        <dsp:cNvPr id="0" name=""/>
        <dsp:cNvSpPr/>
      </dsp:nvSpPr>
      <dsp:spPr>
        <a:xfrm>
          <a:off x="0" y="1364597"/>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4886A-8DAB-4A67-A5E0-78E1201503E4}">
      <dsp:nvSpPr>
        <dsp:cNvPr id="0" name=""/>
        <dsp:cNvSpPr/>
      </dsp:nvSpPr>
      <dsp:spPr>
        <a:xfrm>
          <a:off x="329712" y="1609837"/>
          <a:ext cx="599476" cy="599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2830AB-66A6-4866-AC65-7956E0424DAE}">
      <dsp:nvSpPr>
        <dsp:cNvPr id="0" name=""/>
        <dsp:cNvSpPr/>
      </dsp:nvSpPr>
      <dsp:spPr>
        <a:xfrm>
          <a:off x="1258900" y="1364597"/>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977900">
            <a:lnSpc>
              <a:spcPct val="100000"/>
            </a:lnSpc>
            <a:spcBef>
              <a:spcPct val="0"/>
            </a:spcBef>
            <a:spcAft>
              <a:spcPct val="35000"/>
            </a:spcAft>
            <a:buNone/>
          </a:pPr>
          <a:r>
            <a:rPr lang="en-GB" sz="2200" i="1" kern="1200"/>
            <a:t>Critic rather than creator – but only if he/she can see a flaw in the argument.</a:t>
          </a:r>
          <a:endParaRPr lang="en-US" sz="2200" kern="1200"/>
        </a:p>
      </dsp:txBody>
      <dsp:txXfrm>
        <a:off x="1258900" y="1364597"/>
        <a:ext cx="4941262" cy="1089957"/>
      </dsp:txXfrm>
    </dsp:sp>
    <dsp:sp modelId="{48E161F1-2C74-482D-96B7-79807F4A4799}">
      <dsp:nvSpPr>
        <dsp:cNvPr id="0" name=""/>
        <dsp:cNvSpPr/>
      </dsp:nvSpPr>
      <dsp:spPr>
        <a:xfrm>
          <a:off x="0" y="2727044"/>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3247A-ADB8-4AAE-9313-A796C9563A34}">
      <dsp:nvSpPr>
        <dsp:cNvPr id="0" name=""/>
        <dsp:cNvSpPr/>
      </dsp:nvSpPr>
      <dsp:spPr>
        <a:xfrm>
          <a:off x="329712" y="2972284"/>
          <a:ext cx="599476" cy="599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BA0A3F-E8DC-4B48-A7B0-32FC0242BC6A}">
      <dsp:nvSpPr>
        <dsp:cNvPr id="0" name=""/>
        <dsp:cNvSpPr/>
      </dsp:nvSpPr>
      <dsp:spPr>
        <a:xfrm>
          <a:off x="1258900" y="2727044"/>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977900">
            <a:lnSpc>
              <a:spcPct val="100000"/>
            </a:lnSpc>
            <a:spcBef>
              <a:spcPct val="0"/>
            </a:spcBef>
            <a:spcAft>
              <a:spcPct val="35000"/>
            </a:spcAft>
            <a:buNone/>
          </a:pPr>
          <a:r>
            <a:rPr lang="en-GB" sz="2200" i="1" kern="1200"/>
            <a:t>The most objective mind in the team, likes time to mull things over.</a:t>
          </a:r>
          <a:endParaRPr lang="en-US" sz="2200" kern="1200"/>
        </a:p>
      </dsp:txBody>
      <dsp:txXfrm>
        <a:off x="1258900" y="2727044"/>
        <a:ext cx="4941262" cy="1089957"/>
      </dsp:txXfrm>
    </dsp:sp>
    <dsp:sp modelId="{89D2D21C-D661-4BD3-99B9-5BAFA6AF7ED6}">
      <dsp:nvSpPr>
        <dsp:cNvPr id="0" name=""/>
        <dsp:cNvSpPr/>
      </dsp:nvSpPr>
      <dsp:spPr>
        <a:xfrm>
          <a:off x="0" y="4089490"/>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37B9-D308-4628-9524-9A2874AB0EBA}">
      <dsp:nvSpPr>
        <dsp:cNvPr id="0" name=""/>
        <dsp:cNvSpPr/>
      </dsp:nvSpPr>
      <dsp:spPr>
        <a:xfrm>
          <a:off x="329712" y="4334731"/>
          <a:ext cx="599476" cy="5994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966A9-722A-49D5-A6D8-649E99F59D30}">
      <dsp:nvSpPr>
        <dsp:cNvPr id="0" name=""/>
        <dsp:cNvSpPr/>
      </dsp:nvSpPr>
      <dsp:spPr>
        <a:xfrm>
          <a:off x="1258900" y="4089490"/>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977900">
            <a:lnSpc>
              <a:spcPct val="100000"/>
            </a:lnSpc>
            <a:spcBef>
              <a:spcPct val="0"/>
            </a:spcBef>
            <a:spcAft>
              <a:spcPct val="35000"/>
            </a:spcAft>
            <a:buNone/>
          </a:pPr>
          <a:r>
            <a:rPr lang="en-GB" sz="2200" i="1" kern="1200"/>
            <a:t>Most likely to stop the team from committing itself to a misguided project.</a:t>
          </a:r>
          <a:endParaRPr lang="en-US" sz="2200" kern="1200"/>
        </a:p>
      </dsp:txBody>
      <dsp:txXfrm>
        <a:off x="1258900" y="4089490"/>
        <a:ext cx="4941262" cy="1089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CCCAC-B6E5-4753-97AA-8862289F95E4}">
      <dsp:nvSpPr>
        <dsp:cNvPr id="0" name=""/>
        <dsp:cNvSpPr/>
      </dsp:nvSpPr>
      <dsp:spPr>
        <a:xfrm>
          <a:off x="382212" y="2352"/>
          <a:ext cx="2588446" cy="155306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1" kern="1200"/>
            <a:t>Sociable, gregarious, positive, enthusiastic.</a:t>
          </a:r>
          <a:endParaRPr lang="en-US" sz="2200" kern="1200"/>
        </a:p>
      </dsp:txBody>
      <dsp:txXfrm>
        <a:off x="382212" y="2352"/>
        <a:ext cx="2588446" cy="1553068"/>
      </dsp:txXfrm>
    </dsp:sp>
    <dsp:sp modelId="{F6003445-906C-4D48-85C7-6AD4F5BD0B5A}">
      <dsp:nvSpPr>
        <dsp:cNvPr id="0" name=""/>
        <dsp:cNvSpPr/>
      </dsp:nvSpPr>
      <dsp:spPr>
        <a:xfrm>
          <a:off x="3229503" y="2352"/>
          <a:ext cx="2588446" cy="155306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1" kern="1200"/>
            <a:t>Goes outside the group and brings back information, ideas etc.</a:t>
          </a:r>
          <a:endParaRPr lang="en-US" sz="2200" kern="1200"/>
        </a:p>
      </dsp:txBody>
      <dsp:txXfrm>
        <a:off x="3229503" y="2352"/>
        <a:ext cx="2588446" cy="1553068"/>
      </dsp:txXfrm>
    </dsp:sp>
    <dsp:sp modelId="{7127B048-C0BC-4081-9F04-FFA7B923C860}">
      <dsp:nvSpPr>
        <dsp:cNvPr id="0" name=""/>
        <dsp:cNvSpPr/>
      </dsp:nvSpPr>
      <dsp:spPr>
        <a:xfrm>
          <a:off x="382212" y="1814265"/>
          <a:ext cx="2588446" cy="155306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1" kern="1200"/>
            <a:t>The diplomat, the liaison officer, always looking for new possibilities in the wider world outside.</a:t>
          </a:r>
          <a:endParaRPr lang="en-US" sz="2200" kern="1200"/>
        </a:p>
      </dsp:txBody>
      <dsp:txXfrm>
        <a:off x="382212" y="1814265"/>
        <a:ext cx="2588446" cy="1553068"/>
      </dsp:txXfrm>
    </dsp:sp>
    <dsp:sp modelId="{B84446D8-1FBF-4322-8706-9788BAD086E4}">
      <dsp:nvSpPr>
        <dsp:cNvPr id="0" name=""/>
        <dsp:cNvSpPr/>
      </dsp:nvSpPr>
      <dsp:spPr>
        <a:xfrm>
          <a:off x="3229503" y="1814265"/>
          <a:ext cx="2588446" cy="155306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1" kern="1200"/>
            <a:t>Needs the stimulus of others, gets bored in solitary work.</a:t>
          </a:r>
          <a:endParaRPr lang="en-US" sz="2200" kern="1200"/>
        </a:p>
      </dsp:txBody>
      <dsp:txXfrm>
        <a:off x="3229503" y="1814265"/>
        <a:ext cx="2588446" cy="1553068"/>
      </dsp:txXfrm>
    </dsp:sp>
    <dsp:sp modelId="{E6D68B6F-7AE0-4BE4-8EFD-B1BFF8E13CC4}">
      <dsp:nvSpPr>
        <dsp:cNvPr id="0" name=""/>
        <dsp:cNvSpPr/>
      </dsp:nvSpPr>
      <dsp:spPr>
        <a:xfrm>
          <a:off x="1805858" y="3626178"/>
          <a:ext cx="2588446" cy="155306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1" kern="1200"/>
            <a:t>Within the team, though, a good improviser, active under pressure.</a:t>
          </a:r>
          <a:endParaRPr lang="en-US" sz="2200" kern="1200"/>
        </a:p>
      </dsp:txBody>
      <dsp:txXfrm>
        <a:off x="1805858" y="3626178"/>
        <a:ext cx="2588446" cy="15530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38AA9-D91C-4408-B570-8D1B8F306081}">
      <dsp:nvSpPr>
        <dsp:cNvPr id="0" name=""/>
        <dsp:cNvSpPr/>
      </dsp:nvSpPr>
      <dsp:spPr>
        <a:xfrm>
          <a:off x="0" y="632"/>
          <a:ext cx="6200163" cy="14800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540C89-585D-43DF-993B-7FAECE94043E}">
      <dsp:nvSpPr>
        <dsp:cNvPr id="0" name=""/>
        <dsp:cNvSpPr/>
      </dsp:nvSpPr>
      <dsp:spPr>
        <a:xfrm>
          <a:off x="447728" y="333653"/>
          <a:ext cx="814052" cy="8140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98EC34-4918-4CCD-A18B-BE3EA3D731FE}">
      <dsp:nvSpPr>
        <dsp:cNvPr id="0" name=""/>
        <dsp:cNvSpPr/>
      </dsp:nvSpPr>
      <dsp:spPr>
        <a:xfrm>
          <a:off x="1709510" y="632"/>
          <a:ext cx="4490652"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100000"/>
            </a:lnSpc>
            <a:spcBef>
              <a:spcPct val="0"/>
            </a:spcBef>
            <a:spcAft>
              <a:spcPct val="35000"/>
            </a:spcAft>
            <a:buNone/>
          </a:pPr>
          <a:r>
            <a:rPr lang="en-GB" sz="2100" i="1" kern="1200"/>
            <a:t>Most aware of individual needs and emotional undercurrents within the team. Most active internal communicator.</a:t>
          </a:r>
          <a:endParaRPr lang="en-US" sz="2100" kern="1200"/>
        </a:p>
      </dsp:txBody>
      <dsp:txXfrm>
        <a:off x="1709510" y="632"/>
        <a:ext cx="4490652" cy="1480095"/>
      </dsp:txXfrm>
    </dsp:sp>
    <dsp:sp modelId="{F9A30DD6-3D99-4056-B00B-BA38A3ABB478}">
      <dsp:nvSpPr>
        <dsp:cNvPr id="0" name=""/>
        <dsp:cNvSpPr/>
      </dsp:nvSpPr>
      <dsp:spPr>
        <a:xfrm>
          <a:off x="0" y="1850751"/>
          <a:ext cx="6200163" cy="14800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6A123F-111E-4171-A675-3DEE2A991F1C}">
      <dsp:nvSpPr>
        <dsp:cNvPr id="0" name=""/>
        <dsp:cNvSpPr/>
      </dsp:nvSpPr>
      <dsp:spPr>
        <a:xfrm>
          <a:off x="447728" y="2183773"/>
          <a:ext cx="814052" cy="814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A47CF3-31E7-4C71-B135-373AF6A9F3AB}">
      <dsp:nvSpPr>
        <dsp:cNvPr id="0" name=""/>
        <dsp:cNvSpPr/>
      </dsp:nvSpPr>
      <dsp:spPr>
        <a:xfrm>
          <a:off x="1709510" y="1850751"/>
          <a:ext cx="4490652"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100000"/>
            </a:lnSpc>
            <a:spcBef>
              <a:spcPct val="0"/>
            </a:spcBef>
            <a:spcAft>
              <a:spcPct val="35000"/>
            </a:spcAft>
            <a:buNone/>
          </a:pPr>
          <a:r>
            <a:rPr lang="en-GB" sz="2100" i="1" kern="1200"/>
            <a:t>Likeable, popular, unassertive: the cement of the team.</a:t>
          </a:r>
          <a:endParaRPr lang="en-US" sz="2100" kern="1200"/>
        </a:p>
      </dsp:txBody>
      <dsp:txXfrm>
        <a:off x="1709510" y="1850751"/>
        <a:ext cx="4490652" cy="1480095"/>
      </dsp:txXfrm>
    </dsp:sp>
    <dsp:sp modelId="{3E193A28-62C6-4D60-9151-C70F2CBB1900}">
      <dsp:nvSpPr>
        <dsp:cNvPr id="0" name=""/>
        <dsp:cNvSpPr/>
      </dsp:nvSpPr>
      <dsp:spPr>
        <a:xfrm>
          <a:off x="0" y="3700871"/>
          <a:ext cx="6200163" cy="14800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4A8E3-4968-4867-8E7A-DAC3E3808A7E}">
      <dsp:nvSpPr>
        <dsp:cNvPr id="0" name=""/>
        <dsp:cNvSpPr/>
      </dsp:nvSpPr>
      <dsp:spPr>
        <a:xfrm>
          <a:off x="447728" y="4033892"/>
          <a:ext cx="814052" cy="814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F3BA33-02BB-46EB-9120-C7DB7B3DDF91}">
      <dsp:nvSpPr>
        <dsp:cNvPr id="0" name=""/>
        <dsp:cNvSpPr/>
      </dsp:nvSpPr>
      <dsp:spPr>
        <a:xfrm>
          <a:off x="1709510" y="3700871"/>
          <a:ext cx="4490652"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100000"/>
            </a:lnSpc>
            <a:spcBef>
              <a:spcPct val="0"/>
            </a:spcBef>
            <a:spcAft>
              <a:spcPct val="35000"/>
            </a:spcAft>
            <a:buNone/>
          </a:pPr>
          <a:r>
            <a:rPr lang="en-GB" sz="2100" i="1" kern="1200"/>
            <a:t>Loyal to the team unit, builds on ideas rather than demolishes them. Dislikes confrontation, avoids it, and helps cool it down in others</a:t>
          </a:r>
          <a:endParaRPr lang="en-US" sz="2100" kern="1200"/>
        </a:p>
      </dsp:txBody>
      <dsp:txXfrm>
        <a:off x="1709510" y="3700871"/>
        <a:ext cx="4490652" cy="14800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7EC04-DEE9-4099-98E6-AF29D5FEF58C}">
      <dsp:nvSpPr>
        <dsp:cNvPr id="0" name=""/>
        <dsp:cNvSpPr/>
      </dsp:nvSpPr>
      <dsp:spPr>
        <a:xfrm>
          <a:off x="0" y="2150"/>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1763E0-C1D9-4954-B1C2-8C164CF5FE2A}">
      <dsp:nvSpPr>
        <dsp:cNvPr id="0" name=""/>
        <dsp:cNvSpPr/>
      </dsp:nvSpPr>
      <dsp:spPr>
        <a:xfrm>
          <a:off x="329712" y="247390"/>
          <a:ext cx="599476" cy="599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7D9908-E5DD-4125-8C7A-66F631CF1140}">
      <dsp:nvSpPr>
        <dsp:cNvPr id="0" name=""/>
        <dsp:cNvSpPr/>
      </dsp:nvSpPr>
      <dsp:spPr>
        <a:xfrm>
          <a:off x="1258900" y="2150"/>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889000">
            <a:lnSpc>
              <a:spcPct val="100000"/>
            </a:lnSpc>
            <a:spcBef>
              <a:spcPct val="0"/>
            </a:spcBef>
            <a:spcAft>
              <a:spcPct val="35000"/>
            </a:spcAft>
            <a:buNone/>
          </a:pPr>
          <a:r>
            <a:rPr lang="en-GB" sz="2000" i="1" kern="1200"/>
            <a:t>The task leader, where the Coordinator is a sociable leader.</a:t>
          </a:r>
          <a:endParaRPr lang="en-US" sz="2000" kern="1200"/>
        </a:p>
      </dsp:txBody>
      <dsp:txXfrm>
        <a:off x="1258900" y="2150"/>
        <a:ext cx="4941262" cy="1089957"/>
      </dsp:txXfrm>
    </dsp:sp>
    <dsp:sp modelId="{8DFE4911-EF61-4649-BF95-81CD922703B9}">
      <dsp:nvSpPr>
        <dsp:cNvPr id="0" name=""/>
        <dsp:cNvSpPr/>
      </dsp:nvSpPr>
      <dsp:spPr>
        <a:xfrm>
          <a:off x="0" y="1364597"/>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1D647-0720-47DA-B35E-2A798D1D5710}">
      <dsp:nvSpPr>
        <dsp:cNvPr id="0" name=""/>
        <dsp:cNvSpPr/>
      </dsp:nvSpPr>
      <dsp:spPr>
        <a:xfrm>
          <a:off x="329712" y="1609837"/>
          <a:ext cx="599476" cy="599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8E6307-D6DC-4D8F-8135-35A10286CD77}">
      <dsp:nvSpPr>
        <dsp:cNvPr id="0" name=""/>
        <dsp:cNvSpPr/>
      </dsp:nvSpPr>
      <dsp:spPr>
        <a:xfrm>
          <a:off x="1258900" y="1364597"/>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889000">
            <a:lnSpc>
              <a:spcPct val="100000"/>
            </a:lnSpc>
            <a:spcBef>
              <a:spcPct val="0"/>
            </a:spcBef>
            <a:spcAft>
              <a:spcPct val="35000"/>
            </a:spcAft>
            <a:buNone/>
          </a:pPr>
          <a:r>
            <a:rPr lang="en-GB" sz="2000" i="1" kern="1200"/>
            <a:t>If no Coordinator is present, the Shaper will lead and give shape to the application of the team’s efforts.</a:t>
          </a:r>
          <a:endParaRPr lang="en-US" sz="2000" kern="1200"/>
        </a:p>
      </dsp:txBody>
      <dsp:txXfrm>
        <a:off x="1258900" y="1364597"/>
        <a:ext cx="4941262" cy="1089957"/>
      </dsp:txXfrm>
    </dsp:sp>
    <dsp:sp modelId="{AC4593FE-79D0-4D3C-852F-D29901D4961F}">
      <dsp:nvSpPr>
        <dsp:cNvPr id="0" name=""/>
        <dsp:cNvSpPr/>
      </dsp:nvSpPr>
      <dsp:spPr>
        <a:xfrm>
          <a:off x="0" y="2727044"/>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DCB51-15C8-47FB-827B-D8C342719D8D}">
      <dsp:nvSpPr>
        <dsp:cNvPr id="0" name=""/>
        <dsp:cNvSpPr/>
      </dsp:nvSpPr>
      <dsp:spPr>
        <a:xfrm>
          <a:off x="329712" y="2972284"/>
          <a:ext cx="599476" cy="599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14D725-8543-437F-802E-B19E503A8C51}">
      <dsp:nvSpPr>
        <dsp:cNvPr id="0" name=""/>
        <dsp:cNvSpPr/>
      </dsp:nvSpPr>
      <dsp:spPr>
        <a:xfrm>
          <a:off x="1258900" y="2727044"/>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889000">
            <a:lnSpc>
              <a:spcPct val="100000"/>
            </a:lnSpc>
            <a:spcBef>
              <a:spcPct val="0"/>
            </a:spcBef>
            <a:spcAft>
              <a:spcPct val="35000"/>
            </a:spcAft>
            <a:buNone/>
          </a:pPr>
          <a:r>
            <a:rPr lang="en-GB" sz="2000" i="1" kern="1200"/>
            <a:t>Seeks to convert ideas into decisions and action.</a:t>
          </a:r>
          <a:endParaRPr lang="en-US" sz="2000" kern="1200"/>
        </a:p>
      </dsp:txBody>
      <dsp:txXfrm>
        <a:off x="1258900" y="2727044"/>
        <a:ext cx="4941262" cy="1089957"/>
      </dsp:txXfrm>
    </dsp:sp>
    <dsp:sp modelId="{E740671E-9180-4EFE-A909-54A36D630942}">
      <dsp:nvSpPr>
        <dsp:cNvPr id="0" name=""/>
        <dsp:cNvSpPr/>
      </dsp:nvSpPr>
      <dsp:spPr>
        <a:xfrm>
          <a:off x="0" y="4089490"/>
          <a:ext cx="6200163" cy="1089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76FF2-17D2-4DC2-9C83-53784F01D132}">
      <dsp:nvSpPr>
        <dsp:cNvPr id="0" name=""/>
        <dsp:cNvSpPr/>
      </dsp:nvSpPr>
      <dsp:spPr>
        <a:xfrm>
          <a:off x="329712" y="4334731"/>
          <a:ext cx="599476" cy="5994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7A545B-88FC-4E93-B10B-707D616024D7}">
      <dsp:nvSpPr>
        <dsp:cNvPr id="0" name=""/>
        <dsp:cNvSpPr/>
      </dsp:nvSpPr>
      <dsp:spPr>
        <a:xfrm>
          <a:off x="1258900" y="4089490"/>
          <a:ext cx="4941262" cy="108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54" tIns="115354" rIns="115354" bIns="115354" numCol="1" spcCol="1270" anchor="ctr" anchorCtr="0">
          <a:noAutofit/>
        </a:bodyPr>
        <a:lstStyle/>
        <a:p>
          <a:pPr marL="0" lvl="0" indent="0" algn="l" defTabSz="889000">
            <a:lnSpc>
              <a:spcPct val="100000"/>
            </a:lnSpc>
            <a:spcBef>
              <a:spcPct val="0"/>
            </a:spcBef>
            <a:spcAft>
              <a:spcPct val="35000"/>
            </a:spcAft>
            <a:buNone/>
          </a:pPr>
          <a:r>
            <a:rPr lang="en-GB" sz="2000" i="1" kern="1200"/>
            <a:t>Impulsive and impatient, people outside the team regard him/ her as arrogant.</a:t>
          </a:r>
          <a:endParaRPr lang="en-US" sz="2000" kern="1200"/>
        </a:p>
      </dsp:txBody>
      <dsp:txXfrm>
        <a:off x="1258900" y="4089490"/>
        <a:ext cx="4941262" cy="1089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DA2DD-0B19-4D7D-972F-26E80F691B4F}">
      <dsp:nvSpPr>
        <dsp:cNvPr id="0" name=""/>
        <dsp:cNvSpPr/>
      </dsp:nvSpPr>
      <dsp:spPr>
        <a:xfrm>
          <a:off x="0" y="632"/>
          <a:ext cx="6200163" cy="14800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095B0-28EA-45FE-9F24-EAB5DBF821CB}">
      <dsp:nvSpPr>
        <dsp:cNvPr id="0" name=""/>
        <dsp:cNvSpPr/>
      </dsp:nvSpPr>
      <dsp:spPr>
        <a:xfrm>
          <a:off x="447728" y="333653"/>
          <a:ext cx="814052" cy="8140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756898-AB4D-4EA3-92D6-D99C6F7E9689}">
      <dsp:nvSpPr>
        <dsp:cNvPr id="0" name=""/>
        <dsp:cNvSpPr/>
      </dsp:nvSpPr>
      <dsp:spPr>
        <a:xfrm>
          <a:off x="1709510" y="632"/>
          <a:ext cx="4490652"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066800">
            <a:lnSpc>
              <a:spcPct val="100000"/>
            </a:lnSpc>
            <a:spcBef>
              <a:spcPct val="0"/>
            </a:spcBef>
            <a:spcAft>
              <a:spcPct val="35000"/>
            </a:spcAft>
            <a:buNone/>
          </a:pPr>
          <a:r>
            <a:rPr lang="en-GB" sz="2400" i="1" kern="1200"/>
            <a:t>Worries about what might go wrong.</a:t>
          </a:r>
          <a:endParaRPr lang="en-US" sz="2400" kern="1200"/>
        </a:p>
      </dsp:txBody>
      <dsp:txXfrm>
        <a:off x="1709510" y="632"/>
        <a:ext cx="4490652" cy="1480095"/>
      </dsp:txXfrm>
    </dsp:sp>
    <dsp:sp modelId="{960AC34D-4FEB-415A-A870-21DE162547FD}">
      <dsp:nvSpPr>
        <dsp:cNvPr id="0" name=""/>
        <dsp:cNvSpPr/>
      </dsp:nvSpPr>
      <dsp:spPr>
        <a:xfrm>
          <a:off x="0" y="1850751"/>
          <a:ext cx="6200163" cy="14800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6B427-36D6-4BA0-94D7-AA0637166075}">
      <dsp:nvSpPr>
        <dsp:cNvPr id="0" name=""/>
        <dsp:cNvSpPr/>
      </dsp:nvSpPr>
      <dsp:spPr>
        <a:xfrm>
          <a:off x="447728" y="2183773"/>
          <a:ext cx="814052" cy="814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5C20B1-1CBF-4D8A-A822-0B6CF494ECDD}">
      <dsp:nvSpPr>
        <dsp:cNvPr id="0" name=""/>
        <dsp:cNvSpPr/>
      </dsp:nvSpPr>
      <dsp:spPr>
        <a:xfrm>
          <a:off x="1709510" y="1850751"/>
          <a:ext cx="4490652"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066800">
            <a:lnSpc>
              <a:spcPct val="100000"/>
            </a:lnSpc>
            <a:spcBef>
              <a:spcPct val="0"/>
            </a:spcBef>
            <a:spcAft>
              <a:spcPct val="35000"/>
            </a:spcAft>
            <a:buNone/>
          </a:pPr>
          <a:r>
            <a:rPr lang="en-GB" sz="2400" i="1" kern="1200"/>
            <a:t>Checks every detail, this obsession being an expression of anxiety.</a:t>
          </a:r>
          <a:endParaRPr lang="en-US" sz="2400" kern="1200"/>
        </a:p>
      </dsp:txBody>
      <dsp:txXfrm>
        <a:off x="1709510" y="1850751"/>
        <a:ext cx="4490652" cy="1480095"/>
      </dsp:txXfrm>
    </dsp:sp>
    <dsp:sp modelId="{2855FF87-C463-4D0A-9483-615C30945A31}">
      <dsp:nvSpPr>
        <dsp:cNvPr id="0" name=""/>
        <dsp:cNvSpPr/>
      </dsp:nvSpPr>
      <dsp:spPr>
        <a:xfrm>
          <a:off x="0" y="3700871"/>
          <a:ext cx="6200163" cy="14800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2DDB8-0766-4009-AA64-DC9105748044}">
      <dsp:nvSpPr>
        <dsp:cNvPr id="0" name=""/>
        <dsp:cNvSpPr/>
      </dsp:nvSpPr>
      <dsp:spPr>
        <a:xfrm>
          <a:off x="447728" y="4033892"/>
          <a:ext cx="814052" cy="814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719CAB-E10A-4D54-B5F3-CBD5C46BB080}">
      <dsp:nvSpPr>
        <dsp:cNvPr id="0" name=""/>
        <dsp:cNvSpPr/>
      </dsp:nvSpPr>
      <dsp:spPr>
        <a:xfrm>
          <a:off x="1709510" y="3700871"/>
          <a:ext cx="4490652"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066800">
            <a:lnSpc>
              <a:spcPct val="100000"/>
            </a:lnSpc>
            <a:spcBef>
              <a:spcPct val="0"/>
            </a:spcBef>
            <a:spcAft>
              <a:spcPct val="35000"/>
            </a:spcAft>
            <a:buNone/>
          </a:pPr>
          <a:r>
            <a:rPr lang="en-GB" sz="2400" i="1" kern="1200"/>
            <a:t>Preoccupied with order, compulsive in meeting deadlines, maintains a permanent sense of urgency.</a:t>
          </a:r>
          <a:endParaRPr lang="en-US" sz="2400" kern="1200"/>
        </a:p>
      </dsp:txBody>
      <dsp:txXfrm>
        <a:off x="1709510" y="3700871"/>
        <a:ext cx="4490652" cy="14800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D1225-1A61-435A-9D69-D2C9841B074C}">
      <dsp:nvSpPr>
        <dsp:cNvPr id="0" name=""/>
        <dsp:cNvSpPr/>
      </dsp:nvSpPr>
      <dsp:spPr>
        <a:xfrm>
          <a:off x="264393" y="1546"/>
          <a:ext cx="1512986" cy="90779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Private agendas and mismatched needs</a:t>
          </a:r>
          <a:endParaRPr lang="en-US" sz="1700" kern="1200"/>
        </a:p>
      </dsp:txBody>
      <dsp:txXfrm>
        <a:off x="264393" y="1546"/>
        <a:ext cx="1512986" cy="907792"/>
      </dsp:txXfrm>
    </dsp:sp>
    <dsp:sp modelId="{BABD6503-060C-4C67-B44E-85D382501458}">
      <dsp:nvSpPr>
        <dsp:cNvPr id="0" name=""/>
        <dsp:cNvSpPr/>
      </dsp:nvSpPr>
      <dsp:spPr>
        <a:xfrm>
          <a:off x="1928678" y="1546"/>
          <a:ext cx="1512986" cy="90779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Confused and cluttered goals</a:t>
          </a:r>
          <a:endParaRPr lang="en-US" sz="1700" kern="1200"/>
        </a:p>
      </dsp:txBody>
      <dsp:txXfrm>
        <a:off x="1928678" y="1546"/>
        <a:ext cx="1512986" cy="907792"/>
      </dsp:txXfrm>
    </dsp:sp>
    <dsp:sp modelId="{C8A4A83A-62AB-4A4F-99DA-1135266B8231}">
      <dsp:nvSpPr>
        <dsp:cNvPr id="0" name=""/>
        <dsp:cNvSpPr/>
      </dsp:nvSpPr>
      <dsp:spPr>
        <a:xfrm>
          <a:off x="3592963" y="1546"/>
          <a:ext cx="1512986" cy="90779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Confused roles</a:t>
          </a:r>
          <a:endParaRPr lang="en-US" sz="1700" kern="1200"/>
        </a:p>
      </dsp:txBody>
      <dsp:txXfrm>
        <a:off x="3592963" y="1546"/>
        <a:ext cx="1512986" cy="907792"/>
      </dsp:txXfrm>
    </dsp:sp>
    <dsp:sp modelId="{E1373E56-7102-48A8-BF51-04E0FAEFEF96}">
      <dsp:nvSpPr>
        <dsp:cNvPr id="0" name=""/>
        <dsp:cNvSpPr/>
      </dsp:nvSpPr>
      <dsp:spPr>
        <a:xfrm>
          <a:off x="5257249" y="1546"/>
          <a:ext cx="1512986" cy="90779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Right decisions, wrong process</a:t>
          </a:r>
          <a:endParaRPr lang="en-US" sz="1700" kern="1200"/>
        </a:p>
      </dsp:txBody>
      <dsp:txXfrm>
        <a:off x="5257249" y="1546"/>
        <a:ext cx="1512986" cy="907792"/>
      </dsp:txXfrm>
    </dsp:sp>
    <dsp:sp modelId="{CE104739-DC7B-484E-B326-E639E6CE4B25}">
      <dsp:nvSpPr>
        <dsp:cNvPr id="0" name=""/>
        <dsp:cNvSpPr/>
      </dsp:nvSpPr>
      <dsp:spPr>
        <a:xfrm>
          <a:off x="6921534" y="1546"/>
          <a:ext cx="1512986" cy="90779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Bad policies, stupid procedures</a:t>
          </a:r>
          <a:endParaRPr lang="en-US" sz="1700" kern="1200"/>
        </a:p>
      </dsp:txBody>
      <dsp:txXfrm>
        <a:off x="6921534" y="1546"/>
        <a:ext cx="1512986" cy="907792"/>
      </dsp:txXfrm>
    </dsp:sp>
    <dsp:sp modelId="{978DE1C9-A1B9-4A02-AE1F-4FAA4ED1C4F8}">
      <dsp:nvSpPr>
        <dsp:cNvPr id="0" name=""/>
        <dsp:cNvSpPr/>
      </dsp:nvSpPr>
      <dsp:spPr>
        <a:xfrm>
          <a:off x="8585820" y="1546"/>
          <a:ext cx="1512986" cy="90779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(Unresolved) personality conflicts</a:t>
          </a:r>
          <a:endParaRPr lang="en-US" sz="1700" kern="1200"/>
        </a:p>
      </dsp:txBody>
      <dsp:txXfrm>
        <a:off x="8585820" y="1546"/>
        <a:ext cx="1512986" cy="907792"/>
      </dsp:txXfrm>
    </dsp:sp>
    <dsp:sp modelId="{91D7DDC8-5479-4E68-9201-BFDF4BFC4656}">
      <dsp:nvSpPr>
        <dsp:cNvPr id="0" name=""/>
        <dsp:cNvSpPr/>
      </dsp:nvSpPr>
      <dsp:spPr>
        <a:xfrm>
          <a:off x="264393" y="1060637"/>
          <a:ext cx="1512986" cy="90779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Bad leadership</a:t>
          </a:r>
          <a:endParaRPr lang="en-US" sz="1700" kern="1200"/>
        </a:p>
      </dsp:txBody>
      <dsp:txXfrm>
        <a:off x="264393" y="1060637"/>
        <a:ext cx="1512986" cy="907792"/>
      </dsp:txXfrm>
    </dsp:sp>
    <dsp:sp modelId="{1DD9A503-96F7-47FD-940F-EBE104B218FF}">
      <dsp:nvSpPr>
        <dsp:cNvPr id="0" name=""/>
        <dsp:cNvSpPr/>
      </dsp:nvSpPr>
      <dsp:spPr>
        <a:xfrm>
          <a:off x="1928678" y="1060637"/>
          <a:ext cx="1512986" cy="90779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Bleary vision</a:t>
          </a:r>
          <a:endParaRPr lang="en-US" sz="1700" kern="1200"/>
        </a:p>
      </dsp:txBody>
      <dsp:txXfrm>
        <a:off x="1928678" y="1060637"/>
        <a:ext cx="1512986" cy="907792"/>
      </dsp:txXfrm>
    </dsp:sp>
    <dsp:sp modelId="{EB5AF2E7-1716-4908-897C-DDBDD743AC2B}">
      <dsp:nvSpPr>
        <dsp:cNvPr id="0" name=""/>
        <dsp:cNvSpPr/>
      </dsp:nvSpPr>
      <dsp:spPr>
        <a:xfrm>
          <a:off x="3592963" y="1060637"/>
          <a:ext cx="1512986" cy="90779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Teams are not part of (my) thinking</a:t>
          </a:r>
          <a:endParaRPr lang="en-US" sz="1700" kern="1200"/>
        </a:p>
      </dsp:txBody>
      <dsp:txXfrm>
        <a:off x="3592963" y="1060637"/>
        <a:ext cx="1512986" cy="907792"/>
      </dsp:txXfrm>
    </dsp:sp>
    <dsp:sp modelId="{9B47DC19-E00E-46C8-BE32-807AB5D6F77E}">
      <dsp:nvSpPr>
        <dsp:cNvPr id="0" name=""/>
        <dsp:cNvSpPr/>
      </dsp:nvSpPr>
      <dsp:spPr>
        <a:xfrm>
          <a:off x="5257249" y="1060637"/>
          <a:ext cx="1512986" cy="90779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Lack of feedback</a:t>
          </a:r>
          <a:endParaRPr lang="en-US" sz="1700" kern="1200"/>
        </a:p>
      </dsp:txBody>
      <dsp:txXfrm>
        <a:off x="5257249" y="1060637"/>
        <a:ext cx="1512986" cy="907792"/>
      </dsp:txXfrm>
    </dsp:sp>
    <dsp:sp modelId="{D7096681-D105-4313-8190-30A767725720}">
      <dsp:nvSpPr>
        <dsp:cNvPr id="0" name=""/>
        <dsp:cNvSpPr/>
      </dsp:nvSpPr>
      <dsp:spPr>
        <a:xfrm>
          <a:off x="6921534" y="1060637"/>
          <a:ext cx="1512986" cy="90779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Lack of incentives</a:t>
          </a:r>
          <a:endParaRPr lang="en-US" sz="1700" kern="1200"/>
        </a:p>
      </dsp:txBody>
      <dsp:txXfrm>
        <a:off x="6921534" y="1060637"/>
        <a:ext cx="1512986" cy="907792"/>
      </dsp:txXfrm>
    </dsp:sp>
    <dsp:sp modelId="{0CB447BD-7854-4D37-9AC7-8E4F4701CA44}">
      <dsp:nvSpPr>
        <dsp:cNvPr id="0" name=""/>
        <dsp:cNvSpPr/>
      </dsp:nvSpPr>
      <dsp:spPr>
        <a:xfrm>
          <a:off x="8585820" y="1060637"/>
          <a:ext cx="1512986" cy="90779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Lack of trust</a:t>
          </a:r>
          <a:endParaRPr lang="en-US" sz="1700" kern="1200"/>
        </a:p>
      </dsp:txBody>
      <dsp:txXfrm>
        <a:off x="8585820" y="1060637"/>
        <a:ext cx="1512986" cy="907792"/>
      </dsp:txXfrm>
    </dsp:sp>
    <dsp:sp modelId="{826DBC7C-3069-40DB-AEB3-D30238F0B746}">
      <dsp:nvSpPr>
        <dsp:cNvPr id="0" name=""/>
        <dsp:cNvSpPr/>
      </dsp:nvSpPr>
      <dsp:spPr>
        <a:xfrm>
          <a:off x="3592963" y="2119728"/>
          <a:ext cx="1512986" cy="90779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Unwillingness to change</a:t>
          </a:r>
          <a:endParaRPr lang="en-US" sz="1700" kern="1200"/>
        </a:p>
      </dsp:txBody>
      <dsp:txXfrm>
        <a:off x="3592963" y="2119728"/>
        <a:ext cx="1512986" cy="907792"/>
      </dsp:txXfrm>
    </dsp:sp>
    <dsp:sp modelId="{66F5D16F-84EB-4529-85D7-08836305E18F}">
      <dsp:nvSpPr>
        <dsp:cNvPr id="0" name=""/>
        <dsp:cNvSpPr/>
      </dsp:nvSpPr>
      <dsp:spPr>
        <a:xfrm>
          <a:off x="5257249" y="2119728"/>
          <a:ext cx="1512986" cy="90779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a:t>Lack of tools and/or support</a:t>
          </a:r>
          <a:endParaRPr lang="en-US" sz="1700" kern="1200"/>
        </a:p>
      </dsp:txBody>
      <dsp:txXfrm>
        <a:off x="5257249" y="2119728"/>
        <a:ext cx="1512986" cy="90779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605B30-E4D5-44D4-8DB1-60A57AB773F4}" type="datetimeFigureOut">
              <a:rPr lang="en-GB"/>
              <a:t>20/05/2021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E58A57-0270-4850-8FBA-D56BF53A6926}" type="slidenum">
              <a:rPr lang="en-GB"/>
              <a:t>‹#›</a:t>
            </a:fld>
            <a:endParaRPr lang="en-GB"/>
          </a:p>
        </p:txBody>
      </p:sp>
    </p:spTree>
    <p:extLst>
      <p:ext uri="{BB962C8B-B14F-4D97-AF65-F5344CB8AC3E}">
        <p14:creationId xmlns:p14="http://schemas.microsoft.com/office/powerpoint/2010/main" val="3736600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my presentation of effective team working</a:t>
            </a:r>
          </a:p>
        </p:txBody>
      </p:sp>
      <p:sp>
        <p:nvSpPr>
          <p:cNvPr id="4" name="Slide Number Placeholder 3"/>
          <p:cNvSpPr>
            <a:spLocks noGrp="1"/>
          </p:cNvSpPr>
          <p:nvPr>
            <p:ph type="sldNum" sz="quarter" idx="5"/>
          </p:nvPr>
        </p:nvSpPr>
        <p:spPr/>
        <p:txBody>
          <a:bodyPr/>
          <a:lstStyle/>
          <a:p>
            <a:fld id="{DBE58A57-0270-4850-8FBA-D56BF53A6926}" type="slidenum">
              <a:rPr lang="en-GB"/>
              <a:t>1</a:t>
            </a:fld>
            <a:endParaRPr lang="en-GB"/>
          </a:p>
        </p:txBody>
      </p:sp>
    </p:spTree>
    <p:extLst>
      <p:ext uri="{BB962C8B-B14F-4D97-AF65-F5344CB8AC3E}">
        <p14:creationId xmlns:p14="http://schemas.microsoft.com/office/powerpoint/2010/main" val="970106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are going to take a look at how teams can be effective starting by looking at what a team is, how they are formed, what team roles there are, what makes a great team and why they fail.</a:t>
            </a:r>
          </a:p>
        </p:txBody>
      </p:sp>
      <p:sp>
        <p:nvSpPr>
          <p:cNvPr id="4" name="Slide Number Placeholder 3"/>
          <p:cNvSpPr>
            <a:spLocks noGrp="1"/>
          </p:cNvSpPr>
          <p:nvPr>
            <p:ph type="sldNum" sz="quarter" idx="5"/>
          </p:nvPr>
        </p:nvSpPr>
        <p:spPr/>
        <p:txBody>
          <a:bodyPr/>
          <a:lstStyle/>
          <a:p>
            <a:fld id="{DBE58A57-0270-4850-8FBA-D56BF53A6926}" type="slidenum">
              <a:rPr lang="en-GB"/>
              <a:t>3</a:t>
            </a:fld>
            <a:endParaRPr lang="en-GB"/>
          </a:p>
        </p:txBody>
      </p:sp>
    </p:spTree>
    <p:extLst>
      <p:ext uri="{BB962C8B-B14F-4D97-AF65-F5344CB8AC3E}">
        <p14:creationId xmlns:p14="http://schemas.microsoft.com/office/powerpoint/2010/main" val="3285171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 example of a Team is a car manufacturer. They work together with a common goal of creating cars. They are all accountable and their relationships are </a:t>
            </a:r>
            <a:r>
              <a:rPr lang="en-US" err="1">
                <a:cs typeface="Calibri"/>
              </a:rPr>
              <a:t>interdependant</a:t>
            </a:r>
            <a:r>
              <a:rPr lang="en-US">
                <a:cs typeface="Calibri"/>
              </a:rPr>
              <a:t>. No one part of the team can make the car without all the other parts of the team.</a:t>
            </a:r>
          </a:p>
          <a:p>
            <a:r>
              <a:rPr lang="en-US">
                <a:cs typeface="Calibri"/>
              </a:rPr>
              <a:t>An example of a Group is a Single mums </a:t>
            </a:r>
            <a:r>
              <a:rPr lang="en-US" err="1">
                <a:cs typeface="Calibri"/>
              </a:rPr>
              <a:t>facebook</a:t>
            </a:r>
            <a:r>
              <a:rPr lang="en-US">
                <a:cs typeface="Calibri"/>
              </a:rPr>
              <a:t> group. This is a collection of individuals with a shared interest but they are individually accountable and have individual goals. Some might be in the group for emotional support, some advice, others might want a babysitter..</a:t>
            </a:r>
            <a:r>
              <a:rPr lang="en-US" err="1">
                <a:cs typeface="Calibri"/>
              </a:rPr>
              <a:t>etc</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BE58A57-0270-4850-8FBA-D56BF53A6926}" type="slidenum">
              <a:rPr lang="en-GB"/>
              <a:t>5</a:t>
            </a:fld>
            <a:endParaRPr lang="en-GB"/>
          </a:p>
        </p:txBody>
      </p:sp>
    </p:spTree>
    <p:extLst>
      <p:ext uri="{BB962C8B-B14F-4D97-AF65-F5344CB8AC3E}">
        <p14:creationId xmlns:p14="http://schemas.microsoft.com/office/powerpoint/2010/main" val="3814362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There are various team forming templates that have been developed. We will look closely at one by Bruce Tuckman, </a:t>
            </a:r>
          </a:p>
        </p:txBody>
      </p:sp>
      <p:sp>
        <p:nvSpPr>
          <p:cNvPr id="4" name="Slide Number Placeholder 3"/>
          <p:cNvSpPr>
            <a:spLocks noGrp="1"/>
          </p:cNvSpPr>
          <p:nvPr>
            <p:ph type="sldNum" sz="quarter" idx="5"/>
          </p:nvPr>
        </p:nvSpPr>
        <p:spPr/>
        <p:txBody>
          <a:bodyPr/>
          <a:lstStyle/>
          <a:p>
            <a:fld id="{DBE58A57-0270-4850-8FBA-D56BF53A6926}" type="slidenum">
              <a:rPr lang="en-GB"/>
              <a:t>6</a:t>
            </a:fld>
            <a:endParaRPr lang="en-GB"/>
          </a:p>
        </p:txBody>
      </p:sp>
    </p:spTree>
    <p:extLst>
      <p:ext uri="{BB962C8B-B14F-4D97-AF65-F5344CB8AC3E}">
        <p14:creationId xmlns:p14="http://schemas.microsoft.com/office/powerpoint/2010/main" val="688545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all"/>
              <a:t>We will look at Belbin's team role theory but there are many others like DISC which focuses on Dominance, influence, steadiness and conscientiousness. </a:t>
            </a:r>
          </a:p>
          <a:p>
            <a:r>
              <a:rPr lang="en-US" cap="all"/>
              <a:t> ( "DISC" MARSTON 1928)</a:t>
            </a:r>
            <a:endParaRPr lang="en-US">
              <a:cs typeface="Calibri"/>
            </a:endParaRPr>
          </a:p>
        </p:txBody>
      </p:sp>
      <p:sp>
        <p:nvSpPr>
          <p:cNvPr id="4" name="Slide Number Placeholder 3"/>
          <p:cNvSpPr>
            <a:spLocks noGrp="1"/>
          </p:cNvSpPr>
          <p:nvPr>
            <p:ph type="sldNum" sz="quarter" idx="5"/>
          </p:nvPr>
        </p:nvSpPr>
        <p:spPr/>
        <p:txBody>
          <a:bodyPr/>
          <a:lstStyle/>
          <a:p>
            <a:fld id="{DBE58A57-0270-4850-8FBA-D56BF53A6926}" type="slidenum">
              <a:rPr lang="en-GB"/>
              <a:t>9</a:t>
            </a:fld>
            <a:endParaRPr lang="en-GB"/>
          </a:p>
        </p:txBody>
      </p:sp>
    </p:spTree>
    <p:extLst>
      <p:ext uri="{BB962C8B-B14F-4D97-AF65-F5344CB8AC3E}">
        <p14:creationId xmlns:p14="http://schemas.microsoft.com/office/powerpoint/2010/main" val="1176921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a general manager who oversees the whole operation making sure all the different functions operate </a:t>
            </a:r>
            <a:r>
              <a:rPr lang="en-US" dirty="0" err="1">
                <a:cs typeface="Calibri"/>
              </a:rPr>
              <a:t>effciently</a:t>
            </a:r>
            <a:r>
              <a:rPr lang="en-US" dirty="0">
                <a:cs typeface="Calibri"/>
              </a:rPr>
              <a:t> so costs and delivery can be met.</a:t>
            </a:r>
          </a:p>
        </p:txBody>
      </p:sp>
      <p:sp>
        <p:nvSpPr>
          <p:cNvPr id="4" name="Slide Number Placeholder 3"/>
          <p:cNvSpPr>
            <a:spLocks noGrp="1"/>
          </p:cNvSpPr>
          <p:nvPr>
            <p:ph type="sldNum" sz="quarter" idx="5"/>
          </p:nvPr>
        </p:nvSpPr>
        <p:spPr/>
        <p:txBody>
          <a:bodyPr/>
          <a:lstStyle/>
          <a:p>
            <a:fld id="{DBE58A57-0270-4850-8FBA-D56BF53A6926}" type="slidenum">
              <a:rPr lang="en-GB"/>
              <a:t>10</a:t>
            </a:fld>
            <a:endParaRPr lang="en-GB"/>
          </a:p>
        </p:txBody>
      </p:sp>
    </p:spTree>
    <p:extLst>
      <p:ext uri="{BB962C8B-B14F-4D97-AF65-F5344CB8AC3E}">
        <p14:creationId xmlns:p14="http://schemas.microsoft.com/office/powerpoint/2010/main" val="1461467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person would check what is </a:t>
            </a:r>
            <a:r>
              <a:rPr lang="en-US" dirty="0" err="1">
                <a:cs typeface="Calibri"/>
              </a:rPr>
              <a:t>feasable</a:t>
            </a:r>
            <a:r>
              <a:rPr lang="en-US" dirty="0">
                <a:cs typeface="Calibri"/>
              </a:rPr>
              <a:t> and </a:t>
            </a:r>
            <a:r>
              <a:rPr lang="en-US" dirty="0" err="1">
                <a:cs typeface="Calibri"/>
              </a:rPr>
              <a:t>practicle</a:t>
            </a:r>
            <a:r>
              <a:rPr lang="en-US" dirty="0">
                <a:cs typeface="Calibri"/>
              </a:rPr>
              <a:t>. What </a:t>
            </a:r>
            <a:r>
              <a:rPr lang="en-US" dirty="0" err="1">
                <a:cs typeface="Calibri"/>
              </a:rPr>
              <a:t>macines</a:t>
            </a:r>
            <a:r>
              <a:rPr lang="en-US" dirty="0">
                <a:cs typeface="Calibri"/>
              </a:rPr>
              <a:t> to buy what price materials can be afforded etc...</a:t>
            </a:r>
          </a:p>
        </p:txBody>
      </p:sp>
      <p:sp>
        <p:nvSpPr>
          <p:cNvPr id="4" name="Slide Number Placeholder 3"/>
          <p:cNvSpPr>
            <a:spLocks noGrp="1"/>
          </p:cNvSpPr>
          <p:nvPr>
            <p:ph type="sldNum" sz="quarter" idx="5"/>
          </p:nvPr>
        </p:nvSpPr>
        <p:spPr/>
        <p:txBody>
          <a:bodyPr/>
          <a:lstStyle/>
          <a:p>
            <a:fld id="{DBE58A57-0270-4850-8FBA-D56BF53A6926}" type="slidenum">
              <a:rPr lang="en-GB"/>
              <a:t>11</a:t>
            </a:fld>
            <a:endParaRPr lang="en-GB"/>
          </a:p>
        </p:txBody>
      </p:sp>
    </p:spTree>
    <p:extLst>
      <p:ext uri="{BB962C8B-B14F-4D97-AF65-F5344CB8AC3E}">
        <p14:creationId xmlns:p14="http://schemas.microsoft.com/office/powerpoint/2010/main" val="4280220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a car designer in a car </a:t>
            </a:r>
            <a:r>
              <a:rPr lang="en-US" dirty="0" err="1">
                <a:cs typeface="Calibri"/>
              </a:rPr>
              <a:t>manufactuer</a:t>
            </a:r>
          </a:p>
        </p:txBody>
      </p:sp>
      <p:sp>
        <p:nvSpPr>
          <p:cNvPr id="4" name="Slide Number Placeholder 3"/>
          <p:cNvSpPr>
            <a:spLocks noGrp="1"/>
          </p:cNvSpPr>
          <p:nvPr>
            <p:ph type="sldNum" sz="quarter" idx="5"/>
          </p:nvPr>
        </p:nvSpPr>
        <p:spPr/>
        <p:txBody>
          <a:bodyPr/>
          <a:lstStyle/>
          <a:p>
            <a:fld id="{DBE58A57-0270-4850-8FBA-D56BF53A6926}" type="slidenum">
              <a:rPr lang="en-GB"/>
              <a:t>12</a:t>
            </a:fld>
            <a:endParaRPr lang="en-GB"/>
          </a:p>
        </p:txBody>
      </p:sp>
    </p:spTree>
    <p:extLst>
      <p:ext uri="{BB962C8B-B14F-4D97-AF65-F5344CB8AC3E}">
        <p14:creationId xmlns:p14="http://schemas.microsoft.com/office/powerpoint/2010/main" val="3510106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a quality checker in a car </a:t>
            </a:r>
            <a:r>
              <a:rPr lang="en-US" dirty="0" err="1">
                <a:cs typeface="Calibri"/>
              </a:rPr>
              <a:t>manufaturer</a:t>
            </a:r>
          </a:p>
        </p:txBody>
      </p:sp>
      <p:sp>
        <p:nvSpPr>
          <p:cNvPr id="4" name="Slide Number Placeholder 3"/>
          <p:cNvSpPr>
            <a:spLocks noGrp="1"/>
          </p:cNvSpPr>
          <p:nvPr>
            <p:ph type="sldNum" sz="quarter" idx="5"/>
          </p:nvPr>
        </p:nvSpPr>
        <p:spPr/>
        <p:txBody>
          <a:bodyPr/>
          <a:lstStyle/>
          <a:p>
            <a:fld id="{DBE58A57-0270-4850-8FBA-D56BF53A6926}" type="slidenum">
              <a:rPr lang="en-GB"/>
              <a:t>13</a:t>
            </a:fld>
            <a:endParaRPr lang="en-GB"/>
          </a:p>
        </p:txBody>
      </p:sp>
    </p:spTree>
    <p:extLst>
      <p:ext uri="{BB962C8B-B14F-4D97-AF65-F5344CB8AC3E}">
        <p14:creationId xmlns:p14="http://schemas.microsoft.com/office/powerpoint/2010/main" val="2392966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a materials purchaser</a:t>
            </a:r>
          </a:p>
        </p:txBody>
      </p:sp>
      <p:sp>
        <p:nvSpPr>
          <p:cNvPr id="4" name="Slide Number Placeholder 3"/>
          <p:cNvSpPr>
            <a:spLocks noGrp="1"/>
          </p:cNvSpPr>
          <p:nvPr>
            <p:ph type="sldNum" sz="quarter" idx="5"/>
          </p:nvPr>
        </p:nvSpPr>
        <p:spPr/>
        <p:txBody>
          <a:bodyPr/>
          <a:lstStyle/>
          <a:p>
            <a:fld id="{DBE58A57-0270-4850-8FBA-D56BF53A6926}" type="slidenum">
              <a:rPr lang="en-GB"/>
              <a:t>14</a:t>
            </a:fld>
            <a:endParaRPr lang="en-GB"/>
          </a:p>
        </p:txBody>
      </p:sp>
    </p:spTree>
    <p:extLst>
      <p:ext uri="{BB962C8B-B14F-4D97-AF65-F5344CB8AC3E}">
        <p14:creationId xmlns:p14="http://schemas.microsoft.com/office/powerpoint/2010/main" val="542651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the machine operator</a:t>
            </a:r>
          </a:p>
        </p:txBody>
      </p:sp>
      <p:sp>
        <p:nvSpPr>
          <p:cNvPr id="4" name="Slide Number Placeholder 3"/>
          <p:cNvSpPr>
            <a:spLocks noGrp="1"/>
          </p:cNvSpPr>
          <p:nvPr>
            <p:ph type="sldNum" sz="quarter" idx="5"/>
          </p:nvPr>
        </p:nvSpPr>
        <p:spPr/>
        <p:txBody>
          <a:bodyPr/>
          <a:lstStyle/>
          <a:p>
            <a:fld id="{DBE58A57-0270-4850-8FBA-D56BF53A6926}" type="slidenum">
              <a:rPr lang="en-GB"/>
              <a:t>15</a:t>
            </a:fld>
            <a:endParaRPr lang="en-GB"/>
          </a:p>
        </p:txBody>
      </p:sp>
    </p:spTree>
    <p:extLst>
      <p:ext uri="{BB962C8B-B14F-4D97-AF65-F5344CB8AC3E}">
        <p14:creationId xmlns:p14="http://schemas.microsoft.com/office/powerpoint/2010/main" val="722982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a person who </a:t>
            </a:r>
            <a:r>
              <a:rPr lang="en-US" dirty="0" err="1">
                <a:cs typeface="Calibri"/>
              </a:rPr>
              <a:t>organises</a:t>
            </a:r>
            <a:r>
              <a:rPr lang="en-US" dirty="0">
                <a:cs typeface="Calibri"/>
              </a:rPr>
              <a:t> what is done by whom and where?</a:t>
            </a:r>
          </a:p>
        </p:txBody>
      </p:sp>
      <p:sp>
        <p:nvSpPr>
          <p:cNvPr id="4" name="Slide Number Placeholder 3"/>
          <p:cNvSpPr>
            <a:spLocks noGrp="1"/>
          </p:cNvSpPr>
          <p:nvPr>
            <p:ph type="sldNum" sz="quarter" idx="5"/>
          </p:nvPr>
        </p:nvSpPr>
        <p:spPr/>
        <p:txBody>
          <a:bodyPr/>
          <a:lstStyle/>
          <a:p>
            <a:fld id="{DBE58A57-0270-4850-8FBA-D56BF53A6926}" type="slidenum">
              <a:rPr lang="en-GB"/>
              <a:t>16</a:t>
            </a:fld>
            <a:endParaRPr lang="en-GB"/>
          </a:p>
        </p:txBody>
      </p:sp>
    </p:spTree>
    <p:extLst>
      <p:ext uri="{BB962C8B-B14F-4D97-AF65-F5344CB8AC3E}">
        <p14:creationId xmlns:p14="http://schemas.microsoft.com/office/powerpoint/2010/main" val="1957194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would be a quality checker.</a:t>
            </a:r>
          </a:p>
        </p:txBody>
      </p:sp>
      <p:sp>
        <p:nvSpPr>
          <p:cNvPr id="4" name="Slide Number Placeholder 3"/>
          <p:cNvSpPr>
            <a:spLocks noGrp="1"/>
          </p:cNvSpPr>
          <p:nvPr>
            <p:ph type="sldNum" sz="quarter" idx="5"/>
          </p:nvPr>
        </p:nvSpPr>
        <p:spPr/>
        <p:txBody>
          <a:bodyPr/>
          <a:lstStyle/>
          <a:p>
            <a:fld id="{DBE58A57-0270-4850-8FBA-D56BF53A6926}" type="slidenum">
              <a:rPr lang="en-GB"/>
              <a:t>17</a:t>
            </a:fld>
            <a:endParaRPr lang="en-GB"/>
          </a:p>
        </p:txBody>
      </p:sp>
    </p:spTree>
    <p:extLst>
      <p:ext uri="{BB962C8B-B14F-4D97-AF65-F5344CB8AC3E}">
        <p14:creationId xmlns:p14="http://schemas.microsoft.com/office/powerpoint/2010/main" val="31152219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There is nearly always going to be some type of conflict in team situations. This can make or break a </a:t>
            </a:r>
            <a:r>
              <a:rPr lang="en-US" err="1">
                <a:cs typeface="Calibri"/>
              </a:rPr>
              <a:t>teams</a:t>
            </a:r>
            <a:r>
              <a:rPr lang="en-US">
                <a:cs typeface="Calibri"/>
              </a:rPr>
              <a:t> progress. </a:t>
            </a:r>
            <a:r>
              <a:rPr lang="en-US" err="1">
                <a:cs typeface="Calibri"/>
              </a:rPr>
              <a:t>Succesfully</a:t>
            </a:r>
            <a:r>
              <a:rPr lang="en-US">
                <a:cs typeface="Calibri"/>
              </a:rPr>
              <a:t> resolving conflict can take the team to a new level so it should be viewed as an opportunity to improve rather than a roadblock. Conflict shows that people care about the project so it can be a sign that you have passionate team members. If directed correctly this passion is a team asset.</a:t>
            </a:r>
          </a:p>
        </p:txBody>
      </p:sp>
      <p:sp>
        <p:nvSpPr>
          <p:cNvPr id="4" name="Slide Number Placeholder 3"/>
          <p:cNvSpPr>
            <a:spLocks noGrp="1"/>
          </p:cNvSpPr>
          <p:nvPr>
            <p:ph type="sldNum" sz="quarter" idx="5"/>
          </p:nvPr>
        </p:nvSpPr>
        <p:spPr/>
        <p:txBody>
          <a:bodyPr/>
          <a:lstStyle/>
          <a:p>
            <a:fld id="{DBE58A57-0270-4850-8FBA-D56BF53A6926}" type="slidenum">
              <a:rPr lang="en-GB"/>
              <a:t>21</a:t>
            </a:fld>
            <a:endParaRPr lang="en-GB"/>
          </a:p>
        </p:txBody>
      </p:sp>
    </p:spTree>
    <p:extLst>
      <p:ext uri="{BB962C8B-B14F-4D97-AF65-F5344CB8AC3E}">
        <p14:creationId xmlns:p14="http://schemas.microsoft.com/office/powerpoint/2010/main" val="14993208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5/20/2021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5/20/2021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5/20/2021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5/20/2021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1300785"/>
            <a:ext cx="8689976" cy="1403384"/>
          </a:xfrm>
        </p:spPr>
        <p:txBody>
          <a:bodyPr/>
          <a:lstStyle/>
          <a:p>
            <a:r>
              <a:rPr lang="en-US">
                <a:ea typeface="+mj-lt"/>
                <a:cs typeface="+mj-lt"/>
              </a:rPr>
              <a:t>Effective Team Working </a:t>
            </a:r>
            <a:endParaRPr lang="en-US"/>
          </a:p>
        </p:txBody>
      </p:sp>
      <p:sp>
        <p:nvSpPr>
          <p:cNvPr id="3" name="Subtitle 2"/>
          <p:cNvSpPr>
            <a:spLocks noGrp="1"/>
          </p:cNvSpPr>
          <p:nvPr>
            <p:ph type="subTitle" idx="1"/>
          </p:nvPr>
        </p:nvSpPr>
        <p:spPr/>
        <p:txBody>
          <a:bodyPr vert="horz" lIns="91440" tIns="45720" rIns="91440" bIns="45720" rtlCol="0" anchor="t">
            <a:normAutofit lnSpcReduction="10000"/>
          </a:bodyPr>
          <a:lstStyle/>
          <a:p>
            <a:pPr algn="l">
              <a:lnSpc>
                <a:spcPct val="100000"/>
              </a:lnSpc>
              <a:spcBef>
                <a:spcPct val="20000"/>
              </a:spcBef>
              <a:spcAft>
                <a:spcPts val="600"/>
              </a:spcAft>
            </a:pPr>
            <a:r>
              <a:rPr lang="en-US" b="1">
                <a:ea typeface="+mn-lt"/>
                <a:cs typeface="+mn-lt"/>
              </a:rPr>
              <a:t>Name</a:t>
            </a:r>
            <a:r>
              <a:rPr lang="en-US">
                <a:ea typeface="+mn-lt"/>
                <a:cs typeface="+mn-lt"/>
              </a:rPr>
              <a:t> MARK Dacosta</a:t>
            </a:r>
          </a:p>
          <a:p>
            <a:pPr algn="l">
              <a:lnSpc>
                <a:spcPct val="100000"/>
              </a:lnSpc>
              <a:spcBef>
                <a:spcPct val="20000"/>
              </a:spcBef>
              <a:spcAft>
                <a:spcPts val="600"/>
              </a:spcAft>
            </a:pPr>
            <a:r>
              <a:rPr lang="en-US" b="1">
                <a:ea typeface="+mn-lt"/>
                <a:cs typeface="+mn-lt"/>
              </a:rPr>
              <a:t>Student Number </a:t>
            </a:r>
            <a:r>
              <a:rPr lang="en-US">
                <a:ea typeface="+mn-lt"/>
                <a:cs typeface="+mn-lt"/>
              </a:rPr>
              <a:t>2016824</a:t>
            </a:r>
          </a:p>
          <a:p>
            <a:pPr algn="l">
              <a:lnSpc>
                <a:spcPct val="100000"/>
              </a:lnSpc>
              <a:spcBef>
                <a:spcPct val="20000"/>
              </a:spcBef>
              <a:spcAft>
                <a:spcPts val="600"/>
              </a:spcAft>
            </a:pPr>
            <a:r>
              <a:rPr lang="en-US" b="1">
                <a:ea typeface="+mn-lt"/>
                <a:cs typeface="+mn-lt"/>
              </a:rPr>
              <a:t>Module No</a:t>
            </a:r>
            <a:r>
              <a:rPr lang="en-US">
                <a:ea typeface="+mn-lt"/>
                <a:cs typeface="+mn-lt"/>
              </a:rPr>
              <a:t> </a:t>
            </a:r>
            <a:r>
              <a:rPr lang="en-US">
                <a:latin typeface="Garamond"/>
              </a:rPr>
              <a:t>BMSK4002</a:t>
            </a:r>
            <a:endParaRPr lang="en-US">
              <a:ea typeface="+mn-lt"/>
              <a:cs typeface="+mn-lt"/>
            </a:endParaRPr>
          </a:p>
          <a:p>
            <a:endParaRPr lang="en-US"/>
          </a:p>
        </p:txBody>
      </p:sp>
    </p:spTree>
    <p:extLst>
      <p:ext uri="{BB962C8B-B14F-4D97-AF65-F5344CB8AC3E}">
        <p14:creationId xmlns:p14="http://schemas.microsoft.com/office/powerpoint/2010/main" val="1379305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B3C0D0-F9C1-495A-9EDD-BDCA4C2E5FBC}"/>
              </a:ext>
            </a:extLst>
          </p:cNvPr>
          <p:cNvSpPr txBox="1"/>
          <p:nvPr/>
        </p:nvSpPr>
        <p:spPr>
          <a:xfrm>
            <a:off x="984469" y="1580055"/>
            <a:ext cx="10214303" cy="38225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buFont typeface="Arial"/>
              <a:buChar char="•"/>
            </a:pPr>
            <a:r>
              <a:rPr lang="en-GB" b="1">
                <a:ea typeface="+mn-lt"/>
                <a:cs typeface="+mn-lt"/>
              </a:rPr>
              <a:t>Statement of Confirmation of Authenticity</a:t>
            </a:r>
            <a:endParaRPr lang="en-GB">
              <a:ea typeface="+mn-lt"/>
              <a:cs typeface="+mn-lt"/>
            </a:endParaRPr>
          </a:p>
          <a:p>
            <a:pPr marL="285750" indent="-285750">
              <a:lnSpc>
                <a:spcPct val="90000"/>
              </a:lnSpc>
              <a:spcBef>
                <a:spcPts val="1200"/>
              </a:spcBef>
              <a:buFont typeface="Arial"/>
              <a:buChar char="•"/>
            </a:pPr>
            <a:r>
              <a:rPr lang="en-GB">
                <a:ea typeface="+mn-lt"/>
                <a:cs typeface="+mn-lt"/>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p>
          <a:p>
            <a:pPr marL="285750" indent="-285750">
              <a:lnSpc>
                <a:spcPct val="90000"/>
              </a:lnSpc>
              <a:spcBef>
                <a:spcPts val="1200"/>
              </a:spcBef>
              <a:buFont typeface="Arial"/>
              <a:buChar char="•"/>
            </a:pPr>
            <a:r>
              <a:rPr lang="en-GB">
                <a:ea typeface="+mn-lt"/>
                <a:cs typeface="+mn-lt"/>
              </a:rPr>
              <a:t>Attention is drawn to the plagiarism and unfair practice policies of both the University and of ILM.</a:t>
            </a:r>
          </a:p>
          <a:p>
            <a:pPr marL="285750" indent="-285750">
              <a:lnSpc>
                <a:spcPct val="90000"/>
              </a:lnSpc>
              <a:spcBef>
                <a:spcPts val="1200"/>
              </a:spcBef>
              <a:buFont typeface="Arial"/>
              <a:buChar char="•"/>
            </a:pPr>
            <a:r>
              <a:rPr lang="en-GB" b="1">
                <a:ea typeface="+mn-lt"/>
                <a:cs typeface="+mn-lt"/>
              </a:rPr>
              <a:t>Permission for ILM to use this script</a:t>
            </a:r>
            <a:br>
              <a:rPr lang="en-GB" b="1">
                <a:ea typeface="+mn-lt"/>
                <a:cs typeface="+mn-lt"/>
              </a:rPr>
            </a:br>
            <a:r>
              <a:rPr lang="en-GB" b="1">
                <a:ea typeface="+mn-lt"/>
                <a:cs typeface="+mn-lt"/>
              </a:rPr>
              <a:t>ILM uses learners’ submissions – on an anonymous basis – for assessment standardisation. By</a:t>
            </a:r>
            <a:r>
              <a:rPr lang="en-GB">
                <a:ea typeface="+mn-lt"/>
                <a:cs typeface="+mn-lt"/>
              </a:rPr>
              <a:t> submitting, both the centre and the learner agree that ILM may use this script on condition that identifying information is removed. However, if you are unwilling to allow ILM use this script, please refuse by ticking the box: </a:t>
            </a:r>
            <a:r>
              <a:rPr lang="en-GB" b="1">
                <a:ea typeface="+mn-lt"/>
                <a:cs typeface="+mn-lt"/>
              </a:rPr>
              <a:t>□</a:t>
            </a:r>
            <a:endParaRPr lang="en-GB">
              <a:ea typeface="+mn-lt"/>
              <a:cs typeface="+mn-lt"/>
            </a:endParaRPr>
          </a:p>
          <a:p>
            <a:pPr algn="l"/>
            <a:endParaRPr lang="en-GB"/>
          </a:p>
        </p:txBody>
      </p:sp>
    </p:spTree>
    <p:extLst>
      <p:ext uri="{BB962C8B-B14F-4D97-AF65-F5344CB8AC3E}">
        <p14:creationId xmlns:p14="http://schemas.microsoft.com/office/powerpoint/2010/main" val="526668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E98B-2F3C-45C9-B362-58A3099F25F8}"/>
              </a:ext>
            </a:extLst>
          </p:cNvPr>
          <p:cNvSpPr>
            <a:spLocks noGrp="1"/>
          </p:cNvSpPr>
          <p:nvPr>
            <p:ph type="title"/>
          </p:nvPr>
        </p:nvSpPr>
        <p:spPr/>
        <p:txBody>
          <a:bodyPr/>
          <a:lstStyle/>
          <a:p>
            <a:r>
              <a:rPr lang="en-GB"/>
              <a:t>Contents</a:t>
            </a:r>
            <a:endParaRPr lang="en-US"/>
          </a:p>
        </p:txBody>
      </p:sp>
      <p:sp>
        <p:nvSpPr>
          <p:cNvPr id="3" name="Content Placeholder 2">
            <a:extLst>
              <a:ext uri="{FF2B5EF4-FFF2-40B4-BE49-F238E27FC236}">
                <a16:creationId xmlns:a16="http://schemas.microsoft.com/office/drawing/2014/main" id="{3512EE07-A232-4D87-B5E0-E51EAEE070AE}"/>
              </a:ext>
            </a:extLst>
          </p:cNvPr>
          <p:cNvSpPr>
            <a:spLocks noGrp="1"/>
          </p:cNvSpPr>
          <p:nvPr>
            <p:ph sz="quarter" idx="13"/>
          </p:nvPr>
        </p:nvSpPr>
        <p:spPr/>
        <p:txBody>
          <a:bodyPr vert="horz" lIns="91440" tIns="45720" rIns="91440" bIns="45720" rtlCol="0" anchor="t">
            <a:normAutofit/>
          </a:bodyPr>
          <a:lstStyle/>
          <a:p>
            <a:r>
              <a:rPr lang="en-GB"/>
              <a:t>What is a team                                        </a:t>
            </a:r>
          </a:p>
          <a:p>
            <a:pPr>
              <a:buClr>
                <a:srgbClr val="000000"/>
              </a:buClr>
            </a:pPr>
            <a:r>
              <a:rPr lang="en-GB"/>
              <a:t>Forming a team</a:t>
            </a:r>
          </a:p>
          <a:p>
            <a:pPr>
              <a:buClr>
                <a:srgbClr val="000000"/>
              </a:buClr>
            </a:pPr>
            <a:r>
              <a:rPr lang="en-GB"/>
              <a:t>Team roles</a:t>
            </a:r>
          </a:p>
          <a:p>
            <a:pPr>
              <a:buClr>
                <a:srgbClr val="000000"/>
              </a:buClr>
            </a:pPr>
            <a:r>
              <a:rPr lang="en-GB"/>
              <a:t>What makes a great team</a:t>
            </a:r>
          </a:p>
          <a:p>
            <a:pPr>
              <a:buClr>
                <a:srgbClr val="000000"/>
              </a:buClr>
            </a:pPr>
            <a:r>
              <a:rPr lang="en-GB"/>
              <a:t>Why teams fail</a:t>
            </a:r>
          </a:p>
          <a:p>
            <a:pPr>
              <a:buClr>
                <a:srgbClr val="000000"/>
              </a:buClr>
            </a:pPr>
            <a:endParaRPr lang="en-GB"/>
          </a:p>
          <a:p>
            <a:pPr>
              <a:buClr>
                <a:srgbClr val="000000"/>
              </a:buClr>
            </a:pPr>
            <a:endParaRPr lang="en-GB"/>
          </a:p>
          <a:p>
            <a:pPr>
              <a:buClr>
                <a:srgbClr val="000000"/>
              </a:buClr>
            </a:pPr>
            <a:endParaRPr lang="en-GB"/>
          </a:p>
          <a:p>
            <a:pPr>
              <a:buClr>
                <a:srgbClr val="000000"/>
              </a:buClr>
            </a:pPr>
            <a:endParaRPr lang="en-GB"/>
          </a:p>
        </p:txBody>
      </p:sp>
    </p:spTree>
    <p:extLst>
      <p:ext uri="{BB962C8B-B14F-4D97-AF65-F5344CB8AC3E}">
        <p14:creationId xmlns:p14="http://schemas.microsoft.com/office/powerpoint/2010/main" val="445864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7CDD6-720B-4D73-B874-D4505CEE679C}"/>
              </a:ext>
            </a:extLst>
          </p:cNvPr>
          <p:cNvSpPr>
            <a:spLocks noGrp="1"/>
          </p:cNvSpPr>
          <p:nvPr>
            <p:ph type="title"/>
          </p:nvPr>
        </p:nvSpPr>
        <p:spPr>
          <a:xfrm>
            <a:off x="721085" y="592241"/>
            <a:ext cx="10364451" cy="1596177"/>
          </a:xfrm>
        </p:spPr>
        <p:txBody>
          <a:bodyPr/>
          <a:lstStyle/>
          <a:p>
            <a:r>
              <a:rPr lang="en-GB"/>
              <a:t>What is a team?</a:t>
            </a:r>
          </a:p>
        </p:txBody>
      </p:sp>
      <p:sp>
        <p:nvSpPr>
          <p:cNvPr id="3" name="Content Placeholder 2">
            <a:extLst>
              <a:ext uri="{FF2B5EF4-FFF2-40B4-BE49-F238E27FC236}">
                <a16:creationId xmlns:a16="http://schemas.microsoft.com/office/drawing/2014/main" id="{089D622A-C726-4A4A-A7A2-A75410F937CD}"/>
              </a:ext>
            </a:extLst>
          </p:cNvPr>
          <p:cNvSpPr>
            <a:spLocks noGrp="1"/>
          </p:cNvSpPr>
          <p:nvPr>
            <p:ph sz="quarter" idx="13"/>
          </p:nvPr>
        </p:nvSpPr>
        <p:spPr>
          <a:xfrm>
            <a:off x="791154" y="2279506"/>
            <a:ext cx="10486446" cy="4396313"/>
          </a:xfrm>
        </p:spPr>
        <p:txBody>
          <a:bodyPr vert="horz" lIns="91440" tIns="45720" rIns="91440" bIns="45720" rtlCol="0" anchor="t">
            <a:normAutofit fontScale="55000" lnSpcReduction="20000"/>
          </a:bodyPr>
          <a:lstStyle/>
          <a:p>
            <a:pPr marL="0" indent="0">
              <a:buNone/>
            </a:pPr>
            <a:r>
              <a:rPr lang="en-GB" sz="5400"/>
              <a:t>A team is a small group of people who collaborate to achieve a shared goal.</a:t>
            </a:r>
            <a:endParaRPr lang="en-US" sz="5400"/>
          </a:p>
          <a:p>
            <a:pPr marL="0" indent="0">
              <a:buClr>
                <a:srgbClr val="000000"/>
              </a:buClr>
              <a:buNone/>
            </a:pPr>
            <a:endParaRPr lang="en-GB" sz="5400">
              <a:ea typeface="+mn-lt"/>
              <a:cs typeface="+mn-lt"/>
            </a:endParaRPr>
          </a:p>
          <a:p>
            <a:pPr marL="0" indent="0" algn="ctr">
              <a:buNone/>
            </a:pPr>
            <a:r>
              <a:rPr lang="en-GB" sz="3200">
                <a:ea typeface="+mn-lt"/>
                <a:cs typeface="+mn-lt"/>
              </a:rPr>
              <a:t>“</a:t>
            </a:r>
            <a:r>
              <a:rPr lang="en-GB" sz="3200" i="1">
                <a:ea typeface="+mn-lt"/>
                <a:cs typeface="+mn-lt"/>
              </a:rPr>
              <a:t>Teams are a question of balance.</a:t>
            </a:r>
            <a:endParaRPr lang="en-GB" sz="3200"/>
          </a:p>
          <a:p>
            <a:pPr marL="0" indent="0" algn="ctr">
              <a:buClr>
                <a:srgbClr val="000000"/>
              </a:buClr>
              <a:buNone/>
            </a:pPr>
            <a:r>
              <a:rPr lang="en-GB" sz="3200" i="1">
                <a:ea typeface="+mn-lt"/>
                <a:cs typeface="+mn-lt"/>
              </a:rPr>
              <a:t>What is needed is not well balanced   </a:t>
            </a:r>
            <a:endParaRPr lang="en-GB" sz="3200"/>
          </a:p>
          <a:p>
            <a:pPr marL="0" indent="0" algn="ctr">
              <a:buClr>
                <a:srgbClr val="000000"/>
              </a:buClr>
              <a:buNone/>
            </a:pPr>
            <a:r>
              <a:rPr lang="en-GB" sz="3200" i="1">
                <a:ea typeface="+mn-lt"/>
                <a:cs typeface="+mn-lt"/>
              </a:rPr>
              <a:t>individuals but individuals that balance well</a:t>
            </a:r>
            <a:endParaRPr lang="en-GB" sz="3200"/>
          </a:p>
          <a:p>
            <a:pPr marL="0" indent="0" algn="ctr">
              <a:buClr>
                <a:srgbClr val="000000"/>
              </a:buClr>
              <a:buNone/>
            </a:pPr>
            <a:r>
              <a:rPr lang="en-GB" sz="3200" i="1">
                <a:ea typeface="+mn-lt"/>
                <a:cs typeface="+mn-lt"/>
              </a:rPr>
              <a:t>Together"</a:t>
            </a:r>
            <a:br>
              <a:rPr lang="en-US"/>
            </a:br>
            <a:endParaRPr lang="en-US"/>
          </a:p>
          <a:p>
            <a:pPr marL="0" indent="0">
              <a:buClr>
                <a:srgbClr val="000000"/>
              </a:buClr>
              <a:buNone/>
            </a:pPr>
            <a:r>
              <a:rPr lang="en-GB" i="1">
                <a:ea typeface="+mn-lt"/>
                <a:cs typeface="+mn-lt"/>
              </a:rPr>
              <a:t>   </a:t>
            </a:r>
            <a:r>
              <a:rPr lang="en-GB">
                <a:ea typeface="+mn-lt"/>
                <a:cs typeface="+mn-lt"/>
              </a:rPr>
              <a:t>Dr Meredith Belbin</a:t>
            </a:r>
            <a:endParaRPr lang="en-GB"/>
          </a:p>
          <a:p>
            <a:pPr marL="0" indent="0">
              <a:buClr>
                <a:srgbClr val="000000"/>
              </a:buClr>
              <a:buNone/>
            </a:pPr>
            <a:br>
              <a:rPr lang="en-US"/>
            </a:br>
            <a:endParaRPr lang="en-US"/>
          </a:p>
        </p:txBody>
      </p:sp>
    </p:spTree>
    <p:extLst>
      <p:ext uri="{BB962C8B-B14F-4D97-AF65-F5344CB8AC3E}">
        <p14:creationId xmlns:p14="http://schemas.microsoft.com/office/powerpoint/2010/main" val="293993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BFD61-5541-4F7F-9269-3D0979A6B8C3}"/>
              </a:ext>
            </a:extLst>
          </p:cNvPr>
          <p:cNvSpPr>
            <a:spLocks noGrp="1"/>
          </p:cNvSpPr>
          <p:nvPr>
            <p:ph type="title"/>
          </p:nvPr>
        </p:nvSpPr>
        <p:spPr/>
        <p:txBody>
          <a:bodyPr/>
          <a:lstStyle/>
          <a:p>
            <a:r>
              <a:rPr lang="en-GB"/>
              <a:t>Teams vs groups</a:t>
            </a:r>
          </a:p>
        </p:txBody>
      </p:sp>
      <p:sp>
        <p:nvSpPr>
          <p:cNvPr id="3" name="Content Placeholder 2">
            <a:extLst>
              <a:ext uri="{FF2B5EF4-FFF2-40B4-BE49-F238E27FC236}">
                <a16:creationId xmlns:a16="http://schemas.microsoft.com/office/drawing/2014/main" id="{3749F096-9076-486E-B495-DB806A0D9339}"/>
              </a:ext>
            </a:extLst>
          </p:cNvPr>
          <p:cNvSpPr>
            <a:spLocks noGrp="1"/>
          </p:cNvSpPr>
          <p:nvPr>
            <p:ph sz="quarter" idx="13"/>
          </p:nvPr>
        </p:nvSpPr>
        <p:spPr>
          <a:xfrm>
            <a:off x="1947291" y="1631367"/>
            <a:ext cx="10363826" cy="2924866"/>
          </a:xfrm>
        </p:spPr>
        <p:txBody>
          <a:bodyPr vert="horz" lIns="91440" tIns="45720" rIns="91440" bIns="45720" rtlCol="0" anchor="t">
            <a:normAutofit fontScale="92500" lnSpcReduction="20000"/>
          </a:bodyPr>
          <a:lstStyle/>
          <a:p>
            <a:pPr marL="0" indent="0">
              <a:buNone/>
            </a:pPr>
            <a:r>
              <a:rPr lang="en-GB">
                <a:ea typeface="+mn-lt"/>
                <a:cs typeface="+mn-lt"/>
              </a:rPr>
              <a:t>         </a:t>
            </a:r>
            <a:endParaRPr lang="en-US"/>
          </a:p>
          <a:p>
            <a:pPr marL="0" indent="0">
              <a:buNone/>
            </a:pPr>
            <a:r>
              <a:rPr lang="en-GB">
                <a:ea typeface="+mn-lt"/>
                <a:cs typeface="+mn-lt"/>
              </a:rPr>
              <a:t>                  </a:t>
            </a:r>
            <a:r>
              <a:rPr lang="en-GB" b="1">
                <a:ea typeface="+mn-lt"/>
                <a:cs typeface="+mn-lt"/>
              </a:rPr>
              <a:t>TEAMS                                                            GROUPS</a:t>
            </a:r>
            <a:endParaRPr lang="en-GB"/>
          </a:p>
          <a:p>
            <a:pPr marL="0" indent="0">
              <a:buClr>
                <a:srgbClr val="000000"/>
              </a:buClr>
              <a:buNone/>
            </a:pPr>
            <a:r>
              <a:rPr lang="en-GB">
                <a:ea typeface="+mn-lt"/>
                <a:cs typeface="+mn-lt"/>
              </a:rPr>
              <a:t> Interdependent relationships                   individuals sharing an interest</a:t>
            </a:r>
            <a:endParaRPr lang="en-GB"/>
          </a:p>
          <a:p>
            <a:pPr marL="0" indent="0">
              <a:buClr>
                <a:srgbClr val="000000"/>
              </a:buClr>
              <a:buNone/>
            </a:pPr>
            <a:r>
              <a:rPr lang="en-GB">
                <a:ea typeface="+mn-lt"/>
                <a:cs typeface="+mn-lt"/>
              </a:rPr>
              <a:t>      Mutual accountability                             individual accountability</a:t>
            </a:r>
            <a:endParaRPr lang="en-GB"/>
          </a:p>
          <a:p>
            <a:pPr marL="0" indent="0">
              <a:buClr>
                <a:srgbClr val="000000"/>
              </a:buClr>
              <a:buNone/>
            </a:pPr>
            <a:r>
              <a:rPr lang="en-GB">
                <a:ea typeface="+mn-lt"/>
                <a:cs typeface="+mn-lt"/>
              </a:rPr>
              <a:t>          A common goal                                          individual goals</a:t>
            </a:r>
            <a:endParaRPr lang="en-GB"/>
          </a:p>
          <a:p>
            <a:pPr marL="0" indent="0">
              <a:buClr>
                <a:srgbClr val="000000"/>
              </a:buClr>
              <a:buNone/>
            </a:pPr>
            <a:br>
              <a:rPr lang="en-US"/>
            </a:br>
            <a:endParaRPr lang="en-US"/>
          </a:p>
        </p:txBody>
      </p:sp>
      <p:sp>
        <p:nvSpPr>
          <p:cNvPr id="4" name="TextBox 3">
            <a:extLst>
              <a:ext uri="{FF2B5EF4-FFF2-40B4-BE49-F238E27FC236}">
                <a16:creationId xmlns:a16="http://schemas.microsoft.com/office/drawing/2014/main" id="{A65732DA-5D6E-4C99-B20B-D7560F90D9E3}"/>
              </a:ext>
            </a:extLst>
          </p:cNvPr>
          <p:cNvSpPr txBox="1"/>
          <p:nvPr/>
        </p:nvSpPr>
        <p:spPr>
          <a:xfrm>
            <a:off x="1483711" y="4277710"/>
            <a:ext cx="91545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Some however (e.g. Muchinskey, 2003) argue that groups ant teams are basically the same thing. </a:t>
            </a:r>
          </a:p>
        </p:txBody>
      </p:sp>
    </p:spTree>
    <p:extLst>
      <p:ext uri="{BB962C8B-B14F-4D97-AF65-F5344CB8AC3E}">
        <p14:creationId xmlns:p14="http://schemas.microsoft.com/office/powerpoint/2010/main" val="1174890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A1B1FB5C-02AC-4A11-9B9E-D6FAE4AA1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3F72C88A-0506-4B12-8C66-DC9535260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hart, sunburst chart&#10;&#10;Description automatically generated">
            <a:extLst>
              <a:ext uri="{FF2B5EF4-FFF2-40B4-BE49-F238E27FC236}">
                <a16:creationId xmlns:a16="http://schemas.microsoft.com/office/drawing/2014/main" id="{3A82AE84-9DE9-4B22-82D3-5AA057F476A7}"/>
              </a:ext>
            </a:extLst>
          </p:cNvPr>
          <p:cNvPicPr>
            <a:picLocks noChangeAspect="1"/>
          </p:cNvPicPr>
          <p:nvPr/>
        </p:nvPicPr>
        <p:blipFill>
          <a:blip r:embed="rId5"/>
          <a:stretch>
            <a:fillRect/>
          </a:stretch>
        </p:blipFill>
        <p:spPr>
          <a:xfrm>
            <a:off x="4618104" y="1418253"/>
            <a:ext cx="4700188" cy="470877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BE8C338B-9565-4F98-872C-2008B624B5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6F6D5AEA-D4CE-4A1C-91BB-8CDD43C6358E}"/>
              </a:ext>
            </a:extLst>
          </p:cNvPr>
          <p:cNvSpPr txBox="1"/>
          <p:nvPr/>
        </p:nvSpPr>
        <p:spPr>
          <a:xfrm>
            <a:off x="904481" y="1753775"/>
            <a:ext cx="2494012" cy="388130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20000"/>
              </a:lnSpc>
              <a:spcAft>
                <a:spcPts val="600"/>
              </a:spcAft>
              <a:buClr>
                <a:schemeClr val="tx1"/>
              </a:buClr>
            </a:pPr>
            <a:r>
              <a:rPr lang="en-US" cap="all"/>
              <a:t>Bruce Tuckman</a:t>
            </a:r>
          </a:p>
          <a:p>
            <a:pPr defTabSz="914400">
              <a:lnSpc>
                <a:spcPct val="120000"/>
              </a:lnSpc>
              <a:spcAft>
                <a:spcPts val="600"/>
              </a:spcAft>
            </a:pPr>
            <a:r>
              <a:rPr lang="en-US" cap="all"/>
              <a:t>Identified a template for team forming in 1965 which shows the different stages of team formation.</a:t>
            </a:r>
          </a:p>
          <a:p>
            <a:pPr defTabSz="914400">
              <a:lnSpc>
                <a:spcPct val="120000"/>
              </a:lnSpc>
              <a:spcAft>
                <a:spcPts val="600"/>
              </a:spcAft>
            </a:pPr>
            <a:endParaRPr lang="en-US" cap="all"/>
          </a:p>
          <a:p>
            <a:pPr defTabSz="914400">
              <a:lnSpc>
                <a:spcPct val="120000"/>
              </a:lnSpc>
              <a:spcAft>
                <a:spcPts val="600"/>
              </a:spcAft>
            </a:pPr>
            <a:r>
              <a:rPr lang="en-US" cap="all"/>
              <a:t>We will discuss </a:t>
            </a:r>
            <a:r>
              <a:rPr lang="en-US" cap="all" err="1"/>
              <a:t>tuckman's</a:t>
            </a:r>
            <a:r>
              <a:rPr lang="en-US" cap="all"/>
              <a:t> theory.</a:t>
            </a:r>
          </a:p>
        </p:txBody>
      </p:sp>
      <p:sp>
        <p:nvSpPr>
          <p:cNvPr id="4" name="TextBox 3">
            <a:extLst>
              <a:ext uri="{FF2B5EF4-FFF2-40B4-BE49-F238E27FC236}">
                <a16:creationId xmlns:a16="http://schemas.microsoft.com/office/drawing/2014/main" id="{6B6BBEE1-298B-4ACA-84CA-6033D3682141}"/>
              </a:ext>
            </a:extLst>
          </p:cNvPr>
          <p:cNvSpPr txBox="1"/>
          <p:nvPr/>
        </p:nvSpPr>
        <p:spPr>
          <a:xfrm>
            <a:off x="4735896" y="741965"/>
            <a:ext cx="43531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          </a:t>
            </a:r>
            <a:r>
              <a:rPr lang="en-GB" b="1"/>
              <a:t> </a:t>
            </a:r>
            <a:r>
              <a:rPr lang="en-GB" sz="2800" b="1"/>
              <a:t> FORMING A TEAM</a:t>
            </a:r>
          </a:p>
        </p:txBody>
      </p:sp>
    </p:spTree>
    <p:extLst>
      <p:ext uri="{BB962C8B-B14F-4D97-AF65-F5344CB8AC3E}">
        <p14:creationId xmlns:p14="http://schemas.microsoft.com/office/powerpoint/2010/main" val="1864859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AE1EB769-7965-4547-B30C-A5F2F3243E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6A650263-666E-446F-A4DF-BCF884D1B0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4" name="TextBox 1">
            <a:extLst>
              <a:ext uri="{FF2B5EF4-FFF2-40B4-BE49-F238E27FC236}">
                <a16:creationId xmlns:a16="http://schemas.microsoft.com/office/drawing/2014/main" id="{4184B1D3-D793-460D-AC21-3DA576C9F9F1}"/>
              </a:ext>
            </a:extLst>
          </p:cNvPr>
          <p:cNvGraphicFramePr/>
          <p:nvPr>
            <p:extLst>
              <p:ext uri="{D42A27DB-BD31-4B8C-83A1-F6EECF244321}">
                <p14:modId xmlns:p14="http://schemas.microsoft.com/office/powerpoint/2010/main" val="227323800"/>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02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AE1EB769-7965-4547-B30C-A5F2F3243E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6A650263-666E-446F-A4DF-BCF884D1B0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4" name="TextBox 1">
            <a:extLst>
              <a:ext uri="{FF2B5EF4-FFF2-40B4-BE49-F238E27FC236}">
                <a16:creationId xmlns:a16="http://schemas.microsoft.com/office/drawing/2014/main" id="{13DEA203-A92B-481B-B804-E978E6ABE7B8}"/>
              </a:ext>
            </a:extLst>
          </p:cNvPr>
          <p:cNvGraphicFramePr/>
          <p:nvPr>
            <p:extLst>
              <p:ext uri="{D42A27DB-BD31-4B8C-83A1-F6EECF244321}">
                <p14:modId xmlns:p14="http://schemas.microsoft.com/office/powerpoint/2010/main" val="1371002503"/>
              </p:ext>
            </p:extLst>
          </p:nvPr>
        </p:nvGraphicFramePr>
        <p:xfrm>
          <a:off x="916536" y="724354"/>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88341469-2F91-4E75-B8C4-459BA69357B7}"/>
              </a:ext>
            </a:extLst>
          </p:cNvPr>
          <p:cNvSpPr txBox="1"/>
          <p:nvPr/>
        </p:nvSpPr>
        <p:spPr>
          <a:xfrm>
            <a:off x="3584177" y="4104675"/>
            <a:ext cx="533575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Adjourning</a:t>
            </a:r>
          </a:p>
          <a:p>
            <a:endParaRPr lang="en-GB" sz="2000"/>
          </a:p>
          <a:p>
            <a:pPr marL="342900" indent="-342900" algn="just">
              <a:buFont typeface="Arial"/>
              <a:buChar char="•"/>
            </a:pPr>
            <a:r>
              <a:rPr lang="en-GB" sz="2000" b="1">
                <a:ea typeface="+mn-lt"/>
                <a:cs typeface="+mn-lt"/>
              </a:rPr>
              <a:t>bittersweet sense of accomplishment</a:t>
            </a:r>
            <a:endParaRPr lang="en-GB" sz="2000"/>
          </a:p>
          <a:p>
            <a:pPr marL="342900" indent="-342900" algn="just">
              <a:buFont typeface="Arial"/>
              <a:buChar char="•"/>
            </a:pPr>
            <a:r>
              <a:rPr lang="en-GB" sz="2000" b="1">
                <a:ea typeface="+mn-lt"/>
                <a:cs typeface="+mn-lt"/>
              </a:rPr>
              <a:t>reluctance to say good-bye</a:t>
            </a:r>
            <a:endParaRPr lang="en-GB" sz="2000"/>
          </a:p>
          <a:p>
            <a:pPr marL="342900" indent="-342900" algn="just">
              <a:buFont typeface="Arial"/>
              <a:buChar char="•"/>
            </a:pPr>
            <a:r>
              <a:rPr lang="en-GB" sz="2000" b="1">
                <a:ea typeface="+mn-lt"/>
                <a:cs typeface="+mn-lt"/>
              </a:rPr>
              <a:t>Many personal relationships formed</a:t>
            </a:r>
            <a:endParaRPr lang="en-GB" sz="2000"/>
          </a:p>
          <a:p>
            <a:pPr marL="342900" indent="-342900">
              <a:buFont typeface="Arial"/>
              <a:buChar char="•"/>
            </a:pPr>
            <a:endParaRPr lang="en-GB" sz="2000"/>
          </a:p>
          <a:p>
            <a:br>
              <a:rPr lang="en-US"/>
            </a:br>
            <a:endParaRPr lang="en-US"/>
          </a:p>
        </p:txBody>
      </p:sp>
      <p:sp>
        <p:nvSpPr>
          <p:cNvPr id="24" name="Rectangle 23">
            <a:extLst>
              <a:ext uri="{FF2B5EF4-FFF2-40B4-BE49-F238E27FC236}">
                <a16:creationId xmlns:a16="http://schemas.microsoft.com/office/drawing/2014/main" id="{0B37E4B5-F675-4020-9A95-2399482D6800}"/>
              </a:ext>
            </a:extLst>
          </p:cNvPr>
          <p:cNvSpPr/>
          <p:nvPr/>
        </p:nvSpPr>
        <p:spPr>
          <a:xfrm>
            <a:off x="3495675" y="3951017"/>
            <a:ext cx="5129559" cy="27413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E01DC419-5B74-4B77-AD4A-DF5DE9145A10}"/>
              </a:ext>
            </a:extLst>
          </p:cNvPr>
          <p:cNvSpPr txBox="1"/>
          <p:nvPr/>
        </p:nvSpPr>
        <p:spPr>
          <a:xfrm>
            <a:off x="3495443" y="3987956"/>
            <a:ext cx="4973444"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bg1"/>
                </a:solidFill>
                <a:ea typeface="+mn-lt"/>
                <a:cs typeface="+mn-lt"/>
              </a:rPr>
              <a:t>Adjourning</a:t>
            </a:r>
            <a:endParaRPr lang="en-GB" sz="2600" b="1">
              <a:solidFill>
                <a:schemeClr val="bg1"/>
              </a:solidFill>
            </a:endParaRPr>
          </a:p>
          <a:p>
            <a:endParaRPr lang="en-GB" sz="2600" b="1">
              <a:solidFill>
                <a:schemeClr val="bg1"/>
              </a:solidFill>
              <a:ea typeface="+mn-lt"/>
              <a:cs typeface="+mn-lt"/>
            </a:endParaRPr>
          </a:p>
          <a:p>
            <a:pPr marL="342900" indent="-342900" algn="just">
              <a:buFont typeface="Arial"/>
              <a:buChar char="•"/>
            </a:pPr>
            <a:r>
              <a:rPr lang="en-GB" sz="2200" b="1">
                <a:solidFill>
                  <a:schemeClr val="bg1"/>
                </a:solidFill>
                <a:ea typeface="+mn-lt"/>
                <a:cs typeface="+mn-lt"/>
              </a:rPr>
              <a:t>Bittersweet sense of accomplishment</a:t>
            </a:r>
            <a:endParaRPr lang="en-GB" sz="2200">
              <a:solidFill>
                <a:schemeClr val="bg1"/>
              </a:solidFill>
            </a:endParaRPr>
          </a:p>
          <a:p>
            <a:pPr marL="342900" indent="-342900" algn="just">
              <a:buFont typeface="Arial"/>
              <a:buChar char="•"/>
            </a:pPr>
            <a:r>
              <a:rPr lang="en-GB" sz="2200" b="1">
                <a:solidFill>
                  <a:schemeClr val="bg1"/>
                </a:solidFill>
                <a:ea typeface="+mn-lt"/>
                <a:cs typeface="+mn-lt"/>
              </a:rPr>
              <a:t>Reluctance to say good-bye</a:t>
            </a:r>
            <a:endParaRPr lang="en-GB" sz="2200">
              <a:solidFill>
                <a:schemeClr val="bg1"/>
              </a:solidFill>
            </a:endParaRPr>
          </a:p>
          <a:p>
            <a:pPr marL="342900" indent="-342900" algn="just">
              <a:buFont typeface="Arial"/>
              <a:buChar char="•"/>
            </a:pPr>
            <a:r>
              <a:rPr lang="en-GB" sz="2200" b="1">
                <a:solidFill>
                  <a:schemeClr val="bg1"/>
                </a:solidFill>
                <a:ea typeface="+mn-lt"/>
                <a:cs typeface="+mn-lt"/>
              </a:rPr>
              <a:t>Many personal relationships formed</a:t>
            </a:r>
            <a:br>
              <a:rPr lang="en-US" sz="2200"/>
            </a:br>
            <a:endParaRPr lang="en-US" sz="2000">
              <a:solidFill>
                <a:schemeClr val="bg1"/>
              </a:solidFill>
            </a:endParaRPr>
          </a:p>
        </p:txBody>
      </p:sp>
    </p:spTree>
    <p:extLst>
      <p:ext uri="{BB962C8B-B14F-4D97-AF65-F5344CB8AC3E}">
        <p14:creationId xmlns:p14="http://schemas.microsoft.com/office/powerpoint/2010/main" val="3584319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5730AA31-2615-4FC5-B7C3-3949E505DCF3}"/>
              </a:ext>
            </a:extLst>
          </p:cNvPr>
          <p:cNvSpPr>
            <a:spLocks noGrp="1"/>
          </p:cNvSpPr>
          <p:nvPr>
            <p:ph type="title"/>
          </p:nvPr>
        </p:nvSpPr>
        <p:spPr>
          <a:xfrm>
            <a:off x="959896" y="960814"/>
            <a:ext cx="2732249" cy="4912936"/>
          </a:xfrm>
        </p:spPr>
        <p:txBody>
          <a:bodyPr anchor="b">
            <a:normAutofit/>
          </a:bodyPr>
          <a:lstStyle/>
          <a:p>
            <a:pPr algn="r"/>
            <a:br>
              <a:rPr lang="en-GB" sz="3700" b="1" i="1">
                <a:ea typeface="+mj-lt"/>
                <a:cs typeface="+mj-lt"/>
              </a:rPr>
            </a:br>
            <a:r>
              <a:rPr lang="en-GB" sz="3200" b="1">
                <a:solidFill>
                  <a:schemeClr val="bg1"/>
                </a:solidFill>
                <a:ea typeface="+mj-lt"/>
                <a:cs typeface="+mj-lt"/>
              </a:rPr>
              <a:t>R. Meredith Belbin</a:t>
            </a:r>
            <a:endParaRPr lang="en-US" sz="3200">
              <a:solidFill>
                <a:schemeClr val="bg1"/>
              </a:solidFill>
            </a:endParaRPr>
          </a:p>
          <a:p>
            <a:pPr algn="r"/>
            <a:endParaRPr lang="en-GB" sz="3200">
              <a:solidFill>
                <a:schemeClr val="bg1"/>
              </a:solidFill>
            </a:endParaRPr>
          </a:p>
          <a:p>
            <a:pPr algn="r"/>
            <a:r>
              <a:rPr lang="en-GB" sz="3200">
                <a:solidFill>
                  <a:schemeClr val="bg1"/>
                </a:solidFill>
                <a:ea typeface="+mj-lt"/>
                <a:cs typeface="+mj-lt"/>
              </a:rPr>
              <a:t>Father of Team Role Theory</a:t>
            </a:r>
            <a:br>
              <a:rPr lang="en-US" sz="3200"/>
            </a:br>
            <a:endParaRPr lang="en-US" sz="3700">
              <a:solidFill>
                <a:schemeClr val="bg1"/>
              </a:solidFill>
            </a:endParaRPr>
          </a:p>
        </p:txBody>
      </p:sp>
      <p:sp>
        <p:nvSpPr>
          <p:cNvPr id="3" name="Content Placeholder 2">
            <a:extLst>
              <a:ext uri="{FF2B5EF4-FFF2-40B4-BE49-F238E27FC236}">
                <a16:creationId xmlns:a16="http://schemas.microsoft.com/office/drawing/2014/main" id="{09D8EAD9-EEC4-4647-9D2B-62CE02776CCD}"/>
              </a:ext>
            </a:extLst>
          </p:cNvPr>
          <p:cNvSpPr>
            <a:spLocks noGrp="1"/>
          </p:cNvSpPr>
          <p:nvPr>
            <p:ph sz="quarter" idx="13"/>
          </p:nvPr>
        </p:nvSpPr>
        <p:spPr>
          <a:xfrm>
            <a:off x="4979078" y="960814"/>
            <a:ext cx="6247722" cy="5504798"/>
          </a:xfrm>
        </p:spPr>
        <p:txBody>
          <a:bodyPr vert="horz" lIns="91440" tIns="45720" rIns="91440" bIns="45720" rtlCol="0" anchor="ctr">
            <a:normAutofit fontScale="85000" lnSpcReduction="10000"/>
          </a:bodyPr>
          <a:lstStyle/>
          <a:p>
            <a:pPr marL="0" indent="0">
              <a:buNone/>
            </a:pPr>
            <a:endParaRPr lang="en-GB" sz="1800">
              <a:ea typeface="+mn-lt"/>
              <a:cs typeface="+mn-lt"/>
            </a:endParaRPr>
          </a:p>
          <a:p>
            <a:pPr marL="0" indent="0">
              <a:buNone/>
            </a:pPr>
            <a:endParaRPr lang="en-GB" sz="1800">
              <a:ea typeface="+mn-lt"/>
              <a:cs typeface="+mn-lt"/>
            </a:endParaRPr>
          </a:p>
          <a:p>
            <a:pPr marL="0" indent="0">
              <a:buNone/>
            </a:pPr>
            <a:r>
              <a:rPr lang="en-GB" sz="2400">
                <a:ea typeface="+mn-lt"/>
                <a:cs typeface="+mn-lt"/>
              </a:rPr>
              <a:t>                                TEAM roles</a:t>
            </a:r>
          </a:p>
          <a:p>
            <a:pPr marL="0" indent="0">
              <a:buNone/>
            </a:pPr>
            <a:endParaRPr lang="en-GB" sz="2400">
              <a:ea typeface="+mn-lt"/>
              <a:cs typeface="+mn-lt"/>
            </a:endParaRPr>
          </a:p>
          <a:p>
            <a:pPr marL="0" indent="0">
              <a:buNone/>
            </a:pPr>
            <a:r>
              <a:rPr lang="en-GB" sz="1600">
                <a:ea typeface="+mn-lt"/>
                <a:cs typeface="+mn-lt"/>
              </a:rPr>
              <a:t>Roles are a set of discriptions that define behaviours required for a certain position.</a:t>
            </a:r>
          </a:p>
          <a:p>
            <a:pPr marL="0" indent="0">
              <a:buNone/>
            </a:pPr>
            <a:endParaRPr lang="en-GB" sz="1600">
              <a:ea typeface="+mn-lt"/>
              <a:cs typeface="+mn-lt"/>
            </a:endParaRPr>
          </a:p>
          <a:p>
            <a:pPr marL="0" indent="0">
              <a:buNone/>
            </a:pPr>
            <a:r>
              <a:rPr lang="en-GB" sz="1800">
                <a:ea typeface="+mn-lt"/>
                <a:cs typeface="+mn-lt"/>
              </a:rPr>
              <a:t>Belbin considered that any individual’s potential contribution to a team could be assessed according to the following traits:</a:t>
            </a:r>
            <a:endParaRPr lang="en-GB" sz="1800"/>
          </a:p>
          <a:p>
            <a:pPr>
              <a:buClr>
                <a:srgbClr val="000000"/>
              </a:buClr>
            </a:pPr>
            <a:r>
              <a:rPr lang="en-GB" sz="1800">
                <a:ea typeface="+mn-lt"/>
                <a:cs typeface="+mn-lt"/>
              </a:rPr>
              <a:t>Intelligence</a:t>
            </a:r>
            <a:endParaRPr lang="en-GB" sz="1800"/>
          </a:p>
          <a:p>
            <a:pPr>
              <a:buClr>
                <a:srgbClr val="000000"/>
              </a:buClr>
            </a:pPr>
            <a:r>
              <a:rPr lang="en-GB" sz="1800">
                <a:ea typeface="+mn-lt"/>
                <a:cs typeface="+mn-lt"/>
              </a:rPr>
              <a:t>Dominance</a:t>
            </a:r>
            <a:endParaRPr lang="en-GB" sz="1800"/>
          </a:p>
          <a:p>
            <a:pPr>
              <a:buClr>
                <a:srgbClr val="000000"/>
              </a:buClr>
            </a:pPr>
            <a:r>
              <a:rPr lang="en-GB" sz="1800">
                <a:ea typeface="+mn-lt"/>
                <a:cs typeface="+mn-lt"/>
              </a:rPr>
              <a:t>Extroversion / Introversion</a:t>
            </a:r>
            <a:endParaRPr lang="en-GB" sz="1800"/>
          </a:p>
          <a:p>
            <a:pPr>
              <a:buClr>
                <a:srgbClr val="000000"/>
              </a:buClr>
            </a:pPr>
            <a:r>
              <a:rPr lang="en-GB" sz="1800">
                <a:ea typeface="+mn-lt"/>
                <a:cs typeface="+mn-lt"/>
              </a:rPr>
              <a:t>Stability / Anxiety</a:t>
            </a:r>
            <a:endParaRPr lang="en-GB" sz="1800"/>
          </a:p>
          <a:p>
            <a:pPr marL="0" indent="0">
              <a:buClr>
                <a:srgbClr val="000000"/>
              </a:buClr>
              <a:buNone/>
            </a:pPr>
            <a:br>
              <a:rPr lang="en-US" sz="1800"/>
            </a:br>
            <a:endParaRPr lang="en-US" sz="1800"/>
          </a:p>
        </p:txBody>
      </p:sp>
    </p:spTree>
    <p:extLst>
      <p:ext uri="{BB962C8B-B14F-4D97-AF65-F5344CB8AC3E}">
        <p14:creationId xmlns:p14="http://schemas.microsoft.com/office/powerpoint/2010/main" val="2441874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15CBD-6729-481D-BC35-758057158F04}"/>
              </a:ext>
            </a:extLst>
          </p:cNvPr>
          <p:cNvSpPr>
            <a:spLocks noGrp="1"/>
          </p:cNvSpPr>
          <p:nvPr>
            <p:ph type="title"/>
          </p:nvPr>
        </p:nvSpPr>
        <p:spPr/>
        <p:txBody>
          <a:bodyPr>
            <a:normAutofit/>
          </a:bodyPr>
          <a:lstStyle/>
          <a:p>
            <a:r>
              <a:rPr lang="en-GB" b="1" i="1">
                <a:ea typeface="+mj-lt"/>
                <a:cs typeface="+mj-lt"/>
              </a:rPr>
              <a:t>Coordinator</a:t>
            </a:r>
            <a:endParaRPr lang="en-US"/>
          </a:p>
          <a:p>
            <a:br>
              <a:rPr lang="en-US"/>
            </a:br>
            <a:endParaRPr lang="en-US"/>
          </a:p>
        </p:txBody>
      </p:sp>
      <p:sp>
        <p:nvSpPr>
          <p:cNvPr id="3" name="Content Placeholder 2">
            <a:extLst>
              <a:ext uri="{FF2B5EF4-FFF2-40B4-BE49-F238E27FC236}">
                <a16:creationId xmlns:a16="http://schemas.microsoft.com/office/drawing/2014/main" id="{756A1F81-69DA-4643-9675-2246ABBA5D7B}"/>
              </a:ext>
            </a:extLst>
          </p:cNvPr>
          <p:cNvSpPr>
            <a:spLocks noGrp="1"/>
          </p:cNvSpPr>
          <p:nvPr>
            <p:ph sz="quarter" idx="13"/>
          </p:nvPr>
        </p:nvSpPr>
        <p:spPr>
          <a:xfrm>
            <a:off x="4964200" y="1275255"/>
            <a:ext cx="6200163" cy="5181599"/>
          </a:xfrm>
        </p:spPr>
        <p:txBody>
          <a:bodyPr vert="horz" lIns="91440" tIns="45720" rIns="91440" bIns="45720" rtlCol="0" anchor="t">
            <a:normAutofit/>
          </a:bodyPr>
          <a:lstStyle/>
          <a:p>
            <a:r>
              <a:rPr lang="en-GB" i="1">
                <a:ea typeface="+mn-lt"/>
                <a:cs typeface="+mn-lt"/>
              </a:rPr>
              <a:t>Presides over the team and coordinates efforts to meet targets.</a:t>
            </a:r>
            <a:endParaRPr lang="en-GB"/>
          </a:p>
          <a:p>
            <a:pPr>
              <a:buClr>
                <a:srgbClr val="000000"/>
              </a:buClr>
            </a:pPr>
            <a:r>
              <a:rPr lang="en-GB" i="1">
                <a:ea typeface="+mn-lt"/>
                <a:cs typeface="+mn-lt"/>
              </a:rPr>
              <a:t>Intelligent rather than brilliant; not really an ‘ideas’ person.</a:t>
            </a:r>
            <a:endParaRPr lang="en-GB"/>
          </a:p>
          <a:p>
            <a:pPr>
              <a:buClr>
                <a:srgbClr val="000000"/>
              </a:buClr>
            </a:pPr>
            <a:r>
              <a:rPr lang="en-GB" i="1">
                <a:ea typeface="+mn-lt"/>
                <a:cs typeface="+mn-lt"/>
              </a:rPr>
              <a:t>Establishes roles/work boundaries according to individual abilities and focuses people on what they do best.</a:t>
            </a:r>
            <a:endParaRPr lang="en-GB"/>
          </a:p>
          <a:p>
            <a:pPr>
              <a:buClr>
                <a:srgbClr val="000000"/>
              </a:buClr>
            </a:pPr>
            <a:r>
              <a:rPr lang="en-GB" i="1">
                <a:ea typeface="+mn-lt"/>
                <a:cs typeface="+mn-lt"/>
              </a:rPr>
              <a:t>A good two-way communicator and self-disciplined in approach.</a:t>
            </a:r>
            <a:endParaRPr lang="en-GB"/>
          </a:p>
          <a:p>
            <a:pPr marL="0" indent="0">
              <a:buClr>
                <a:srgbClr val="000000"/>
              </a:buClr>
              <a:buNone/>
            </a:pPr>
            <a:endParaRPr lang="en-US"/>
          </a:p>
        </p:txBody>
      </p:sp>
      <p:sp>
        <p:nvSpPr>
          <p:cNvPr id="4" name="Text Placeholder 3">
            <a:extLst>
              <a:ext uri="{FF2B5EF4-FFF2-40B4-BE49-F238E27FC236}">
                <a16:creationId xmlns:a16="http://schemas.microsoft.com/office/drawing/2014/main" id="{260D4DA9-1675-450C-9DE0-46199F40789F}"/>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If a decision is necessary, it is taken firmly after everyone has had a say.</a:t>
            </a:r>
            <a:endParaRPr lang="en-US"/>
          </a:p>
          <a:p>
            <a:endParaRPr lang="en-GB"/>
          </a:p>
          <a:p>
            <a:br>
              <a:rPr lang="en-US"/>
            </a:br>
            <a:endParaRPr lang="en-US"/>
          </a:p>
          <a:p>
            <a:br>
              <a:rPr lang="en-US"/>
            </a:br>
            <a:endParaRPr lang="en-US"/>
          </a:p>
        </p:txBody>
      </p:sp>
    </p:spTree>
    <p:extLst>
      <p:ext uri="{BB962C8B-B14F-4D97-AF65-F5344CB8AC3E}">
        <p14:creationId xmlns:p14="http://schemas.microsoft.com/office/powerpoint/2010/main" val="2377728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31A3-1286-45E5-94AC-E5118A5E2C5E}"/>
              </a:ext>
            </a:extLst>
          </p:cNvPr>
          <p:cNvSpPr>
            <a:spLocks noGrp="1"/>
          </p:cNvSpPr>
          <p:nvPr>
            <p:ph type="title"/>
          </p:nvPr>
        </p:nvSpPr>
        <p:spPr/>
        <p:txBody>
          <a:bodyPr/>
          <a:lstStyle/>
          <a:p>
            <a:r>
              <a:rPr lang="en-GB" b="1" i="1">
                <a:ea typeface="+mj-lt"/>
                <a:cs typeface="+mj-lt"/>
              </a:rPr>
              <a:t>Implementer</a:t>
            </a:r>
            <a:br>
              <a:rPr lang="en-GB" b="1" i="1">
                <a:ea typeface="+mj-lt"/>
                <a:cs typeface="+mj-lt"/>
              </a:rPr>
            </a:br>
            <a:br>
              <a:rPr lang="en-GB" b="1" i="1">
                <a:ea typeface="+mj-lt"/>
                <a:cs typeface="+mj-lt"/>
              </a:rPr>
            </a:br>
            <a:endParaRPr lang="en-GB" i="1"/>
          </a:p>
        </p:txBody>
      </p:sp>
      <p:graphicFrame>
        <p:nvGraphicFramePr>
          <p:cNvPr id="6" name="Content Placeholder 2">
            <a:extLst>
              <a:ext uri="{FF2B5EF4-FFF2-40B4-BE49-F238E27FC236}">
                <a16:creationId xmlns:a16="http://schemas.microsoft.com/office/drawing/2014/main" id="{D9C1F90C-A651-4A9F-B3CC-1ECE1DB42FAA}"/>
              </a:ext>
            </a:extLst>
          </p:cNvPr>
          <p:cNvGraphicFramePr>
            <a:graphicFrameLocks noGrp="1"/>
          </p:cNvGraphicFramePr>
          <p:nvPr>
            <p:ph sz="quarter" idx="13"/>
          </p:nvPr>
        </p:nvGraphicFramePr>
        <p:xfrm>
          <a:off x="5078062" y="1240221"/>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9470AED3-DB8A-4381-B16E-254CBBD0530B}"/>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If you need to know what was decided, or what needs to be done, the implementer is the one to see.</a:t>
            </a:r>
            <a:endParaRPr lang="en-US"/>
          </a:p>
        </p:txBody>
      </p:sp>
    </p:spTree>
    <p:extLst>
      <p:ext uri="{BB962C8B-B14F-4D97-AF65-F5344CB8AC3E}">
        <p14:creationId xmlns:p14="http://schemas.microsoft.com/office/powerpoint/2010/main" val="2442107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4D88E-444C-4F21-B18D-6C6E31A9FB37}"/>
              </a:ext>
            </a:extLst>
          </p:cNvPr>
          <p:cNvSpPr>
            <a:spLocks noGrp="1"/>
          </p:cNvSpPr>
          <p:nvPr>
            <p:ph type="title"/>
          </p:nvPr>
        </p:nvSpPr>
        <p:spPr>
          <a:xfrm>
            <a:off x="878741" y="259255"/>
            <a:ext cx="3935688" cy="2023252"/>
          </a:xfrm>
        </p:spPr>
        <p:txBody>
          <a:bodyPr/>
          <a:lstStyle/>
          <a:p>
            <a:r>
              <a:rPr lang="en-GB" b="1"/>
              <a:t>PLANT</a:t>
            </a:r>
          </a:p>
        </p:txBody>
      </p:sp>
      <p:graphicFrame>
        <p:nvGraphicFramePr>
          <p:cNvPr id="6" name="Content Placeholder 2">
            <a:extLst>
              <a:ext uri="{FF2B5EF4-FFF2-40B4-BE49-F238E27FC236}">
                <a16:creationId xmlns:a16="http://schemas.microsoft.com/office/drawing/2014/main" id="{9A8F0C9A-3111-44DF-B7F3-F14F05D1F777}"/>
              </a:ext>
            </a:extLst>
          </p:cNvPr>
          <p:cNvGraphicFramePr>
            <a:graphicFrameLocks noGrp="1"/>
          </p:cNvGraphicFramePr>
          <p:nvPr>
            <p:ph sz="quarter" idx="13"/>
          </p:nvPr>
        </p:nvGraphicFramePr>
        <p:xfrm>
          <a:off x="4920407" y="1713186"/>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18C0F921-55A3-4C38-A473-69855D26F307}"/>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Needs careful handling by the coordinator to ensure that vital spark is provided.</a:t>
            </a:r>
            <a:endParaRPr lang="en-US"/>
          </a:p>
          <a:p>
            <a:br>
              <a:rPr lang="en-US"/>
            </a:br>
            <a:endParaRPr lang="en-US"/>
          </a:p>
        </p:txBody>
      </p:sp>
    </p:spTree>
    <p:extLst>
      <p:ext uri="{BB962C8B-B14F-4D97-AF65-F5344CB8AC3E}">
        <p14:creationId xmlns:p14="http://schemas.microsoft.com/office/powerpoint/2010/main" val="2079920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0FF85-C397-4962-BBA5-BF8741EA9939}"/>
              </a:ext>
            </a:extLst>
          </p:cNvPr>
          <p:cNvSpPr>
            <a:spLocks noGrp="1"/>
          </p:cNvSpPr>
          <p:nvPr>
            <p:ph type="title"/>
          </p:nvPr>
        </p:nvSpPr>
        <p:spPr>
          <a:xfrm>
            <a:off x="913775" y="1152634"/>
            <a:ext cx="3935688" cy="1637873"/>
          </a:xfrm>
        </p:spPr>
        <p:txBody>
          <a:bodyPr/>
          <a:lstStyle/>
          <a:p>
            <a:r>
              <a:rPr lang="en-GB" sz="2800" b="1">
                <a:ea typeface="+mj-lt"/>
                <a:cs typeface="+mj-lt"/>
              </a:rPr>
              <a:t>Monitor/Evaluator</a:t>
            </a:r>
            <a:endParaRPr lang="en-US" sz="2800"/>
          </a:p>
          <a:p>
            <a:br>
              <a:rPr lang="en-US"/>
            </a:br>
            <a:endParaRPr lang="en-US"/>
          </a:p>
        </p:txBody>
      </p:sp>
      <p:graphicFrame>
        <p:nvGraphicFramePr>
          <p:cNvPr id="6" name="Content Placeholder 2">
            <a:extLst>
              <a:ext uri="{FF2B5EF4-FFF2-40B4-BE49-F238E27FC236}">
                <a16:creationId xmlns:a16="http://schemas.microsoft.com/office/drawing/2014/main" id="{71F155D3-059A-41C4-AC3C-26E845D793D2}"/>
              </a:ext>
            </a:extLst>
          </p:cNvPr>
          <p:cNvGraphicFramePr>
            <a:graphicFrameLocks noGrp="1"/>
          </p:cNvGraphicFramePr>
          <p:nvPr>
            <p:ph sz="quarter" idx="13"/>
          </p:nvPr>
        </p:nvGraphicFramePr>
        <p:xfrm>
          <a:off x="5078062" y="1336566"/>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A8AB210A-234C-4796-B999-1C90AA1B174D}"/>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One quality makes him / her indispensable – judgement is hardly ever wrong.</a:t>
            </a:r>
            <a:endParaRPr lang="en-US"/>
          </a:p>
          <a:p>
            <a:br>
              <a:rPr lang="en-US"/>
            </a:br>
            <a:endParaRPr lang="en-US"/>
          </a:p>
        </p:txBody>
      </p:sp>
    </p:spTree>
    <p:extLst>
      <p:ext uri="{BB962C8B-B14F-4D97-AF65-F5344CB8AC3E}">
        <p14:creationId xmlns:p14="http://schemas.microsoft.com/office/powerpoint/2010/main" val="4170188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9605-F2A0-46EC-8974-042AC21F70A3}"/>
              </a:ext>
            </a:extLst>
          </p:cNvPr>
          <p:cNvSpPr>
            <a:spLocks noGrp="1"/>
          </p:cNvSpPr>
          <p:nvPr>
            <p:ph type="title"/>
          </p:nvPr>
        </p:nvSpPr>
        <p:spPr>
          <a:xfrm>
            <a:off x="913775" y="338083"/>
            <a:ext cx="3935688" cy="2023252"/>
          </a:xfrm>
        </p:spPr>
        <p:txBody>
          <a:bodyPr/>
          <a:lstStyle/>
          <a:p>
            <a:r>
              <a:rPr lang="en-GB" b="1">
                <a:ea typeface="+mj-lt"/>
                <a:cs typeface="+mj-lt"/>
              </a:rPr>
              <a:t>Resource Investigator</a:t>
            </a:r>
            <a:endParaRPr lang="en-US" b="1"/>
          </a:p>
        </p:txBody>
      </p:sp>
      <p:graphicFrame>
        <p:nvGraphicFramePr>
          <p:cNvPr id="6" name="Content Placeholder 2">
            <a:extLst>
              <a:ext uri="{FF2B5EF4-FFF2-40B4-BE49-F238E27FC236}">
                <a16:creationId xmlns:a16="http://schemas.microsoft.com/office/drawing/2014/main" id="{D2202DFF-0895-43A6-A7A2-713B8FE6BB21}"/>
              </a:ext>
            </a:extLst>
          </p:cNvPr>
          <p:cNvGraphicFramePr>
            <a:graphicFrameLocks noGrp="1"/>
          </p:cNvGraphicFramePr>
          <p:nvPr>
            <p:ph sz="quarter" idx="13"/>
          </p:nvPr>
        </p:nvGraphicFramePr>
        <p:xfrm>
          <a:off x="5016752" y="1450428"/>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C4530BD3-A992-4ACB-ACF2-677C852B6AAE}"/>
              </a:ext>
            </a:extLst>
          </p:cNvPr>
          <p:cNvSpPr>
            <a:spLocks noGrp="1"/>
          </p:cNvSpPr>
          <p:nvPr>
            <p:ph type="body" sz="half" idx="2"/>
          </p:nvPr>
        </p:nvSpPr>
        <p:spPr>
          <a:xfrm>
            <a:off x="913774" y="2869335"/>
            <a:ext cx="3935689" cy="3158348"/>
          </a:xfrm>
        </p:spPr>
        <p:txBody>
          <a:bodyPr vert="horz" lIns="91440" tIns="45720" rIns="91440" bIns="45720" rtlCol="0" anchor="t">
            <a:normAutofit/>
          </a:bodyPr>
          <a:lstStyle/>
          <a:p>
            <a:r>
              <a:rPr lang="en-GB" i="1">
                <a:ea typeface="+mn-lt"/>
                <a:cs typeface="+mn-lt"/>
              </a:rPr>
              <a:t>Prevents the team from losing touch with reality.</a:t>
            </a:r>
            <a:endParaRPr lang="en-US"/>
          </a:p>
          <a:p>
            <a:br>
              <a:rPr lang="en-US"/>
            </a:br>
            <a:endParaRPr lang="en-US"/>
          </a:p>
        </p:txBody>
      </p:sp>
    </p:spTree>
    <p:extLst>
      <p:ext uri="{BB962C8B-B14F-4D97-AF65-F5344CB8AC3E}">
        <p14:creationId xmlns:p14="http://schemas.microsoft.com/office/powerpoint/2010/main" val="4293613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A1943-826E-420C-A90B-57ADF75EE24E}"/>
              </a:ext>
            </a:extLst>
          </p:cNvPr>
          <p:cNvSpPr>
            <a:spLocks noGrp="1"/>
          </p:cNvSpPr>
          <p:nvPr>
            <p:ph type="title"/>
          </p:nvPr>
        </p:nvSpPr>
        <p:spPr>
          <a:xfrm>
            <a:off x="913775" y="767255"/>
            <a:ext cx="3935688" cy="2023252"/>
          </a:xfrm>
        </p:spPr>
        <p:txBody>
          <a:bodyPr/>
          <a:lstStyle/>
          <a:p>
            <a:r>
              <a:rPr lang="en-GB" b="1">
                <a:ea typeface="+mj-lt"/>
                <a:cs typeface="+mj-lt"/>
              </a:rPr>
              <a:t>Team Worker</a:t>
            </a:r>
            <a:endParaRPr lang="en-US" b="1"/>
          </a:p>
          <a:p>
            <a:br>
              <a:rPr lang="en-US"/>
            </a:br>
            <a:endParaRPr lang="en-US"/>
          </a:p>
        </p:txBody>
      </p:sp>
      <p:graphicFrame>
        <p:nvGraphicFramePr>
          <p:cNvPr id="6" name="Content Placeholder 2">
            <a:extLst>
              <a:ext uri="{FF2B5EF4-FFF2-40B4-BE49-F238E27FC236}">
                <a16:creationId xmlns:a16="http://schemas.microsoft.com/office/drawing/2014/main" id="{015FE300-6C2C-47EC-8A3B-77CBA45C7C7D}"/>
              </a:ext>
            </a:extLst>
          </p:cNvPr>
          <p:cNvGraphicFramePr>
            <a:graphicFrameLocks noGrp="1"/>
          </p:cNvGraphicFramePr>
          <p:nvPr>
            <p:ph sz="quarter" idx="13"/>
            <p:extLst>
              <p:ext uri="{D42A27DB-BD31-4B8C-83A1-F6EECF244321}">
                <p14:modId xmlns:p14="http://schemas.microsoft.com/office/powerpoint/2010/main" val="3036066188"/>
              </p:ext>
            </p:extLst>
          </p:nvPr>
        </p:nvGraphicFramePr>
        <p:xfrm>
          <a:off x="4920941" y="767576"/>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8C9676AD-8900-433D-B625-1DA27F68C9CB}"/>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Exemplary team member, particularly in times of stress.</a:t>
            </a:r>
            <a:endParaRPr lang="en-US"/>
          </a:p>
          <a:p>
            <a:br>
              <a:rPr lang="en-US"/>
            </a:br>
            <a:endParaRPr lang="en-US"/>
          </a:p>
        </p:txBody>
      </p:sp>
    </p:spTree>
    <p:extLst>
      <p:ext uri="{BB962C8B-B14F-4D97-AF65-F5344CB8AC3E}">
        <p14:creationId xmlns:p14="http://schemas.microsoft.com/office/powerpoint/2010/main" val="2031761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71B75-6B82-4CCA-B539-E929FFF6E966}"/>
              </a:ext>
            </a:extLst>
          </p:cNvPr>
          <p:cNvSpPr>
            <a:spLocks noGrp="1"/>
          </p:cNvSpPr>
          <p:nvPr>
            <p:ph type="title"/>
          </p:nvPr>
        </p:nvSpPr>
        <p:spPr/>
        <p:txBody>
          <a:bodyPr/>
          <a:lstStyle/>
          <a:p>
            <a:r>
              <a:rPr lang="en-GB" b="1">
                <a:ea typeface="+mj-lt"/>
                <a:cs typeface="+mj-lt"/>
              </a:rPr>
              <a:t>Shaper</a:t>
            </a:r>
            <a:endParaRPr lang="en-US" b="1"/>
          </a:p>
          <a:p>
            <a:br>
              <a:rPr lang="en-US"/>
            </a:br>
            <a:endParaRPr lang="en-US"/>
          </a:p>
        </p:txBody>
      </p:sp>
      <p:graphicFrame>
        <p:nvGraphicFramePr>
          <p:cNvPr id="6" name="Content Placeholder 2">
            <a:extLst>
              <a:ext uri="{FF2B5EF4-FFF2-40B4-BE49-F238E27FC236}">
                <a16:creationId xmlns:a16="http://schemas.microsoft.com/office/drawing/2014/main" id="{341F715F-D492-4798-AD75-FAB7E9E4513D}"/>
              </a:ext>
            </a:extLst>
          </p:cNvPr>
          <p:cNvGraphicFramePr>
            <a:graphicFrameLocks noGrp="1"/>
          </p:cNvGraphicFramePr>
          <p:nvPr>
            <p:ph sz="quarter" idx="13"/>
            <p:extLst>
              <p:ext uri="{D42A27DB-BD31-4B8C-83A1-F6EECF244321}">
                <p14:modId xmlns:p14="http://schemas.microsoft.com/office/powerpoint/2010/main" val="3327159668"/>
              </p:ext>
            </p:extLst>
          </p:nvPr>
        </p:nvGraphicFramePr>
        <p:xfrm>
          <a:off x="4857494" y="842772"/>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B6C4E4C7-5232-41F8-B869-388EE78C0AE1}"/>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Can sometimes make the team feel uncomfortable, but makes things happen.</a:t>
            </a:r>
            <a:endParaRPr lang="en-US"/>
          </a:p>
          <a:p>
            <a:br>
              <a:rPr lang="en-US"/>
            </a:br>
            <a:endParaRPr lang="en-US"/>
          </a:p>
        </p:txBody>
      </p:sp>
    </p:spTree>
    <p:extLst>
      <p:ext uri="{BB962C8B-B14F-4D97-AF65-F5344CB8AC3E}">
        <p14:creationId xmlns:p14="http://schemas.microsoft.com/office/powerpoint/2010/main" val="2955629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DFBB-89E3-4F01-BF7A-CCED1B1B028A}"/>
              </a:ext>
            </a:extLst>
          </p:cNvPr>
          <p:cNvSpPr>
            <a:spLocks noGrp="1"/>
          </p:cNvSpPr>
          <p:nvPr>
            <p:ph type="title"/>
          </p:nvPr>
        </p:nvSpPr>
        <p:spPr>
          <a:xfrm>
            <a:off x="913775" y="758497"/>
            <a:ext cx="3935688" cy="2023252"/>
          </a:xfrm>
        </p:spPr>
        <p:txBody>
          <a:bodyPr/>
          <a:lstStyle/>
          <a:p>
            <a:r>
              <a:rPr lang="en-GB" b="1">
                <a:ea typeface="+mj-lt"/>
                <a:cs typeface="+mj-lt"/>
              </a:rPr>
              <a:t>Completer/Finisher</a:t>
            </a:r>
            <a:endParaRPr lang="en-US" b="1"/>
          </a:p>
          <a:p>
            <a:br>
              <a:rPr lang="en-US"/>
            </a:br>
            <a:endParaRPr lang="en-US"/>
          </a:p>
        </p:txBody>
      </p:sp>
      <p:graphicFrame>
        <p:nvGraphicFramePr>
          <p:cNvPr id="6" name="Content Placeholder 2">
            <a:extLst>
              <a:ext uri="{FF2B5EF4-FFF2-40B4-BE49-F238E27FC236}">
                <a16:creationId xmlns:a16="http://schemas.microsoft.com/office/drawing/2014/main" id="{E13DE533-83DF-4D92-8531-A92EA27BCFCA}"/>
              </a:ext>
            </a:extLst>
          </p:cNvPr>
          <p:cNvGraphicFramePr>
            <a:graphicFrameLocks noGrp="1"/>
          </p:cNvGraphicFramePr>
          <p:nvPr>
            <p:ph sz="quarter" idx="13"/>
            <p:extLst>
              <p:ext uri="{D42A27DB-BD31-4B8C-83A1-F6EECF244321}">
                <p14:modId xmlns:p14="http://schemas.microsoft.com/office/powerpoint/2010/main" val="361069252"/>
              </p:ext>
            </p:extLst>
          </p:nvPr>
        </p:nvGraphicFramePr>
        <p:xfrm>
          <a:off x="4965802" y="877486"/>
          <a:ext cx="6200163"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C13C6C22-1EFB-4542-96D6-084DA8E10D29}"/>
              </a:ext>
            </a:extLst>
          </p:cNvPr>
          <p:cNvSpPr>
            <a:spLocks noGrp="1"/>
          </p:cNvSpPr>
          <p:nvPr>
            <p:ph type="body" sz="half" idx="2"/>
          </p:nvPr>
        </p:nvSpPr>
        <p:spPr/>
        <p:txBody>
          <a:bodyPr vert="horz" lIns="91440" tIns="45720" rIns="91440" bIns="45720" rtlCol="0" anchor="t">
            <a:normAutofit/>
          </a:bodyPr>
          <a:lstStyle/>
          <a:p>
            <a:r>
              <a:rPr lang="en-GB" i="1">
                <a:ea typeface="+mn-lt"/>
                <a:cs typeface="+mn-lt"/>
              </a:rPr>
              <a:t>Worries about what might go wrong.</a:t>
            </a:r>
            <a:endParaRPr lang="en-US"/>
          </a:p>
          <a:p>
            <a:r>
              <a:rPr lang="en-GB" i="1">
                <a:ea typeface="+mn-lt"/>
                <a:cs typeface="+mn-lt"/>
              </a:rPr>
              <a:t>Checks every detail.</a:t>
            </a:r>
            <a:endParaRPr lang="en-GB" i="1"/>
          </a:p>
          <a:p>
            <a:r>
              <a:rPr lang="en-GB" i="1">
                <a:ea typeface="+mn-lt"/>
                <a:cs typeface="+mn-lt"/>
              </a:rPr>
              <a:t>Preoccupied with order. </a:t>
            </a:r>
            <a:endParaRPr lang="en-GB">
              <a:ea typeface="+mn-lt"/>
              <a:cs typeface="+mn-lt"/>
            </a:endParaRPr>
          </a:p>
          <a:p>
            <a:r>
              <a:rPr lang="en-GB" i="1">
                <a:ea typeface="+mn-lt"/>
                <a:cs typeface="+mn-lt"/>
              </a:rPr>
              <a:t>maintains a permanent sense of urgency.</a:t>
            </a:r>
            <a:endParaRPr lang="en-GB"/>
          </a:p>
          <a:p>
            <a:br>
              <a:rPr lang="en-US"/>
            </a:br>
            <a:endParaRPr lang="en-US"/>
          </a:p>
        </p:txBody>
      </p:sp>
    </p:spTree>
    <p:extLst>
      <p:ext uri="{BB962C8B-B14F-4D97-AF65-F5344CB8AC3E}">
        <p14:creationId xmlns:p14="http://schemas.microsoft.com/office/powerpoint/2010/main" val="3605393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B056C-DD2D-48E2-8536-F316AD04FBEF}"/>
              </a:ext>
            </a:extLst>
          </p:cNvPr>
          <p:cNvSpPr>
            <a:spLocks noGrp="1"/>
          </p:cNvSpPr>
          <p:nvPr>
            <p:ph type="title"/>
          </p:nvPr>
        </p:nvSpPr>
        <p:spPr/>
        <p:txBody>
          <a:bodyPr/>
          <a:lstStyle/>
          <a:p>
            <a:r>
              <a:rPr lang="en-GB"/>
              <a:t>What makes a great team?</a:t>
            </a:r>
          </a:p>
        </p:txBody>
      </p:sp>
      <p:sp>
        <p:nvSpPr>
          <p:cNvPr id="3" name="Content Placeholder 2">
            <a:extLst>
              <a:ext uri="{FF2B5EF4-FFF2-40B4-BE49-F238E27FC236}">
                <a16:creationId xmlns:a16="http://schemas.microsoft.com/office/drawing/2014/main" id="{731CAE3C-F5F6-41DA-8ED8-5B3C124331A3}"/>
              </a:ext>
            </a:extLst>
          </p:cNvPr>
          <p:cNvSpPr>
            <a:spLocks noGrp="1"/>
          </p:cNvSpPr>
          <p:nvPr>
            <p:ph sz="quarter" idx="13"/>
          </p:nvPr>
        </p:nvSpPr>
        <p:spPr>
          <a:xfrm>
            <a:off x="913774" y="2367092"/>
            <a:ext cx="10451412" cy="1409623"/>
          </a:xfrm>
        </p:spPr>
        <p:txBody>
          <a:bodyPr vert="horz" lIns="91440" tIns="45720" rIns="91440" bIns="45720" rtlCol="0" anchor="t">
            <a:normAutofit fontScale="92500" lnSpcReduction="20000"/>
          </a:bodyPr>
          <a:lstStyle/>
          <a:p>
            <a:pPr marL="0" indent="0">
              <a:buNone/>
            </a:pPr>
            <a:r>
              <a:rPr lang="en-GB">
                <a:ea typeface="+mn-lt"/>
                <a:cs typeface="+mn-lt"/>
              </a:rPr>
              <a:t>“Good teams become great ones when the members trust each other enough to surrender the ‘me’ for the ‘we’.”    </a:t>
            </a:r>
            <a:r>
              <a:rPr lang="en-GB" i="1">
                <a:ea typeface="+mn-lt"/>
                <a:cs typeface="+mn-lt"/>
              </a:rPr>
              <a:t>(Anon)</a:t>
            </a:r>
            <a:endParaRPr lang="en-GB"/>
          </a:p>
          <a:p>
            <a:pPr marL="0" indent="0">
              <a:buClr>
                <a:srgbClr val="000000"/>
              </a:buClr>
              <a:buNone/>
            </a:pPr>
            <a:br>
              <a:rPr lang="en-US"/>
            </a:br>
            <a:endParaRPr lang="en-US"/>
          </a:p>
        </p:txBody>
      </p:sp>
      <p:sp>
        <p:nvSpPr>
          <p:cNvPr id="4" name="TextBox 3">
            <a:extLst>
              <a:ext uri="{FF2B5EF4-FFF2-40B4-BE49-F238E27FC236}">
                <a16:creationId xmlns:a16="http://schemas.microsoft.com/office/drawing/2014/main" id="{0E65EBE9-6BBD-4BB3-919A-72D679DCB594}"/>
              </a:ext>
            </a:extLst>
          </p:cNvPr>
          <p:cNvSpPr txBox="1"/>
          <p:nvPr/>
        </p:nvSpPr>
        <p:spPr>
          <a:xfrm>
            <a:off x="914400" y="3506951"/>
            <a:ext cx="104507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"TEAM</a:t>
            </a:r>
            <a:r>
              <a:rPr lang="en-GB">
                <a:ea typeface="+mn-lt"/>
                <a:cs typeface="+mn-lt"/>
              </a:rPr>
              <a:t> WORKING CAN GIVE A TEAM MEMBER A SENSE OF IDENTITY, SUPPORT, AND FRIENDSHIP." (BOWLER &amp; BRASS, 2006).</a:t>
            </a:r>
          </a:p>
          <a:p>
            <a:br>
              <a:rPr lang="en-US"/>
            </a:br>
            <a:endParaRPr lang="en-US"/>
          </a:p>
        </p:txBody>
      </p:sp>
      <p:sp>
        <p:nvSpPr>
          <p:cNvPr id="5" name="TextBox 4">
            <a:extLst>
              <a:ext uri="{FF2B5EF4-FFF2-40B4-BE49-F238E27FC236}">
                <a16:creationId xmlns:a16="http://schemas.microsoft.com/office/drawing/2014/main" id="{28555CB4-2433-4DCE-9F56-0C3CD7B50EAF}"/>
              </a:ext>
            </a:extLst>
          </p:cNvPr>
          <p:cNvSpPr txBox="1"/>
          <p:nvPr/>
        </p:nvSpPr>
        <p:spPr>
          <a:xfrm>
            <a:off x="873344" y="4639551"/>
            <a:ext cx="104595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"TEAMS EXCEL WHEN YOU CREATE AN ENVIROMENT OF PHYSCOLOGICAL SAFETY." GOOGLE TEAM BUILDING ETHOS.</a:t>
            </a:r>
          </a:p>
        </p:txBody>
      </p:sp>
    </p:spTree>
    <p:extLst>
      <p:ext uri="{BB962C8B-B14F-4D97-AF65-F5344CB8AC3E}">
        <p14:creationId xmlns:p14="http://schemas.microsoft.com/office/powerpoint/2010/main" val="1664689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FEF1-5727-480B-96E5-D6C8FFBFDDC2}"/>
              </a:ext>
            </a:extLst>
          </p:cNvPr>
          <p:cNvSpPr>
            <a:spLocks noGrp="1"/>
          </p:cNvSpPr>
          <p:nvPr>
            <p:ph type="title"/>
          </p:nvPr>
        </p:nvSpPr>
        <p:spPr>
          <a:xfrm>
            <a:off x="913775" y="636034"/>
            <a:ext cx="10364451" cy="1596177"/>
          </a:xfrm>
        </p:spPr>
        <p:txBody>
          <a:bodyPr/>
          <a:lstStyle/>
          <a:p>
            <a:r>
              <a:rPr lang="en-GB"/>
              <a:t>Good teams need to:</a:t>
            </a:r>
          </a:p>
        </p:txBody>
      </p:sp>
      <p:sp>
        <p:nvSpPr>
          <p:cNvPr id="3" name="Content Placeholder 2">
            <a:extLst>
              <a:ext uri="{FF2B5EF4-FFF2-40B4-BE49-F238E27FC236}">
                <a16:creationId xmlns:a16="http://schemas.microsoft.com/office/drawing/2014/main" id="{3EB0CD53-0217-43AF-945D-9ED5763580FB}"/>
              </a:ext>
            </a:extLst>
          </p:cNvPr>
          <p:cNvSpPr>
            <a:spLocks noGrp="1"/>
          </p:cNvSpPr>
          <p:nvPr>
            <p:ph sz="quarter" idx="13"/>
          </p:nvPr>
        </p:nvSpPr>
        <p:spPr>
          <a:xfrm>
            <a:off x="3514725" y="2244725"/>
            <a:ext cx="5397500" cy="3870325"/>
          </a:xfrm>
        </p:spPr>
        <p:txBody>
          <a:bodyPr vert="horz" lIns="91440" tIns="45720" rIns="91440" bIns="45720" rtlCol="0" anchor="t">
            <a:normAutofit fontScale="92500" lnSpcReduction="10000"/>
          </a:bodyPr>
          <a:lstStyle/>
          <a:p>
            <a:r>
              <a:rPr lang="en-GB" i="1">
                <a:ea typeface="+mn-lt"/>
                <a:cs typeface="+mn-lt"/>
              </a:rPr>
              <a:t>Talk straight</a:t>
            </a:r>
            <a:endParaRPr lang="en-GB"/>
          </a:p>
          <a:p>
            <a:pPr>
              <a:buClr>
                <a:srgbClr val="000000"/>
              </a:buClr>
            </a:pPr>
            <a:r>
              <a:rPr lang="en-GB" i="1">
                <a:ea typeface="+mn-lt"/>
                <a:cs typeface="+mn-lt"/>
              </a:rPr>
              <a:t>Demonstrate respect</a:t>
            </a:r>
            <a:endParaRPr lang="en-GB"/>
          </a:p>
          <a:p>
            <a:pPr>
              <a:buClr>
                <a:srgbClr val="000000"/>
              </a:buClr>
            </a:pPr>
            <a:r>
              <a:rPr lang="en-GB" i="1">
                <a:ea typeface="+mn-lt"/>
                <a:cs typeface="+mn-lt"/>
              </a:rPr>
              <a:t>Create transparency</a:t>
            </a:r>
            <a:endParaRPr lang="en-GB"/>
          </a:p>
          <a:p>
            <a:pPr>
              <a:buClr>
                <a:srgbClr val="000000"/>
              </a:buClr>
            </a:pPr>
            <a:r>
              <a:rPr lang="en-GB" i="1">
                <a:ea typeface="+mn-lt"/>
                <a:cs typeface="+mn-lt"/>
              </a:rPr>
              <a:t>Right Wrongs</a:t>
            </a:r>
            <a:endParaRPr lang="en-GB"/>
          </a:p>
          <a:p>
            <a:pPr>
              <a:buClr>
                <a:srgbClr val="000000"/>
              </a:buClr>
            </a:pPr>
            <a:r>
              <a:rPr lang="en-GB" i="1">
                <a:ea typeface="+mn-lt"/>
                <a:cs typeface="+mn-lt"/>
              </a:rPr>
              <a:t>Show loyalty</a:t>
            </a:r>
            <a:endParaRPr lang="en-GB"/>
          </a:p>
          <a:p>
            <a:pPr>
              <a:buClr>
                <a:srgbClr val="000000"/>
              </a:buClr>
            </a:pPr>
            <a:r>
              <a:rPr lang="en-GB" i="1">
                <a:ea typeface="+mn-lt"/>
                <a:cs typeface="+mn-lt"/>
              </a:rPr>
              <a:t>Deliver results</a:t>
            </a:r>
            <a:endParaRPr lang="en-GB"/>
          </a:p>
          <a:p>
            <a:pPr>
              <a:buClr>
                <a:srgbClr val="000000"/>
              </a:buClr>
            </a:pPr>
            <a:r>
              <a:rPr lang="en-GB" i="1">
                <a:ea typeface="+mn-lt"/>
                <a:cs typeface="+mn-lt"/>
              </a:rPr>
              <a:t>Get better</a:t>
            </a:r>
            <a:endParaRPr lang="en-GB"/>
          </a:p>
          <a:p>
            <a:r>
              <a:rPr lang="en-GB" i="1">
                <a:ea typeface="+mn-lt"/>
                <a:cs typeface="+mn-lt"/>
              </a:rPr>
              <a:t>ABOVE ALL THERE NEEDS TO BE TRUST.</a:t>
            </a:r>
            <a:br>
              <a:rPr lang="en-US"/>
            </a:br>
            <a:endParaRPr lang="en-US"/>
          </a:p>
        </p:txBody>
      </p:sp>
      <p:sp>
        <p:nvSpPr>
          <p:cNvPr id="4" name="TextBox 3">
            <a:extLst>
              <a:ext uri="{FF2B5EF4-FFF2-40B4-BE49-F238E27FC236}">
                <a16:creationId xmlns:a16="http://schemas.microsoft.com/office/drawing/2014/main" id="{0EBAA658-19F1-4BE2-BC1C-E18627B2F861}"/>
              </a:ext>
            </a:extLst>
          </p:cNvPr>
          <p:cNvSpPr txBox="1"/>
          <p:nvPr/>
        </p:nvSpPr>
        <p:spPr>
          <a:xfrm>
            <a:off x="5872163" y="2244725"/>
            <a:ext cx="4249738" cy="9223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i="1"/>
          </a:p>
          <a:p>
            <a:br>
              <a:rPr lang="en-US"/>
            </a:br>
            <a:endParaRPr lang="en-US"/>
          </a:p>
        </p:txBody>
      </p:sp>
    </p:spTree>
    <p:extLst>
      <p:ext uri="{BB962C8B-B14F-4D97-AF65-F5344CB8AC3E}">
        <p14:creationId xmlns:p14="http://schemas.microsoft.com/office/powerpoint/2010/main" val="1353933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7B330-E96F-460B-AC9D-0410F4E7CAD6}"/>
              </a:ext>
            </a:extLst>
          </p:cNvPr>
          <p:cNvSpPr>
            <a:spLocks noGrp="1"/>
          </p:cNvSpPr>
          <p:nvPr>
            <p:ph type="title"/>
          </p:nvPr>
        </p:nvSpPr>
        <p:spPr>
          <a:xfrm>
            <a:off x="913775" y="618517"/>
            <a:ext cx="10364451" cy="1596177"/>
          </a:xfrm>
        </p:spPr>
        <p:txBody>
          <a:bodyPr>
            <a:normAutofit/>
          </a:bodyPr>
          <a:lstStyle/>
          <a:p>
            <a:r>
              <a:rPr lang="en-GB"/>
              <a:t>Why teams fail</a:t>
            </a:r>
          </a:p>
        </p:txBody>
      </p:sp>
      <p:graphicFrame>
        <p:nvGraphicFramePr>
          <p:cNvPr id="17" name="Content Placeholder 2">
            <a:extLst>
              <a:ext uri="{FF2B5EF4-FFF2-40B4-BE49-F238E27FC236}">
                <a16:creationId xmlns:a16="http://schemas.microsoft.com/office/drawing/2014/main" id="{BAC6A631-3412-4E8E-8676-B7B6E610B008}"/>
              </a:ext>
            </a:extLst>
          </p:cNvPr>
          <p:cNvGraphicFramePr>
            <a:graphicFrameLocks noGrp="1"/>
          </p:cNvGraphicFramePr>
          <p:nvPr>
            <p:ph sz="quarter" idx="13"/>
            <p:extLst>
              <p:ext uri="{D42A27DB-BD31-4B8C-83A1-F6EECF244321}">
                <p14:modId xmlns:p14="http://schemas.microsoft.com/office/powerpoint/2010/main" val="4037393816"/>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9743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9C3DA9EE-ACE3-4019-B193-CA745DB9FCF8}"/>
              </a:ext>
            </a:extLst>
          </p:cNvPr>
          <p:cNvSpPr>
            <a:spLocks noGrp="1"/>
          </p:cNvSpPr>
          <p:nvPr>
            <p:ph type="title"/>
          </p:nvPr>
        </p:nvSpPr>
        <p:spPr>
          <a:xfrm>
            <a:off x="641074" y="1419900"/>
            <a:ext cx="2844002" cy="4018201"/>
          </a:xfrm>
        </p:spPr>
        <p:txBody>
          <a:bodyPr>
            <a:normAutofit/>
          </a:bodyPr>
          <a:lstStyle/>
          <a:p>
            <a:pPr algn="l"/>
            <a:r>
              <a:rPr lang="en-GB" sz="4100"/>
              <a:t>Resolving conflict</a:t>
            </a:r>
          </a:p>
        </p:txBody>
      </p:sp>
      <p:sp>
        <p:nvSpPr>
          <p:cNvPr id="3" name="Content Placeholder 2">
            <a:extLst>
              <a:ext uri="{FF2B5EF4-FFF2-40B4-BE49-F238E27FC236}">
                <a16:creationId xmlns:a16="http://schemas.microsoft.com/office/drawing/2014/main" id="{62804466-6939-48CA-A469-3C8AFFFE86E7}"/>
              </a:ext>
            </a:extLst>
          </p:cNvPr>
          <p:cNvSpPr>
            <a:spLocks noGrp="1"/>
          </p:cNvSpPr>
          <p:nvPr>
            <p:ph sz="quarter" idx="13"/>
          </p:nvPr>
        </p:nvSpPr>
        <p:spPr>
          <a:xfrm>
            <a:off x="4701008" y="1193576"/>
            <a:ext cx="6576591" cy="4470850"/>
          </a:xfrm>
        </p:spPr>
        <p:txBody>
          <a:bodyPr vert="horz" lIns="91440" tIns="45720" rIns="91440" bIns="45720" rtlCol="0" anchor="ctr">
            <a:normAutofit/>
          </a:bodyPr>
          <a:lstStyle/>
          <a:p>
            <a:pPr marL="0" indent="0">
              <a:buNone/>
            </a:pPr>
            <a:r>
              <a:rPr lang="en-GB" i="1">
                <a:ea typeface="+mn-lt"/>
                <a:cs typeface="+mn-lt"/>
              </a:rPr>
              <a:t>The key to overcoming conflict is:</a:t>
            </a:r>
            <a:endParaRPr lang="en-GB"/>
          </a:p>
          <a:p>
            <a:pPr>
              <a:buClr>
                <a:srgbClr val="000000"/>
              </a:buClr>
            </a:pPr>
            <a:r>
              <a:rPr lang="en-GB" i="1">
                <a:ea typeface="+mn-lt"/>
                <a:cs typeface="+mn-lt"/>
              </a:rPr>
              <a:t>Recognising that there is conflict.</a:t>
            </a:r>
            <a:endParaRPr lang="en-GB"/>
          </a:p>
          <a:p>
            <a:pPr>
              <a:buClr>
                <a:srgbClr val="000000"/>
              </a:buClr>
            </a:pPr>
            <a:r>
              <a:rPr lang="en-GB" i="1">
                <a:ea typeface="+mn-lt"/>
                <a:cs typeface="+mn-lt"/>
              </a:rPr>
              <a:t>Communicating openly and constructively to discuss the impact and the issues.</a:t>
            </a:r>
            <a:endParaRPr lang="en-GB"/>
          </a:p>
          <a:p>
            <a:pPr>
              <a:buClr>
                <a:srgbClr val="000000"/>
              </a:buClr>
            </a:pPr>
            <a:r>
              <a:rPr lang="en-GB" i="1">
                <a:ea typeface="+mn-lt"/>
                <a:cs typeface="+mn-lt"/>
              </a:rPr>
              <a:t>Working together to resolve it.</a:t>
            </a:r>
            <a:endParaRPr lang="en-GB"/>
          </a:p>
          <a:p>
            <a:pPr>
              <a:buClr>
                <a:srgbClr val="000000"/>
              </a:buClr>
            </a:pPr>
            <a:r>
              <a:rPr lang="en-GB" i="1">
                <a:ea typeface="+mn-lt"/>
                <a:cs typeface="+mn-lt"/>
              </a:rPr>
              <a:t>understanding what the issues are, and then work to resolve them for the benefit of the team and the individuals.</a:t>
            </a:r>
            <a:endParaRPr lang="en-GB"/>
          </a:p>
          <a:p>
            <a:pPr marL="0" indent="0">
              <a:buClr>
                <a:srgbClr val="000000"/>
              </a:buClr>
              <a:buNone/>
            </a:pPr>
            <a:br>
              <a:rPr lang="en-US"/>
            </a:br>
            <a:endParaRPr lang="en-US"/>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9222186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7845-07DF-4C8F-A1FF-51361E7EDDC2}"/>
              </a:ext>
            </a:extLst>
          </p:cNvPr>
          <p:cNvSpPr>
            <a:spLocks noGrp="1"/>
          </p:cNvSpPr>
          <p:nvPr>
            <p:ph type="title"/>
          </p:nvPr>
        </p:nvSpPr>
        <p:spPr/>
        <p:txBody>
          <a:bodyPr/>
          <a:lstStyle/>
          <a:p>
            <a:r>
              <a:rPr lang="en-GB" dirty="0"/>
              <a:t>Any questions?</a:t>
            </a:r>
            <a:br>
              <a:rPr lang="en-GB" dirty="0"/>
            </a:br>
            <a:endParaRPr lang="en-GB" dirty="0"/>
          </a:p>
        </p:txBody>
      </p:sp>
      <p:sp>
        <p:nvSpPr>
          <p:cNvPr id="4" name="Content Placeholder 3">
            <a:extLst>
              <a:ext uri="{FF2B5EF4-FFF2-40B4-BE49-F238E27FC236}">
                <a16:creationId xmlns:a16="http://schemas.microsoft.com/office/drawing/2014/main" id="{EF65F37F-62B8-4810-9145-463FEFD46A09}"/>
              </a:ext>
            </a:extLst>
          </p:cNvPr>
          <p:cNvSpPr>
            <a:spLocks noGrp="1"/>
          </p:cNvSpPr>
          <p:nvPr>
            <p:ph sz="quarter" idx="14"/>
          </p:nvPr>
        </p:nvSpPr>
        <p:spPr/>
        <p:txBody>
          <a:bodyPr vert="horz" lIns="91440" tIns="45720" rIns="91440" bIns="45720" rtlCol="0" anchor="t">
            <a:normAutofit/>
          </a:bodyPr>
          <a:lstStyle/>
          <a:p>
            <a:pPr marL="0" indent="0">
              <a:buNone/>
            </a:pPr>
            <a:endParaRPr lang="en-GB" dirty="0"/>
          </a:p>
          <a:p>
            <a:pPr>
              <a:buClr>
                <a:srgbClr val="000000"/>
              </a:buClr>
            </a:pPr>
            <a:endParaRPr lang="en-GB" dirty="0"/>
          </a:p>
        </p:txBody>
      </p:sp>
    </p:spTree>
    <p:extLst>
      <p:ext uri="{BB962C8B-B14F-4D97-AF65-F5344CB8AC3E}">
        <p14:creationId xmlns:p14="http://schemas.microsoft.com/office/powerpoint/2010/main" val="1906296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C0D930BE-F9A4-4BAF-BADA-CA7C30DF7CED}"/>
              </a:ext>
            </a:extLst>
          </p:cNvPr>
          <p:cNvSpPr>
            <a:spLocks noGrp="1"/>
          </p:cNvSpPr>
          <p:nvPr>
            <p:ph type="title"/>
          </p:nvPr>
        </p:nvSpPr>
        <p:spPr>
          <a:xfrm>
            <a:off x="641074" y="1419900"/>
            <a:ext cx="2844002" cy="4018201"/>
          </a:xfrm>
        </p:spPr>
        <p:txBody>
          <a:bodyPr>
            <a:normAutofit/>
          </a:bodyPr>
          <a:lstStyle/>
          <a:p>
            <a:pPr algn="l"/>
            <a:r>
              <a:rPr lang="en-GB" sz="4100"/>
              <a:t>references</a:t>
            </a:r>
          </a:p>
        </p:txBody>
      </p:sp>
      <p:sp>
        <p:nvSpPr>
          <p:cNvPr id="3" name="Content Placeholder 2">
            <a:extLst>
              <a:ext uri="{FF2B5EF4-FFF2-40B4-BE49-F238E27FC236}">
                <a16:creationId xmlns:a16="http://schemas.microsoft.com/office/drawing/2014/main" id="{31EFE99C-001D-470A-BDB1-C242ACAEF938}"/>
              </a:ext>
            </a:extLst>
          </p:cNvPr>
          <p:cNvSpPr>
            <a:spLocks noGrp="1"/>
          </p:cNvSpPr>
          <p:nvPr>
            <p:ph sz="quarter" idx="13"/>
          </p:nvPr>
        </p:nvSpPr>
        <p:spPr>
          <a:xfrm>
            <a:off x="4499559" y="1079715"/>
            <a:ext cx="6576591" cy="6450297"/>
          </a:xfrm>
        </p:spPr>
        <p:txBody>
          <a:bodyPr anchor="ctr">
            <a:normAutofit/>
          </a:bodyPr>
          <a:lstStyle/>
          <a:p>
            <a:r>
              <a:rPr lang="en-GB" sz="1400">
                <a:ea typeface="+mn-lt"/>
                <a:cs typeface="+mn-lt"/>
              </a:rPr>
              <a:t>ARTICLE "WHAT GOOGLE LEARNED FROM ITS QUEST TO BUILD THE PERFECT TEAM", NEW YORK TIMES MAGAZINE, 2016 </a:t>
            </a:r>
            <a:endParaRPr lang="en-GB" sz="1400"/>
          </a:p>
          <a:p>
            <a:pPr>
              <a:buClr>
                <a:srgbClr val="000000"/>
              </a:buClr>
            </a:pPr>
            <a:r>
              <a:rPr lang="en-GB" sz="1400">
                <a:ea typeface="+mn-lt"/>
                <a:cs typeface="+mn-lt"/>
              </a:rPr>
              <a:t>BELBIN, R. MEREDITH, MANAGEMENT TEAMS: WHY THEY SUCCEED OR FAIL. BUTTERWORTH HEINEMANN, 3RD ED., 2010 </a:t>
            </a:r>
            <a:endParaRPr lang="en-GB"/>
          </a:p>
          <a:p>
            <a:pPr>
              <a:buClr>
                <a:srgbClr val="000000"/>
              </a:buClr>
            </a:pPr>
            <a:r>
              <a:rPr lang="en-GB" sz="1400">
                <a:ea typeface="+mn-lt"/>
                <a:cs typeface="+mn-lt"/>
              </a:rPr>
              <a:t>BOWLER, M. &amp; BRASS, D. J. (2006). RELATIONAL CORRELATES OF INTERPERSONAL CITIZENSHIP BEHAVIOR, A SOCIAL NETWORK PERSPECTIVE. JOURNAL OF APPLIED PSYCHOLOGY, 91, 70-82. </a:t>
            </a:r>
            <a:endParaRPr lang="en-GB"/>
          </a:p>
          <a:p>
            <a:pPr>
              <a:buClr>
                <a:srgbClr val="000000"/>
              </a:buClr>
            </a:pPr>
            <a:r>
              <a:rPr lang="en-GB" sz="1400">
                <a:ea typeface="+mn-lt"/>
                <a:cs typeface="+mn-lt"/>
              </a:rPr>
              <a:t>BRAY &amp; BRAWLEY, 2002, ROLE EFFICACY, ROLE CLARITY, AND ROLE PERFORMANCE EFFECTIVENESS P. 234 </a:t>
            </a:r>
            <a:endParaRPr lang="en-GB"/>
          </a:p>
          <a:p>
            <a:pPr>
              <a:buClr>
                <a:srgbClr val="000000"/>
              </a:buClr>
            </a:pPr>
            <a:r>
              <a:rPr lang="en-GB" sz="1400">
                <a:ea typeface="+mn-lt"/>
                <a:cs typeface="+mn-lt"/>
              </a:rPr>
              <a:t>COVEY, S.M.R. 2006, “THE SPEED OF TRUST: THE ONE THING THAT CHANGES EVERYTHING” SIMON &amp; SCHUSTER, NEW YORK; LONDON </a:t>
            </a:r>
            <a:endParaRPr lang="en-GB"/>
          </a:p>
          <a:p>
            <a:pPr>
              <a:buClr>
                <a:srgbClr val="000000"/>
              </a:buClr>
            </a:pPr>
            <a:r>
              <a:rPr lang="en-GB" sz="1400">
                <a:ea typeface="+mn-lt"/>
                <a:cs typeface="+mn-lt"/>
              </a:rPr>
              <a:t>MAUND, A, ET AL, CERTIFICATE IN HIGHER EDUCATION: SKILLS FOR THE WORKPLACE</a:t>
            </a:r>
            <a:endParaRPr lang="en-GB"/>
          </a:p>
          <a:p>
            <a:pPr>
              <a:buClr>
                <a:srgbClr val="000000"/>
              </a:buClr>
            </a:pPr>
            <a:r>
              <a:rPr lang="en-GB" sz="1400">
                <a:ea typeface="+mn-lt"/>
                <a:cs typeface="+mn-lt"/>
              </a:rPr>
              <a:t>MORGAN, P (2017) THE BUSINESS STUDENTS GUIDE TO STUDY AND EMPLOYABILITY, P. 206 – 207 </a:t>
            </a:r>
            <a:endParaRPr lang="en-GB"/>
          </a:p>
          <a:p>
            <a:pPr>
              <a:buClr>
                <a:srgbClr val="000000"/>
              </a:buClr>
            </a:pPr>
            <a:r>
              <a:rPr lang="en-GB" sz="1400">
                <a:ea typeface="+mn-lt"/>
                <a:cs typeface="+mn-lt"/>
              </a:rPr>
              <a:t>MORGAN, P (2017) THE BUSINESS STUDENTS GUIDE TO STUDY AND EMPLOYABILITY, P. 210 – 211 </a:t>
            </a:r>
            <a:endParaRPr lang="en-GB"/>
          </a:p>
          <a:p>
            <a:pPr>
              <a:buClr>
                <a:srgbClr val="000000"/>
              </a:buClr>
            </a:pPr>
            <a:r>
              <a:rPr lang="en-GB" sz="1400">
                <a:ea typeface="+mn-lt"/>
                <a:cs typeface="+mn-lt"/>
              </a:rPr>
              <a:t>MUCHINSKY, P. (2003) PSYCHOLOGY APPLIED TO WORK (7TH EDITION) </a:t>
            </a:r>
            <a:endParaRPr lang="en-GB"/>
          </a:p>
          <a:p>
            <a:pPr>
              <a:buClr>
                <a:srgbClr val="000000"/>
              </a:buClr>
            </a:pPr>
            <a:r>
              <a:rPr lang="en-GB" sz="1400">
                <a:ea typeface="+mn-lt"/>
                <a:cs typeface="+mn-lt"/>
              </a:rPr>
              <a:t>TUCKMAN, BRUCE W. (1965) 'DEVELOPMENTAL SEQUENCE IN SMALL GROUPS',  PSYCHOLOGICAL BULLETIN, 63, 384-399. </a:t>
            </a:r>
            <a:endParaRPr lang="en-GB"/>
          </a:p>
          <a:p>
            <a:pPr>
              <a:buClr>
                <a:srgbClr val="000000"/>
              </a:buClr>
            </a:pPr>
            <a:endParaRPr lang="en-GB" sz="1400"/>
          </a:p>
          <a:p>
            <a:pPr>
              <a:buClr>
                <a:srgbClr val="000000"/>
              </a:buClr>
            </a:pPr>
            <a:endParaRPr lang="en-US" sz="1400"/>
          </a:p>
          <a:p>
            <a:pPr>
              <a:buClr>
                <a:srgbClr val="000000"/>
              </a:buClr>
            </a:pPr>
            <a:endParaRPr lang="en-US" sz="1400"/>
          </a:p>
          <a:p>
            <a:pPr>
              <a:buClr>
                <a:srgbClr val="000000"/>
              </a:buClr>
            </a:pPr>
            <a:endParaRPr lang="en-US" sz="140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507327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CB82EF-8EFE-410B-B23E-A491EC9D9279}"/>
              </a:ext>
            </a:extLst>
          </p:cNvPr>
          <p:cNvSpPr txBox="1"/>
          <p:nvPr/>
        </p:nvSpPr>
        <p:spPr>
          <a:xfrm>
            <a:off x="5456321" y="19250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t>Feedback</a:t>
            </a:r>
          </a:p>
        </p:txBody>
      </p:sp>
      <p:sp>
        <p:nvSpPr>
          <p:cNvPr id="3" name="TextBox 2">
            <a:extLst>
              <a:ext uri="{FF2B5EF4-FFF2-40B4-BE49-F238E27FC236}">
                <a16:creationId xmlns:a16="http://schemas.microsoft.com/office/drawing/2014/main" id="{179B10C7-40A9-4B4D-9C52-6B05F35D329F}"/>
              </a:ext>
            </a:extLst>
          </p:cNvPr>
          <p:cNvSpPr txBox="1"/>
          <p:nvPr/>
        </p:nvSpPr>
        <p:spPr>
          <a:xfrm>
            <a:off x="1147511" y="9328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did I come across?</a:t>
            </a:r>
          </a:p>
        </p:txBody>
      </p:sp>
      <p:sp>
        <p:nvSpPr>
          <p:cNvPr id="4" name="TextBox 3">
            <a:extLst>
              <a:ext uri="{FF2B5EF4-FFF2-40B4-BE49-F238E27FC236}">
                <a16:creationId xmlns:a16="http://schemas.microsoft.com/office/drawing/2014/main" id="{AF87BC42-B5C7-4DD8-9030-F685FA4785DF}"/>
              </a:ext>
            </a:extLst>
          </p:cNvPr>
          <p:cNvSpPr txBox="1"/>
          <p:nvPr/>
        </p:nvSpPr>
        <p:spPr>
          <a:xfrm>
            <a:off x="1119206" y="2199848"/>
            <a:ext cx="31943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was my tone and pace?</a:t>
            </a:r>
          </a:p>
        </p:txBody>
      </p:sp>
      <p:sp>
        <p:nvSpPr>
          <p:cNvPr id="5" name="TextBox 4">
            <a:extLst>
              <a:ext uri="{FF2B5EF4-FFF2-40B4-BE49-F238E27FC236}">
                <a16:creationId xmlns:a16="http://schemas.microsoft.com/office/drawing/2014/main" id="{1639BA1E-75D8-4CEA-8985-3D24CEE8A68F}"/>
              </a:ext>
            </a:extLst>
          </p:cNvPr>
          <p:cNvSpPr txBox="1"/>
          <p:nvPr/>
        </p:nvSpPr>
        <p:spPr>
          <a:xfrm>
            <a:off x="1112420" y="351873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could I improve on?</a:t>
            </a:r>
          </a:p>
        </p:txBody>
      </p:sp>
      <p:sp>
        <p:nvSpPr>
          <p:cNvPr id="6" name="TextBox 5">
            <a:extLst>
              <a:ext uri="{FF2B5EF4-FFF2-40B4-BE49-F238E27FC236}">
                <a16:creationId xmlns:a16="http://schemas.microsoft.com/office/drawing/2014/main" id="{BACC4A0B-7EE5-4EA9-A7B7-6799A52F6F39}"/>
              </a:ext>
            </a:extLst>
          </p:cNvPr>
          <p:cNvSpPr txBox="1"/>
          <p:nvPr/>
        </p:nvSpPr>
        <p:spPr>
          <a:xfrm>
            <a:off x="1114926" y="4828331"/>
            <a:ext cx="38561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would you have done differently?</a:t>
            </a:r>
          </a:p>
        </p:txBody>
      </p:sp>
      <p:sp>
        <p:nvSpPr>
          <p:cNvPr id="7" name="Rectangle: Rounded Corners 6">
            <a:extLst>
              <a:ext uri="{FF2B5EF4-FFF2-40B4-BE49-F238E27FC236}">
                <a16:creationId xmlns:a16="http://schemas.microsoft.com/office/drawing/2014/main" id="{E3713DB6-31A5-4250-9A3B-18394926EEA2}"/>
              </a:ext>
            </a:extLst>
          </p:cNvPr>
          <p:cNvSpPr/>
          <p:nvPr/>
        </p:nvSpPr>
        <p:spPr>
          <a:xfrm>
            <a:off x="1150434" y="1308410"/>
            <a:ext cx="8205437"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48AFAB2A-27DC-4C6C-A45E-10AD336E9FAD}"/>
              </a:ext>
            </a:extLst>
          </p:cNvPr>
          <p:cNvSpPr/>
          <p:nvPr/>
        </p:nvSpPr>
        <p:spPr>
          <a:xfrm>
            <a:off x="1175989" y="2560599"/>
            <a:ext cx="8177559"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A5AA7183-B14F-4BBD-A377-BC8131344CEA}"/>
              </a:ext>
            </a:extLst>
          </p:cNvPr>
          <p:cNvSpPr/>
          <p:nvPr/>
        </p:nvSpPr>
        <p:spPr>
          <a:xfrm>
            <a:off x="1179474" y="3883645"/>
            <a:ext cx="8177560"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D18FA63D-4037-40CF-B7D7-CEE5DEFE70E1}"/>
              </a:ext>
            </a:extLst>
          </p:cNvPr>
          <p:cNvSpPr/>
          <p:nvPr/>
        </p:nvSpPr>
        <p:spPr>
          <a:xfrm>
            <a:off x="1173666" y="5188105"/>
            <a:ext cx="8177560"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4072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9C625-F2E0-49B2-9E33-4A244BD3D05C}"/>
              </a:ext>
            </a:extLst>
          </p:cNvPr>
          <p:cNvSpPr>
            <a:spLocks noGrp="1"/>
          </p:cNvSpPr>
          <p:nvPr>
            <p:ph type="title"/>
          </p:nvPr>
        </p:nvSpPr>
        <p:spPr/>
        <p:txBody>
          <a:bodyPr/>
          <a:lstStyle/>
          <a:p>
            <a:r>
              <a:rPr lang="en-GB"/>
              <a:t>Timelapse</a:t>
            </a:r>
          </a:p>
        </p:txBody>
      </p:sp>
      <p:sp>
        <p:nvSpPr>
          <p:cNvPr id="3" name="Content Placeholder 2">
            <a:extLst>
              <a:ext uri="{FF2B5EF4-FFF2-40B4-BE49-F238E27FC236}">
                <a16:creationId xmlns:a16="http://schemas.microsoft.com/office/drawing/2014/main" id="{3EC1B825-A10A-47D9-8AF4-FC3598B97175}"/>
              </a:ext>
            </a:extLst>
          </p:cNvPr>
          <p:cNvSpPr>
            <a:spLocks noGrp="1"/>
          </p:cNvSpPr>
          <p:nvPr>
            <p:ph sz="quarter" idx="13"/>
          </p:nvPr>
        </p:nvSpPr>
        <p:spPr/>
        <p:txBody>
          <a:bodyPr vert="horz" lIns="91440" tIns="45720" rIns="91440" bIns="45720" rtlCol="0" anchor="t">
            <a:normAutofit/>
          </a:bodyPr>
          <a:lstStyle/>
          <a:p>
            <a:endParaRPr lang="en-GB"/>
          </a:p>
          <a:p>
            <a:pPr marL="0" indent="0">
              <a:buClr>
                <a:srgbClr val="000000"/>
              </a:buClr>
              <a:buNone/>
            </a:pPr>
            <a:endParaRPr lang="en-GB"/>
          </a:p>
        </p:txBody>
      </p:sp>
      <p:sp>
        <p:nvSpPr>
          <p:cNvPr id="4" name="Content Placeholder 3">
            <a:extLst>
              <a:ext uri="{FF2B5EF4-FFF2-40B4-BE49-F238E27FC236}">
                <a16:creationId xmlns:a16="http://schemas.microsoft.com/office/drawing/2014/main" id="{5604F187-5DA7-47A0-A285-7216C69BC7EA}"/>
              </a:ext>
            </a:extLst>
          </p:cNvPr>
          <p:cNvSpPr>
            <a:spLocks noGrp="1"/>
          </p:cNvSpPr>
          <p:nvPr>
            <p:ph sz="quarter" idx="14"/>
          </p:nvPr>
        </p:nvSpPr>
        <p:spPr>
          <a:xfrm>
            <a:off x="1163444" y="2209116"/>
            <a:ext cx="7202855" cy="2569181"/>
          </a:xfrm>
        </p:spPr>
        <p:txBody>
          <a:bodyPr vert="horz" lIns="91440" tIns="45720" rIns="91440" bIns="45720" rtlCol="0" anchor="t">
            <a:normAutofit/>
          </a:bodyPr>
          <a:lstStyle/>
          <a:p>
            <a:r>
              <a:rPr lang="en-GB" dirty="0">
                <a:ea typeface="+mn-lt"/>
                <a:cs typeface="+mn-lt"/>
              </a:rPr>
              <a:t>WHAT IS A TEAM                        Slide 4-5               2 mins</a:t>
            </a:r>
            <a:endParaRPr lang="en-US" dirty="0">
              <a:ea typeface="+mn-lt"/>
              <a:cs typeface="+mn-lt"/>
            </a:endParaRPr>
          </a:p>
          <a:p>
            <a:pPr>
              <a:buClr>
                <a:srgbClr val="000000"/>
              </a:buClr>
            </a:pPr>
            <a:r>
              <a:rPr lang="en-GB" dirty="0">
                <a:ea typeface="+mn-lt"/>
                <a:cs typeface="+mn-lt"/>
              </a:rPr>
              <a:t>FORMING A TEAM                      slide 6-8               3 mins</a:t>
            </a:r>
          </a:p>
          <a:p>
            <a:pPr>
              <a:buClr>
                <a:srgbClr val="000000"/>
              </a:buClr>
            </a:pPr>
            <a:r>
              <a:rPr lang="en-GB" dirty="0">
                <a:ea typeface="+mn-lt"/>
                <a:cs typeface="+mn-lt"/>
              </a:rPr>
              <a:t>TEAM ROLES                               slide 9-17             3 mins</a:t>
            </a:r>
          </a:p>
          <a:p>
            <a:pPr>
              <a:buClr>
                <a:srgbClr val="000000"/>
              </a:buClr>
            </a:pPr>
            <a:r>
              <a:rPr lang="en-GB" dirty="0">
                <a:ea typeface="+mn-lt"/>
                <a:cs typeface="+mn-lt"/>
              </a:rPr>
              <a:t>WHAT MAKES A GREAT TEAM      slide 18-19           2 mins</a:t>
            </a:r>
          </a:p>
          <a:p>
            <a:pPr>
              <a:buClr>
                <a:srgbClr val="000000"/>
              </a:buClr>
            </a:pPr>
            <a:r>
              <a:rPr lang="en-GB" dirty="0">
                <a:ea typeface="+mn-lt"/>
                <a:cs typeface="+mn-lt"/>
              </a:rPr>
              <a:t>WHY TEAMS FAIL                        slide 20-21           2 mins</a:t>
            </a:r>
          </a:p>
          <a:p>
            <a:pPr marL="0" indent="0">
              <a:buClr>
                <a:srgbClr val="000000"/>
              </a:buClr>
              <a:buNone/>
            </a:pPr>
            <a:endParaRPr lang="en-GB"/>
          </a:p>
        </p:txBody>
      </p:sp>
      <p:sp>
        <p:nvSpPr>
          <p:cNvPr id="5" name="TextBox 4">
            <a:extLst>
              <a:ext uri="{FF2B5EF4-FFF2-40B4-BE49-F238E27FC236}">
                <a16:creationId xmlns:a16="http://schemas.microsoft.com/office/drawing/2014/main" id="{4681C461-F363-49A3-917C-57CBE94838B8}"/>
              </a:ext>
            </a:extLst>
          </p:cNvPr>
          <p:cNvSpPr txBox="1"/>
          <p:nvPr/>
        </p:nvSpPr>
        <p:spPr>
          <a:xfrm rot="-10800000" flipV="1">
            <a:off x="5281961" y="1999269"/>
            <a:ext cx="28082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6173990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TC104033925[[fn=Droplet]]</Template>
  <Application>Microsoft Office PowerPoint</Application>
  <PresentationFormat>Widescreen</PresentationFormat>
  <Slides>25</Slides>
  <Notes>14</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Droplet</vt:lpstr>
      <vt:lpstr>Effective Team Working </vt:lpstr>
      <vt:lpstr>PowerPoint Presentation</vt:lpstr>
      <vt:lpstr>Contents</vt:lpstr>
      <vt:lpstr>What is a team?</vt:lpstr>
      <vt:lpstr>Teams vs groups</vt:lpstr>
      <vt:lpstr>PowerPoint Presentation</vt:lpstr>
      <vt:lpstr>PowerPoint Presentation</vt:lpstr>
      <vt:lpstr>PowerPoint Presentation</vt:lpstr>
      <vt:lpstr> R. Meredith Belbin  Father of Team Role Theory </vt:lpstr>
      <vt:lpstr>Coordinator  </vt:lpstr>
      <vt:lpstr>Implementer  </vt:lpstr>
      <vt:lpstr>PLANT</vt:lpstr>
      <vt:lpstr>Monitor/Evaluator  </vt:lpstr>
      <vt:lpstr>Resource Investigator</vt:lpstr>
      <vt:lpstr>Team Worker  </vt:lpstr>
      <vt:lpstr>Shaper  </vt:lpstr>
      <vt:lpstr>Completer/Finisher  </vt:lpstr>
      <vt:lpstr>What makes a great team?</vt:lpstr>
      <vt:lpstr>Good teams need to:</vt:lpstr>
      <vt:lpstr>Why teams fail</vt:lpstr>
      <vt:lpstr>Resolving conflict</vt:lpstr>
      <vt:lpstr>Any questions? </vt:lpstr>
      <vt:lpstr>references</vt:lpstr>
      <vt:lpstr>PowerPoint Presentation</vt:lpstr>
      <vt:lpstr>Timelapse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111</cp:revision>
  <dcterms:created xsi:type="dcterms:W3CDTF">2021-05-14T08:33:40Z</dcterms:created>
  <dcterms:modified xsi:type="dcterms:W3CDTF">2021-05-20T14:56:06Z</dcterms:modified>
</cp:coreProperties>
</file>