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6"/>
  </p:handoutMasterIdLst>
  <p:sldIdLst>
    <p:sldId id="256" r:id="rId2"/>
    <p:sldId id="257" r:id="rId3"/>
    <p:sldId id="258" r:id="rId4"/>
    <p:sldId id="259" r:id="rId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B36984-159A-4A2C-A572-2163CF8D7801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EF8344-DDA5-41FD-9252-A0AEA4955E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1034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57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628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579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947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0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12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010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191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789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88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6355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00865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906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4616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1371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808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421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6E717AC-93AF-435B-8059-09EB14D714FE}" type="datetimeFigureOut">
              <a:rPr lang="en-GB" smtClean="0"/>
              <a:t>31/01/2018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E5009-1334-489D-B77B-C2E92EECE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0693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few first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197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Say hello!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 smtClean="0"/>
              <a:t>Καλημέρα</a:t>
            </a:r>
            <a:r>
              <a:rPr lang="en-GB" dirty="0" smtClean="0"/>
              <a:t> – Good morning (</a:t>
            </a:r>
            <a:r>
              <a:rPr lang="en-GB" dirty="0" err="1" smtClean="0"/>
              <a:t>Kalimera</a:t>
            </a:r>
            <a:r>
              <a:rPr lang="en-GB" dirty="0" smtClean="0"/>
              <a:t>)</a:t>
            </a:r>
          </a:p>
          <a:p>
            <a:r>
              <a:rPr lang="el-GR" dirty="0" smtClean="0"/>
              <a:t>Γεια σας</a:t>
            </a:r>
            <a:r>
              <a:rPr lang="en-GB" dirty="0"/>
              <a:t> </a:t>
            </a:r>
            <a:r>
              <a:rPr lang="en-GB" dirty="0" smtClean="0"/>
              <a:t>– Hello (</a:t>
            </a:r>
            <a:r>
              <a:rPr lang="en-GB" dirty="0" err="1" smtClean="0"/>
              <a:t>Ya</a:t>
            </a:r>
            <a:r>
              <a:rPr lang="en-GB" dirty="0" smtClean="0"/>
              <a:t> </a:t>
            </a:r>
            <a:r>
              <a:rPr lang="en-GB" dirty="0" err="1" smtClean="0"/>
              <a:t>sas</a:t>
            </a:r>
            <a:r>
              <a:rPr lang="en-GB" dirty="0" smtClean="0"/>
              <a:t>)</a:t>
            </a:r>
          </a:p>
          <a:p>
            <a:r>
              <a:rPr lang="el-GR" dirty="0" smtClean="0"/>
              <a:t>Ευχαριστώ – </a:t>
            </a:r>
            <a:r>
              <a:rPr lang="en-GB" dirty="0" smtClean="0"/>
              <a:t>Thank you (</a:t>
            </a:r>
            <a:r>
              <a:rPr lang="en-GB" dirty="0" err="1" smtClean="0"/>
              <a:t>Efcharisto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310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are we going?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dirty="0" smtClean="0"/>
              <a:t>Μακεδονία</a:t>
            </a:r>
            <a:r>
              <a:rPr lang="en-GB" dirty="0"/>
              <a:t> </a:t>
            </a:r>
            <a:r>
              <a:rPr lang="en-GB" dirty="0" smtClean="0"/>
              <a:t>– Macedonia (</a:t>
            </a:r>
            <a:r>
              <a:rPr lang="en-GB" dirty="0" err="1" smtClean="0"/>
              <a:t>Makethonia</a:t>
            </a:r>
            <a:r>
              <a:rPr lang="en-GB" dirty="0" smtClean="0"/>
              <a:t>)</a:t>
            </a:r>
          </a:p>
          <a:p>
            <a:r>
              <a:rPr lang="el-GR" dirty="0" smtClean="0"/>
              <a:t>Θεσσαλονίκη</a:t>
            </a:r>
            <a:r>
              <a:rPr lang="en-GB" dirty="0"/>
              <a:t> </a:t>
            </a:r>
            <a:r>
              <a:rPr lang="en-GB" dirty="0" smtClean="0"/>
              <a:t>– Thessalonica (Thessaloniki)</a:t>
            </a:r>
          </a:p>
          <a:p>
            <a:r>
              <a:rPr lang="el-GR" dirty="0" smtClean="0"/>
              <a:t>Δίον</a:t>
            </a:r>
            <a:r>
              <a:rPr lang="en-GB" dirty="0" smtClean="0"/>
              <a:t> – Dion (</a:t>
            </a:r>
            <a:r>
              <a:rPr lang="en-GB" dirty="0" err="1" smtClean="0"/>
              <a:t>Thion</a:t>
            </a:r>
            <a:r>
              <a:rPr lang="en-GB" dirty="0" smtClean="0"/>
              <a:t>)</a:t>
            </a:r>
          </a:p>
          <a:p>
            <a:r>
              <a:rPr lang="el-GR" dirty="0" smtClean="0"/>
              <a:t>Βεργίνα</a:t>
            </a:r>
            <a:r>
              <a:rPr lang="en-GB" dirty="0" smtClean="0"/>
              <a:t> – </a:t>
            </a:r>
            <a:r>
              <a:rPr lang="en-GB" dirty="0" err="1" smtClean="0"/>
              <a:t>Vergina</a:t>
            </a:r>
            <a:r>
              <a:rPr lang="en-GB" dirty="0" smtClean="0"/>
              <a:t> (</a:t>
            </a:r>
            <a:r>
              <a:rPr lang="en-GB" dirty="0" err="1" smtClean="0"/>
              <a:t>Veryina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885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Famous Thessaloniki Foods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049644" cy="4351338"/>
          </a:xfrm>
        </p:spPr>
        <p:txBody>
          <a:bodyPr>
            <a:normAutofit/>
          </a:bodyPr>
          <a:lstStyle/>
          <a:p>
            <a:r>
              <a:rPr lang="el-GR" dirty="0" smtClean="0"/>
              <a:t>η μπουγάτσα – </a:t>
            </a:r>
            <a:r>
              <a:rPr lang="en-GB" dirty="0" smtClean="0"/>
              <a:t>pie (Thessaloniki style), can be with cheese, meat, vegies or cream</a:t>
            </a:r>
          </a:p>
          <a:p>
            <a:endParaRPr lang="en-GB" dirty="0"/>
          </a:p>
          <a:p>
            <a:r>
              <a:rPr lang="el-GR" dirty="0" smtClean="0"/>
              <a:t>Το τρίγωνο Πανοράματος</a:t>
            </a:r>
            <a:r>
              <a:rPr lang="en-GB" dirty="0" smtClean="0"/>
              <a:t> – small sweets with cream</a:t>
            </a:r>
          </a:p>
          <a:p>
            <a:endParaRPr lang="en-GB" dirty="0" smtClean="0"/>
          </a:p>
          <a:p>
            <a:r>
              <a:rPr lang="el-GR" dirty="0" smtClean="0"/>
              <a:t>Κουλούρι Θεσσαλονίκης </a:t>
            </a:r>
            <a:r>
              <a:rPr lang="en-GB" dirty="0" smtClean="0"/>
              <a:t> - quick bread snack with lots of sesame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8996" y="1405981"/>
            <a:ext cx="2160061" cy="14375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8996" y="3144661"/>
            <a:ext cx="2104337" cy="147951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7844" y="5115506"/>
            <a:ext cx="2468122" cy="1742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7778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</TotalTime>
  <Words>97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Century Gothic</vt:lpstr>
      <vt:lpstr>Wingdings 3</vt:lpstr>
      <vt:lpstr>Ion</vt:lpstr>
      <vt:lpstr>A few first words</vt:lpstr>
      <vt:lpstr>Say hello!</vt:lpstr>
      <vt:lpstr>Where are we going?</vt:lpstr>
      <vt:lpstr>Famous Thessaloniki Foods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few first words</dc:title>
  <dc:creator>Errietta Bissa</dc:creator>
  <cp:lastModifiedBy>Errietta Bissa</cp:lastModifiedBy>
  <cp:revision>5</cp:revision>
  <cp:lastPrinted>2018-01-31T12:00:13Z</cp:lastPrinted>
  <dcterms:created xsi:type="dcterms:W3CDTF">2018-01-04T14:02:04Z</dcterms:created>
  <dcterms:modified xsi:type="dcterms:W3CDTF">2018-01-31T12:00:16Z</dcterms:modified>
</cp:coreProperties>
</file>