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6" r:id="rId1"/>
  </p:sldMasterIdLst>
  <p:sldIdLst>
    <p:sldId id="257" r:id="rId2"/>
  </p:sldIdLst>
  <p:sldSz cx="30275213" cy="21383625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9AD415-DFC6-4A2D-A98F-B5288B9EA52A}" v="2" dt="2026-05-17T14:33:08.8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9" d="100"/>
          <a:sy n="19" d="100"/>
        </p:scale>
        <p:origin x="141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rgan Owens" userId="1b3660ed-54e4-43bc-ac06-104380da9a74" providerId="ADAL" clId="{48BE5E39-6725-454C-BFAB-9287DF439CCE}"/>
    <pc:docChg chg="undo custSel delSld modSld">
      <pc:chgData name="Morgan Owens" userId="1b3660ed-54e4-43bc-ac06-104380da9a74" providerId="ADAL" clId="{48BE5E39-6725-454C-BFAB-9287DF439CCE}" dt="2026-05-17T14:36:24.980" v="975" actId="1036"/>
      <pc:docMkLst>
        <pc:docMk/>
      </pc:docMkLst>
      <pc:sldChg chg="addSp delSp modSp mod">
        <pc:chgData name="Morgan Owens" userId="1b3660ed-54e4-43bc-ac06-104380da9a74" providerId="ADAL" clId="{48BE5E39-6725-454C-BFAB-9287DF439CCE}" dt="2026-05-17T14:36:24.980" v="975" actId="1036"/>
        <pc:sldMkLst>
          <pc:docMk/>
          <pc:sldMk cId="3933175932" sldId="257"/>
        </pc:sldMkLst>
        <pc:spChg chg="mod">
          <ac:chgData name="Morgan Owens" userId="1b3660ed-54e4-43bc-ac06-104380da9a74" providerId="ADAL" clId="{48BE5E39-6725-454C-BFAB-9287DF439CCE}" dt="2026-05-17T14:33:30.790" v="942" actId="207"/>
          <ac:spMkLst>
            <pc:docMk/>
            <pc:sldMk cId="3933175932" sldId="257"/>
            <ac:spMk id="2" creationId="{9BCA8EC9-AF58-8963-DE17-D6526A579462}"/>
          </ac:spMkLst>
        </pc:spChg>
        <pc:spChg chg="add mod">
          <ac:chgData name="Morgan Owens" userId="1b3660ed-54e4-43bc-ac06-104380da9a74" providerId="ADAL" clId="{48BE5E39-6725-454C-BFAB-9287DF439CCE}" dt="2026-05-17T14:36:24.980" v="975" actId="1036"/>
          <ac:spMkLst>
            <pc:docMk/>
            <pc:sldMk cId="3933175932" sldId="257"/>
            <ac:spMk id="4" creationId="{8C7A3E50-AFAF-E1B1-CBE7-995629B24BBA}"/>
          </ac:spMkLst>
        </pc:spChg>
        <pc:spChg chg="add del mod">
          <ac:chgData name="Morgan Owens" userId="1b3660ed-54e4-43bc-ac06-104380da9a74" providerId="ADAL" clId="{48BE5E39-6725-454C-BFAB-9287DF439CCE}" dt="2026-05-17T14:34:17.145" v="960" actId="1036"/>
          <ac:spMkLst>
            <pc:docMk/>
            <pc:sldMk cId="3933175932" sldId="257"/>
            <ac:spMk id="5" creationId="{22921A56-92CA-B7FF-D9CD-D4D4CB4C5A88}"/>
          </ac:spMkLst>
        </pc:spChg>
        <pc:spChg chg="add mod">
          <ac:chgData name="Morgan Owens" userId="1b3660ed-54e4-43bc-ac06-104380da9a74" providerId="ADAL" clId="{48BE5E39-6725-454C-BFAB-9287DF439CCE}" dt="2026-05-17T14:34:21.989" v="964" actId="1036"/>
          <ac:spMkLst>
            <pc:docMk/>
            <pc:sldMk cId="3933175932" sldId="257"/>
            <ac:spMk id="9" creationId="{A001385C-DD95-23D9-BC78-2A7C0B66DDEB}"/>
          </ac:spMkLst>
        </pc:spChg>
        <pc:spChg chg="add mod">
          <ac:chgData name="Morgan Owens" userId="1b3660ed-54e4-43bc-ac06-104380da9a74" providerId="ADAL" clId="{48BE5E39-6725-454C-BFAB-9287DF439CCE}" dt="2026-05-17T14:34:19.850" v="962" actId="1036"/>
          <ac:spMkLst>
            <pc:docMk/>
            <pc:sldMk cId="3933175932" sldId="257"/>
            <ac:spMk id="10" creationId="{7CA04A07-BBBB-E95B-CED6-DFD3FEB3BBEF}"/>
          </ac:spMkLst>
        </pc:spChg>
        <pc:spChg chg="add mod">
          <ac:chgData name="Morgan Owens" userId="1b3660ed-54e4-43bc-ac06-104380da9a74" providerId="ADAL" clId="{48BE5E39-6725-454C-BFAB-9287DF439CCE}" dt="2026-05-17T14:35:42.166" v="973" actId="20577"/>
          <ac:spMkLst>
            <pc:docMk/>
            <pc:sldMk cId="3933175932" sldId="257"/>
            <ac:spMk id="11" creationId="{F20A25BC-F4FA-52B6-A129-3E1957A09F6B}"/>
          </ac:spMkLst>
        </pc:spChg>
        <pc:spChg chg="add mod">
          <ac:chgData name="Morgan Owens" userId="1b3660ed-54e4-43bc-ac06-104380da9a74" providerId="ADAL" clId="{48BE5E39-6725-454C-BFAB-9287DF439CCE}" dt="2026-05-15T10:43:56.857" v="914" actId="1036"/>
          <ac:spMkLst>
            <pc:docMk/>
            <pc:sldMk cId="3933175932" sldId="257"/>
            <ac:spMk id="12" creationId="{EA5FA155-C3DE-E815-393A-F8DCFABEE0A2}"/>
          </ac:spMkLst>
        </pc:spChg>
        <pc:spChg chg="add mod">
          <ac:chgData name="Morgan Owens" userId="1b3660ed-54e4-43bc-ac06-104380da9a74" providerId="ADAL" clId="{48BE5E39-6725-454C-BFAB-9287DF439CCE}" dt="2026-05-15T10:44:04.200" v="930" actId="1037"/>
          <ac:spMkLst>
            <pc:docMk/>
            <pc:sldMk cId="3933175932" sldId="257"/>
            <ac:spMk id="13" creationId="{CD883E84-FBAF-F57D-2860-886396C21F2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28031" y="-26402"/>
            <a:ext cx="30365655" cy="21436429"/>
            <a:chOff x="-8466" y="-8468"/>
            <a:chExt cx="9171316" cy="6874935"/>
          </a:xfrm>
        </p:grpSpPr>
        <p:cxnSp>
          <p:nvCxnSpPr>
            <p:cNvPr id="28" name="Straight Connector 2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Freeform 2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Freeform 3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Freeform 3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Freeform 3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Freeform 3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Freeform 34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Freeform 35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50000"/>
                <a:alpha val="7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1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lumMod val="75000"/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743331" y="7497471"/>
            <a:ext cx="19291903" cy="5133261"/>
          </a:xfrm>
        </p:spPr>
        <p:txBody>
          <a:bodyPr anchor="b">
            <a:noAutofit/>
          </a:bodyPr>
          <a:lstStyle>
            <a:lvl1pPr algn="r">
              <a:defRPr sz="16838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31" y="12630727"/>
            <a:ext cx="19291903" cy="3420192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142559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28511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427678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570238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712797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85535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99791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114047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4113A-C344-4BC0-B316-9CC36EEBAD3E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C2E7F4-22B2-424A-997E-45CE48085E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30721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11225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4113A-C344-4BC0-B316-9CC36EEBAD3E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C2E7F4-22B2-424A-997E-45CE48085E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12643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8343" y="8421458"/>
            <a:ext cx="21016888" cy="5695381"/>
          </a:xfrm>
        </p:spPr>
        <p:txBody>
          <a:bodyPr anchor="b"/>
          <a:lstStyle>
            <a:lvl1pPr algn="l">
              <a:defRPr sz="12472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8343" y="14116834"/>
            <a:ext cx="21016888" cy="2682775"/>
          </a:xfrm>
        </p:spPr>
        <p:txBody>
          <a:bodyPr anchor="t"/>
          <a:lstStyle>
            <a:lvl1pPr marL="0" indent="0" algn="l">
              <a:buNone/>
              <a:defRPr sz="6236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1425595" indent="0">
              <a:buNone/>
              <a:defRPr sz="5613">
                <a:solidFill>
                  <a:schemeClr val="tx1">
                    <a:tint val="75000"/>
                  </a:schemeClr>
                </a:solidFill>
              </a:defRPr>
            </a:lvl2pPr>
            <a:lvl3pPr marL="2851191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3pPr>
            <a:lvl4pPr marL="4276786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4pPr>
            <a:lvl5pPr marL="5702381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5pPr>
            <a:lvl6pPr marL="7127977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6pPr>
            <a:lvl7pPr marL="8553572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7pPr>
            <a:lvl8pPr marL="9979167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8pPr>
            <a:lvl9pPr marL="11404763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4113A-C344-4BC0-B316-9CC36EEBAD3E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C2E7F4-22B2-424A-997E-45CE48085E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500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8347" y="1900767"/>
            <a:ext cx="21016885" cy="411832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18349" y="6736836"/>
            <a:ext cx="10224536" cy="12100463"/>
          </a:xfrm>
        </p:spPr>
        <p:txBody>
          <a:bodyPr>
            <a:normAutofit/>
          </a:bodyPr>
          <a:lstStyle>
            <a:lvl1pPr>
              <a:defRPr sz="5613"/>
            </a:lvl1pPr>
            <a:lvl2pPr>
              <a:defRPr sz="4989"/>
            </a:lvl2pPr>
            <a:lvl3pPr>
              <a:defRPr sz="4365"/>
            </a:lvl3pPr>
            <a:lvl4pPr>
              <a:defRPr sz="3742"/>
            </a:lvl4pPr>
            <a:lvl5pPr>
              <a:defRPr sz="3742"/>
            </a:lvl5pPr>
            <a:lvl6pPr>
              <a:defRPr sz="3742"/>
            </a:lvl6pPr>
            <a:lvl7pPr>
              <a:defRPr sz="3742"/>
            </a:lvl7pPr>
            <a:lvl8pPr>
              <a:defRPr sz="3742"/>
            </a:lvl8pPr>
            <a:lvl9pPr>
              <a:defRPr sz="3742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810693" y="6736841"/>
            <a:ext cx="10224539" cy="12100466"/>
          </a:xfrm>
        </p:spPr>
        <p:txBody>
          <a:bodyPr>
            <a:normAutofit/>
          </a:bodyPr>
          <a:lstStyle>
            <a:lvl1pPr>
              <a:defRPr sz="5613"/>
            </a:lvl1pPr>
            <a:lvl2pPr>
              <a:defRPr sz="4989"/>
            </a:lvl2pPr>
            <a:lvl3pPr>
              <a:defRPr sz="4365"/>
            </a:lvl3pPr>
            <a:lvl4pPr>
              <a:defRPr sz="3742"/>
            </a:lvl4pPr>
            <a:lvl5pPr>
              <a:defRPr sz="3742"/>
            </a:lvl5pPr>
            <a:lvl6pPr>
              <a:defRPr sz="3742"/>
            </a:lvl6pPr>
            <a:lvl7pPr>
              <a:defRPr sz="3742"/>
            </a:lvl7pPr>
            <a:lvl8pPr>
              <a:defRPr sz="3742"/>
            </a:lvl8pPr>
            <a:lvl9pPr>
              <a:defRPr sz="3742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4113A-C344-4BC0-B316-9CC36EEBAD3E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C2E7F4-22B2-424A-997E-45CE48085E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6992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8346" y="1900767"/>
            <a:ext cx="21016881" cy="4118328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8344" y="6738065"/>
            <a:ext cx="10233022" cy="1796817"/>
          </a:xfrm>
        </p:spPr>
        <p:txBody>
          <a:bodyPr anchor="b">
            <a:noAutofit/>
          </a:bodyPr>
          <a:lstStyle>
            <a:lvl1pPr marL="0" indent="0">
              <a:buNone/>
              <a:defRPr sz="7483" b="0"/>
            </a:lvl1pPr>
            <a:lvl2pPr marL="1425595" indent="0">
              <a:buNone/>
              <a:defRPr sz="6236" b="1"/>
            </a:lvl2pPr>
            <a:lvl3pPr marL="2851191" indent="0">
              <a:buNone/>
              <a:defRPr sz="5613" b="1"/>
            </a:lvl3pPr>
            <a:lvl4pPr marL="4276786" indent="0">
              <a:buNone/>
              <a:defRPr sz="4989" b="1"/>
            </a:lvl4pPr>
            <a:lvl5pPr marL="5702381" indent="0">
              <a:buNone/>
              <a:defRPr sz="4989" b="1"/>
            </a:lvl5pPr>
            <a:lvl6pPr marL="7127977" indent="0">
              <a:buNone/>
              <a:defRPr sz="4989" b="1"/>
            </a:lvl6pPr>
            <a:lvl7pPr marL="8553572" indent="0">
              <a:buNone/>
              <a:defRPr sz="4989" b="1"/>
            </a:lvl7pPr>
            <a:lvl8pPr marL="9979167" indent="0">
              <a:buNone/>
              <a:defRPr sz="4989" b="1"/>
            </a:lvl8pPr>
            <a:lvl9pPr marL="11404763" indent="0">
              <a:buNone/>
              <a:defRPr sz="4989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18344" y="8534887"/>
            <a:ext cx="10233022" cy="1030242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2802204" y="6738065"/>
            <a:ext cx="10233022" cy="1796817"/>
          </a:xfrm>
        </p:spPr>
        <p:txBody>
          <a:bodyPr anchor="b">
            <a:noAutofit/>
          </a:bodyPr>
          <a:lstStyle>
            <a:lvl1pPr marL="0" indent="0">
              <a:buNone/>
              <a:defRPr sz="7483" b="0"/>
            </a:lvl1pPr>
            <a:lvl2pPr marL="1425595" indent="0">
              <a:buNone/>
              <a:defRPr sz="6236" b="1"/>
            </a:lvl2pPr>
            <a:lvl3pPr marL="2851191" indent="0">
              <a:buNone/>
              <a:defRPr sz="5613" b="1"/>
            </a:lvl3pPr>
            <a:lvl4pPr marL="4276786" indent="0">
              <a:buNone/>
              <a:defRPr sz="4989" b="1"/>
            </a:lvl4pPr>
            <a:lvl5pPr marL="5702381" indent="0">
              <a:buNone/>
              <a:defRPr sz="4989" b="1"/>
            </a:lvl5pPr>
            <a:lvl6pPr marL="7127977" indent="0">
              <a:buNone/>
              <a:defRPr sz="4989" b="1"/>
            </a:lvl6pPr>
            <a:lvl7pPr marL="8553572" indent="0">
              <a:buNone/>
              <a:defRPr sz="4989" b="1"/>
            </a:lvl7pPr>
            <a:lvl8pPr marL="9979167" indent="0">
              <a:buNone/>
              <a:defRPr sz="4989" b="1"/>
            </a:lvl8pPr>
            <a:lvl9pPr marL="11404763" indent="0">
              <a:buNone/>
              <a:defRPr sz="4989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2802204" y="8534887"/>
            <a:ext cx="10233022" cy="1030242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4113A-C344-4BC0-B316-9CC36EEBAD3E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C2E7F4-22B2-424A-997E-45CE48085E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55729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8344" y="1900767"/>
            <a:ext cx="21016885" cy="411832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4113A-C344-4BC0-B316-9CC36EEBAD3E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C2E7F4-22B2-424A-997E-45CE48085E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54397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4113A-C344-4BC0-B316-9CC36EEBAD3E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C2E7F4-22B2-424A-997E-45CE48085E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0218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8344" y="4672731"/>
            <a:ext cx="9238118" cy="3986328"/>
          </a:xfrm>
        </p:spPr>
        <p:txBody>
          <a:bodyPr anchor="b">
            <a:normAutofit/>
          </a:bodyPr>
          <a:lstStyle>
            <a:lvl1pPr>
              <a:defRPr sz="6236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24270" y="1605566"/>
            <a:ext cx="11210957" cy="1723173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18344" y="8659057"/>
            <a:ext cx="9238118" cy="8058456"/>
          </a:xfrm>
        </p:spPr>
        <p:txBody>
          <a:bodyPr>
            <a:normAutofit/>
          </a:bodyPr>
          <a:lstStyle>
            <a:lvl1pPr marL="0" indent="0">
              <a:buNone/>
              <a:defRPr sz="4365"/>
            </a:lvl1pPr>
            <a:lvl2pPr marL="1069196" indent="0">
              <a:buNone/>
              <a:defRPr sz="3274"/>
            </a:lvl2pPr>
            <a:lvl3pPr marL="2138393" indent="0">
              <a:buNone/>
              <a:defRPr sz="2806"/>
            </a:lvl3pPr>
            <a:lvl4pPr marL="3207589" indent="0">
              <a:buNone/>
              <a:defRPr sz="2339"/>
            </a:lvl4pPr>
            <a:lvl5pPr marL="4276786" indent="0">
              <a:buNone/>
              <a:defRPr sz="2339"/>
            </a:lvl5pPr>
            <a:lvl6pPr marL="5345982" indent="0">
              <a:buNone/>
              <a:defRPr sz="2339"/>
            </a:lvl6pPr>
            <a:lvl7pPr marL="6415179" indent="0">
              <a:buNone/>
              <a:defRPr sz="2339"/>
            </a:lvl7pPr>
            <a:lvl8pPr marL="7484375" indent="0">
              <a:buNone/>
              <a:defRPr sz="2339"/>
            </a:lvl8pPr>
            <a:lvl9pPr marL="8553572" indent="0">
              <a:buNone/>
              <a:defRPr sz="233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4113A-C344-4BC0-B316-9CC36EEBAD3E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C2E7F4-22B2-424A-997E-45CE48085E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3661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8344" y="14968537"/>
            <a:ext cx="21016885" cy="1767121"/>
          </a:xfrm>
        </p:spPr>
        <p:txBody>
          <a:bodyPr anchor="b">
            <a:normAutofit/>
          </a:bodyPr>
          <a:lstStyle>
            <a:lvl1pPr algn="l">
              <a:defRPr sz="7483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018344" y="1900767"/>
            <a:ext cx="21016885" cy="11991162"/>
          </a:xfrm>
        </p:spPr>
        <p:txBody>
          <a:bodyPr anchor="t">
            <a:normAutofit/>
          </a:bodyPr>
          <a:lstStyle>
            <a:lvl1pPr marL="0" indent="0" algn="ctr">
              <a:buNone/>
              <a:defRPr sz="4989"/>
            </a:lvl1pPr>
            <a:lvl2pPr marL="1425595" indent="0">
              <a:buNone/>
              <a:defRPr sz="4989"/>
            </a:lvl2pPr>
            <a:lvl3pPr marL="2851191" indent="0">
              <a:buNone/>
              <a:defRPr sz="4989"/>
            </a:lvl3pPr>
            <a:lvl4pPr marL="4276786" indent="0">
              <a:buNone/>
              <a:defRPr sz="4989"/>
            </a:lvl4pPr>
            <a:lvl5pPr marL="5702381" indent="0">
              <a:buNone/>
              <a:defRPr sz="4989"/>
            </a:lvl5pPr>
            <a:lvl6pPr marL="7127977" indent="0">
              <a:buNone/>
              <a:defRPr sz="4989"/>
            </a:lvl6pPr>
            <a:lvl7pPr marL="8553572" indent="0">
              <a:buNone/>
              <a:defRPr sz="4989"/>
            </a:lvl7pPr>
            <a:lvl8pPr marL="9979167" indent="0">
              <a:buNone/>
              <a:defRPr sz="4989"/>
            </a:lvl8pPr>
            <a:lvl9pPr marL="11404763" indent="0">
              <a:buNone/>
              <a:defRPr sz="4989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18344" y="16735658"/>
            <a:ext cx="21016885" cy="2101644"/>
          </a:xfrm>
        </p:spPr>
        <p:txBody>
          <a:bodyPr>
            <a:normAutofit/>
          </a:bodyPr>
          <a:lstStyle>
            <a:lvl1pPr marL="0" indent="0">
              <a:buNone/>
              <a:defRPr sz="3742"/>
            </a:lvl1pPr>
            <a:lvl2pPr marL="1425595" indent="0">
              <a:buNone/>
              <a:defRPr sz="3742"/>
            </a:lvl2pPr>
            <a:lvl3pPr marL="2851191" indent="0">
              <a:buNone/>
              <a:defRPr sz="3118"/>
            </a:lvl3pPr>
            <a:lvl4pPr marL="4276786" indent="0">
              <a:buNone/>
              <a:defRPr sz="2806"/>
            </a:lvl4pPr>
            <a:lvl5pPr marL="5702381" indent="0">
              <a:buNone/>
              <a:defRPr sz="2806"/>
            </a:lvl5pPr>
            <a:lvl6pPr marL="7127977" indent="0">
              <a:buNone/>
              <a:defRPr sz="2806"/>
            </a:lvl6pPr>
            <a:lvl7pPr marL="8553572" indent="0">
              <a:buNone/>
              <a:defRPr sz="2806"/>
            </a:lvl7pPr>
            <a:lvl8pPr marL="9979167" indent="0">
              <a:buNone/>
              <a:defRPr sz="2806"/>
            </a:lvl8pPr>
            <a:lvl9pPr marL="11404763" indent="0">
              <a:buNone/>
              <a:defRPr sz="2806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4113A-C344-4BC0-B316-9CC36EEBAD3E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C2E7F4-22B2-424A-997E-45CE48085E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97359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8347" y="1900767"/>
            <a:ext cx="21016885" cy="10612614"/>
          </a:xfrm>
        </p:spPr>
        <p:txBody>
          <a:bodyPr anchor="ctr">
            <a:normAutofit/>
          </a:bodyPr>
          <a:lstStyle>
            <a:lvl1pPr algn="l">
              <a:defRPr sz="1372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8347" y="13938955"/>
            <a:ext cx="21016885" cy="4898347"/>
          </a:xfrm>
        </p:spPr>
        <p:txBody>
          <a:bodyPr anchor="ctr">
            <a:normAutofit/>
          </a:bodyPr>
          <a:lstStyle>
            <a:lvl1pPr marL="0" indent="0" algn="l">
              <a:buNone/>
              <a:defRPr sz="5613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1425595" indent="0">
              <a:buNone/>
              <a:defRPr sz="5613">
                <a:solidFill>
                  <a:schemeClr val="tx1">
                    <a:tint val="75000"/>
                  </a:schemeClr>
                </a:solidFill>
              </a:defRPr>
            </a:lvl2pPr>
            <a:lvl3pPr marL="2851191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3pPr>
            <a:lvl4pPr marL="4276786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4pPr>
            <a:lvl5pPr marL="5702381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5pPr>
            <a:lvl6pPr marL="7127977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6pPr>
            <a:lvl7pPr marL="8553572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7pPr>
            <a:lvl8pPr marL="9979167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8pPr>
            <a:lvl9pPr marL="11404763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4113A-C344-4BC0-B316-9CC36EEBAD3E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C2E7F4-22B2-424A-997E-45CE48085E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0855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5596" y="1900767"/>
            <a:ext cx="20104615" cy="9424635"/>
          </a:xfrm>
        </p:spPr>
        <p:txBody>
          <a:bodyPr anchor="ctr">
            <a:normAutofit/>
          </a:bodyPr>
          <a:lstStyle>
            <a:lvl1pPr algn="l">
              <a:defRPr sz="1372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645587" y="11325401"/>
            <a:ext cx="17944633" cy="1187979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4989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1425595" indent="0">
              <a:buFontTx/>
              <a:buNone/>
              <a:defRPr/>
            </a:lvl2pPr>
            <a:lvl3pPr marL="2851191" indent="0">
              <a:buFontTx/>
              <a:buNone/>
              <a:defRPr/>
            </a:lvl3pPr>
            <a:lvl4pPr marL="4276786" indent="0">
              <a:buFontTx/>
              <a:buNone/>
              <a:defRPr/>
            </a:lvl4pPr>
            <a:lvl5pPr marL="5702381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8343" y="13938955"/>
            <a:ext cx="21016888" cy="4898347"/>
          </a:xfrm>
        </p:spPr>
        <p:txBody>
          <a:bodyPr anchor="ctr">
            <a:normAutofit/>
          </a:bodyPr>
          <a:lstStyle>
            <a:lvl1pPr marL="0" indent="0" algn="l">
              <a:buNone/>
              <a:defRPr sz="5613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1425595" indent="0">
              <a:buNone/>
              <a:defRPr sz="5613">
                <a:solidFill>
                  <a:schemeClr val="tx1">
                    <a:tint val="75000"/>
                  </a:schemeClr>
                </a:solidFill>
              </a:defRPr>
            </a:lvl2pPr>
            <a:lvl3pPr marL="2851191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3pPr>
            <a:lvl4pPr marL="4276786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4pPr>
            <a:lvl5pPr marL="5702381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5pPr>
            <a:lvl6pPr marL="7127977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6pPr>
            <a:lvl7pPr marL="8553572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7pPr>
            <a:lvl8pPr marL="9979167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8pPr>
            <a:lvl9pPr marL="11404763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4113A-C344-4BC0-B316-9CC36EEBAD3E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C2E7F4-22B2-424A-997E-45CE48085E2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1598227" y="2464443"/>
            <a:ext cx="1514155" cy="1823364"/>
          </a:xfrm>
          <a:prstGeom prst="rect">
            <a:avLst/>
          </a:prstGeom>
        </p:spPr>
        <p:txBody>
          <a:bodyPr vert="horz" lIns="285115" tIns="142558" rIns="285115" bIns="142558" rtlCol="0" anchor="ctr">
            <a:noAutofit/>
          </a:bodyPr>
          <a:lstStyle/>
          <a:p>
            <a:pPr lvl="0"/>
            <a:r>
              <a:rPr lang="en-US" sz="24945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22341212" y="9000442"/>
            <a:ext cx="1514155" cy="1823364"/>
          </a:xfrm>
          <a:prstGeom prst="rect">
            <a:avLst/>
          </a:prstGeom>
        </p:spPr>
        <p:txBody>
          <a:bodyPr vert="horz" lIns="285115" tIns="142558" rIns="285115" bIns="142558" rtlCol="0" anchor="ctr">
            <a:noAutofit/>
          </a:bodyPr>
          <a:lstStyle/>
          <a:p>
            <a:pPr lvl="0"/>
            <a:r>
              <a:rPr lang="en-US" sz="24945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657797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8343" y="6024046"/>
            <a:ext cx="21016888" cy="8092788"/>
          </a:xfrm>
        </p:spPr>
        <p:txBody>
          <a:bodyPr anchor="b">
            <a:normAutofit/>
          </a:bodyPr>
          <a:lstStyle>
            <a:lvl1pPr algn="l">
              <a:defRPr sz="1372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8343" y="14116834"/>
            <a:ext cx="21016888" cy="4720468"/>
          </a:xfrm>
        </p:spPr>
        <p:txBody>
          <a:bodyPr anchor="t">
            <a:normAutofit/>
          </a:bodyPr>
          <a:lstStyle>
            <a:lvl1pPr marL="0" indent="0" algn="l">
              <a:buNone/>
              <a:defRPr sz="5613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1425595" indent="0">
              <a:buNone/>
              <a:defRPr sz="5613">
                <a:solidFill>
                  <a:schemeClr val="tx1">
                    <a:tint val="75000"/>
                  </a:schemeClr>
                </a:solidFill>
              </a:defRPr>
            </a:lvl2pPr>
            <a:lvl3pPr marL="2851191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3pPr>
            <a:lvl4pPr marL="4276786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4pPr>
            <a:lvl5pPr marL="5702381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5pPr>
            <a:lvl6pPr marL="7127977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6pPr>
            <a:lvl7pPr marL="8553572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7pPr>
            <a:lvl8pPr marL="9979167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8pPr>
            <a:lvl9pPr marL="11404763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4113A-C344-4BC0-B316-9CC36EEBAD3E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C2E7F4-22B2-424A-997E-45CE48085E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42546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5596" y="1900767"/>
            <a:ext cx="20104615" cy="9424635"/>
          </a:xfrm>
        </p:spPr>
        <p:txBody>
          <a:bodyPr anchor="ctr">
            <a:normAutofit/>
          </a:bodyPr>
          <a:lstStyle>
            <a:lvl1pPr algn="l">
              <a:defRPr sz="1372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018338" y="12513380"/>
            <a:ext cx="21016891" cy="1603454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7483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1425595" indent="0">
              <a:buFontTx/>
              <a:buNone/>
              <a:defRPr/>
            </a:lvl2pPr>
            <a:lvl3pPr marL="2851191" indent="0">
              <a:buFontTx/>
              <a:buNone/>
              <a:defRPr/>
            </a:lvl3pPr>
            <a:lvl4pPr marL="4276786" indent="0">
              <a:buFontTx/>
              <a:buNone/>
              <a:defRPr/>
            </a:lvl4pPr>
            <a:lvl5pPr marL="5702381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8343" y="14116834"/>
            <a:ext cx="21016888" cy="4720468"/>
          </a:xfrm>
        </p:spPr>
        <p:txBody>
          <a:bodyPr anchor="t">
            <a:normAutofit/>
          </a:bodyPr>
          <a:lstStyle>
            <a:lvl1pPr marL="0" indent="0" algn="l">
              <a:buNone/>
              <a:defRPr sz="5613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1425595" indent="0">
              <a:buNone/>
              <a:defRPr sz="5613">
                <a:solidFill>
                  <a:schemeClr val="tx1">
                    <a:tint val="75000"/>
                  </a:schemeClr>
                </a:solidFill>
              </a:defRPr>
            </a:lvl2pPr>
            <a:lvl3pPr marL="2851191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3pPr>
            <a:lvl4pPr marL="4276786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4pPr>
            <a:lvl5pPr marL="5702381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5pPr>
            <a:lvl6pPr marL="7127977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6pPr>
            <a:lvl7pPr marL="8553572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7pPr>
            <a:lvl8pPr marL="9979167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8pPr>
            <a:lvl9pPr marL="11404763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4113A-C344-4BC0-B316-9CC36EEBAD3E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C2E7F4-22B2-424A-997E-45CE48085E2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1598227" y="2464443"/>
            <a:ext cx="1514155" cy="1823364"/>
          </a:xfrm>
          <a:prstGeom prst="rect">
            <a:avLst/>
          </a:prstGeom>
        </p:spPr>
        <p:txBody>
          <a:bodyPr vert="horz" lIns="285115" tIns="142558" rIns="285115" bIns="142558" rtlCol="0" anchor="ctr">
            <a:noAutofit/>
          </a:bodyPr>
          <a:lstStyle/>
          <a:p>
            <a:pPr lvl="0"/>
            <a:r>
              <a:rPr lang="en-US" sz="24945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22341212" y="9000442"/>
            <a:ext cx="1514155" cy="1823364"/>
          </a:xfrm>
          <a:prstGeom prst="rect">
            <a:avLst/>
          </a:prstGeom>
        </p:spPr>
        <p:txBody>
          <a:bodyPr vert="horz" lIns="285115" tIns="142558" rIns="285115" bIns="142558" rtlCol="0" anchor="ctr">
            <a:noAutofit/>
          </a:bodyPr>
          <a:lstStyle/>
          <a:p>
            <a:pPr lvl="0"/>
            <a:r>
              <a:rPr lang="en-US" sz="24945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393955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9036" y="1900767"/>
            <a:ext cx="20996195" cy="9424635"/>
          </a:xfrm>
        </p:spPr>
        <p:txBody>
          <a:bodyPr anchor="ctr">
            <a:normAutofit/>
          </a:bodyPr>
          <a:lstStyle>
            <a:lvl1pPr algn="l">
              <a:defRPr sz="1372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018338" y="12513380"/>
            <a:ext cx="21016891" cy="1603454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7483">
                <a:solidFill>
                  <a:schemeClr val="accent1"/>
                </a:solidFill>
              </a:defRPr>
            </a:lvl1pPr>
            <a:lvl2pPr marL="1425595" indent="0">
              <a:buFontTx/>
              <a:buNone/>
              <a:defRPr/>
            </a:lvl2pPr>
            <a:lvl3pPr marL="2851191" indent="0">
              <a:buFontTx/>
              <a:buNone/>
              <a:defRPr/>
            </a:lvl3pPr>
            <a:lvl4pPr marL="4276786" indent="0">
              <a:buFontTx/>
              <a:buNone/>
              <a:defRPr/>
            </a:lvl4pPr>
            <a:lvl5pPr marL="5702381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8343" y="14116834"/>
            <a:ext cx="21016888" cy="4720468"/>
          </a:xfrm>
        </p:spPr>
        <p:txBody>
          <a:bodyPr anchor="t">
            <a:normAutofit/>
          </a:bodyPr>
          <a:lstStyle>
            <a:lvl1pPr marL="0" indent="0" algn="l">
              <a:buNone/>
              <a:defRPr sz="5613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1425595" indent="0">
              <a:buNone/>
              <a:defRPr sz="5613">
                <a:solidFill>
                  <a:schemeClr val="tx1">
                    <a:tint val="75000"/>
                  </a:schemeClr>
                </a:solidFill>
              </a:defRPr>
            </a:lvl2pPr>
            <a:lvl3pPr marL="2851191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3pPr>
            <a:lvl4pPr marL="4276786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4pPr>
            <a:lvl5pPr marL="5702381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5pPr>
            <a:lvl6pPr marL="7127977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6pPr>
            <a:lvl7pPr marL="8553572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7pPr>
            <a:lvl8pPr marL="9979167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8pPr>
            <a:lvl9pPr marL="11404763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4113A-C344-4BC0-B316-9CC36EEBAD3E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C2E7F4-22B2-424A-997E-45CE48085E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20253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4113A-C344-4BC0-B316-9CC36EEBAD3E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C2E7F4-22B2-424A-997E-45CE48085E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2493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9790507" y="1900768"/>
            <a:ext cx="3240785" cy="16374316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018344" y="1900768"/>
            <a:ext cx="17200407" cy="1637431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4113A-C344-4BC0-B316-9CC36EEBAD3E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C2E7F4-22B2-424A-997E-45CE48085E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09113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28032" y="-26402"/>
            <a:ext cx="30365658" cy="21436429"/>
            <a:chOff x="-8467" y="-8468"/>
            <a:chExt cx="9171317" cy="6874935"/>
          </a:xfrm>
        </p:grpSpPr>
        <p:cxnSp>
          <p:nvCxnSpPr>
            <p:cNvPr id="7" name="Straight Connector 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Freeform 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reeform 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Freeform 1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form 1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Freeform 1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13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Freeform 14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50000"/>
                <a:alpha val="7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 15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018346" y="1900767"/>
            <a:ext cx="21016881" cy="411832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8344" y="6736841"/>
            <a:ext cx="21016885" cy="121004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7896472" y="18837307"/>
            <a:ext cx="2265118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04113A-C344-4BC0-B316-9CC36EEBAD3E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18346" y="18837307"/>
            <a:ext cx="15306375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1337920" y="18837307"/>
            <a:ext cx="1697312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8EC2E7F4-22B2-424A-997E-45CE48085E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34462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  <p:sldLayoutId id="2147483748" r:id="rId12"/>
    <p:sldLayoutId id="2147483749" r:id="rId13"/>
    <p:sldLayoutId id="2147483750" r:id="rId14"/>
    <p:sldLayoutId id="2147483751" r:id="rId15"/>
    <p:sldLayoutId id="2147483752" r:id="rId16"/>
  </p:sldLayoutIdLst>
  <p:txStyles>
    <p:titleStyle>
      <a:lvl1pPr algn="l" defTabSz="1425595" rtl="0" eaLnBrk="1" latinLnBrk="0" hangingPunct="1">
        <a:spcBef>
          <a:spcPct val="0"/>
        </a:spcBef>
        <a:buNone/>
        <a:defRPr sz="11225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1069196" indent="-1069196" algn="l" defTabSz="1425595" rtl="0" eaLnBrk="1" latinLnBrk="0" hangingPunct="1">
        <a:spcBef>
          <a:spcPts val="3118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5613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2316592" indent="-890997" algn="l" defTabSz="1425595" rtl="0" eaLnBrk="1" latinLnBrk="0" hangingPunct="1">
        <a:spcBef>
          <a:spcPts val="3118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4989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3563988" indent="-712798" algn="l" defTabSz="1425595" rtl="0" eaLnBrk="1" latinLnBrk="0" hangingPunct="1">
        <a:spcBef>
          <a:spcPts val="3118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4365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4989584" indent="-712798" algn="l" defTabSz="1425595" rtl="0" eaLnBrk="1" latinLnBrk="0" hangingPunct="1">
        <a:spcBef>
          <a:spcPts val="3118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3742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6415179" indent="-712798" algn="l" defTabSz="1425595" rtl="0" eaLnBrk="1" latinLnBrk="0" hangingPunct="1">
        <a:spcBef>
          <a:spcPts val="3118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3742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7840774" indent="-712798" algn="l" defTabSz="1425595" rtl="0" eaLnBrk="1" latinLnBrk="0" hangingPunct="1">
        <a:spcBef>
          <a:spcPts val="3118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3742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9266370" indent="-712798" algn="l" defTabSz="1425595" rtl="0" eaLnBrk="1" latinLnBrk="0" hangingPunct="1">
        <a:spcBef>
          <a:spcPts val="3118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3742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0691965" indent="-712798" algn="l" defTabSz="1425595" rtl="0" eaLnBrk="1" latinLnBrk="0" hangingPunct="1">
        <a:spcBef>
          <a:spcPts val="3118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3742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2117560" indent="-712798" algn="l" defTabSz="1425595" rtl="0" eaLnBrk="1" latinLnBrk="0" hangingPunct="1">
        <a:spcBef>
          <a:spcPts val="3118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3742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425595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1pPr>
      <a:lvl2pPr marL="1425595" algn="l" defTabSz="1425595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2pPr>
      <a:lvl3pPr marL="2851191" algn="l" defTabSz="1425595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3pPr>
      <a:lvl4pPr marL="4276786" algn="l" defTabSz="1425595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4pPr>
      <a:lvl5pPr marL="5702381" algn="l" defTabSz="1425595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5pPr>
      <a:lvl6pPr marL="7127977" algn="l" defTabSz="1425595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6pPr>
      <a:lvl7pPr marL="8553572" algn="l" defTabSz="1425595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7pPr>
      <a:lvl8pPr marL="9979167" algn="l" defTabSz="1425595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8pPr>
      <a:lvl9pPr marL="11404763" algn="l" defTabSz="1425595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A8EC9-AF58-8963-DE17-D6526A579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1420" y="0"/>
            <a:ext cx="26112371" cy="4176465"/>
          </a:xfrm>
        </p:spPr>
        <p:txBody>
          <a:bodyPr>
            <a:normAutofit fontScale="90000"/>
          </a:bodyPr>
          <a:lstStyle/>
          <a:p>
            <a:pPr algn="ctr"/>
            <a:r>
              <a:rPr lang="en-US" sz="10500" dirty="0">
                <a:solidFill>
                  <a:schemeClr val="tx1"/>
                </a:solidFill>
              </a:rPr>
              <a:t>AI‑Driven Quantity Take‑Off Automation within BIM Processes: Implications for the Future Role and Skills of Quantity Surveyors</a:t>
            </a:r>
            <a:endParaRPr lang="en-GB" sz="10500" dirty="0">
              <a:solidFill>
                <a:schemeClr val="tx1"/>
              </a:solidFill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8C7A3E50-AFAF-E1B1-CBE7-995629B24BBA}"/>
              </a:ext>
            </a:extLst>
          </p:cNvPr>
          <p:cNvSpPr txBox="1">
            <a:spLocks/>
          </p:cNvSpPr>
          <p:nvPr/>
        </p:nvSpPr>
        <p:spPr>
          <a:xfrm>
            <a:off x="3479600" y="4379665"/>
            <a:ext cx="22706410" cy="70986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712798" indent="-712798" algn="l" defTabSz="2851191" rtl="0" eaLnBrk="1" latinLnBrk="0" hangingPunct="1">
              <a:lnSpc>
                <a:spcPct val="90000"/>
              </a:lnSpc>
              <a:spcBef>
                <a:spcPts val="3118"/>
              </a:spcBef>
              <a:buFont typeface="Arial" panose="020B0604020202020204" pitchFamily="34" charset="0"/>
              <a:buChar char="•"/>
              <a:defRPr sz="873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138393" indent="-712798" algn="l" defTabSz="2851191" rtl="0" eaLnBrk="1" latinLnBrk="0" hangingPunct="1">
              <a:lnSpc>
                <a:spcPct val="90000"/>
              </a:lnSpc>
              <a:spcBef>
                <a:spcPts val="1559"/>
              </a:spcBef>
              <a:buFont typeface="Arial" panose="020B0604020202020204" pitchFamily="34" charset="0"/>
              <a:buChar char="•"/>
              <a:defRPr sz="748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563988" indent="-712798" algn="l" defTabSz="2851191" rtl="0" eaLnBrk="1" latinLnBrk="0" hangingPunct="1">
              <a:lnSpc>
                <a:spcPct val="90000"/>
              </a:lnSpc>
              <a:spcBef>
                <a:spcPts val="1559"/>
              </a:spcBef>
              <a:buFont typeface="Arial" panose="020B0604020202020204" pitchFamily="34" charset="0"/>
              <a:buChar char="•"/>
              <a:defRPr sz="6236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989584" indent="-712798" algn="l" defTabSz="2851191" rtl="0" eaLnBrk="1" latinLnBrk="0" hangingPunct="1">
              <a:lnSpc>
                <a:spcPct val="90000"/>
              </a:lnSpc>
              <a:spcBef>
                <a:spcPts val="1559"/>
              </a:spcBef>
              <a:buFont typeface="Arial" panose="020B0604020202020204" pitchFamily="34" charset="0"/>
              <a:buChar char="•"/>
              <a:defRPr sz="56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6415179" indent="-712798" algn="l" defTabSz="2851191" rtl="0" eaLnBrk="1" latinLnBrk="0" hangingPunct="1">
              <a:lnSpc>
                <a:spcPct val="90000"/>
              </a:lnSpc>
              <a:spcBef>
                <a:spcPts val="1559"/>
              </a:spcBef>
              <a:buFont typeface="Arial" panose="020B0604020202020204" pitchFamily="34" charset="0"/>
              <a:buChar char="•"/>
              <a:defRPr sz="56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840774" indent="-712798" algn="l" defTabSz="2851191" rtl="0" eaLnBrk="1" latinLnBrk="0" hangingPunct="1">
              <a:lnSpc>
                <a:spcPct val="90000"/>
              </a:lnSpc>
              <a:spcBef>
                <a:spcPts val="1559"/>
              </a:spcBef>
              <a:buFont typeface="Arial" panose="020B0604020202020204" pitchFamily="34" charset="0"/>
              <a:buChar char="•"/>
              <a:defRPr sz="56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266370" indent="-712798" algn="l" defTabSz="2851191" rtl="0" eaLnBrk="1" latinLnBrk="0" hangingPunct="1">
              <a:lnSpc>
                <a:spcPct val="90000"/>
              </a:lnSpc>
              <a:spcBef>
                <a:spcPts val="1559"/>
              </a:spcBef>
              <a:buFont typeface="Arial" panose="020B0604020202020204" pitchFamily="34" charset="0"/>
              <a:buChar char="•"/>
              <a:defRPr sz="56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0691965" indent="-712798" algn="l" defTabSz="2851191" rtl="0" eaLnBrk="1" latinLnBrk="0" hangingPunct="1">
              <a:lnSpc>
                <a:spcPct val="90000"/>
              </a:lnSpc>
              <a:spcBef>
                <a:spcPts val="1559"/>
              </a:spcBef>
              <a:buFont typeface="Arial" panose="020B0604020202020204" pitchFamily="34" charset="0"/>
              <a:buChar char="•"/>
              <a:defRPr sz="56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2117560" indent="-712798" algn="l" defTabSz="2851191" rtl="0" eaLnBrk="1" latinLnBrk="0" hangingPunct="1">
              <a:lnSpc>
                <a:spcPct val="90000"/>
              </a:lnSpc>
              <a:spcBef>
                <a:spcPts val="1559"/>
              </a:spcBef>
              <a:buFont typeface="Arial" panose="020B0604020202020204" pitchFamily="34" charset="0"/>
              <a:buChar char="•"/>
              <a:defRPr sz="56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5300" b="1" dirty="0"/>
              <a:t>Morgan</a:t>
            </a:r>
            <a:r>
              <a:rPr lang="en-US" sz="5300" dirty="0"/>
              <a:t> Owens - 2418487</a:t>
            </a:r>
            <a:endParaRPr lang="en-GB" sz="53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2921A56-92CA-B7FF-D9CD-D4D4CB4C5A88}"/>
              </a:ext>
            </a:extLst>
          </p:cNvPr>
          <p:cNvSpPr txBox="1"/>
          <p:nvPr/>
        </p:nvSpPr>
        <p:spPr>
          <a:xfrm>
            <a:off x="2081420" y="5231287"/>
            <a:ext cx="12577555" cy="452431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Introduction / Background</a:t>
            </a:r>
          </a:p>
          <a:p>
            <a:r>
              <a:rPr lang="en-US" sz="3200" dirty="0"/>
              <a:t>The UK construction industry continues to face challenges such as low productivity, cost overruns, and skills shortages.</a:t>
            </a:r>
          </a:p>
          <a:p>
            <a:r>
              <a:rPr lang="en-US" sz="3200" dirty="0"/>
              <a:t>Building Information Modelling (BIM) has improved collaboration and cost management, but quantity take‑off still often requires manual input and professional judgement. </a:t>
            </a:r>
          </a:p>
          <a:p>
            <a:r>
              <a:rPr lang="en-US" sz="3200" dirty="0"/>
              <a:t>Artificial Intelligence (AI) is now emerging as a tool to automate quantity take‑off, potentially improving efficiency and accuracy within cost management processes.</a:t>
            </a:r>
            <a:endParaRPr lang="en-GB" sz="32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001385C-DD95-23D9-BC78-2A7C0B66DDEB}"/>
              </a:ext>
            </a:extLst>
          </p:cNvPr>
          <p:cNvSpPr txBox="1"/>
          <p:nvPr/>
        </p:nvSpPr>
        <p:spPr>
          <a:xfrm>
            <a:off x="2081419" y="10205157"/>
            <a:ext cx="12577555" cy="452431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Aims and Objectives</a:t>
            </a:r>
          </a:p>
          <a:p>
            <a:r>
              <a:rPr lang="en-US" sz="3200" dirty="0"/>
              <a:t>To investigate how AI‑driven quantity take‑off within BIM impacts the role, responsibilities, and skills of Quantity Surveyors in the construction industry in the UK and Wales.</a:t>
            </a:r>
            <a:endParaRPr lang="en-GB" sz="3200" dirty="0"/>
          </a:p>
          <a:p>
            <a:r>
              <a:rPr lang="en-US" sz="3200" u="sng" dirty="0"/>
              <a:t>To achieve this, the study will: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Explore current use of AI and BIM in cost management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Identify key benefits such as improved efficiency and accuracy</a:t>
            </a:r>
            <a:endParaRPr lang="en-GB" sz="32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Assess how automation is changing traditional QS tasks</a:t>
            </a:r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Examine limitations, including data quality and reliability issues</a:t>
            </a:r>
            <a:endParaRPr lang="en-GB" sz="32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CA04A07-BBBB-E95B-CED6-DFD3FEB3BBEF}"/>
              </a:ext>
            </a:extLst>
          </p:cNvPr>
          <p:cNvSpPr txBox="1"/>
          <p:nvPr/>
        </p:nvSpPr>
        <p:spPr>
          <a:xfrm>
            <a:off x="15616239" y="5231286"/>
            <a:ext cx="12577552" cy="452431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Problem Statement</a:t>
            </a:r>
          </a:p>
          <a:p>
            <a:r>
              <a:rPr lang="en-US" sz="3200" dirty="0"/>
              <a:t>Traditional quantity take‑off methods: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Are time‑consuming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Are prone to human error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Rely heavily on manual measurement</a:t>
            </a:r>
            <a:endParaRPr lang="en-GB" sz="3200" dirty="0"/>
          </a:p>
          <a:p>
            <a:r>
              <a:rPr lang="en-US" sz="3200" dirty="0"/>
              <a:t>Even with BIM: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Automation is limited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Data quality affects outputs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Many QSs still use traditional approaches</a:t>
            </a:r>
            <a:endParaRPr lang="en-GB" sz="32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20A25BC-F4FA-52B6-A129-3E1957A09F6B}"/>
              </a:ext>
            </a:extLst>
          </p:cNvPr>
          <p:cNvSpPr txBox="1"/>
          <p:nvPr/>
        </p:nvSpPr>
        <p:spPr>
          <a:xfrm>
            <a:off x="15616239" y="10205156"/>
            <a:ext cx="12577552" cy="452431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Methodology</a:t>
            </a:r>
          </a:p>
          <a:p>
            <a:r>
              <a:rPr lang="en-US" sz="3200" dirty="0"/>
              <a:t>This study uses a mixed‑methods approach to provide a balanced analysis.</a:t>
            </a:r>
          </a:p>
          <a:p>
            <a:r>
              <a:rPr lang="en-US" sz="3200" dirty="0"/>
              <a:t>An online survey of Quantity Surveyors will identify key trends in the use of AI and BIM across the industry.</a:t>
            </a:r>
          </a:p>
          <a:p>
            <a:r>
              <a:rPr lang="en-US" sz="3200" dirty="0"/>
              <a:t>Semi‑structured interviews will then explore professional experiences, opinions, and the changing role of the QS in more detail.</a:t>
            </a:r>
          </a:p>
          <a:p>
            <a:endParaRPr lang="en-US" sz="32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A5FA155-C3DE-E815-393A-F8DCFABEE0A2}"/>
              </a:ext>
            </a:extLst>
          </p:cNvPr>
          <p:cNvSpPr txBox="1"/>
          <p:nvPr/>
        </p:nvSpPr>
        <p:spPr>
          <a:xfrm>
            <a:off x="2081418" y="15163051"/>
            <a:ext cx="12577555" cy="55092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Key Expected Findings</a:t>
            </a:r>
          </a:p>
          <a:p>
            <a:r>
              <a:rPr lang="en-US" sz="3200" u="sng" dirty="0"/>
              <a:t>AI improves speed and efficiency</a:t>
            </a:r>
            <a:endParaRPr lang="en-GB" sz="3200" u="sng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Reduces time spent on repetitive measurement tasks</a:t>
            </a:r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Enables quicker cost updates as designs change</a:t>
            </a:r>
            <a:endParaRPr lang="en-GB" sz="3200" dirty="0"/>
          </a:p>
          <a:p>
            <a:r>
              <a:rPr lang="en-US" sz="3200" u="sng" dirty="0"/>
              <a:t>Reduces reliance on manual measurement</a:t>
            </a:r>
            <a:endParaRPr lang="en-GB" sz="3200" u="sng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Minimizes human error in traditional 2D take‑off</a:t>
            </a:r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Decreases duplication of work during design revisions</a:t>
            </a:r>
            <a:endParaRPr lang="en-GB" sz="3200" dirty="0"/>
          </a:p>
          <a:p>
            <a:r>
              <a:rPr lang="en-US" sz="3200" u="sng" dirty="0"/>
              <a:t>Increases demand for new professional skills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Digital skills – ability to work with AI tools and digital systems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Data analysis – interpreting outputs for cost planning and decision-making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D883E84-FBAF-F57D-2860-886396C21F26}"/>
              </a:ext>
            </a:extLst>
          </p:cNvPr>
          <p:cNvSpPr txBox="1"/>
          <p:nvPr/>
        </p:nvSpPr>
        <p:spPr>
          <a:xfrm>
            <a:off x="15640470" y="15191626"/>
            <a:ext cx="12524746" cy="55092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Conclusion</a:t>
            </a:r>
          </a:p>
          <a:p>
            <a:r>
              <a:rPr lang="en-US" sz="3200" dirty="0"/>
              <a:t>AI will not replace Quantity Surveyors but will transform their role. Automation reduces manual measurement and improves efficiency, while professional judgement remains essential. As a result, QSs will focus more on cost planning, analysis, and strategic advice, adding greater value across the project lifecycle.</a:t>
            </a:r>
            <a:endParaRPr lang="en-GB" sz="3200" dirty="0"/>
          </a:p>
          <a:p>
            <a:endParaRPr lang="en-GB" sz="3200" b="1" dirty="0"/>
          </a:p>
          <a:p>
            <a:endParaRPr lang="en-GB" sz="3200" b="1" dirty="0"/>
          </a:p>
          <a:p>
            <a:endParaRPr lang="en-GB" sz="3200" b="1" dirty="0"/>
          </a:p>
          <a:p>
            <a:endParaRPr lang="en-GB" sz="3200" b="1" dirty="0"/>
          </a:p>
          <a:p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393317593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TM02900688[[fn=Facet]]</Template>
  <TotalTime>0</TotalTime>
  <Words>407</Words>
  <Application>Microsoft Office PowerPoint</Application>
  <PresentationFormat>Custom</PresentationFormat>
  <Paragraphs>41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Trebuchet MS</vt:lpstr>
      <vt:lpstr>Wingdings 3</vt:lpstr>
      <vt:lpstr>Facet</vt:lpstr>
      <vt:lpstr>AI‑Driven Quantity Take‑Off Automation within BIM Processes: Implications for the Future Role and Skills of Quantity Surveyors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Morgan Owens</dc:creator>
  <cp:lastModifiedBy>Morgan Owens</cp:lastModifiedBy>
  <cp:revision>1</cp:revision>
  <dcterms:created xsi:type="dcterms:W3CDTF">2026-05-11T13:09:38Z</dcterms:created>
  <dcterms:modified xsi:type="dcterms:W3CDTF">2026-05-17T14:36:30Z</dcterms:modified>
</cp:coreProperties>
</file>