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8" r:id="rId3"/>
    <p:sldId id="263" r:id="rId4"/>
    <p:sldId id="267" r:id="rId5"/>
    <p:sldId id="257" r:id="rId6"/>
    <p:sldId id="269" r:id="rId7"/>
    <p:sldId id="270" r:id="rId8"/>
    <p:sldId id="266" r:id="rId9"/>
    <p:sldId id="271" r:id="rId10"/>
    <p:sldId id="27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>
      <p:cViewPr varScale="1">
        <p:scale>
          <a:sx n="121" d="100"/>
          <a:sy n="121" d="100"/>
        </p:scale>
        <p:origin x="190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1/28/19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csp0486ol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lca.co.uk/news/write-a-great-business-plan-8-step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SMr_uLZV-e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21429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ENTREPRENEURSHIP</a:t>
            </a:r>
          </a:p>
        </p:txBody>
      </p:sp>
      <p:pic>
        <p:nvPicPr>
          <p:cNvPr id="6" name="Picture 5" descr="the-social-network-1200-1200-675-675-crop-00000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51435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5780782"/>
            <a:ext cx="25090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FF00"/>
                </a:solidFill>
              </a:rPr>
              <a:t>Dr Matt Jones</a:t>
            </a:r>
          </a:p>
          <a:p>
            <a:r>
              <a:rPr lang="en-GB" sz="3200" dirty="0"/>
              <a:t>UWTSD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TheFounder.jpg"/>
          <p:cNvPicPr>
            <a:picLocks noChangeAspect="1"/>
          </p:cNvPicPr>
          <p:nvPr/>
        </p:nvPicPr>
        <p:blipFill>
          <a:blip r:embed="rId2">
            <a:lum contrast="-10000"/>
          </a:blip>
          <a:stretch>
            <a:fillRect/>
          </a:stretch>
        </p:blipFill>
        <p:spPr>
          <a:xfrm>
            <a:off x="0" y="1071546"/>
            <a:ext cx="9144000" cy="5137608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0" y="4643446"/>
            <a:ext cx="91440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People don’t buy what you do</a:t>
            </a:r>
          </a:p>
          <a:p>
            <a:pPr algn="r"/>
            <a:r>
              <a:rPr lang="en-GB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They buy why you do it</a:t>
            </a:r>
          </a:p>
          <a:p>
            <a:pPr algn="r"/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 Sinek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WHAT IS ENTREPRENEURSHIP?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0" y="6488668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https://youtu.be/Xcsp0486olY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214363" y="6488668"/>
            <a:ext cx="5929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https://hlca.co.uk/news/write-a-great-business-plan-8-steps/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Steve+Jobs+Fassbend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1071546"/>
            <a:ext cx="9144000" cy="514350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0" y="2285992"/>
            <a:ext cx="91440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Executive Summary</a:t>
            </a:r>
          </a:p>
          <a:p>
            <a:pPr marL="457200" indent="-457200">
              <a:buAutoNum type="arabicPeriod"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Company Overview</a:t>
            </a:r>
          </a:p>
          <a:p>
            <a:pPr marL="457200" indent="-457200">
              <a:buAutoNum type="arabicPeriod"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Research</a:t>
            </a:r>
          </a:p>
          <a:p>
            <a:pPr marL="457200" indent="-457200">
              <a:buAutoNum type="arabicPeriod"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Description of Products or Services</a:t>
            </a:r>
          </a:p>
          <a:p>
            <a:pPr marL="457200" indent="-457200">
              <a:buAutoNum type="arabicPeriod"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and Sales Approach</a:t>
            </a:r>
          </a:p>
          <a:p>
            <a:pPr marL="457200" indent="-457200">
              <a:buAutoNum type="arabicPeriod"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Financial Projections</a:t>
            </a: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0" y="6488668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https://youtu.be/SMr_uLZV-eM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Jo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535"/>
            <a:ext cx="9144000" cy="498293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285860"/>
            <a:ext cx="9144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endParaRPr lang="en-GB" sz="4000" b="1" dirty="0">
              <a:solidFill>
                <a:schemeClr val="bg1"/>
              </a:solidFill>
            </a:endParaRPr>
          </a:p>
          <a:p>
            <a:pPr marL="514350" indent="-514350"/>
            <a:endParaRPr lang="en-GB" sz="4000" b="1" dirty="0">
              <a:solidFill>
                <a:schemeClr val="bg1"/>
              </a:solidFill>
            </a:endParaRPr>
          </a:p>
          <a:p>
            <a:pPr marL="514350" indent="-514350"/>
            <a:endParaRPr lang="en-GB" sz="4000" b="1" dirty="0">
              <a:solidFill>
                <a:schemeClr val="bg1"/>
              </a:solidFill>
            </a:endParaRPr>
          </a:p>
          <a:p>
            <a:pPr marL="514350" indent="-514350"/>
            <a:endParaRPr lang="en-GB" sz="4000" b="1" dirty="0">
              <a:solidFill>
                <a:schemeClr val="bg1"/>
              </a:solidFill>
            </a:endParaRPr>
          </a:p>
          <a:p>
            <a:pPr marL="514350" indent="-514350"/>
            <a:endParaRPr lang="en-GB" sz="4000" b="1" dirty="0">
              <a:solidFill>
                <a:schemeClr val="bg1"/>
              </a:solidFill>
            </a:endParaRPr>
          </a:p>
          <a:p>
            <a:pPr marL="514350" indent="-514350"/>
            <a:r>
              <a:rPr lang="en-GB" sz="4000" b="1" dirty="0">
                <a:solidFill>
                  <a:schemeClr val="bg1"/>
                </a:solidFill>
              </a:rPr>
              <a:t>Executive Summary: </a:t>
            </a:r>
          </a:p>
          <a:p>
            <a:pPr marL="514350" indent="-514350"/>
            <a:r>
              <a:rPr lang="en-GB" sz="3200" b="1" dirty="0">
                <a:solidFill>
                  <a:schemeClr val="bg1"/>
                </a:solidFill>
              </a:rPr>
              <a:t>This is a synopsis of your business plan. </a:t>
            </a:r>
          </a:p>
          <a:p>
            <a:pPr marL="514350" indent="-514350"/>
            <a:r>
              <a:rPr lang="en-GB" sz="2400" b="1" dirty="0">
                <a:solidFill>
                  <a:schemeClr val="bg1"/>
                </a:solidFill>
              </a:rPr>
              <a:t>(It is not a description of the business and its products) </a:t>
            </a:r>
          </a:p>
          <a:p>
            <a:pPr marL="514350" indent="-514350">
              <a:buAutoNum type="arabicPeriod"/>
            </a:pPr>
            <a:endParaRPr lang="en-GB" sz="3200" b="1" dirty="0">
              <a:solidFill>
                <a:schemeClr val="bg1"/>
              </a:solidFill>
            </a:endParaRPr>
          </a:p>
          <a:p>
            <a:pPr marL="457200" indent="-457200"/>
            <a:endParaRPr lang="en-GB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Jo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535"/>
            <a:ext cx="9144000" cy="49829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4286256"/>
            <a:ext cx="9144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en-GB" sz="3600" b="1" dirty="0">
                <a:solidFill>
                  <a:schemeClr val="bg1"/>
                </a:solidFill>
              </a:rPr>
              <a:t>Company Overview: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Description of business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Mission Statement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Team members</a:t>
            </a:r>
          </a:p>
          <a:p>
            <a:pPr marL="514350" indent="-514350"/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  <p:pic>
        <p:nvPicPr>
          <p:cNvPr id="7" name="Picture 6" descr="Jo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535"/>
            <a:ext cx="9144000" cy="498293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4286256"/>
            <a:ext cx="9144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en-GB" sz="3600" b="1" dirty="0">
                <a:solidFill>
                  <a:schemeClr val="bg1"/>
                </a:solidFill>
              </a:rPr>
              <a:t>Market Research: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‘Homework’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Target Market/Audience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Information about competitors</a:t>
            </a:r>
          </a:p>
          <a:p>
            <a:pPr marL="514350" indent="-514350"/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  <p:pic>
        <p:nvPicPr>
          <p:cNvPr id="8" name="Picture 7" descr="Jo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535"/>
            <a:ext cx="9144000" cy="498293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4286256"/>
            <a:ext cx="9144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en-GB" sz="3600" b="1" dirty="0">
                <a:solidFill>
                  <a:schemeClr val="bg1"/>
                </a:solidFill>
              </a:rPr>
              <a:t>Description of Products/Services: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What you are selling?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Who will deliver?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What are your prices?</a:t>
            </a:r>
          </a:p>
          <a:p>
            <a:pPr marL="514350" indent="-514350"/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  <p:pic>
        <p:nvPicPr>
          <p:cNvPr id="6" name="Picture 5" descr="Jo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535"/>
            <a:ext cx="9144000" cy="49829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4071942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en-GB" sz="3600" b="1" dirty="0">
                <a:solidFill>
                  <a:schemeClr val="bg1"/>
                </a:solidFill>
              </a:rPr>
              <a:t>Marketing &amp; Sales Approach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USP (Unique Selling Proposition): What differentiates you from the competition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Brand:  the ‘story’; core business values; what do you stand for?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Target market (use info from market research)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Identify Customers: buyer persona; ‘empathy map’</a:t>
            </a: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THE BUSINESS PLAN</a:t>
            </a:r>
          </a:p>
        </p:txBody>
      </p:sp>
      <p:pic>
        <p:nvPicPr>
          <p:cNvPr id="5" name="Picture 4" descr="Jo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37535"/>
            <a:ext cx="9144000" cy="498293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435769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en-GB" sz="3600" b="1" dirty="0">
                <a:solidFill>
                  <a:schemeClr val="bg1"/>
                </a:solidFill>
              </a:rPr>
              <a:t>Financial Projections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Profit and Loss forecast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Balance sheet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Monthly cash flow projections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ll-of-Wall-Street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3000"/>
            <a:ext cx="9144000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 Narrow" pitchFamily="34" charset="0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3799</TotalTime>
  <Words>223</Words>
  <Application>Microsoft Macintosh PowerPoint</Application>
  <PresentationFormat>On-screen Show (4:3)</PresentationFormat>
  <Paragraphs>53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Arial Narrow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Brett Aggersberg</cp:lastModifiedBy>
  <cp:revision>102</cp:revision>
  <dcterms:created xsi:type="dcterms:W3CDTF">2016-10-05T07:20:19Z</dcterms:created>
  <dcterms:modified xsi:type="dcterms:W3CDTF">2019-01-28T14:22:01Z</dcterms:modified>
</cp:coreProperties>
</file>