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D16BA1-E857-4A44-A043-1D60E0AD3B34}" v="2" dt="2026-06-14T21:00:15.5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43" y="1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zgar Bahary" userId="5513e9faf1f63f21" providerId="LiveId" clId="{8A7138B2-47D3-4BC4-A02C-1FA4556D3B69}"/>
    <pc:docChg chg="undo custSel modSld">
      <pc:chgData name="Rezgar Bahary" userId="5513e9faf1f63f21" providerId="LiveId" clId="{8A7138B2-47D3-4BC4-A02C-1FA4556D3B69}" dt="2026-06-14T21:07:32.363" v="1017" actId="20577"/>
      <pc:docMkLst>
        <pc:docMk/>
      </pc:docMkLst>
      <pc:sldChg chg="modSp mod">
        <pc:chgData name="Rezgar Bahary" userId="5513e9faf1f63f21" providerId="LiveId" clId="{8A7138B2-47D3-4BC4-A02C-1FA4556D3B69}" dt="2026-06-14T21:04:43.829" v="898" actId="20577"/>
        <pc:sldMkLst>
          <pc:docMk/>
          <pc:sldMk cId="764605052" sldId="261"/>
        </pc:sldMkLst>
        <pc:graphicFrameChg chg="modGraphic">
          <ac:chgData name="Rezgar Bahary" userId="5513e9faf1f63f21" providerId="LiveId" clId="{8A7138B2-47D3-4BC4-A02C-1FA4556D3B69}" dt="2026-06-14T21:04:43.829" v="898" actId="2057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Rezgar Bahary" userId="5513e9faf1f63f21" providerId="LiveId" clId="{8A7138B2-47D3-4BC4-A02C-1FA4556D3B69}" dt="2026-06-14T21:07:32.363" v="1017" actId="20577"/>
        <pc:sldMkLst>
          <pc:docMk/>
          <pc:sldMk cId="1037257886" sldId="265"/>
        </pc:sldMkLst>
        <pc:spChg chg="mod">
          <ac:chgData name="Rezgar Bahary" userId="5513e9faf1f63f21" providerId="LiveId" clId="{8A7138B2-47D3-4BC4-A02C-1FA4556D3B69}" dt="2026-06-14T21:07:32.363" v="1017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">
        <pc:chgData name="Rezgar Bahary" userId="5513e9faf1f63f21" providerId="LiveId" clId="{8A7138B2-47D3-4BC4-A02C-1FA4556D3B69}" dt="2026-06-14T20:47:12.290" v="155" actId="20577"/>
        <pc:sldMkLst>
          <pc:docMk/>
          <pc:sldMk cId="702059637" sldId="270"/>
        </pc:sldMkLst>
        <pc:spChg chg="mod">
          <ac:chgData name="Rezgar Bahary" userId="5513e9faf1f63f21" providerId="LiveId" clId="{8A7138B2-47D3-4BC4-A02C-1FA4556D3B69}" dt="2026-06-14T20:47:12.290" v="155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 mod">
        <pc:chgData name="Rezgar Bahary" userId="5513e9faf1f63f21" providerId="LiveId" clId="{8A7138B2-47D3-4BC4-A02C-1FA4556D3B69}" dt="2026-06-14T20:50:08.288" v="272" actId="113"/>
        <pc:sldMkLst>
          <pc:docMk/>
          <pc:sldMk cId="3321023050" sldId="271"/>
        </pc:sldMkLst>
        <pc:spChg chg="mod">
          <ac:chgData name="Rezgar Bahary" userId="5513e9faf1f63f21" providerId="LiveId" clId="{8A7138B2-47D3-4BC4-A02C-1FA4556D3B69}" dt="2026-06-14T20:50:08.288" v="272" actId="113"/>
          <ac:spMkLst>
            <pc:docMk/>
            <pc:sldMk cId="3321023050" sldId="271"/>
            <ac:spMk id="3" creationId="{04A3744F-9B08-5DB9-23DC-76B7A65F7E67}"/>
          </ac:spMkLst>
        </pc:spChg>
      </pc:sldChg>
      <pc:sldChg chg="modSp mod">
        <pc:chgData name="Rezgar Bahary" userId="5513e9faf1f63f21" providerId="LiveId" clId="{8A7138B2-47D3-4BC4-A02C-1FA4556D3B69}" dt="2026-06-14T20:52:53.147" v="375" actId="20577"/>
        <pc:sldMkLst>
          <pc:docMk/>
          <pc:sldMk cId="1027608494" sldId="272"/>
        </pc:sldMkLst>
        <pc:spChg chg="mod">
          <ac:chgData name="Rezgar Bahary" userId="5513e9faf1f63f21" providerId="LiveId" clId="{8A7138B2-47D3-4BC4-A02C-1FA4556D3B69}" dt="2026-06-05T11:19:13.053" v="79" actId="14100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Rezgar Bahary" userId="5513e9faf1f63f21" providerId="LiveId" clId="{8A7138B2-47D3-4BC4-A02C-1FA4556D3B69}" dt="2026-06-14T20:52:53.147" v="375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 mod">
        <pc:chgData name="Rezgar Bahary" userId="5513e9faf1f63f21" providerId="LiveId" clId="{8A7138B2-47D3-4BC4-A02C-1FA4556D3B69}" dt="2026-06-14T21:01:27.826" v="717" actId="207"/>
        <pc:sldMkLst>
          <pc:docMk/>
          <pc:sldMk cId="2661610389" sldId="273"/>
        </pc:sldMkLst>
        <pc:spChg chg="mod">
          <ac:chgData name="Rezgar Bahary" userId="5513e9faf1f63f21" providerId="LiveId" clId="{8A7138B2-47D3-4BC4-A02C-1FA4556D3B69}" dt="2026-06-14T21:01:27.826" v="717" actId="207"/>
          <ac:spMkLst>
            <pc:docMk/>
            <pc:sldMk cId="2661610389" sldId="273"/>
            <ac:spMk id="3" creationId="{881B820E-B9B3-5CF2-E1AE-F54AA3FA003E}"/>
          </ac:spMkLst>
        </pc:spChg>
      </pc:sldChg>
      <pc:sldChg chg="addSp delSp modSp mod">
        <pc:chgData name="Rezgar Bahary" userId="5513e9faf1f63f21" providerId="LiveId" clId="{8A7138B2-47D3-4BC4-A02C-1FA4556D3B69}" dt="2026-06-14T20:59:31.662" v="667" actId="20577"/>
        <pc:sldMkLst>
          <pc:docMk/>
          <pc:sldMk cId="860344735" sldId="274"/>
        </pc:sldMkLst>
        <pc:spChg chg="mod">
          <ac:chgData name="Rezgar Bahary" userId="5513e9faf1f63f21" providerId="LiveId" clId="{8A7138B2-47D3-4BC4-A02C-1FA4556D3B69}" dt="2026-06-14T20:59:31.662" v="667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 mod">
        <pc:chgData name="Rezgar Bahary" userId="5513e9faf1f63f21" providerId="LiveId" clId="{8A7138B2-47D3-4BC4-A02C-1FA4556D3B69}" dt="2026-06-14T21:06:10.825" v="954" actId="20577"/>
        <pc:sldMkLst>
          <pc:docMk/>
          <pc:sldMk cId="2319079123" sldId="337"/>
        </pc:sldMkLst>
        <pc:spChg chg="mod">
          <ac:chgData name="Rezgar Bahary" userId="5513e9faf1f63f21" providerId="LiveId" clId="{8A7138B2-47D3-4BC4-A02C-1FA4556D3B69}" dt="2026-06-14T17:56:18.135" v="124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Rezgar Bahary" userId="5513e9faf1f63f21" providerId="LiveId" clId="{8A7138B2-47D3-4BC4-A02C-1FA4556D3B69}" dt="2026-06-14T21:06:10.825" v="954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Rezgar Bahary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2520214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Wang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morning. My name is Rezgar Bahary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nature and scope of the they are encountering.</a:t>
            </a:r>
          </a:p>
          <a:p>
            <a:r>
              <a:rPr lang="en-GB" b="1" dirty="0"/>
              <a:t>PESTEL</a:t>
            </a:r>
            <a:r>
              <a:rPr lang="en-GB" dirty="0"/>
              <a:t> analysis: (Diagram)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Fishbone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– filling the diagram.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910877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  <a:endParaRPr lang="en-GB" sz="1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199214"/>
            <a:ext cx="10515600" cy="5381468"/>
          </a:xfrm>
        </p:spPr>
        <p:txBody>
          <a:bodyPr>
            <a:normAutofit/>
          </a:bodyPr>
          <a:lstStyle/>
          <a:p>
            <a:r>
              <a:rPr lang="en-GB" sz="3800" dirty="0"/>
              <a:t>The bakery </a:t>
            </a:r>
            <a:r>
              <a:rPr lang="en-GB" sz="3800" dirty="0" err="1"/>
              <a:t>opend</a:t>
            </a:r>
            <a:r>
              <a:rPr lang="en-GB" sz="3800" dirty="0"/>
              <a:t> in 2015</a:t>
            </a: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Growth until 2019</a:t>
            </a:r>
          </a:p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Then, facing issues (declining and rising costs)</a:t>
            </a:r>
          </a:p>
          <a:p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using pictures/visual aids throughout your presentation slides to help you communicate your arguments.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567160"/>
            <a:ext cx="10515600" cy="583945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Insight into Basil’s Bakery Problems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(core)problem:</a:t>
            </a: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External factors (Quiet retail park, flexible / hybrid working, less customer.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Factors: Delivery, pre order and raise costs.</a:t>
            </a: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 Political, Economic, Social, Technological, Environmental, Legal)</a:t>
            </a:r>
          </a:p>
          <a:p>
            <a:pPr lvl="1">
              <a:lnSpc>
                <a:spcPct val="100000"/>
              </a:lnSpc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Why is it used? (Benefit, risk, opportunities. </a:t>
            </a:r>
          </a:p>
          <a:p>
            <a:pPr lvl="1">
              <a:lnSpc>
                <a:spcPct val="100000"/>
              </a:lnSpc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3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3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389071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rates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regulation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Raising another costs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Hybrid working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Chalenging</a:t>
                      </a:r>
                      <a:r>
                        <a:rPr lang="en-GB" sz="1400" b="1" dirty="0"/>
                        <a:t> habits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order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Install </a:t>
                      </a:r>
                      <a:r>
                        <a:rPr lang="en-GB" sz="1400" b="1" dirty="0" err="1"/>
                        <a:t>divice</a:t>
                      </a:r>
                      <a:r>
                        <a:rPr lang="en-GB" sz="1400" b="1" dirty="0"/>
                        <a:t> for order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Lock down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Hygiene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Organic supply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 Provide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Cause-and-Effect model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Internal weakness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External social change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Rising costs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Technology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include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have utilised a range of sources provided to you in the Essential Online Reading list.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2426</TotalTime>
  <Words>608</Words>
  <Application>Microsoft Office PowerPoint</Application>
  <PresentationFormat>Widescreen</PresentationFormat>
  <Paragraphs>131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presentation.  (approx. 30 seconds)</vt:lpstr>
      <vt:lpstr>Provide an overview of Basil’s Bakery.  (approx. 30 seconds)</vt:lpstr>
      <vt:lpstr>PowerPoint Presentation</vt:lpstr>
      <vt:lpstr>Provide a critique of the PESTEL Framework  (approx. 1 minute).</vt:lpstr>
      <vt:lpstr>  Provide an application and discuss the information provided in your PESTEL Framework  (approx. 1 minute 30 seconds).  </vt:lpstr>
      <vt:lpstr> Provide a critique of the Cause-and-Effect model (approx. 1 minute).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Rezgar Bahary</cp:lastModifiedBy>
  <cp:revision>97</cp:revision>
  <dcterms:created xsi:type="dcterms:W3CDTF">2024-01-29T11:42:05Z</dcterms:created>
  <dcterms:modified xsi:type="dcterms:W3CDTF">2026-06-14T21:07:37Z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