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27"/>
  </p:notesMasterIdLst>
  <p:sldIdLst>
    <p:sldId id="256" r:id="rId3"/>
    <p:sldId id="298" r:id="rId4"/>
    <p:sldId id="270" r:id="rId5"/>
    <p:sldId id="305" r:id="rId6"/>
    <p:sldId id="300" r:id="rId7"/>
    <p:sldId id="312" r:id="rId8"/>
    <p:sldId id="306" r:id="rId9"/>
    <p:sldId id="301" r:id="rId10"/>
    <p:sldId id="302" r:id="rId11"/>
    <p:sldId id="307" r:id="rId12"/>
    <p:sldId id="308" r:id="rId13"/>
    <p:sldId id="310" r:id="rId14"/>
    <p:sldId id="313" r:id="rId15"/>
    <p:sldId id="309" r:id="rId16"/>
    <p:sldId id="314" r:id="rId17"/>
    <p:sldId id="315" r:id="rId18"/>
    <p:sldId id="317" r:id="rId19"/>
    <p:sldId id="318" r:id="rId20"/>
    <p:sldId id="319" r:id="rId21"/>
    <p:sldId id="320" r:id="rId22"/>
    <p:sldId id="286" r:id="rId23"/>
    <p:sldId id="316" r:id="rId24"/>
    <p:sldId id="311" r:id="rId25"/>
    <p:sldId id="285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" y="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377506-E547-470A-8AA2-39AD08D2137D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C706AA-35C6-47CD-9C21-E9E6BE5060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9980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C215A67-4E29-47DA-A24E-AEF5CC7BDD04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50621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58AC682-F11E-4563-B3F0-40A833729CB7}" type="slidenum">
              <a:rPr lang="en-GB" altLang="en-US"/>
              <a:pPr>
                <a:spcBef>
                  <a:spcPct val="0"/>
                </a:spcBef>
              </a:pPr>
              <a:t>5</a:t>
            </a:fld>
            <a:endParaRPr lang="en-GB" altLang="en-US"/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1421026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7CD6919-32EA-466C-BCC4-4C4EE6C80BC5}" type="slidenum">
              <a:rPr lang="en-GB" altLang="en-US"/>
              <a:pPr>
                <a:spcBef>
                  <a:spcPct val="0"/>
                </a:spcBef>
              </a:pPr>
              <a:t>8</a:t>
            </a:fld>
            <a:endParaRPr lang="en-GB" altLang="en-US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6321661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4D8C223-986C-40BF-80A7-629C9815A4A1}" type="slidenum">
              <a:rPr lang="en-GB" altLang="en-US"/>
              <a:pPr>
                <a:spcBef>
                  <a:spcPct val="0"/>
                </a:spcBef>
              </a:pPr>
              <a:t>9</a:t>
            </a:fld>
            <a:endParaRPr lang="en-GB" altLang="en-US"/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4439087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B559B3A-781C-4F08-AD6B-78F36B32B190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0000656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93CF4F-44B5-45AC-BAF6-A4AC173AD36B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6069032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93CF4F-44B5-45AC-BAF6-A4AC173AD36B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6683942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907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131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628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03/09/2019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767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03/09/2019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5666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03/09/2019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781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03/09/2019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660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03/09/2019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740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03/09/2019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188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7481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6103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9"/>
          <p:cNvSpPr/>
          <p:nvPr/>
        </p:nvSpPr>
        <p:spPr>
          <a:xfrm>
            <a:off x="0" y="4664144"/>
            <a:ext cx="12201448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*/ f7 f0 1"/>
              <a:gd name="f14" fmla="*/ f8 f0 1"/>
              <a:gd name="f15" fmla="*/ f9 f0 1"/>
              <a:gd name="f16" fmla="?: f10 f3 1"/>
              <a:gd name="f17" fmla="?: f11 f4 1"/>
              <a:gd name="f18" fmla="?: f12 f5 1"/>
              <a:gd name="f19" fmla="*/ f13 1 f2"/>
              <a:gd name="f20" fmla="*/ f14 1 f2"/>
              <a:gd name="f21" fmla="*/ f15 1 f2"/>
              <a:gd name="f22" fmla="*/ f16 1 21600"/>
              <a:gd name="f23" fmla="*/ f17 1 21600"/>
              <a:gd name="f24" fmla="*/ 21600 f16 1"/>
              <a:gd name="f25" fmla="*/ 21600 f17 1"/>
              <a:gd name="f26" fmla="+- f19 0 f1"/>
              <a:gd name="f27" fmla="+- f20 0 f1"/>
              <a:gd name="f28" fmla="+- f21 0 f1"/>
              <a:gd name="f29" fmla="min f23 f22"/>
              <a:gd name="f30" fmla="*/ f24 1 f18"/>
              <a:gd name="f31" fmla="*/ f25 1 f18"/>
              <a:gd name="f32" fmla="val f30"/>
              <a:gd name="f33" fmla="val f31"/>
              <a:gd name="f34" fmla="*/ f6 f29 1"/>
              <a:gd name="f35" fmla="+- f33 0 f6"/>
              <a:gd name="f36" fmla="+- f32 0 f6"/>
              <a:gd name="f37" fmla="*/ f33 f29 1"/>
              <a:gd name="f38" fmla="*/ f32 f29 1"/>
              <a:gd name="f39" fmla="*/ f35 1 2"/>
              <a:gd name="f40" fmla="*/ f36 1 2"/>
              <a:gd name="f41" fmla="*/ f36 1 12"/>
              <a:gd name="f42" fmla="*/ f35 7 1"/>
              <a:gd name="f43" fmla="*/ f36 7 1"/>
              <a:gd name="f44" fmla="*/ f35 11 1"/>
              <a:gd name="f45" fmla="+- f6 f39 0"/>
              <a:gd name="f46" fmla="+- f6 f40 0"/>
              <a:gd name="f47" fmla="*/ f42 1 12"/>
              <a:gd name="f48" fmla="*/ f43 1 12"/>
              <a:gd name="f49" fmla="*/ f44 1 12"/>
              <a:gd name="f50" fmla="*/ f41 f29 1"/>
              <a:gd name="f51" fmla="*/ f47 f29 1"/>
              <a:gd name="f52" fmla="*/ f48 f29 1"/>
              <a:gd name="f53" fmla="*/ f49 f29 1"/>
              <a:gd name="f54" fmla="*/ f46 f29 1"/>
              <a:gd name="f55" fmla="*/ f45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34" y="f34"/>
              </a:cxn>
              <a:cxn ang="f27">
                <a:pos x="f34" y="f37"/>
              </a:cxn>
              <a:cxn ang="f27">
                <a:pos x="f38" y="f37"/>
              </a:cxn>
              <a:cxn ang="f28">
                <a:pos x="f54" y="f55"/>
              </a:cxn>
            </a:cxnLst>
            <a:rect l="f50" t="f51" r="f52" b="f53"/>
            <a:pathLst>
              <a:path>
                <a:moveTo>
                  <a:pt x="f34" y="f37"/>
                </a:moveTo>
                <a:lnTo>
                  <a:pt x="f34" y="f34"/>
                </a:lnTo>
                <a:lnTo>
                  <a:pt x="f38" y="f37"/>
                </a:lnTo>
                <a:close/>
              </a:path>
            </a:pathLst>
          </a:custGeom>
          <a:gradFill>
            <a:gsLst>
              <a:gs pos="0">
                <a:srgbClr val="007897"/>
              </a:gs>
              <a:gs pos="50000">
                <a:srgbClr val="4ABBE0"/>
              </a:gs>
              <a:gs pos="100000">
                <a:srgbClr val="007897"/>
              </a:gs>
            </a:gsLst>
            <a:lin ang="30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Lucida Sans Unicode"/>
            </a:endParaRPr>
          </a:p>
        </p:txBody>
      </p:sp>
      <p:sp>
        <p:nvSpPr>
          <p:cNvPr id="3" name="Title 8"/>
          <p:cNvSpPr txBox="1">
            <a:spLocks noGrp="1"/>
          </p:cNvSpPr>
          <p:nvPr>
            <p:ph type="ctrTitle"/>
          </p:nvPr>
        </p:nvSpPr>
        <p:spPr>
          <a:xfrm>
            <a:off x="914400" y="1752603"/>
            <a:ext cx="10363200" cy="1829760"/>
          </a:xfrm>
        </p:spPr>
        <p:txBody>
          <a:bodyPr anchor="b"/>
          <a:lstStyle>
            <a:lvl1pPr algn="r"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Subtitle 16"/>
          <p:cNvSpPr txBox="1">
            <a:spLocks noGrp="1"/>
          </p:cNvSpPr>
          <p:nvPr>
            <p:ph type="subTitle" idx="1"/>
          </p:nvPr>
        </p:nvSpPr>
        <p:spPr>
          <a:xfrm>
            <a:off x="914400" y="3611606"/>
            <a:ext cx="10363200" cy="1199701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rgbClr val="46464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grpSp>
        <p:nvGrpSpPr>
          <p:cNvPr id="5" name="Group 1"/>
          <p:cNvGrpSpPr/>
          <p:nvPr/>
        </p:nvGrpSpPr>
        <p:grpSpPr>
          <a:xfrm>
            <a:off x="-5022" y="4953003"/>
            <a:ext cx="12197023" cy="1912092"/>
            <a:chOff x="-3767" y="4953003"/>
            <a:chExt cx="9147767" cy="1912092"/>
          </a:xfrm>
        </p:grpSpPr>
        <p:sp>
          <p:nvSpPr>
            <p:cNvPr id="6" name="Freeform 6"/>
            <p:cNvSpPr/>
            <p:nvPr/>
          </p:nvSpPr>
          <p:spPr>
            <a:xfrm>
              <a:off x="1687516" y="4953003"/>
              <a:ext cx="7456483" cy="4881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97"/>
                <a:gd name="f7" fmla="val 367"/>
                <a:gd name="f8" fmla="val 218"/>
                <a:gd name="f9" fmla="+- 0 0 -90"/>
                <a:gd name="f10" fmla="*/ f3 1 4697"/>
                <a:gd name="f11" fmla="*/ f4 1 367"/>
                <a:gd name="f12" fmla="+- f7 0 f5"/>
                <a:gd name="f13" fmla="+- f6 0 f5"/>
                <a:gd name="f14" fmla="*/ f9 f0 1"/>
                <a:gd name="f15" fmla="*/ f13 1 4697"/>
                <a:gd name="f16" fmla="*/ f12 1 367"/>
                <a:gd name="f17" fmla="*/ f14 1 f2"/>
                <a:gd name="f18" fmla="*/ 4697 1 f15"/>
                <a:gd name="f19" fmla="*/ 0 1 f16"/>
                <a:gd name="f20" fmla="*/ 367 1 f16"/>
                <a:gd name="f21" fmla="*/ 0 1 f15"/>
                <a:gd name="f22" fmla="*/ 218 1 f16"/>
                <a:gd name="f23" fmla="+- f17 0 f1"/>
                <a:gd name="f24" fmla="*/ f21 f10 1"/>
                <a:gd name="f25" fmla="*/ f18 f10 1"/>
                <a:gd name="f26" fmla="*/ f20 f11 1"/>
                <a:gd name="f27" fmla="*/ f19 f11 1"/>
                <a:gd name="f28" fmla="*/ f22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25" y="f27"/>
                </a:cxn>
                <a:cxn ang="f23">
                  <a:pos x="f25" y="f26"/>
                </a:cxn>
                <a:cxn ang="f23">
                  <a:pos x="f24" y="f28"/>
                </a:cxn>
                <a:cxn ang="f23">
                  <a:pos x="f25" y="f27"/>
                </a:cxn>
              </a:cxnLst>
              <a:rect l="f24" t="f27" r="f25" b="f26"/>
              <a:pathLst>
                <a:path w="4697" h="367">
                  <a:moveTo>
                    <a:pt x="f6" y="f5"/>
                  </a:moveTo>
                  <a:lnTo>
                    <a:pt x="f6" y="f7"/>
                  </a:lnTo>
                  <a:lnTo>
                    <a:pt x="f5" y="f8"/>
                  </a:lnTo>
                  <a:lnTo>
                    <a:pt x="f6" y="f5"/>
                  </a:lnTo>
                  <a:close/>
                </a:path>
              </a:pathLst>
            </a:custGeom>
            <a:solidFill>
              <a:srgbClr val="9FCBDC">
                <a:alpha val="4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Lucida Sans Unicode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35442" y="5237747"/>
              <a:ext cx="9108557" cy="7886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760"/>
                <a:gd name="f7" fmla="val 528"/>
                <a:gd name="f8" fmla="val 48"/>
                <a:gd name="f9" fmla="+- 0 0 -90"/>
                <a:gd name="f10" fmla="*/ f3 1 5760"/>
                <a:gd name="f11" fmla="*/ f4 1 528"/>
                <a:gd name="f12" fmla="+- f7 0 f5"/>
                <a:gd name="f13" fmla="+- f6 0 f5"/>
                <a:gd name="f14" fmla="*/ f9 f0 1"/>
                <a:gd name="f15" fmla="*/ f13 1 5760"/>
                <a:gd name="f16" fmla="*/ f12 1 528"/>
                <a:gd name="f17" fmla="*/ f14 1 f2"/>
                <a:gd name="f18" fmla="*/ 0 1 f15"/>
                <a:gd name="f19" fmla="*/ 0 1 f16"/>
                <a:gd name="f20" fmla="*/ 5760 1 f15"/>
                <a:gd name="f21" fmla="*/ 528 1 f16"/>
                <a:gd name="f22" fmla="*/ 48 1 f15"/>
                <a:gd name="f23" fmla="+- f17 0 f1"/>
                <a:gd name="f24" fmla="*/ f18 f10 1"/>
                <a:gd name="f25" fmla="*/ f20 f10 1"/>
                <a:gd name="f26" fmla="*/ f21 f11 1"/>
                <a:gd name="f27" fmla="*/ f19 f11 1"/>
                <a:gd name="f28" fmla="*/ f22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24" y="f27"/>
                </a:cxn>
                <a:cxn ang="f23">
                  <a:pos x="f25" y="f27"/>
                </a:cxn>
                <a:cxn ang="f23">
                  <a:pos x="f25" y="f26"/>
                </a:cxn>
                <a:cxn ang="f23">
                  <a:pos x="f28" y="f27"/>
                </a:cxn>
              </a:cxnLst>
              <a:rect l="f24" t="f27" r="f25" b="f26"/>
              <a:pathLst>
                <a:path w="5760" h="52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8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Lucida Sans Unicode"/>
              </a:endParaRPr>
            </a:p>
          </p:txBody>
        </p:sp>
        <p:sp>
          <p:nvSpPr>
            <p:cNvPr id="8" name="Freeform 10"/>
            <p:cNvSpPr/>
            <p:nvPr/>
          </p:nvSpPr>
          <p:spPr>
            <a:xfrm>
              <a:off x="0" y="5000981"/>
              <a:ext cx="9144000" cy="186411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760"/>
                <a:gd name="f7" fmla="val 1248"/>
                <a:gd name="f8" fmla="val 528"/>
                <a:gd name="f9" fmla="+- 0 0 -90"/>
                <a:gd name="f10" fmla="*/ f3 1 5760"/>
                <a:gd name="f11" fmla="*/ f4 1 1248"/>
                <a:gd name="f12" fmla="+- f7 0 f5"/>
                <a:gd name="f13" fmla="+- f6 0 f5"/>
                <a:gd name="f14" fmla="*/ f9 f0 1"/>
                <a:gd name="f15" fmla="*/ f13 1 5760"/>
                <a:gd name="f16" fmla="*/ f12 1 1248"/>
                <a:gd name="f17" fmla="*/ f14 1 f2"/>
                <a:gd name="f18" fmla="*/ 0 1 f15"/>
                <a:gd name="f19" fmla="*/ 0 1 f16"/>
                <a:gd name="f20" fmla="*/ 1248 1 f16"/>
                <a:gd name="f21" fmla="*/ 5760 1 f15"/>
                <a:gd name="f22" fmla="*/ 528 1 f16"/>
                <a:gd name="f23" fmla="+- f17 0 f1"/>
                <a:gd name="f24" fmla="*/ f18 f10 1"/>
                <a:gd name="f25" fmla="*/ f21 f10 1"/>
                <a:gd name="f26" fmla="*/ f20 f11 1"/>
                <a:gd name="f27" fmla="*/ f19 f11 1"/>
                <a:gd name="f28" fmla="*/ f22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24" y="f27"/>
                </a:cxn>
                <a:cxn ang="f23">
                  <a:pos x="f24" y="f26"/>
                </a:cxn>
                <a:cxn ang="f23">
                  <a:pos x="f25" y="f26"/>
                </a:cxn>
                <a:cxn ang="f23">
                  <a:pos x="f25" y="f28"/>
                </a:cxn>
                <a:cxn ang="f23">
                  <a:pos x="f24" y="f27"/>
                </a:cxn>
              </a:cxnLst>
              <a:rect l="f24" t="f27" r="f25" b="f26"/>
              <a:pathLst>
                <a:path w="5760" h="1248">
                  <a:moveTo>
                    <a:pt x="f5" y="f5"/>
                  </a:moveTo>
                  <a:lnTo>
                    <a:pt x="f5" y="f7"/>
                  </a:lnTo>
                  <a:lnTo>
                    <a:pt x="f6" y="f7"/>
                  </a:lnTo>
                  <a:lnTo>
                    <a:pt x="f6" y="f8"/>
                  </a:lnTo>
                  <a:lnTo>
                    <a:pt x="f5" y="f5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sx="49999" sy="49999" algn="t"/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Lucida Sans Unicode"/>
              </a:endParaRPr>
            </a:p>
          </p:txBody>
        </p:sp>
        <p:cxnSp>
          <p:nvCxnSpPr>
            <p:cNvPr id="9" name="Straight Connector 11"/>
            <p:cNvCxnSpPr/>
            <p:nvPr/>
          </p:nvCxnSpPr>
          <p:spPr>
            <a:xfrm>
              <a:off x="-3767" y="4997671"/>
              <a:ext cx="9147767" cy="790298"/>
            </a:xfrm>
            <a:prstGeom prst="straightConnector1">
              <a:avLst/>
            </a:prstGeom>
            <a:noFill/>
            <a:ln w="12060" cap="flat">
              <a:solidFill>
                <a:srgbClr val="156D83"/>
              </a:solidFill>
              <a:prstDash val="solid"/>
              <a:miter/>
            </a:ln>
          </p:spPr>
        </p:cxnSp>
      </p:grpSp>
      <p:sp>
        <p:nvSpPr>
          <p:cNvPr id="10" name="Date Placeholder 29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E3D9CCAC-7A25-4289-891B-C760A088FE80}" type="datetime1">
              <a:rPr lang="en-GB"/>
              <a:pPr lvl="0"/>
              <a:t>03/09/2019</a:t>
            </a:fld>
            <a:endParaRPr lang="en-GB"/>
          </a:p>
        </p:txBody>
      </p:sp>
      <p:sp>
        <p:nvSpPr>
          <p:cNvPr id="11" name="Footer Placeholder 18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E8F0F4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12" name="Slide Number Placeholder 2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8B420E9C-5733-4DEF-817A-C7E7D179CBA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844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CFBB95-BE45-475B-9F94-1493BE745DEB}" type="datetime1">
              <a:rPr lang="en-GB"/>
              <a:pPr lvl="0"/>
              <a:t>03/09/2019</a:t>
            </a:fld>
            <a:endParaRPr lang="en-GB"/>
          </a:p>
        </p:txBody>
      </p:sp>
      <p:sp>
        <p:nvSpPr>
          <p:cNvPr id="4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BD8E5E-AEB9-4F24-849B-52599055F7DD}" type="slidenum">
              <a:t>‹#›</a:t>
            </a:fld>
            <a:endParaRPr lang="en-GB"/>
          </a:p>
        </p:txBody>
      </p:sp>
      <p:sp>
        <p:nvSpPr>
          <p:cNvPr id="6" name="Title 6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63420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63168" y="1059716"/>
            <a:ext cx="10363200" cy="1828800"/>
          </a:xfrm>
        </p:spPr>
        <p:txBody>
          <a:bodyPr anchor="b"/>
          <a:lstStyle>
            <a:lvl1pPr algn="r">
              <a:defRPr sz="4800">
                <a:solidFill>
                  <a:srgbClr val="DEF5FA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230281" y="2931713"/>
            <a:ext cx="6096000" cy="1454883"/>
          </a:xfrm>
        </p:spPr>
        <p:txBody>
          <a:bodyPr/>
          <a:lstStyle>
            <a:lvl1pPr marL="0" indent="0">
              <a:buNone/>
              <a:defRPr sz="23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B76B1A8E-B3F7-4BB5-823C-E969BE93AFC5}" type="datetime1">
              <a:rPr lang="en-GB"/>
              <a:pPr lvl="0"/>
              <a:t>03/09/2019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7DC21EC9-F01C-4331-A1EB-84C34B973E51}" type="slidenum"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4848904" y="3005468"/>
            <a:ext cx="243840" cy="2286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4 f30 1"/>
              <a:gd name="f39" fmla="*/ f33 f30 1"/>
              <a:gd name="f40" fmla="*/ f36 1 2"/>
              <a:gd name="f41" fmla="min f37 f36"/>
              <a:gd name="f42" fmla="+- f6 f40 0"/>
              <a:gd name="f43" fmla="*/ f41 f7 1"/>
              <a:gd name="f44" fmla="*/ f43 1 100000"/>
              <a:gd name="f45" fmla="*/ f42 f30 1"/>
              <a:gd name="f46" fmla="+- f33 0 f44"/>
              <a:gd name="f47" fmla="*/ f44 f30 1"/>
              <a:gd name="f48" fmla="*/ f46 1 2"/>
              <a:gd name="f49" fmla="+- f46 0 f44"/>
              <a:gd name="f50" fmla="*/ f46 f30 1"/>
              <a:gd name="f51" fmla="?: f49 f44 f6"/>
              <a:gd name="f52" fmla="?: f49 f46 f33"/>
              <a:gd name="f53" fmla="*/ f48 f30 1"/>
              <a:gd name="f54" fmla="*/ f51 f30 1"/>
              <a:gd name="f55" fmla="*/ f52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3" y="f35"/>
              </a:cxn>
              <a:cxn ang="f28">
                <a:pos x="f47" y="f45"/>
              </a:cxn>
              <a:cxn ang="f29">
                <a:pos x="f53" y="f38"/>
              </a:cxn>
            </a:cxnLst>
            <a:rect l="f54" t="f35" r="f55" b="f38"/>
            <a:pathLst>
              <a:path>
                <a:moveTo>
                  <a:pt x="f35" y="f35"/>
                </a:moveTo>
                <a:lnTo>
                  <a:pt x="f50" y="f35"/>
                </a:lnTo>
                <a:lnTo>
                  <a:pt x="f39" y="f45"/>
                </a:lnTo>
                <a:lnTo>
                  <a:pt x="f50" y="f38"/>
                </a:lnTo>
                <a:lnTo>
                  <a:pt x="f35" y="f38"/>
                </a:lnTo>
                <a:lnTo>
                  <a:pt x="f47" y="f45"/>
                </a:lnTo>
                <a:close/>
              </a:path>
            </a:pathLst>
          </a:custGeom>
          <a:gradFill>
            <a:gsLst>
              <a:gs pos="0">
                <a:srgbClr val="1389A6"/>
              </a:gs>
              <a:gs pos="100000">
                <a:srgbClr val="50B8DA"/>
              </a:gs>
            </a:gsLst>
            <a:lin ang="16200000"/>
          </a:gradFill>
          <a:ln w="3172" cap="flat">
            <a:solidFill>
              <a:srgbClr val="1E768C"/>
            </a:solidFill>
            <a:prstDash val="solid"/>
            <a:miter/>
          </a:ln>
          <a:effectLst>
            <a:outerShdw dist="25402" dir="5400000" algn="tl">
              <a:srgbClr val="000000">
                <a:alpha val="46000"/>
              </a:srgbClr>
            </a:outerShdw>
          </a:effectLst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Lucida Sans Unicode"/>
            </a:endParaRPr>
          </a:p>
        </p:txBody>
      </p:sp>
      <p:sp>
        <p:nvSpPr>
          <p:cNvPr id="8" name="Chevron 7"/>
          <p:cNvSpPr/>
          <p:nvPr/>
        </p:nvSpPr>
        <p:spPr>
          <a:xfrm>
            <a:off x="4600345" y="3005468"/>
            <a:ext cx="243840" cy="2286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4 f30 1"/>
              <a:gd name="f39" fmla="*/ f33 f30 1"/>
              <a:gd name="f40" fmla="*/ f36 1 2"/>
              <a:gd name="f41" fmla="min f37 f36"/>
              <a:gd name="f42" fmla="+- f6 f40 0"/>
              <a:gd name="f43" fmla="*/ f41 f7 1"/>
              <a:gd name="f44" fmla="*/ f43 1 100000"/>
              <a:gd name="f45" fmla="*/ f42 f30 1"/>
              <a:gd name="f46" fmla="+- f33 0 f44"/>
              <a:gd name="f47" fmla="*/ f44 f30 1"/>
              <a:gd name="f48" fmla="*/ f46 1 2"/>
              <a:gd name="f49" fmla="+- f46 0 f44"/>
              <a:gd name="f50" fmla="*/ f46 f30 1"/>
              <a:gd name="f51" fmla="?: f49 f44 f6"/>
              <a:gd name="f52" fmla="?: f49 f46 f33"/>
              <a:gd name="f53" fmla="*/ f48 f30 1"/>
              <a:gd name="f54" fmla="*/ f51 f30 1"/>
              <a:gd name="f55" fmla="*/ f52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3" y="f35"/>
              </a:cxn>
              <a:cxn ang="f28">
                <a:pos x="f47" y="f45"/>
              </a:cxn>
              <a:cxn ang="f29">
                <a:pos x="f53" y="f38"/>
              </a:cxn>
            </a:cxnLst>
            <a:rect l="f54" t="f35" r="f55" b="f38"/>
            <a:pathLst>
              <a:path>
                <a:moveTo>
                  <a:pt x="f35" y="f35"/>
                </a:moveTo>
                <a:lnTo>
                  <a:pt x="f50" y="f35"/>
                </a:lnTo>
                <a:lnTo>
                  <a:pt x="f39" y="f45"/>
                </a:lnTo>
                <a:lnTo>
                  <a:pt x="f50" y="f38"/>
                </a:lnTo>
                <a:lnTo>
                  <a:pt x="f35" y="f38"/>
                </a:lnTo>
                <a:lnTo>
                  <a:pt x="f47" y="f45"/>
                </a:lnTo>
                <a:close/>
              </a:path>
            </a:pathLst>
          </a:custGeom>
          <a:gradFill>
            <a:gsLst>
              <a:gs pos="0">
                <a:srgbClr val="1389A6"/>
              </a:gs>
              <a:gs pos="100000">
                <a:srgbClr val="50B8DA"/>
              </a:gs>
            </a:gsLst>
            <a:lin ang="16200000"/>
          </a:gradFill>
          <a:ln w="3172" cap="flat">
            <a:solidFill>
              <a:srgbClr val="1E768C"/>
            </a:solidFill>
            <a:prstDash val="solid"/>
            <a:miter/>
          </a:ln>
          <a:effectLst>
            <a:outerShdw dist="25402" dir="5400000" algn="tl">
              <a:srgbClr val="000000">
                <a:alpha val="46000"/>
              </a:srgbClr>
            </a:outerShdw>
          </a:effectLst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Lucida Sans Unicode"/>
            </a:endParaRPr>
          </a:p>
        </p:txBody>
      </p:sp>
    </p:spTree>
    <p:extLst>
      <p:ext uri="{BB962C8B-B14F-4D97-AF65-F5344CB8AC3E}">
        <p14:creationId xmlns:p14="http://schemas.microsoft.com/office/powerpoint/2010/main" val="2050807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 noGrp="1"/>
          </p:cNvSpPr>
          <p:nvPr>
            <p:ph idx="1"/>
          </p:nvPr>
        </p:nvSpPr>
        <p:spPr>
          <a:xfrm>
            <a:off x="609601" y="1481328"/>
            <a:ext cx="5384804" cy="4525959"/>
          </a:xfrm>
        </p:spPr>
        <p:txBody>
          <a:bodyPr/>
          <a:lstStyle>
            <a:lvl1pPr>
              <a:defRPr sz="2800">
                <a:solidFill>
                  <a:srgbClr val="FFFFFF"/>
                </a:solidFill>
              </a:defRPr>
            </a:lvl1pPr>
            <a:lvl2pPr>
              <a:defRPr sz="2400">
                <a:solidFill>
                  <a:srgbClr val="FFFFFF"/>
                </a:solidFill>
              </a:defRPr>
            </a:lvl2pPr>
            <a:lvl3pPr>
              <a:defRPr sz="2000">
                <a:solidFill>
                  <a:srgbClr val="FFFFFF"/>
                </a:solidFill>
              </a:defRPr>
            </a:lvl3pPr>
            <a:lvl4pPr>
              <a:defRPr sz="1800">
                <a:solidFill>
                  <a:srgbClr val="FFFFFF"/>
                </a:solidFill>
              </a:defRPr>
            </a:lvl4pPr>
            <a:lvl5pPr>
              <a:defRPr>
                <a:solidFill>
                  <a:srgbClr val="FFFFFF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idx="2"/>
          </p:nvPr>
        </p:nvSpPr>
        <p:spPr>
          <a:xfrm>
            <a:off x="6197595" y="1481328"/>
            <a:ext cx="5384804" cy="4525959"/>
          </a:xfrm>
        </p:spPr>
        <p:txBody>
          <a:bodyPr/>
          <a:lstStyle>
            <a:lvl1pPr>
              <a:defRPr sz="2800">
                <a:solidFill>
                  <a:srgbClr val="FFFFFF"/>
                </a:solidFill>
              </a:defRPr>
            </a:lvl1pPr>
            <a:lvl2pPr>
              <a:defRPr sz="2400">
                <a:solidFill>
                  <a:srgbClr val="FFFFFF"/>
                </a:solidFill>
              </a:defRPr>
            </a:lvl2pPr>
            <a:lvl3pPr>
              <a:defRPr sz="2000">
                <a:solidFill>
                  <a:srgbClr val="FFFFFF"/>
                </a:solidFill>
              </a:defRPr>
            </a:lvl3pPr>
            <a:lvl4pPr>
              <a:defRPr sz="1800">
                <a:solidFill>
                  <a:srgbClr val="FFFFFF"/>
                </a:solidFill>
              </a:defRPr>
            </a:lvl4pPr>
            <a:lvl5pPr>
              <a:defRPr>
                <a:solidFill>
                  <a:srgbClr val="FFFFFF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2036E63F-7DB1-4C80-B636-2EEDAB05E49C}" type="datetime1">
              <a:rPr lang="en-GB"/>
              <a:pPr lvl="0"/>
              <a:t>03/09/2019</a:t>
            </a:fld>
            <a:endParaRPr lang="en-GB"/>
          </a:p>
        </p:txBody>
      </p:sp>
      <p:sp>
        <p:nvSpPr>
          <p:cNvPr id="5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2FE22886-D80A-44E5-B885-009F601217A2}" type="slidenum">
              <a:t>‹#›</a:t>
            </a:fld>
            <a:endParaRPr lang="en-GB"/>
          </a:p>
        </p:txBody>
      </p:sp>
      <p:sp>
        <p:nvSpPr>
          <p:cNvPr id="7" name="Title 7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DEF5FA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19704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09600" y="27304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09600" y="5410203"/>
            <a:ext cx="5386912" cy="761996"/>
          </a:xfrm>
          <a:solidFill>
            <a:srgbClr val="2DA2BF"/>
          </a:solidFill>
          <a:ln w="9656">
            <a:solidFill>
              <a:srgbClr val="2DA2BF"/>
            </a:solidFill>
            <a:prstDash val="solid"/>
            <a:miter/>
          </a:ln>
        </p:spPr>
        <p:txBody>
          <a:bodyPr lIns="182880" anchor="ctr"/>
          <a:lstStyle>
            <a:lvl1pPr marL="0" indent="0"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3"/>
          </p:nvPr>
        </p:nvSpPr>
        <p:spPr>
          <a:xfrm>
            <a:off x="6193364" y="5410203"/>
            <a:ext cx="5389035" cy="761996"/>
          </a:xfrm>
          <a:solidFill>
            <a:srgbClr val="2DA2BF"/>
          </a:solidFill>
          <a:ln w="9656">
            <a:solidFill>
              <a:srgbClr val="2DA2BF"/>
            </a:solidFill>
            <a:prstDash val="solid"/>
            <a:miter/>
          </a:ln>
        </p:spPr>
        <p:txBody>
          <a:bodyPr lIns="182880" anchor="ctr"/>
          <a:lstStyle>
            <a:lvl1pPr marL="0" indent="0"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 txBox="1">
            <a:spLocks noGrp="1"/>
          </p:cNvSpPr>
          <p:nvPr>
            <p:ph idx="2"/>
          </p:nvPr>
        </p:nvSpPr>
        <p:spPr>
          <a:xfrm>
            <a:off x="609600" y="1444294"/>
            <a:ext cx="5386912" cy="394175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6193364" y="1444294"/>
            <a:ext cx="5389035" cy="3941758"/>
          </a:xfrm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C06244-4ED0-487B-91E2-4D9C022A8607}" type="datetime1">
              <a:rPr lang="en-GB"/>
              <a:pPr lvl="0"/>
              <a:t>03/09/2019</a:t>
            </a:fld>
            <a:endParaRPr lang="en-GB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5E806D-38C8-4734-B439-B01C4F90BAD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667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BEC423D1-A790-4FDF-ABDF-797C25CBC0DC}" type="datetime1">
              <a:rPr lang="en-GB"/>
              <a:pPr lvl="0"/>
              <a:t>03/09/2019</a:t>
            </a:fld>
            <a:endParaRPr lang="en-GB"/>
          </a:p>
        </p:txBody>
      </p:sp>
      <p:sp>
        <p:nvSpPr>
          <p:cNvPr id="3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4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8407E1BD-CA45-4F7D-999B-361AAD5BCB4D}" type="slidenum">
              <a:t>‹#›</a:t>
            </a:fld>
            <a:endParaRPr lang="en-GB"/>
          </a:p>
        </p:txBody>
      </p:sp>
      <p:sp>
        <p:nvSpPr>
          <p:cNvPr id="5" name="Title 5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DEF5FA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6454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0D4AEC-F2FB-43EC-82EE-FB8D72F2935B}" type="datetime1">
              <a:rPr lang="en-GB"/>
              <a:pPr lvl="0"/>
              <a:t>03/09/2019</a:t>
            </a:fld>
            <a:endParaRPr lang="en-GB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4EA0F2-6624-451E-BB47-BC9AED57AC7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629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219200" y="4876796"/>
            <a:ext cx="9975701" cy="457200"/>
          </a:xfrm>
        </p:spPr>
        <p:txBody>
          <a:bodyPr anchor="t"/>
          <a:lstStyle>
            <a:lvl1pPr algn="r">
              <a:defRPr sz="2500" b="0">
                <a:solidFill>
                  <a:srgbClr val="2DA2B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2"/>
          </p:nvPr>
        </p:nvSpPr>
        <p:spPr>
          <a:xfrm>
            <a:off x="5892795" y="5355101"/>
            <a:ext cx="5299460" cy="914400"/>
          </a:xfrm>
        </p:spPr>
        <p:txBody>
          <a:bodyPr/>
          <a:lstStyle>
            <a:lvl1pPr marL="0" indent="0" algn="r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C7F206-48CE-4E05-B19E-938ECDB73725}" type="datetime1">
              <a:rPr lang="en-GB"/>
              <a:pPr lvl="0"/>
              <a:t>03/09/2019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A0A0E0-6421-42AD-98DD-C4405F82FAF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648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3"/>
          <p:cNvSpPr txBox="1">
            <a:spLocks noGrp="1"/>
          </p:cNvSpPr>
          <p:nvPr>
            <p:ph type="body" idx="2"/>
          </p:nvPr>
        </p:nvSpPr>
        <p:spPr>
          <a:xfrm>
            <a:off x="1521646" y="5443404"/>
            <a:ext cx="9550395" cy="648236"/>
          </a:xfrm>
        </p:spPr>
        <p:txBody>
          <a:bodyPr tIns="0"/>
          <a:lstStyle>
            <a:lvl1pPr marL="0" marR="18288" indent="0" algn="r">
              <a:buNone/>
              <a:defRPr sz="1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304800" y="189966"/>
            <a:ext cx="11582400" cy="4389120"/>
          </a:xfrm>
          <a:solidFill>
            <a:srgbClr val="464646"/>
          </a:solidFill>
          <a:ln w="9528">
            <a:solidFill>
              <a:srgbClr val="000000"/>
            </a:solidFill>
            <a:prstDash val="solid"/>
          </a:ln>
        </p:spPr>
        <p:txBody>
          <a:bodyPr/>
          <a:lstStyle>
            <a:lvl1pPr marL="0" indent="0">
              <a:buNone/>
              <a:defRPr sz="3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F956168E-DF56-44FD-8DBF-6173CAA0D0C3}" type="datetime1">
              <a:rPr lang="en-GB"/>
              <a:pPr lvl="0"/>
              <a:t>03/09/2019</a:t>
            </a:fld>
            <a:endParaRPr lang="en-GB"/>
          </a:p>
        </p:txBody>
      </p:sp>
      <p:sp>
        <p:nvSpPr>
          <p:cNvPr id="5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943B99EA-7EAA-4C5A-A839-17B825F0CB42}" type="slidenum">
              <a:t>‹#›</a:t>
            </a:fld>
            <a:endParaRPr lang="en-GB"/>
          </a:p>
        </p:txBody>
      </p:sp>
      <p:sp>
        <p:nvSpPr>
          <p:cNvPr id="7" name="Title 1"/>
          <p:cNvSpPr txBox="1">
            <a:spLocks noGrp="1"/>
          </p:cNvSpPr>
          <p:nvPr>
            <p:ph type="title"/>
          </p:nvPr>
        </p:nvSpPr>
        <p:spPr>
          <a:xfrm>
            <a:off x="304800" y="4865120"/>
            <a:ext cx="10767243" cy="562676"/>
          </a:xfrm>
        </p:spPr>
        <p:txBody>
          <a:bodyPr anchor="t"/>
          <a:lstStyle>
            <a:lvl1pPr algn="r">
              <a:defRPr sz="3000" b="0">
                <a:solidFill>
                  <a:srgbClr val="2DA2BF"/>
                </a:solidFill>
                <a:effectLst>
                  <a:outerShdw dist="24999" dir="54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Freeform 7"/>
          <p:cNvSpPr/>
          <p:nvPr/>
        </p:nvSpPr>
        <p:spPr>
          <a:xfrm>
            <a:off x="665695" y="5944936"/>
            <a:ext cx="6587496" cy="92107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85"/>
              <a:gd name="f7" fmla="val 337"/>
              <a:gd name="f8" fmla="val 2"/>
              <a:gd name="f9" fmla="val 5558"/>
              <a:gd name="f10" fmla="val 1"/>
              <a:gd name="f11" fmla="+- 0 0 -90"/>
              <a:gd name="f12" fmla="*/ f3 1 7485"/>
              <a:gd name="f13" fmla="*/ f4 1 337"/>
              <a:gd name="f14" fmla="+- f7 0 f5"/>
              <a:gd name="f15" fmla="+- f6 0 f5"/>
              <a:gd name="f16" fmla="*/ f11 f0 1"/>
              <a:gd name="f17" fmla="*/ f15 1 7485"/>
              <a:gd name="f18" fmla="*/ f14 1 337"/>
              <a:gd name="f19" fmla="*/ f16 1 f2"/>
              <a:gd name="f20" fmla="*/ 0 1 f17"/>
              <a:gd name="f21" fmla="*/ 0 1 f18"/>
              <a:gd name="f22" fmla="*/ 5760 1 f17"/>
              <a:gd name="f23" fmla="*/ 528 1 f18"/>
              <a:gd name="f24" fmla="*/ 48 1 f17"/>
              <a:gd name="f25" fmla="*/ 7485 1 f17"/>
              <a:gd name="f26" fmla="*/ 337 1 f18"/>
              <a:gd name="f27" fmla="+- f19 0 f1"/>
              <a:gd name="f28" fmla="*/ f20 f12 1"/>
              <a:gd name="f29" fmla="*/ f25 f12 1"/>
              <a:gd name="f30" fmla="*/ f26 f13 1"/>
              <a:gd name="f31" fmla="*/ f21 f13 1"/>
              <a:gd name="f32" fmla="*/ f22 f12 1"/>
              <a:gd name="f33" fmla="*/ f23 f13 1"/>
              <a:gd name="f34" fmla="*/ f24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28" y="f31"/>
              </a:cxn>
              <a:cxn ang="f27">
                <a:pos x="f32" y="f31"/>
              </a:cxn>
              <a:cxn ang="f27">
                <a:pos x="f32" y="f33"/>
              </a:cxn>
              <a:cxn ang="f27">
                <a:pos x="f34" y="f31"/>
              </a:cxn>
            </a:cxnLst>
            <a:rect l="f28" t="f31" r="f29" b="f30"/>
            <a:pathLst>
              <a:path w="7485" h="337">
                <a:moveTo>
                  <a:pt x="f5" y="f8"/>
                </a:moveTo>
                <a:lnTo>
                  <a:pt x="f6" y="f7"/>
                </a:lnTo>
                <a:lnTo>
                  <a:pt x="f9" y="f7"/>
                </a:lnTo>
                <a:lnTo>
                  <a:pt x="f10" y="f5"/>
                </a:lnTo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Lucida Sans Unicode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647627" y="5939009"/>
            <a:ext cx="4920605" cy="93344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591"/>
              <a:gd name="f7" fmla="val 588"/>
              <a:gd name="f8" fmla="val 585"/>
              <a:gd name="f9" fmla="val 4415"/>
              <a:gd name="f10" fmla="val 12"/>
              <a:gd name="f11" fmla="val 4"/>
              <a:gd name="f12" fmla="+- 0 0 -90"/>
              <a:gd name="f13" fmla="*/ f3 1 5591"/>
              <a:gd name="f14" fmla="*/ f4 1 588"/>
              <a:gd name="f15" fmla="+- f7 0 f5"/>
              <a:gd name="f16" fmla="+- f6 0 f5"/>
              <a:gd name="f17" fmla="*/ f12 f0 1"/>
              <a:gd name="f18" fmla="*/ f16 1 5591"/>
              <a:gd name="f19" fmla="*/ f15 1 588"/>
              <a:gd name="f20" fmla="*/ f17 1 f2"/>
              <a:gd name="f21" fmla="*/ 0 1 f18"/>
              <a:gd name="f22" fmla="*/ 0 1 f19"/>
              <a:gd name="f23" fmla="*/ 5760 1 f18"/>
              <a:gd name="f24" fmla="*/ 528 1 f19"/>
              <a:gd name="f25" fmla="*/ 48 1 f18"/>
              <a:gd name="f26" fmla="*/ 5591 1 f18"/>
              <a:gd name="f27" fmla="*/ 588 1 f19"/>
              <a:gd name="f28" fmla="+- f20 0 f1"/>
              <a:gd name="f29" fmla="*/ f21 f13 1"/>
              <a:gd name="f30" fmla="*/ f26 f13 1"/>
              <a:gd name="f31" fmla="*/ f27 f14 1"/>
              <a:gd name="f32" fmla="*/ f22 f14 1"/>
              <a:gd name="f33" fmla="*/ f23 f13 1"/>
              <a:gd name="f34" fmla="*/ f24 f14 1"/>
              <a:gd name="f35" fmla="*/ f25 f1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29" y="f32"/>
              </a:cxn>
              <a:cxn ang="f28">
                <a:pos x="f33" y="f32"/>
              </a:cxn>
              <a:cxn ang="f28">
                <a:pos x="f33" y="f34"/>
              </a:cxn>
              <a:cxn ang="f28">
                <a:pos x="f35" y="f32"/>
              </a:cxn>
            </a:cxnLst>
            <a:rect l="f29" t="f32" r="f30" b="f31"/>
            <a:pathLst>
              <a:path w="5591" h="588">
                <a:moveTo>
                  <a:pt x="f5" y="f5"/>
                </a:moveTo>
                <a:lnTo>
                  <a:pt x="f6" y="f8"/>
                </a:lnTo>
                <a:lnTo>
                  <a:pt x="f9" y="f7"/>
                </a:lnTo>
                <a:lnTo>
                  <a:pt x="f10" y="f11"/>
                </a:lnTo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Lucida Sans Unicode"/>
            </a:endParaRPr>
          </a:p>
        </p:txBody>
      </p:sp>
      <p:sp>
        <p:nvSpPr>
          <p:cNvPr id="10" name="Right Triangle 9"/>
          <p:cNvSpPr/>
          <p:nvPr/>
        </p:nvSpPr>
        <p:spPr>
          <a:xfrm>
            <a:off x="-8058" y="5791251"/>
            <a:ext cx="4536423" cy="108086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*/ f7 f0 1"/>
              <a:gd name="f14" fmla="*/ f8 f0 1"/>
              <a:gd name="f15" fmla="*/ f9 f0 1"/>
              <a:gd name="f16" fmla="?: f10 f3 1"/>
              <a:gd name="f17" fmla="?: f11 f4 1"/>
              <a:gd name="f18" fmla="?: f12 f5 1"/>
              <a:gd name="f19" fmla="*/ f13 1 f2"/>
              <a:gd name="f20" fmla="*/ f14 1 f2"/>
              <a:gd name="f21" fmla="*/ f15 1 f2"/>
              <a:gd name="f22" fmla="*/ f16 1 21600"/>
              <a:gd name="f23" fmla="*/ f17 1 21600"/>
              <a:gd name="f24" fmla="*/ 21600 f16 1"/>
              <a:gd name="f25" fmla="*/ 21600 f17 1"/>
              <a:gd name="f26" fmla="+- f19 0 f1"/>
              <a:gd name="f27" fmla="+- f20 0 f1"/>
              <a:gd name="f28" fmla="+- f21 0 f1"/>
              <a:gd name="f29" fmla="min f23 f22"/>
              <a:gd name="f30" fmla="*/ f24 1 f18"/>
              <a:gd name="f31" fmla="*/ f25 1 f18"/>
              <a:gd name="f32" fmla="val f30"/>
              <a:gd name="f33" fmla="val f31"/>
              <a:gd name="f34" fmla="*/ f6 f29 1"/>
              <a:gd name="f35" fmla="+- f33 0 f6"/>
              <a:gd name="f36" fmla="+- f32 0 f6"/>
              <a:gd name="f37" fmla="*/ f33 f29 1"/>
              <a:gd name="f38" fmla="*/ f32 f29 1"/>
              <a:gd name="f39" fmla="*/ f35 1 2"/>
              <a:gd name="f40" fmla="*/ f36 1 2"/>
              <a:gd name="f41" fmla="*/ f36 1 12"/>
              <a:gd name="f42" fmla="*/ f35 7 1"/>
              <a:gd name="f43" fmla="*/ f36 7 1"/>
              <a:gd name="f44" fmla="*/ f35 11 1"/>
              <a:gd name="f45" fmla="+- f6 f39 0"/>
              <a:gd name="f46" fmla="+- f6 f40 0"/>
              <a:gd name="f47" fmla="*/ f42 1 12"/>
              <a:gd name="f48" fmla="*/ f43 1 12"/>
              <a:gd name="f49" fmla="*/ f44 1 12"/>
              <a:gd name="f50" fmla="*/ f41 f29 1"/>
              <a:gd name="f51" fmla="*/ f47 f29 1"/>
              <a:gd name="f52" fmla="*/ f48 f29 1"/>
              <a:gd name="f53" fmla="*/ f49 f29 1"/>
              <a:gd name="f54" fmla="*/ f46 f29 1"/>
              <a:gd name="f55" fmla="*/ f45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34" y="f34"/>
              </a:cxn>
              <a:cxn ang="f27">
                <a:pos x="f34" y="f37"/>
              </a:cxn>
              <a:cxn ang="f27">
                <a:pos x="f38" y="f37"/>
              </a:cxn>
              <a:cxn ang="f28">
                <a:pos x="f54" y="f55"/>
              </a:cxn>
            </a:cxnLst>
            <a:rect l="f50" t="f51" r="f52" b="f53"/>
            <a:pathLst>
              <a:path>
                <a:moveTo>
                  <a:pt x="f34" y="f37"/>
                </a:moveTo>
                <a:lnTo>
                  <a:pt x="f34" y="f34"/>
                </a:lnTo>
                <a:lnTo>
                  <a:pt x="f38" y="f37"/>
                </a:lnTo>
                <a:close/>
              </a:path>
            </a:pathLst>
          </a:cu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Lucida Sans Unicode"/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>
            <a:off x="-12313" y="5787740"/>
            <a:ext cx="4540677" cy="1084378"/>
          </a:xfrm>
          <a:prstGeom prst="straightConnector1">
            <a:avLst/>
          </a:prstGeom>
          <a:noFill/>
          <a:ln w="12060" cap="flat">
            <a:solidFill>
              <a:srgbClr val="156D83"/>
            </a:solidFill>
            <a:prstDash val="solid"/>
            <a:miter/>
          </a:ln>
        </p:spPr>
      </p:cxnSp>
      <p:sp>
        <p:nvSpPr>
          <p:cNvPr id="12" name="Chevron 11"/>
          <p:cNvSpPr/>
          <p:nvPr/>
        </p:nvSpPr>
        <p:spPr>
          <a:xfrm>
            <a:off x="11552151" y="4988436"/>
            <a:ext cx="243840" cy="2286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4 f30 1"/>
              <a:gd name="f39" fmla="*/ f33 f30 1"/>
              <a:gd name="f40" fmla="*/ f36 1 2"/>
              <a:gd name="f41" fmla="min f37 f36"/>
              <a:gd name="f42" fmla="+- f6 f40 0"/>
              <a:gd name="f43" fmla="*/ f41 f7 1"/>
              <a:gd name="f44" fmla="*/ f43 1 100000"/>
              <a:gd name="f45" fmla="*/ f42 f30 1"/>
              <a:gd name="f46" fmla="+- f33 0 f44"/>
              <a:gd name="f47" fmla="*/ f44 f30 1"/>
              <a:gd name="f48" fmla="*/ f46 1 2"/>
              <a:gd name="f49" fmla="+- f46 0 f44"/>
              <a:gd name="f50" fmla="*/ f46 f30 1"/>
              <a:gd name="f51" fmla="?: f49 f44 f6"/>
              <a:gd name="f52" fmla="?: f49 f46 f33"/>
              <a:gd name="f53" fmla="*/ f48 f30 1"/>
              <a:gd name="f54" fmla="*/ f51 f30 1"/>
              <a:gd name="f55" fmla="*/ f52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3" y="f35"/>
              </a:cxn>
              <a:cxn ang="f28">
                <a:pos x="f47" y="f45"/>
              </a:cxn>
              <a:cxn ang="f29">
                <a:pos x="f53" y="f38"/>
              </a:cxn>
            </a:cxnLst>
            <a:rect l="f54" t="f35" r="f55" b="f38"/>
            <a:pathLst>
              <a:path>
                <a:moveTo>
                  <a:pt x="f35" y="f35"/>
                </a:moveTo>
                <a:lnTo>
                  <a:pt x="f50" y="f35"/>
                </a:lnTo>
                <a:lnTo>
                  <a:pt x="f39" y="f45"/>
                </a:lnTo>
                <a:lnTo>
                  <a:pt x="f50" y="f38"/>
                </a:lnTo>
                <a:lnTo>
                  <a:pt x="f35" y="f38"/>
                </a:lnTo>
                <a:lnTo>
                  <a:pt x="f47" y="f45"/>
                </a:lnTo>
                <a:close/>
              </a:path>
            </a:pathLst>
          </a:custGeom>
          <a:gradFill>
            <a:gsLst>
              <a:gs pos="0">
                <a:srgbClr val="1389A6"/>
              </a:gs>
              <a:gs pos="100000">
                <a:srgbClr val="50B8DA"/>
              </a:gs>
            </a:gsLst>
            <a:lin ang="16200000"/>
          </a:gradFill>
          <a:ln w="3172" cap="flat">
            <a:solidFill>
              <a:srgbClr val="1E768C"/>
            </a:solidFill>
            <a:prstDash val="solid"/>
            <a:miter/>
          </a:ln>
          <a:effectLst>
            <a:outerShdw dist="25402" dir="5400000" algn="tl">
              <a:srgbClr val="000000">
                <a:alpha val="46000"/>
              </a:srgbClr>
            </a:outerShdw>
          </a:effectLst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Lucida Sans Unicode"/>
            </a:endParaRPr>
          </a:p>
        </p:txBody>
      </p:sp>
      <p:sp>
        <p:nvSpPr>
          <p:cNvPr id="13" name="Chevron 12"/>
          <p:cNvSpPr/>
          <p:nvPr/>
        </p:nvSpPr>
        <p:spPr>
          <a:xfrm>
            <a:off x="11303593" y="4988436"/>
            <a:ext cx="243840" cy="2286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4 f30 1"/>
              <a:gd name="f39" fmla="*/ f33 f30 1"/>
              <a:gd name="f40" fmla="*/ f36 1 2"/>
              <a:gd name="f41" fmla="min f37 f36"/>
              <a:gd name="f42" fmla="+- f6 f40 0"/>
              <a:gd name="f43" fmla="*/ f41 f7 1"/>
              <a:gd name="f44" fmla="*/ f43 1 100000"/>
              <a:gd name="f45" fmla="*/ f42 f30 1"/>
              <a:gd name="f46" fmla="+- f33 0 f44"/>
              <a:gd name="f47" fmla="*/ f44 f30 1"/>
              <a:gd name="f48" fmla="*/ f46 1 2"/>
              <a:gd name="f49" fmla="+- f46 0 f44"/>
              <a:gd name="f50" fmla="*/ f46 f30 1"/>
              <a:gd name="f51" fmla="?: f49 f44 f6"/>
              <a:gd name="f52" fmla="?: f49 f46 f33"/>
              <a:gd name="f53" fmla="*/ f48 f30 1"/>
              <a:gd name="f54" fmla="*/ f51 f30 1"/>
              <a:gd name="f55" fmla="*/ f52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3" y="f35"/>
              </a:cxn>
              <a:cxn ang="f28">
                <a:pos x="f47" y="f45"/>
              </a:cxn>
              <a:cxn ang="f29">
                <a:pos x="f53" y="f38"/>
              </a:cxn>
            </a:cxnLst>
            <a:rect l="f54" t="f35" r="f55" b="f38"/>
            <a:pathLst>
              <a:path>
                <a:moveTo>
                  <a:pt x="f35" y="f35"/>
                </a:moveTo>
                <a:lnTo>
                  <a:pt x="f50" y="f35"/>
                </a:lnTo>
                <a:lnTo>
                  <a:pt x="f39" y="f45"/>
                </a:lnTo>
                <a:lnTo>
                  <a:pt x="f50" y="f38"/>
                </a:lnTo>
                <a:lnTo>
                  <a:pt x="f35" y="f38"/>
                </a:lnTo>
                <a:lnTo>
                  <a:pt x="f47" y="f45"/>
                </a:lnTo>
                <a:close/>
              </a:path>
            </a:pathLst>
          </a:custGeom>
          <a:gradFill>
            <a:gsLst>
              <a:gs pos="0">
                <a:srgbClr val="1389A6"/>
              </a:gs>
              <a:gs pos="100000">
                <a:srgbClr val="50B8DA"/>
              </a:gs>
            </a:gsLst>
            <a:lin ang="16200000"/>
          </a:gradFill>
          <a:ln w="3172" cap="flat">
            <a:solidFill>
              <a:srgbClr val="1E768C"/>
            </a:solidFill>
            <a:prstDash val="solid"/>
            <a:miter/>
          </a:ln>
          <a:effectLst>
            <a:outerShdw dist="25402" dir="5400000" algn="tl">
              <a:srgbClr val="000000">
                <a:alpha val="46000"/>
              </a:srgbClr>
            </a:outerShdw>
          </a:effectLst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Lucida Sans Unicode"/>
            </a:endParaRPr>
          </a:p>
        </p:txBody>
      </p:sp>
    </p:spTree>
    <p:extLst>
      <p:ext uri="{BB962C8B-B14F-4D97-AF65-F5344CB8AC3E}">
        <p14:creationId xmlns:p14="http://schemas.microsoft.com/office/powerpoint/2010/main" val="1961943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609600" y="1481329"/>
            <a:ext cx="10972800" cy="4386075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239DD4-F66D-4CA9-80D0-E7E74EE56594}" type="datetime1">
              <a:rPr lang="en-GB"/>
              <a:pPr lvl="0"/>
              <a:t>03/09/2019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815D42-28DB-4822-B2EC-3EEF756035D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15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9125346" y="274641"/>
            <a:ext cx="2369953" cy="559276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609601" y="274641"/>
            <a:ext cx="8432804" cy="559276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A82261-776A-4F4F-BE8A-46CB588585DF}" type="datetime1">
              <a:rPr lang="en-GB"/>
              <a:pPr lvl="0"/>
              <a:t>03/09/2019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BD0371-1D66-4E20-8F1F-8713DE58BB1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114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09600" y="277813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 txBox="1">
            <a:spLocks noGrp="1"/>
          </p:cNvSpPr>
          <p:nvPr>
            <p:ph type="dgm" idx="1"/>
          </p:nvPr>
        </p:nvSpPr>
        <p:spPr>
          <a:xfrm>
            <a:off x="609600" y="1600201"/>
            <a:ext cx="10972800" cy="453072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SmartArt graphic</a:t>
            </a:r>
            <a:endParaRPr lang="en-GB"/>
          </a:p>
        </p:txBody>
      </p:sp>
      <p:sp>
        <p:nvSpPr>
          <p:cNvPr id="4" name="Rectangle 3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5" name="Rectangle 3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6" name="Rectangle 3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fld id="{4FFF7729-2C47-4728-90D7-4AA5A149319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941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BE4872-4323-4216-883B-8B40846C49F2}" type="datetimeFigureOut">
              <a:rPr lang="en-GB" smtClean="0"/>
              <a:t>03/09/2019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199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DB9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2"/>
          <p:cNvSpPr/>
          <p:nvPr/>
        </p:nvSpPr>
        <p:spPr>
          <a:xfrm>
            <a:off x="665695" y="5944936"/>
            <a:ext cx="6587496" cy="92107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85"/>
              <a:gd name="f7" fmla="val 337"/>
              <a:gd name="f8" fmla="val 2"/>
              <a:gd name="f9" fmla="val 5558"/>
              <a:gd name="f10" fmla="val 1"/>
              <a:gd name="f11" fmla="+- 0 0 -90"/>
              <a:gd name="f12" fmla="*/ f3 1 7485"/>
              <a:gd name="f13" fmla="*/ f4 1 337"/>
              <a:gd name="f14" fmla="+- f7 0 f5"/>
              <a:gd name="f15" fmla="+- f6 0 f5"/>
              <a:gd name="f16" fmla="*/ f11 f0 1"/>
              <a:gd name="f17" fmla="*/ f15 1 7485"/>
              <a:gd name="f18" fmla="*/ f14 1 337"/>
              <a:gd name="f19" fmla="*/ f16 1 f2"/>
              <a:gd name="f20" fmla="*/ 0 1 f17"/>
              <a:gd name="f21" fmla="*/ 0 1 f18"/>
              <a:gd name="f22" fmla="*/ 5760 1 f17"/>
              <a:gd name="f23" fmla="*/ 528 1 f18"/>
              <a:gd name="f24" fmla="*/ 48 1 f17"/>
              <a:gd name="f25" fmla="*/ 7485 1 f17"/>
              <a:gd name="f26" fmla="*/ 337 1 f18"/>
              <a:gd name="f27" fmla="+- f19 0 f1"/>
              <a:gd name="f28" fmla="*/ f20 f12 1"/>
              <a:gd name="f29" fmla="*/ f25 f12 1"/>
              <a:gd name="f30" fmla="*/ f26 f13 1"/>
              <a:gd name="f31" fmla="*/ f21 f13 1"/>
              <a:gd name="f32" fmla="*/ f22 f12 1"/>
              <a:gd name="f33" fmla="*/ f23 f13 1"/>
              <a:gd name="f34" fmla="*/ f24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28" y="f31"/>
              </a:cxn>
              <a:cxn ang="f27">
                <a:pos x="f32" y="f31"/>
              </a:cxn>
              <a:cxn ang="f27">
                <a:pos x="f32" y="f33"/>
              </a:cxn>
              <a:cxn ang="f27">
                <a:pos x="f34" y="f31"/>
              </a:cxn>
            </a:cxnLst>
            <a:rect l="f28" t="f31" r="f29" b="f30"/>
            <a:pathLst>
              <a:path w="7485" h="337">
                <a:moveTo>
                  <a:pt x="f5" y="f8"/>
                </a:moveTo>
                <a:lnTo>
                  <a:pt x="f6" y="f7"/>
                </a:lnTo>
                <a:lnTo>
                  <a:pt x="f9" y="f7"/>
                </a:lnTo>
                <a:lnTo>
                  <a:pt x="f10" y="f5"/>
                </a:lnTo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Lucida Sans Unicode"/>
            </a:endParaRPr>
          </a:p>
        </p:txBody>
      </p:sp>
      <p:sp>
        <p:nvSpPr>
          <p:cNvPr id="3" name="Freeform 11"/>
          <p:cNvSpPr/>
          <p:nvPr/>
        </p:nvSpPr>
        <p:spPr>
          <a:xfrm>
            <a:off x="647627" y="5939009"/>
            <a:ext cx="4920605" cy="93344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591"/>
              <a:gd name="f7" fmla="val 588"/>
              <a:gd name="f8" fmla="val 585"/>
              <a:gd name="f9" fmla="val 4415"/>
              <a:gd name="f10" fmla="val 12"/>
              <a:gd name="f11" fmla="val 4"/>
              <a:gd name="f12" fmla="+- 0 0 -90"/>
              <a:gd name="f13" fmla="*/ f3 1 5591"/>
              <a:gd name="f14" fmla="*/ f4 1 588"/>
              <a:gd name="f15" fmla="+- f7 0 f5"/>
              <a:gd name="f16" fmla="+- f6 0 f5"/>
              <a:gd name="f17" fmla="*/ f12 f0 1"/>
              <a:gd name="f18" fmla="*/ f16 1 5591"/>
              <a:gd name="f19" fmla="*/ f15 1 588"/>
              <a:gd name="f20" fmla="*/ f17 1 f2"/>
              <a:gd name="f21" fmla="*/ 0 1 f18"/>
              <a:gd name="f22" fmla="*/ 0 1 f19"/>
              <a:gd name="f23" fmla="*/ 5760 1 f18"/>
              <a:gd name="f24" fmla="*/ 528 1 f19"/>
              <a:gd name="f25" fmla="*/ 48 1 f18"/>
              <a:gd name="f26" fmla="*/ 5591 1 f18"/>
              <a:gd name="f27" fmla="*/ 588 1 f19"/>
              <a:gd name="f28" fmla="+- f20 0 f1"/>
              <a:gd name="f29" fmla="*/ f21 f13 1"/>
              <a:gd name="f30" fmla="*/ f26 f13 1"/>
              <a:gd name="f31" fmla="*/ f27 f14 1"/>
              <a:gd name="f32" fmla="*/ f22 f14 1"/>
              <a:gd name="f33" fmla="*/ f23 f13 1"/>
              <a:gd name="f34" fmla="*/ f24 f14 1"/>
              <a:gd name="f35" fmla="*/ f25 f1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29" y="f32"/>
              </a:cxn>
              <a:cxn ang="f28">
                <a:pos x="f33" y="f32"/>
              </a:cxn>
              <a:cxn ang="f28">
                <a:pos x="f33" y="f34"/>
              </a:cxn>
              <a:cxn ang="f28">
                <a:pos x="f35" y="f32"/>
              </a:cxn>
            </a:cxnLst>
            <a:rect l="f29" t="f32" r="f30" b="f31"/>
            <a:pathLst>
              <a:path w="5591" h="588">
                <a:moveTo>
                  <a:pt x="f5" y="f5"/>
                </a:moveTo>
                <a:lnTo>
                  <a:pt x="f6" y="f8"/>
                </a:lnTo>
                <a:lnTo>
                  <a:pt x="f9" y="f7"/>
                </a:lnTo>
                <a:lnTo>
                  <a:pt x="f10" y="f11"/>
                </a:lnTo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Lucida Sans Unicode"/>
            </a:endParaRPr>
          </a:p>
        </p:txBody>
      </p:sp>
      <p:sp>
        <p:nvSpPr>
          <p:cNvPr id="4" name="Right Triangle 13"/>
          <p:cNvSpPr/>
          <p:nvPr/>
        </p:nvSpPr>
        <p:spPr>
          <a:xfrm>
            <a:off x="-8058" y="5791251"/>
            <a:ext cx="4536423" cy="108086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*/ f7 f0 1"/>
              <a:gd name="f14" fmla="*/ f8 f0 1"/>
              <a:gd name="f15" fmla="*/ f9 f0 1"/>
              <a:gd name="f16" fmla="?: f10 f3 1"/>
              <a:gd name="f17" fmla="?: f11 f4 1"/>
              <a:gd name="f18" fmla="?: f12 f5 1"/>
              <a:gd name="f19" fmla="*/ f13 1 f2"/>
              <a:gd name="f20" fmla="*/ f14 1 f2"/>
              <a:gd name="f21" fmla="*/ f15 1 f2"/>
              <a:gd name="f22" fmla="*/ f16 1 21600"/>
              <a:gd name="f23" fmla="*/ f17 1 21600"/>
              <a:gd name="f24" fmla="*/ 21600 f16 1"/>
              <a:gd name="f25" fmla="*/ 21600 f17 1"/>
              <a:gd name="f26" fmla="+- f19 0 f1"/>
              <a:gd name="f27" fmla="+- f20 0 f1"/>
              <a:gd name="f28" fmla="+- f21 0 f1"/>
              <a:gd name="f29" fmla="min f23 f22"/>
              <a:gd name="f30" fmla="*/ f24 1 f18"/>
              <a:gd name="f31" fmla="*/ f25 1 f18"/>
              <a:gd name="f32" fmla="val f30"/>
              <a:gd name="f33" fmla="val f31"/>
              <a:gd name="f34" fmla="*/ f6 f29 1"/>
              <a:gd name="f35" fmla="+- f33 0 f6"/>
              <a:gd name="f36" fmla="+- f32 0 f6"/>
              <a:gd name="f37" fmla="*/ f33 f29 1"/>
              <a:gd name="f38" fmla="*/ f32 f29 1"/>
              <a:gd name="f39" fmla="*/ f35 1 2"/>
              <a:gd name="f40" fmla="*/ f36 1 2"/>
              <a:gd name="f41" fmla="*/ f36 1 12"/>
              <a:gd name="f42" fmla="*/ f35 7 1"/>
              <a:gd name="f43" fmla="*/ f36 7 1"/>
              <a:gd name="f44" fmla="*/ f35 11 1"/>
              <a:gd name="f45" fmla="+- f6 f39 0"/>
              <a:gd name="f46" fmla="+- f6 f40 0"/>
              <a:gd name="f47" fmla="*/ f42 1 12"/>
              <a:gd name="f48" fmla="*/ f43 1 12"/>
              <a:gd name="f49" fmla="*/ f44 1 12"/>
              <a:gd name="f50" fmla="*/ f41 f29 1"/>
              <a:gd name="f51" fmla="*/ f47 f29 1"/>
              <a:gd name="f52" fmla="*/ f48 f29 1"/>
              <a:gd name="f53" fmla="*/ f49 f29 1"/>
              <a:gd name="f54" fmla="*/ f46 f29 1"/>
              <a:gd name="f55" fmla="*/ f45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34" y="f34"/>
              </a:cxn>
              <a:cxn ang="f27">
                <a:pos x="f34" y="f37"/>
              </a:cxn>
              <a:cxn ang="f27">
                <a:pos x="f38" y="f37"/>
              </a:cxn>
              <a:cxn ang="f28">
                <a:pos x="f54" y="f55"/>
              </a:cxn>
            </a:cxnLst>
            <a:rect l="f50" t="f51" r="f52" b="f53"/>
            <a:pathLst>
              <a:path>
                <a:moveTo>
                  <a:pt x="f34" y="f37"/>
                </a:moveTo>
                <a:lnTo>
                  <a:pt x="f34" y="f34"/>
                </a:lnTo>
                <a:lnTo>
                  <a:pt x="f38" y="f37"/>
                </a:lnTo>
                <a:close/>
              </a:path>
            </a:pathLst>
          </a:custGeom>
          <a:blipFill>
            <a:blip r:embed="rId14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Lucida Sans Unicode"/>
            </a:endParaRPr>
          </a:p>
        </p:txBody>
      </p:sp>
      <p:cxnSp>
        <p:nvCxnSpPr>
          <p:cNvPr id="5" name="Straight Connector 14"/>
          <p:cNvCxnSpPr/>
          <p:nvPr/>
        </p:nvCxnSpPr>
        <p:spPr>
          <a:xfrm>
            <a:off x="-12313" y="5787740"/>
            <a:ext cx="4540677" cy="1084378"/>
          </a:xfrm>
          <a:prstGeom prst="straightConnector1">
            <a:avLst/>
          </a:prstGeom>
          <a:noFill/>
          <a:ln w="12060" cap="flat">
            <a:solidFill>
              <a:srgbClr val="156D83"/>
            </a:solidFill>
            <a:prstDash val="solid"/>
            <a:miter/>
          </a:ln>
        </p:spPr>
      </p:cxnSp>
      <p:sp>
        <p:nvSpPr>
          <p:cNvPr id="6" name="Title Placeholder 8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Text Placeholder 29"/>
          <p:cNvSpPr txBox="1">
            <a:spLocks noGrp="1"/>
          </p:cNvSpPr>
          <p:nvPr>
            <p:ph type="body" idx="1"/>
          </p:nvPr>
        </p:nvSpPr>
        <p:spPr>
          <a:xfrm>
            <a:off x="609600" y="1481328"/>
            <a:ext cx="109728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9"/>
          <p:cNvSpPr txBox="1">
            <a:spLocks noGrp="1"/>
          </p:cNvSpPr>
          <p:nvPr>
            <p:ph type="dt" sz="half" idx="2"/>
          </p:nvPr>
        </p:nvSpPr>
        <p:spPr>
          <a:xfrm>
            <a:off x="8969373" y="6407941"/>
            <a:ext cx="2560320" cy="365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Lucida Sans Unicode"/>
              </a:defRPr>
            </a:lvl1pPr>
          </a:lstStyle>
          <a:p>
            <a:pPr lvl="0"/>
            <a:fld id="{04F19826-ACDB-4D7C-BD9C-FFA112252FBF}" type="datetime1">
              <a:rPr lang="en-GB"/>
              <a:pPr lvl="0"/>
              <a:t>03/09/2019</a:t>
            </a:fld>
            <a:endParaRPr lang="en-GB"/>
          </a:p>
        </p:txBody>
      </p:sp>
      <p:sp>
        <p:nvSpPr>
          <p:cNvPr id="9" name="Footer Placeholder 21"/>
          <p:cNvSpPr txBox="1">
            <a:spLocks noGrp="1"/>
          </p:cNvSpPr>
          <p:nvPr>
            <p:ph type="ftr" sz="quarter" idx="3"/>
          </p:nvPr>
        </p:nvSpPr>
        <p:spPr>
          <a:xfrm>
            <a:off x="5840090" y="6407942"/>
            <a:ext cx="3134245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Lucida Sans Unicode"/>
              </a:defRPr>
            </a:lvl1pPr>
          </a:lstStyle>
          <a:p>
            <a:pPr lvl="0"/>
            <a:endParaRPr lang="en-GB"/>
          </a:p>
        </p:txBody>
      </p:sp>
      <p:sp>
        <p:nvSpPr>
          <p:cNvPr id="10" name="Slide Number Placeholder 17"/>
          <p:cNvSpPr txBox="1">
            <a:spLocks noGrp="1"/>
          </p:cNvSpPr>
          <p:nvPr>
            <p:ph type="sldNum" sz="quarter" idx="4"/>
          </p:nvPr>
        </p:nvSpPr>
        <p:spPr>
          <a:xfrm>
            <a:off x="11529693" y="6407942"/>
            <a:ext cx="48768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Lucida Sans Unicode"/>
              </a:defRPr>
            </a:lvl1pPr>
          </a:lstStyle>
          <a:p>
            <a:pPr lvl="0"/>
            <a:fld id="{AE9C7E1E-09E3-4197-BC73-2FF9E951F0F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142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100" b="1" i="0" u="none" strike="noStrike" kern="1200" cap="none" spc="0" baseline="0">
          <a:solidFill>
            <a:srgbClr val="464646"/>
          </a:solidFill>
          <a:effectLst>
            <a:outerShdw dist="25402" dir="5400000">
              <a:srgbClr val="000000"/>
            </a:outerShdw>
          </a:effectLst>
          <a:uFillTx/>
          <a:latin typeface="Lucida Sans Unicode"/>
        </a:defRPr>
      </a:lvl1pPr>
    </p:titleStyle>
    <p:bodyStyle>
      <a:lvl1pPr marL="365760" marR="0" lvl="0" indent="-256032" algn="l" defTabSz="914400" rtl="0" fontAlgn="auto" hangingPunct="1">
        <a:lnSpc>
          <a:spcPct val="100000"/>
        </a:lnSpc>
        <a:spcBef>
          <a:spcPts val="400"/>
        </a:spcBef>
        <a:spcAft>
          <a:spcPts val="0"/>
        </a:spcAft>
        <a:buClr>
          <a:srgbClr val="2DA2BF"/>
        </a:buClr>
        <a:buSzPct val="68000"/>
        <a:buFont typeface="Wingdings 3"/>
        <a:buChar char=""/>
        <a:tabLst/>
        <a:defRPr lang="en-US" sz="2700" b="0" i="0" u="none" strike="noStrike" kern="1200" cap="none" spc="0" baseline="0">
          <a:solidFill>
            <a:srgbClr val="000000"/>
          </a:solidFill>
          <a:uFillTx/>
          <a:latin typeface="Lucida Sans Unicode"/>
        </a:defRPr>
      </a:lvl1pPr>
      <a:lvl2pPr marL="621792" marR="0" lvl="1" indent="-228600" algn="l" defTabSz="914400" rtl="0" fontAlgn="auto" hangingPunct="1">
        <a:lnSpc>
          <a:spcPct val="100000"/>
        </a:lnSpc>
        <a:spcBef>
          <a:spcPts val="325"/>
        </a:spcBef>
        <a:spcAft>
          <a:spcPts val="0"/>
        </a:spcAft>
        <a:buClr>
          <a:srgbClr val="2DA2BF"/>
        </a:buClr>
        <a:buSzPct val="100000"/>
        <a:buFont typeface="Verdana"/>
        <a:buChar char="◦"/>
        <a:tabLst/>
        <a:defRPr lang="en-US" sz="2300" b="0" i="0" u="none" strike="noStrike" kern="1200" cap="none" spc="0" baseline="0">
          <a:solidFill>
            <a:srgbClr val="000000"/>
          </a:solidFill>
          <a:uFillTx/>
          <a:latin typeface="Lucida Sans Unicode"/>
        </a:defRPr>
      </a:lvl2pPr>
      <a:lvl3pPr marL="859536" marR="0" lvl="2" indent="-228600" algn="l" defTabSz="914400" rtl="0" fontAlgn="auto" hangingPunct="1">
        <a:lnSpc>
          <a:spcPct val="100000"/>
        </a:lnSpc>
        <a:spcBef>
          <a:spcPts val="350"/>
        </a:spcBef>
        <a:spcAft>
          <a:spcPts val="0"/>
        </a:spcAft>
        <a:buClr>
          <a:srgbClr val="DA1F28"/>
        </a:buClr>
        <a:buSzPct val="100000"/>
        <a:buFont typeface="Wingdings 2"/>
        <a:buChar char=""/>
        <a:tabLst/>
        <a:defRPr lang="en-US" sz="2100" b="0" i="0" u="none" strike="noStrike" kern="1200" cap="none" spc="0" baseline="0">
          <a:solidFill>
            <a:srgbClr val="000000"/>
          </a:solidFill>
          <a:uFillTx/>
          <a:latin typeface="Lucida Sans Unicode"/>
        </a:defRPr>
      </a:lvl3pPr>
      <a:lvl4pPr marL="1143000" marR="0" lvl="3" indent="-228600" algn="l" defTabSz="914400" rtl="0" fontAlgn="auto" hangingPunct="1">
        <a:lnSpc>
          <a:spcPct val="100000"/>
        </a:lnSpc>
        <a:spcBef>
          <a:spcPts val="350"/>
        </a:spcBef>
        <a:spcAft>
          <a:spcPts val="0"/>
        </a:spcAft>
        <a:buClr>
          <a:srgbClr val="DA1F28"/>
        </a:buClr>
        <a:buSzPct val="100000"/>
        <a:buFont typeface="Wingdings 2"/>
        <a:buChar char=""/>
        <a:tabLst/>
        <a:defRPr lang="en-US" sz="1900" b="0" i="0" u="none" strike="noStrike" kern="1200" cap="none" spc="0" baseline="0">
          <a:solidFill>
            <a:srgbClr val="000000"/>
          </a:solidFill>
          <a:uFillTx/>
          <a:latin typeface="Lucida Sans Unicode"/>
        </a:defRPr>
      </a:lvl4pPr>
      <a:lvl5pPr marL="1371600" marR="0" lvl="4" indent="-228600" algn="l" defTabSz="914400" rtl="0" fontAlgn="auto" hangingPunct="1">
        <a:lnSpc>
          <a:spcPct val="100000"/>
        </a:lnSpc>
        <a:spcBef>
          <a:spcPts val="350"/>
        </a:spcBef>
        <a:spcAft>
          <a:spcPts val="0"/>
        </a:spcAft>
        <a:buClr>
          <a:srgbClr val="DA1F28"/>
        </a:buClr>
        <a:buSzPct val="100000"/>
        <a:buFont typeface="Wingdings 2"/>
        <a:buChar char="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Lucida Sans Unicode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200601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600" b="1" dirty="0" smtClean="0"/>
              <a:t>PRACTICUM LEVEL 5</a:t>
            </a:r>
            <a:br>
              <a:rPr lang="en-GB" sz="6600" b="1" dirty="0" smtClean="0"/>
            </a:br>
            <a:r>
              <a:rPr lang="en-GB" sz="6600" b="1" dirty="0" smtClean="0"/>
              <a:t>Interpersonal Recall and CORE</a:t>
            </a:r>
            <a:endParaRPr lang="en-GB" sz="66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1371" y="3302368"/>
            <a:ext cx="2694213" cy="27283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5"/>
          <p:cNvSpPr/>
          <p:nvPr/>
        </p:nvSpPr>
        <p:spPr>
          <a:xfrm>
            <a:off x="8515464" y="3930134"/>
            <a:ext cx="12570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400" dirty="0" smtClean="0"/>
              <a:t>Lesson 4</a:t>
            </a:r>
            <a:endParaRPr lang="en-GB" sz="2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325" y="2940148"/>
            <a:ext cx="6350000" cy="3248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7432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OPENING ROUND…..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335" y="1546167"/>
            <a:ext cx="12236335" cy="5270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807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Today…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8911"/>
            <a:ext cx="531222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 </a:t>
            </a:r>
            <a:endParaRPr lang="en-GB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8743" y="3169919"/>
            <a:ext cx="3886201" cy="2822917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358743" y="2168974"/>
            <a:ext cx="3886201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3200" dirty="0" smtClean="0"/>
              <a:t>Moving from skills to practice</a:t>
            </a:r>
            <a:endParaRPr lang="en-GB" sz="3200" dirty="0"/>
          </a:p>
        </p:txBody>
      </p:sp>
      <p:sp>
        <p:nvSpPr>
          <p:cNvPr id="7" name="Rectangle 6"/>
          <p:cNvSpPr/>
          <p:nvPr/>
        </p:nvSpPr>
        <p:spPr>
          <a:xfrm>
            <a:off x="358726" y="2168974"/>
            <a:ext cx="6712634" cy="38940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Working at relational depth - IPR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200" dirty="0" smtClean="0"/>
              <a:t>CORE</a:t>
            </a:r>
            <a:endParaRPr lang="en-GB" sz="3200" dirty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200" dirty="0" smtClean="0"/>
              <a:t>Triad </a:t>
            </a:r>
            <a:r>
              <a:rPr lang="en-GB" sz="3200" dirty="0"/>
              <a:t>work 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200" dirty="0" smtClean="0"/>
              <a:t>Reflective </a:t>
            </a:r>
            <a:r>
              <a:rPr lang="en-GB" sz="3200" dirty="0"/>
              <a:t>professional practice</a:t>
            </a:r>
          </a:p>
        </p:txBody>
      </p:sp>
    </p:spTree>
    <p:extLst>
      <p:ext uri="{BB962C8B-B14F-4D97-AF65-F5344CB8AC3E}">
        <p14:creationId xmlns:p14="http://schemas.microsoft.com/office/powerpoint/2010/main" val="6478066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4"/>
          <p:cNvSpPr txBox="1">
            <a:spLocks noGrp="1"/>
          </p:cNvSpPr>
          <p:nvPr>
            <p:ph idx="1"/>
          </p:nvPr>
        </p:nvSpPr>
        <p:spPr>
          <a:xfrm>
            <a:off x="1822761" y="2145668"/>
            <a:ext cx="8388038" cy="2996699"/>
          </a:xfrm>
          <a:solidFill>
            <a:srgbClr val="C0504D"/>
          </a:solidFill>
        </p:spPr>
        <p:txBody>
          <a:bodyPr>
            <a:normAutofit lnSpcReduction="10000"/>
          </a:bodyPr>
          <a:lstStyle/>
          <a:p>
            <a:pPr lvl="0"/>
            <a:endParaRPr lang="en-GB" b="1"/>
          </a:p>
          <a:p>
            <a:pPr lvl="0"/>
            <a:r>
              <a:rPr lang="en-GB" b="1">
                <a:solidFill>
                  <a:srgbClr val="FFFFFF"/>
                </a:solidFill>
              </a:rPr>
              <a:t>Interpersonal Process Recall (IPR) is a supervision strategy developed by Norman Kagan and colleagues that empowers counsellors to understand and</a:t>
            </a:r>
            <a:r>
              <a:rPr lang="en-GB">
                <a:solidFill>
                  <a:srgbClr val="FFFFFF"/>
                </a:solidFill>
              </a:rPr>
              <a:t> </a:t>
            </a:r>
            <a:r>
              <a:rPr lang="en-GB" b="1">
                <a:solidFill>
                  <a:srgbClr val="FFFFFF"/>
                </a:solidFill>
              </a:rPr>
              <a:t>act upon perceptions to which they may otherwise not attend</a:t>
            </a:r>
            <a:endParaRPr lang="en-GB">
              <a:solidFill>
                <a:srgbClr val="FFFFFF"/>
              </a:solidFill>
            </a:endParaRPr>
          </a:p>
          <a:p>
            <a:pPr marL="109728" indent="0">
              <a:buNone/>
            </a:pPr>
            <a:r>
              <a:rPr lang="en-GB" b="1">
                <a:solidFill>
                  <a:srgbClr val="FFFFFF"/>
                </a:solidFill>
              </a:rPr>
              <a:t> </a:t>
            </a:r>
            <a:endParaRPr lang="en-GB">
              <a:solidFill>
                <a:srgbClr val="FFFFFF"/>
              </a:solidFill>
            </a:endParaRPr>
          </a:p>
          <a:p>
            <a:pPr lvl="0"/>
            <a:endParaRPr lang="en-GB"/>
          </a:p>
        </p:txBody>
      </p:sp>
      <p:sp>
        <p:nvSpPr>
          <p:cNvPr id="3" name="Title 2"/>
          <p:cNvSpPr txBox="1">
            <a:spLocks noGrp="1"/>
          </p:cNvSpPr>
          <p:nvPr>
            <p:ph type="title"/>
          </p:nvPr>
        </p:nvSpPr>
        <p:spPr>
          <a:xfrm>
            <a:off x="2044577" y="301623"/>
            <a:ext cx="8229600" cy="1143000"/>
          </a:xfrm>
        </p:spPr>
        <p:txBody>
          <a:bodyPr>
            <a:normAutofit fontScale="90000"/>
          </a:bodyPr>
          <a:lstStyle/>
          <a:p>
            <a:pPr lvl="0"/>
            <a:r>
              <a:rPr lang="en-GB" dirty="0" smtClean="0">
                <a:solidFill>
                  <a:srgbClr val="FFFFFF"/>
                </a:solidFill>
              </a:rPr>
              <a:t>INTERPERSONAL </a:t>
            </a:r>
            <a:r>
              <a:rPr lang="en-GB" dirty="0">
                <a:solidFill>
                  <a:srgbClr val="FFFFFF"/>
                </a:solidFill>
              </a:rPr>
              <a:t>RECALL, KAGAN AND KAGAN</a:t>
            </a:r>
          </a:p>
        </p:txBody>
      </p:sp>
      <p:sp>
        <p:nvSpPr>
          <p:cNvPr id="4" name="Content Placeholder 6"/>
          <p:cNvSpPr txBox="1">
            <a:spLocks noGrp="1"/>
          </p:cNvSpPr>
          <p:nvPr>
            <p:ph type="body" idx="4294967295"/>
          </p:nvPr>
        </p:nvSpPr>
        <p:spPr>
          <a:xfrm>
            <a:off x="6626223" y="1444623"/>
            <a:ext cx="4041776" cy="3941758"/>
          </a:xfrm>
        </p:spPr>
        <p:txBody>
          <a:bodyPr/>
          <a:lstStyle/>
          <a:p>
            <a:pPr lvl="0"/>
            <a:endParaRPr lang="en-GB" dirty="0"/>
          </a:p>
          <a:p>
            <a:pPr lvl="0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0239" y="5386382"/>
            <a:ext cx="4816446" cy="124891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368851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INTER PERSONAL RECALL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dirty="0" smtClean="0"/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Discussion on the paper you have read over the last week…..</a:t>
            </a:r>
          </a:p>
          <a:p>
            <a:pPr eaLnBrk="1" hangingPunct="1">
              <a:buFontTx/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313300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background to </a:t>
            </a:r>
            <a:r>
              <a:rPr lang="en-GB" dirty="0"/>
              <a:t>IPR …  The purpose is to recall and explore 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‘</a:t>
            </a:r>
            <a:r>
              <a:rPr lang="en-GB" dirty="0"/>
              <a:t>The individual knows best about the meaning of their own experience.  Each individual is a unique authority about her/himself.’  (</a:t>
            </a:r>
            <a:r>
              <a:rPr lang="en-GB" dirty="0" err="1"/>
              <a:t>Kagan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498523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sz="3200" b="1" dirty="0">
                <a:solidFill>
                  <a:srgbClr val="FFFFFF"/>
                </a:solidFill>
              </a:rPr>
              <a:t> </a:t>
            </a:r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3" name="Title 2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 smtClean="0"/>
              <a:t>Group work</a:t>
            </a:r>
            <a:r>
              <a:rPr lang="en-GB" dirty="0"/>
              <a:t>: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4141" y="1975763"/>
            <a:ext cx="9123727" cy="4882237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407773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Discussion points:</a:t>
            </a:r>
            <a:br>
              <a:rPr lang="en-GB" altLang="en-US" smtClean="0"/>
            </a:br>
            <a:endParaRPr lang="en-GB" altLang="en-US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Old, but seminal</a:t>
            </a:r>
          </a:p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Devised by </a:t>
            </a:r>
            <a:r>
              <a:rPr lang="en-GB" alt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Kagan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Krathwohl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and Miller early 1960’s</a:t>
            </a:r>
          </a:p>
          <a:p>
            <a:pPr eaLnBrk="1" hangingPunct="1"/>
            <a:endParaRPr lang="en-GB" altLang="en-US" dirty="0" smtClean="0">
              <a:cs typeface="Times New Roman" panose="02020603050405020304" pitchFamily="18" charset="0"/>
            </a:endParaRPr>
          </a:p>
          <a:p>
            <a:pPr eaLnBrk="1" hangingPunct="1"/>
            <a:r>
              <a:rPr lang="en-GB" alt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Kagan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observed the ability to recall and evaluate thoughts and feelings of a counselling session in  meaningful depth after watching the session on tape</a:t>
            </a:r>
            <a:endParaRPr lang="en-GB" altLang="en-US" dirty="0" smtClean="0">
              <a:cs typeface="Times New Roman" panose="02020603050405020304" pitchFamily="18" charset="0"/>
            </a:endParaRP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3128885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INTER PERSONAL RECALL …   …  …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Stimulates recall of a counselling session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 smtClean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Enables us to notice and perceive deeper meaning behind client statements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 smtClean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Supervisee has control to stop and start session as and when they see fit</a:t>
            </a:r>
            <a:endParaRPr lang="en-GB" altLang="en-US" dirty="0" smtClean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6546380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INTER PERSONAL RECALL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Improves counsellor empathy </a:t>
            </a:r>
          </a:p>
          <a:p>
            <a:pPr eaLnBrk="1" hangingPunct="1"/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Improves client satisfaction</a:t>
            </a:r>
            <a:endParaRPr lang="en-GB" altLang="en-US" dirty="0" smtClean="0">
              <a:cs typeface="Times New Roman" panose="02020603050405020304" pitchFamily="18" charset="0"/>
            </a:endParaRP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0504415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INTER PERSONAL RECALL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</a:p>
          <a:p>
            <a:pPr>
              <a:buNone/>
            </a:pPr>
            <a:r>
              <a:rPr lang="en-GB" altLang="en-US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Ask questions to identify thoughts and feelings:</a:t>
            </a:r>
            <a:r>
              <a:rPr lang="en-GB" altLang="en-US" b="1" dirty="0" smtClean="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/>
            </a:r>
            <a:br>
              <a:rPr lang="en-GB" altLang="en-US" b="1" dirty="0" smtClean="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</a:br>
            <a:endParaRPr lang="en-GB" altLang="en-US" b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200000"/>
              </a:lnSpc>
            </a:pP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What do you think she was trying to say?</a:t>
            </a:r>
            <a:endParaRPr lang="en-GB" altLang="en-US" dirty="0" smtClean="0">
              <a:cs typeface="Times New Roman" panose="02020603050405020304" pitchFamily="18" charset="0"/>
            </a:endParaRPr>
          </a:p>
          <a:p>
            <a:pPr eaLnBrk="1" hangingPunct="1">
              <a:lnSpc>
                <a:spcPct val="200000"/>
              </a:lnSpc>
            </a:pP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What were you feeling when she said that?</a:t>
            </a:r>
            <a:endParaRPr lang="en-GB" altLang="en-US" dirty="0" smtClean="0">
              <a:cs typeface="Times New Roman" panose="02020603050405020304" pitchFamily="18" charset="0"/>
            </a:endParaRPr>
          </a:p>
          <a:p>
            <a:pPr eaLnBrk="1" hangingPunct="1">
              <a:lnSpc>
                <a:spcPct val="200000"/>
              </a:lnSpc>
            </a:pP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What did you think/feel at that point?</a:t>
            </a:r>
            <a:r>
              <a:rPr lang="en-GB" altLang="en-US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901032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INTER PERSONAL RECALL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</a:p>
          <a:p>
            <a:pPr>
              <a:buNone/>
            </a:pPr>
            <a:r>
              <a:rPr lang="en-GB" altLang="en-US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Ask questions to identify thoughts and feelings:</a:t>
            </a:r>
            <a:r>
              <a:rPr lang="en-GB" altLang="en-US" b="1" dirty="0" smtClean="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/>
            </a:r>
            <a:br>
              <a:rPr lang="en-GB" altLang="en-US" b="1" dirty="0" smtClean="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</a:br>
            <a:endParaRPr lang="en-GB" altLang="en-US" b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200000"/>
              </a:lnSpc>
            </a:pP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4648" y="2994746"/>
            <a:ext cx="4524375" cy="3362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2820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dirty="0" smtClean="0"/>
              <a:t>  </a:t>
            </a:r>
          </a:p>
          <a:p>
            <a:r>
              <a:rPr lang="en-GB" sz="3600" dirty="0" smtClean="0"/>
              <a:t>May affect the nature of the original interaction   </a:t>
            </a:r>
          </a:p>
          <a:p>
            <a:endParaRPr lang="en-GB" sz="3600" dirty="0"/>
          </a:p>
          <a:p>
            <a:endParaRPr lang="en-GB" sz="3600" dirty="0" smtClean="0"/>
          </a:p>
          <a:p>
            <a:r>
              <a:rPr lang="en-GB" sz="3600" dirty="0" smtClean="0"/>
              <a:t>Unpacking an hour’s session fully would take far longer than an hour! </a:t>
            </a:r>
            <a:endParaRPr lang="en-GB" sz="3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There are drawbacks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3119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discussion…..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49862" y="2222696"/>
            <a:ext cx="1761492" cy="279243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336431" y="3244334"/>
            <a:ext cx="63582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/>
              <a:t>What do you know about … … </a:t>
            </a:r>
            <a:r>
              <a:rPr lang="en-GB" sz="3600" dirty="0" smtClean="0"/>
              <a:t>…  CORE?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169830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481328"/>
            <a:ext cx="12192000" cy="4525959"/>
          </a:xfrm>
        </p:spPr>
        <p:txBody>
          <a:bodyPr/>
          <a:lstStyle/>
          <a:p>
            <a:r>
              <a:rPr lang="en-GB" dirty="0" smtClean="0"/>
              <a:t>A generic, short, and easy-to-use assessment measure for common presentations of psychological distress </a:t>
            </a:r>
          </a:p>
          <a:p>
            <a:endParaRPr lang="en-GB" dirty="0"/>
          </a:p>
          <a:p>
            <a:r>
              <a:rPr lang="en-GB" dirty="0" smtClean="0"/>
              <a:t>Outcome measurement systems are central in building a practice-based evidence for the psychological therapies (see </a:t>
            </a:r>
            <a:r>
              <a:rPr lang="en-GB" dirty="0" err="1" smtClean="0"/>
              <a:t>Barkham</a:t>
            </a:r>
            <a:r>
              <a:rPr lang="en-GB" dirty="0" smtClean="0"/>
              <a:t>, Hardy, &amp; Mellor-Clark, 2010). </a:t>
            </a:r>
          </a:p>
          <a:p>
            <a:endParaRPr lang="en-GB" dirty="0"/>
          </a:p>
          <a:p>
            <a:r>
              <a:rPr lang="en-GB" dirty="0" smtClean="0"/>
              <a:t>Within this tradition, one measure that has been widely adopted by practitioners and services is the Clinical Outcomes in Routine Evaluation-Outcome Measure (COREOM; </a:t>
            </a:r>
            <a:r>
              <a:rPr lang="en-GB" dirty="0" err="1" smtClean="0"/>
              <a:t>Barkham</a:t>
            </a:r>
            <a:r>
              <a:rPr lang="en-GB" dirty="0" smtClean="0"/>
              <a:t>, Mellor-Clark, Connell, &amp; Cahill, 2006; Evans et al., 2002).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CORE….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11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CORE-10: A short measure of psychological distress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956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One feature of CORE 10 items is that simply summing the item scores, providing all items have been completed, yields a score that is consistent with the revised scoring method of the CORE-OM whereby the score range is 040 (see </a:t>
            </a:r>
            <a:r>
              <a:rPr lang="en-GB" dirty="0" err="1" smtClean="0"/>
              <a:t>Barkham</a:t>
            </a:r>
            <a:r>
              <a:rPr lang="en-GB" dirty="0" smtClean="0"/>
              <a:t> et al., 2006).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 … …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0726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sz="3600" dirty="0" smtClean="0"/>
              <a:t>Working with only 10 items makes identifying and using information from single items with clients easier.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 … …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5128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Ideally suited to help clinical decision-making in the assessment of clients presenting in a range of primary care settings. </a:t>
            </a:r>
          </a:p>
          <a:p>
            <a:endParaRPr lang="en-GB" dirty="0"/>
          </a:p>
          <a:p>
            <a:r>
              <a:rPr lang="en-GB" dirty="0" smtClean="0"/>
              <a:t>As such it has a specific purpose that differs from the CORE-OM, which, however, should remain the preferred measure for detailed evaluation at intake (i.e. assessment) and moderately wide time intervals across the course of delivering medium- and longer term psychological therapies.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CORE-10 is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047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72" y="1417640"/>
            <a:ext cx="12048979" cy="5440359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Any questions????????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51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Do you now know more about…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8911"/>
            <a:ext cx="531222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 </a:t>
            </a:r>
            <a:endParaRPr lang="en-GB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8743" y="3246192"/>
            <a:ext cx="3886201" cy="271851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358743" y="2168974"/>
            <a:ext cx="3886201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3200" dirty="0" smtClean="0"/>
              <a:t>Moving from skills to practice</a:t>
            </a:r>
            <a:endParaRPr lang="en-GB" sz="3200" dirty="0"/>
          </a:p>
        </p:txBody>
      </p:sp>
      <p:sp>
        <p:nvSpPr>
          <p:cNvPr id="7" name="Rectangle 6"/>
          <p:cNvSpPr/>
          <p:nvPr/>
        </p:nvSpPr>
        <p:spPr>
          <a:xfrm>
            <a:off x="-168812" y="2168974"/>
            <a:ext cx="7420707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63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3200" dirty="0" smtClean="0"/>
              <a:t> Working </a:t>
            </a:r>
            <a:r>
              <a:rPr lang="en-GB" sz="3200" dirty="0"/>
              <a:t>at relational depth - IPR </a:t>
            </a:r>
          </a:p>
          <a:p>
            <a:pPr marL="457200" indent="-98425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3200" dirty="0" smtClean="0"/>
              <a:t>  CORE</a:t>
            </a:r>
            <a:endParaRPr lang="en-GB" sz="3200" dirty="0"/>
          </a:p>
          <a:p>
            <a:pPr marL="457200" indent="352425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3200" dirty="0" smtClean="0"/>
              <a:t>Triad </a:t>
            </a:r>
            <a:r>
              <a:rPr lang="en-GB" sz="3200" dirty="0"/>
              <a:t>work  </a:t>
            </a:r>
          </a:p>
          <a:p>
            <a:pPr marL="457200" indent="-63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3200" dirty="0" smtClean="0"/>
              <a:t> Reflective </a:t>
            </a:r>
            <a:r>
              <a:rPr lang="en-GB" sz="3200" dirty="0"/>
              <a:t>professional practice</a:t>
            </a:r>
          </a:p>
        </p:txBody>
      </p:sp>
    </p:spTree>
    <p:extLst>
      <p:ext uri="{BB962C8B-B14F-4D97-AF65-F5344CB8AC3E}">
        <p14:creationId xmlns:p14="http://schemas.microsoft.com/office/powerpoint/2010/main" val="16503355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 [CORE]…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400" dirty="0" err="1" smtClean="0"/>
              <a:t>Barkham</a:t>
            </a:r>
            <a:r>
              <a:rPr lang="en-GB" sz="4400" dirty="0" smtClean="0"/>
              <a:t>, et al, 2013. The </a:t>
            </a:r>
            <a:r>
              <a:rPr lang="en-GB" sz="4400" dirty="0"/>
              <a:t>CORE-10: A short measure of psychological distress for routine use in the psychological therapies. </a:t>
            </a:r>
            <a:r>
              <a:rPr lang="en-GB" sz="4400" i="1" dirty="0"/>
              <a:t>Counselling and Psychotherapy </a:t>
            </a:r>
            <a:r>
              <a:rPr lang="en-GB" sz="4400" i="1" dirty="0" smtClean="0"/>
              <a:t>Research.</a:t>
            </a:r>
            <a:r>
              <a:rPr lang="en-GB" sz="4400" dirty="0" smtClean="0"/>
              <a:t> 2013. </a:t>
            </a:r>
            <a:r>
              <a:rPr lang="en-GB" sz="4400" dirty="0"/>
              <a:t>Vol. </a:t>
            </a:r>
            <a:r>
              <a:rPr lang="en-GB" sz="4400" dirty="0" smtClean="0"/>
              <a:t>13. </a:t>
            </a:r>
            <a:r>
              <a:rPr lang="en-GB" sz="4400" dirty="0"/>
              <a:t>No. </a:t>
            </a:r>
            <a:r>
              <a:rPr lang="en-GB" sz="4400" dirty="0" smtClean="0"/>
              <a:t>1. </a:t>
            </a:r>
            <a:r>
              <a:rPr lang="en-GB" sz="4400" dirty="0"/>
              <a:t>3</a:t>
            </a:r>
            <a:r>
              <a:rPr lang="en-GB" sz="4400" dirty="0" smtClean="0"/>
              <a:t>13.  </a:t>
            </a:r>
            <a:endParaRPr lang="en-GB" sz="4400" dirty="0"/>
          </a:p>
          <a:p>
            <a:endParaRPr lang="en-GB" sz="4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5483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 [IPR] 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Allen, P. The Use of Interpersonal Process Recall (IPR) in Person-Centred Supervision. In Tudor. </a:t>
            </a:r>
            <a:r>
              <a:rPr lang="en-GB" dirty="0" smtClean="0"/>
              <a:t>K</a:t>
            </a:r>
            <a:r>
              <a:rPr lang="en-GB" dirty="0"/>
              <a:t>. &amp; Worrall, M. (</a:t>
            </a:r>
            <a:r>
              <a:rPr lang="en-GB" dirty="0" err="1"/>
              <a:t>eds</a:t>
            </a:r>
            <a:r>
              <a:rPr lang="en-GB" dirty="0"/>
              <a:t>) (2004) Freedom to Practice: Person-Centred Approaches to Supervision. Ross-</a:t>
            </a:r>
            <a:r>
              <a:rPr lang="en-GB" dirty="0" err="1"/>
              <a:t>onWye</a:t>
            </a:r>
            <a:r>
              <a:rPr lang="en-GB" dirty="0"/>
              <a:t>: PCCS Books. pp.  153 – 169 </a:t>
            </a:r>
            <a:endParaRPr lang="en-GB" dirty="0" smtClean="0"/>
          </a:p>
          <a:p>
            <a:r>
              <a:rPr lang="en-GB" dirty="0" smtClean="0"/>
              <a:t>Elliott</a:t>
            </a:r>
            <a:r>
              <a:rPr lang="en-GB" dirty="0"/>
              <a:t>. R. (2007) Person-Centred Approaches to Research. In Cooper. M. et al (</a:t>
            </a:r>
            <a:r>
              <a:rPr lang="en-GB" dirty="0" err="1"/>
              <a:t>Eds</a:t>
            </a:r>
            <a:r>
              <a:rPr lang="en-GB" dirty="0"/>
              <a:t>) (2007) The Handbook of Person-Centred Psychotherapy and Counselling. Basingstoke. Palgrave McMillan.   </a:t>
            </a:r>
            <a:endParaRPr lang="en-GB" dirty="0" smtClean="0"/>
          </a:p>
          <a:p>
            <a:r>
              <a:rPr lang="en-GB" dirty="0" smtClean="0"/>
              <a:t>McLeod</a:t>
            </a:r>
            <a:r>
              <a:rPr lang="en-GB" dirty="0"/>
              <a:t>. J. (2011) Qualitative Research in Counselling and Psychotherapy. London: Sage.   </a:t>
            </a:r>
            <a:endParaRPr lang="en-GB" dirty="0" smtClean="0"/>
          </a:p>
          <a:p>
            <a:r>
              <a:rPr lang="en-GB" dirty="0" smtClean="0"/>
              <a:t>Mearns</a:t>
            </a:r>
            <a:r>
              <a:rPr lang="en-GB" dirty="0"/>
              <a:t>. D. and Cooper. M. (2006) Working at Relational Depth in Counselling and Psychotherapy. London: Sage.   </a:t>
            </a:r>
            <a:r>
              <a:rPr lang="en-GB" dirty="0" smtClean="0"/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87421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CLOSING ROUND…..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335" y="1546167"/>
            <a:ext cx="12236335" cy="5270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577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">
      <a:dk1>
        <a:sysClr val="windowText" lastClr="000000"/>
      </a:dk1>
      <a:lt1>
        <a:sysClr val="window" lastClr="FFFFFF"/>
      </a:lt1>
      <a:dk2>
        <a:srgbClr val="455F51"/>
      </a:dk2>
      <a:lt2>
        <a:srgbClr val="678A26"/>
      </a:lt2>
      <a:accent1>
        <a:srgbClr val="678A26"/>
      </a:accent1>
      <a:accent2>
        <a:srgbClr val="678A26"/>
      </a:accent2>
      <a:accent3>
        <a:srgbClr val="678A26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cours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10765</TotalTime>
  <Words>667</Words>
  <Application>Microsoft Office PowerPoint</Application>
  <PresentationFormat>Widescreen</PresentationFormat>
  <Paragraphs>106</Paragraphs>
  <Slides>24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36" baseType="lpstr">
      <vt:lpstr>Arial</vt:lpstr>
      <vt:lpstr>Calibri</vt:lpstr>
      <vt:lpstr>Calibri Light</vt:lpstr>
      <vt:lpstr>Lucida Sans Unicode</vt:lpstr>
      <vt:lpstr>Symbol</vt:lpstr>
      <vt:lpstr>Times New Roman</vt:lpstr>
      <vt:lpstr>Verdana</vt:lpstr>
      <vt:lpstr>Wingdings</vt:lpstr>
      <vt:lpstr>Wingdings 2</vt:lpstr>
      <vt:lpstr>Wingdings 3</vt:lpstr>
      <vt:lpstr>Office Theme</vt:lpstr>
      <vt:lpstr>Concourse</vt:lpstr>
      <vt:lpstr>PRACTICUM LEVEL 5 Interpersonal Recall and CORE</vt:lpstr>
      <vt:lpstr>OPENING ROUND…..</vt:lpstr>
      <vt:lpstr>Today…</vt:lpstr>
      <vt:lpstr>INTERPERSONAL RECALL, KAGAN AND KAGAN</vt:lpstr>
      <vt:lpstr>INTER PERSONAL RECALL</vt:lpstr>
      <vt:lpstr>The background to IPR …  The purpose is to recall and explore …</vt:lpstr>
      <vt:lpstr>Group work:</vt:lpstr>
      <vt:lpstr>Discussion points: </vt:lpstr>
      <vt:lpstr>INTER PERSONAL RECALL …   …  …</vt:lpstr>
      <vt:lpstr>INTER PERSONAL RECALL</vt:lpstr>
      <vt:lpstr>INTER PERSONAL RECALL</vt:lpstr>
      <vt:lpstr>INTER PERSONAL RECALL</vt:lpstr>
      <vt:lpstr>There are drawbacks …</vt:lpstr>
      <vt:lpstr>Group discussion…..</vt:lpstr>
      <vt:lpstr>CORE….</vt:lpstr>
      <vt:lpstr>PowerPoint Presentation</vt:lpstr>
      <vt:lpstr>Note … … …</vt:lpstr>
      <vt:lpstr>Note … … …</vt:lpstr>
      <vt:lpstr>The CORE-10 is …</vt:lpstr>
      <vt:lpstr>Any questions????????</vt:lpstr>
      <vt:lpstr>Do you now know more about…</vt:lpstr>
      <vt:lpstr>Further reading [CORE]…</vt:lpstr>
      <vt:lpstr>Further reading [IPR] …..</vt:lpstr>
      <vt:lpstr>CLOSING ROUND…..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Empirical Research Methods</dc:title>
  <dc:creator>Melody Cranbourne</dc:creator>
  <cp:lastModifiedBy>Beverly Cole</cp:lastModifiedBy>
  <cp:revision>193</cp:revision>
  <dcterms:created xsi:type="dcterms:W3CDTF">2015-09-21T19:01:22Z</dcterms:created>
  <dcterms:modified xsi:type="dcterms:W3CDTF">2019-09-03T13:28:20Z</dcterms:modified>
</cp:coreProperties>
</file>