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65" r:id="rId2"/>
    <p:sldId id="266" r:id="rId3"/>
    <p:sldId id="272" r:id="rId4"/>
    <p:sldId id="274" r:id="rId5"/>
    <p:sldId id="273" r:id="rId6"/>
    <p:sldId id="275" r:id="rId7"/>
    <p:sldId id="276" r:id="rId8"/>
    <p:sldId id="277" r:id="rId9"/>
    <p:sldId id="267" r:id="rId10"/>
    <p:sldId id="269" r:id="rId11"/>
    <p:sldId id="268" r:id="rId12"/>
    <p:sldId id="270" r:id="rId13"/>
    <p:sldId id="256" r:id="rId14"/>
    <p:sldId id="257" r:id="rId15"/>
    <p:sldId id="258" r:id="rId16"/>
    <p:sldId id="259" r:id="rId17"/>
    <p:sldId id="260" r:id="rId18"/>
    <p:sldId id="261" r:id="rId19"/>
    <p:sldId id="262" r:id="rId20"/>
    <p:sldId id="263" r:id="rId21"/>
    <p:sldId id="264" r:id="rId22"/>
    <p:sldId id="278" r:id="rId23"/>
    <p:sldId id="27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68743" autoAdjust="0"/>
  </p:normalViewPr>
  <p:slideViewPr>
    <p:cSldViewPr snapToGrid="0" snapToObjects="1">
      <p:cViewPr varScale="1">
        <p:scale>
          <a:sx n="59" d="100"/>
          <a:sy n="59" d="100"/>
        </p:scale>
        <p:origin x="111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5.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2.svg"/><Relationship Id="rId1" Type="http://schemas.openxmlformats.org/officeDocument/2006/relationships/image" Target="../media/image7.png"/><Relationship Id="rId6" Type="http://schemas.openxmlformats.org/officeDocument/2006/relationships/image" Target="../media/image16.svg"/><Relationship Id="rId5" Type="http://schemas.openxmlformats.org/officeDocument/2006/relationships/image" Target="../media/image9.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5.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C0DAFA-BAFB-47F5-BEA8-698AABE8E7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1F6371-B3A0-49E8-A434-9B39B7ABE756}">
      <dgm:prSet/>
      <dgm:spPr/>
      <dgm:t>
        <a:bodyPr/>
        <a:lstStyle/>
        <a:p>
          <a:pPr>
            <a:lnSpc>
              <a:spcPct val="100000"/>
            </a:lnSpc>
          </a:pPr>
          <a:r>
            <a:rPr lang="en-GB"/>
            <a:t>Exchange of information between two or more persons is known as interpersonal communication. </a:t>
          </a:r>
          <a:endParaRPr lang="en-US"/>
        </a:p>
      </dgm:t>
    </dgm:pt>
    <dgm:pt modelId="{EB02D543-05E2-4E92-B5AF-0C8093608016}" type="parTrans" cxnId="{0601F814-3BFF-4B92-9815-33C3E4F17FF2}">
      <dgm:prSet/>
      <dgm:spPr/>
      <dgm:t>
        <a:bodyPr/>
        <a:lstStyle/>
        <a:p>
          <a:endParaRPr lang="en-US"/>
        </a:p>
      </dgm:t>
    </dgm:pt>
    <dgm:pt modelId="{1D061734-B79D-40C6-ADAF-049B354BE6FD}" type="sibTrans" cxnId="{0601F814-3BFF-4B92-9815-33C3E4F17FF2}">
      <dgm:prSet/>
      <dgm:spPr/>
      <dgm:t>
        <a:bodyPr/>
        <a:lstStyle/>
        <a:p>
          <a:endParaRPr lang="en-US"/>
        </a:p>
      </dgm:t>
    </dgm:pt>
    <dgm:pt modelId="{5DFBF3A3-9758-48E2-AB21-653EA27B0A23}">
      <dgm:prSet/>
      <dgm:spPr/>
      <dgm:t>
        <a:bodyPr/>
        <a:lstStyle/>
        <a:p>
          <a:pPr>
            <a:lnSpc>
              <a:spcPct val="100000"/>
            </a:lnSpc>
          </a:pPr>
          <a:r>
            <a:rPr lang="en-GB"/>
            <a:t>People use verbal and nonverbal clues to achieve a variety of personal and interpersonal goals</a:t>
          </a:r>
          <a:endParaRPr lang="en-US"/>
        </a:p>
      </dgm:t>
    </dgm:pt>
    <dgm:pt modelId="{6C407608-1D13-4FA4-8F58-FFEFD5323120}" type="parTrans" cxnId="{5D0FFABE-83A8-4EA0-87F0-8286992B7514}">
      <dgm:prSet/>
      <dgm:spPr/>
      <dgm:t>
        <a:bodyPr/>
        <a:lstStyle/>
        <a:p>
          <a:endParaRPr lang="en-US"/>
        </a:p>
      </dgm:t>
    </dgm:pt>
    <dgm:pt modelId="{B9723313-4425-48FF-9BAD-6A328232F7A1}" type="sibTrans" cxnId="{5D0FFABE-83A8-4EA0-87F0-8286992B7514}">
      <dgm:prSet/>
      <dgm:spPr/>
      <dgm:t>
        <a:bodyPr/>
        <a:lstStyle/>
        <a:p>
          <a:endParaRPr lang="en-US"/>
        </a:p>
      </dgm:t>
    </dgm:pt>
    <dgm:pt modelId="{BD81474D-3B9A-4709-836D-8CFE9809401D}">
      <dgm:prSet/>
      <dgm:spPr/>
      <dgm:t>
        <a:bodyPr/>
        <a:lstStyle/>
        <a:p>
          <a:pPr>
            <a:lnSpc>
              <a:spcPct val="100000"/>
            </a:lnSpc>
          </a:pPr>
          <a:r>
            <a:rPr lang="en-GB"/>
            <a:t>Communication can be one-on-one or between groups of people, and it can take place face-to-face or via communication technologies.</a:t>
          </a:r>
          <a:endParaRPr lang="en-US"/>
        </a:p>
      </dgm:t>
    </dgm:pt>
    <dgm:pt modelId="{8248ECB8-1CF0-45B5-9B68-F8FD813FADB6}" type="parTrans" cxnId="{6D1B6254-C694-4EA2-ACFA-D798BB14D2A7}">
      <dgm:prSet/>
      <dgm:spPr/>
      <dgm:t>
        <a:bodyPr/>
        <a:lstStyle/>
        <a:p>
          <a:endParaRPr lang="en-US"/>
        </a:p>
      </dgm:t>
    </dgm:pt>
    <dgm:pt modelId="{F8EB62D8-7826-44DD-8CE9-FD963A0706F8}" type="sibTrans" cxnId="{6D1B6254-C694-4EA2-ACFA-D798BB14D2A7}">
      <dgm:prSet/>
      <dgm:spPr/>
      <dgm:t>
        <a:bodyPr/>
        <a:lstStyle/>
        <a:p>
          <a:endParaRPr lang="en-US"/>
        </a:p>
      </dgm:t>
    </dgm:pt>
    <dgm:pt modelId="{F59AA64F-794C-433A-ADB1-4AF9392F8385}">
      <dgm:prSet/>
      <dgm:spPr/>
      <dgm:t>
        <a:bodyPr/>
        <a:lstStyle/>
        <a:p>
          <a:pPr>
            <a:lnSpc>
              <a:spcPct val="100000"/>
            </a:lnSpc>
          </a:pPr>
          <a:r>
            <a:rPr lang="en-GB"/>
            <a:t>Communication is defined as "the imparting, transmission, or interchange of ideas, knowledge, and information" by the Oxford English Dictionary. This can be applied to both words and body language.</a:t>
          </a:r>
          <a:endParaRPr lang="en-US"/>
        </a:p>
      </dgm:t>
    </dgm:pt>
    <dgm:pt modelId="{2760BD7C-95FF-4367-9197-3190C5A6F46F}" type="parTrans" cxnId="{B4C60AF9-7989-47C4-BFFF-AA05A6E448A7}">
      <dgm:prSet/>
      <dgm:spPr/>
      <dgm:t>
        <a:bodyPr/>
        <a:lstStyle/>
        <a:p>
          <a:endParaRPr lang="en-US"/>
        </a:p>
      </dgm:t>
    </dgm:pt>
    <dgm:pt modelId="{DBA5420C-1380-49E9-BCF2-576B58D47B19}" type="sibTrans" cxnId="{B4C60AF9-7989-47C4-BFFF-AA05A6E448A7}">
      <dgm:prSet/>
      <dgm:spPr/>
      <dgm:t>
        <a:bodyPr/>
        <a:lstStyle/>
        <a:p>
          <a:endParaRPr lang="en-US"/>
        </a:p>
      </dgm:t>
    </dgm:pt>
    <dgm:pt modelId="{C980DC99-5A89-4864-8015-16746BC5A86F}" type="pres">
      <dgm:prSet presAssocID="{42C0DAFA-BAFB-47F5-BEA8-698AABE8E7AF}" presName="root" presStyleCnt="0">
        <dgm:presLayoutVars>
          <dgm:dir/>
          <dgm:resizeHandles val="exact"/>
        </dgm:presLayoutVars>
      </dgm:prSet>
      <dgm:spPr/>
      <dgm:t>
        <a:bodyPr/>
        <a:lstStyle/>
        <a:p>
          <a:endParaRPr lang="en-GB"/>
        </a:p>
      </dgm:t>
    </dgm:pt>
    <dgm:pt modelId="{604845AF-EFD3-482D-A191-95268C7B5F22}" type="pres">
      <dgm:prSet presAssocID="{FE1F6371-B3A0-49E8-A434-9B39B7ABE756}" presName="compNode" presStyleCnt="0"/>
      <dgm:spPr/>
    </dgm:pt>
    <dgm:pt modelId="{4B35B044-D905-4409-83A5-98B2878DB923}" type="pres">
      <dgm:prSet presAssocID="{FE1F6371-B3A0-49E8-A434-9B39B7ABE756}" presName="bgRect" presStyleLbl="bgShp" presStyleIdx="0" presStyleCnt="4"/>
      <dgm:spPr/>
    </dgm:pt>
    <dgm:pt modelId="{238BF8CD-24C1-4E77-8493-0D3ADC716963}" type="pres">
      <dgm:prSet presAssocID="{FE1F6371-B3A0-49E8-A434-9B39B7ABE75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39D016C4-5E93-40AC-B27C-2CD2F8B35EDD}" type="pres">
      <dgm:prSet presAssocID="{FE1F6371-B3A0-49E8-A434-9B39B7ABE756}" presName="spaceRect" presStyleCnt="0"/>
      <dgm:spPr/>
    </dgm:pt>
    <dgm:pt modelId="{1FB865AB-748F-4BAE-B01D-5BD0CD417144}" type="pres">
      <dgm:prSet presAssocID="{FE1F6371-B3A0-49E8-A434-9B39B7ABE756}" presName="parTx" presStyleLbl="revTx" presStyleIdx="0" presStyleCnt="4">
        <dgm:presLayoutVars>
          <dgm:chMax val="0"/>
          <dgm:chPref val="0"/>
        </dgm:presLayoutVars>
      </dgm:prSet>
      <dgm:spPr/>
      <dgm:t>
        <a:bodyPr/>
        <a:lstStyle/>
        <a:p>
          <a:endParaRPr lang="en-GB"/>
        </a:p>
      </dgm:t>
    </dgm:pt>
    <dgm:pt modelId="{06EE8A49-6D64-42BF-BDAB-1FFBAF87F9BF}" type="pres">
      <dgm:prSet presAssocID="{1D061734-B79D-40C6-ADAF-049B354BE6FD}" presName="sibTrans" presStyleCnt="0"/>
      <dgm:spPr/>
    </dgm:pt>
    <dgm:pt modelId="{7C0B5884-912C-4CE7-AF9B-D4412CFC5C9E}" type="pres">
      <dgm:prSet presAssocID="{5DFBF3A3-9758-48E2-AB21-653EA27B0A23}" presName="compNode" presStyleCnt="0"/>
      <dgm:spPr/>
    </dgm:pt>
    <dgm:pt modelId="{7CB07478-7334-47A5-BE25-128B5B07D306}" type="pres">
      <dgm:prSet presAssocID="{5DFBF3A3-9758-48E2-AB21-653EA27B0A23}" presName="bgRect" presStyleLbl="bgShp" presStyleIdx="1" presStyleCnt="4"/>
      <dgm:spPr/>
    </dgm:pt>
    <dgm:pt modelId="{8860AF6F-A62E-4778-917B-C55B6F954DCB}" type="pres">
      <dgm:prSet presAssocID="{5DFBF3A3-9758-48E2-AB21-653EA27B0A2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6EBEC33-AE98-489B-A91F-693486F73798}" type="pres">
      <dgm:prSet presAssocID="{5DFBF3A3-9758-48E2-AB21-653EA27B0A23}" presName="spaceRect" presStyleCnt="0"/>
      <dgm:spPr/>
    </dgm:pt>
    <dgm:pt modelId="{125236C7-95F5-4946-AF57-43B2A489D94A}" type="pres">
      <dgm:prSet presAssocID="{5DFBF3A3-9758-48E2-AB21-653EA27B0A23}" presName="parTx" presStyleLbl="revTx" presStyleIdx="1" presStyleCnt="4">
        <dgm:presLayoutVars>
          <dgm:chMax val="0"/>
          <dgm:chPref val="0"/>
        </dgm:presLayoutVars>
      </dgm:prSet>
      <dgm:spPr/>
      <dgm:t>
        <a:bodyPr/>
        <a:lstStyle/>
        <a:p>
          <a:endParaRPr lang="en-GB"/>
        </a:p>
      </dgm:t>
    </dgm:pt>
    <dgm:pt modelId="{D12948A7-8BF4-48C7-AEFF-561927E15C39}" type="pres">
      <dgm:prSet presAssocID="{B9723313-4425-48FF-9BAD-6A328232F7A1}" presName="sibTrans" presStyleCnt="0"/>
      <dgm:spPr/>
    </dgm:pt>
    <dgm:pt modelId="{F1992D72-D54D-4F0D-A81D-0F574A91B40E}" type="pres">
      <dgm:prSet presAssocID="{BD81474D-3B9A-4709-836D-8CFE9809401D}" presName="compNode" presStyleCnt="0"/>
      <dgm:spPr/>
    </dgm:pt>
    <dgm:pt modelId="{9E6CD11B-F591-42EB-A916-8C0555DC6B31}" type="pres">
      <dgm:prSet presAssocID="{BD81474D-3B9A-4709-836D-8CFE9809401D}" presName="bgRect" presStyleLbl="bgShp" presStyleIdx="2" presStyleCnt="4"/>
      <dgm:spPr/>
    </dgm:pt>
    <dgm:pt modelId="{04B7D4A8-B2DD-4501-9704-D781BD92D6CD}" type="pres">
      <dgm:prSet presAssocID="{BD81474D-3B9A-4709-836D-8CFE9809401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6C695385-A15F-4845-BD31-5B5B1101924C}" type="pres">
      <dgm:prSet presAssocID="{BD81474D-3B9A-4709-836D-8CFE9809401D}" presName="spaceRect" presStyleCnt="0"/>
      <dgm:spPr/>
    </dgm:pt>
    <dgm:pt modelId="{946D70E6-1890-4CEC-8D91-1D2D6683A8A6}" type="pres">
      <dgm:prSet presAssocID="{BD81474D-3B9A-4709-836D-8CFE9809401D}" presName="parTx" presStyleLbl="revTx" presStyleIdx="2" presStyleCnt="4">
        <dgm:presLayoutVars>
          <dgm:chMax val="0"/>
          <dgm:chPref val="0"/>
        </dgm:presLayoutVars>
      </dgm:prSet>
      <dgm:spPr/>
      <dgm:t>
        <a:bodyPr/>
        <a:lstStyle/>
        <a:p>
          <a:endParaRPr lang="en-GB"/>
        </a:p>
      </dgm:t>
    </dgm:pt>
    <dgm:pt modelId="{AD1B7AD6-5607-48A7-828A-D4AC8C137FF0}" type="pres">
      <dgm:prSet presAssocID="{F8EB62D8-7826-44DD-8CE9-FD963A0706F8}" presName="sibTrans" presStyleCnt="0"/>
      <dgm:spPr/>
    </dgm:pt>
    <dgm:pt modelId="{8469D725-9AC8-42DC-A265-D9439FA3EB0B}" type="pres">
      <dgm:prSet presAssocID="{F59AA64F-794C-433A-ADB1-4AF9392F8385}" presName="compNode" presStyleCnt="0"/>
      <dgm:spPr/>
    </dgm:pt>
    <dgm:pt modelId="{A16B43F0-7D45-4ED6-81C3-1F9D68E0784D}" type="pres">
      <dgm:prSet presAssocID="{F59AA64F-794C-433A-ADB1-4AF9392F8385}" presName="bgRect" presStyleLbl="bgShp" presStyleIdx="3" presStyleCnt="4"/>
      <dgm:spPr/>
    </dgm:pt>
    <dgm:pt modelId="{1E597A80-4B80-4C2F-BF2D-5FE0A237FEBA}" type="pres">
      <dgm:prSet presAssocID="{F59AA64F-794C-433A-ADB1-4AF9392F838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F0B7355A-8CC1-4CDB-80B6-86B60E0955B9}" type="pres">
      <dgm:prSet presAssocID="{F59AA64F-794C-433A-ADB1-4AF9392F8385}" presName="spaceRect" presStyleCnt="0"/>
      <dgm:spPr/>
    </dgm:pt>
    <dgm:pt modelId="{428836E4-8E48-4974-89F8-4EBD50BF9293}" type="pres">
      <dgm:prSet presAssocID="{F59AA64F-794C-433A-ADB1-4AF9392F8385}" presName="parTx" presStyleLbl="revTx" presStyleIdx="3" presStyleCnt="4">
        <dgm:presLayoutVars>
          <dgm:chMax val="0"/>
          <dgm:chPref val="0"/>
        </dgm:presLayoutVars>
      </dgm:prSet>
      <dgm:spPr/>
      <dgm:t>
        <a:bodyPr/>
        <a:lstStyle/>
        <a:p>
          <a:endParaRPr lang="en-GB"/>
        </a:p>
      </dgm:t>
    </dgm:pt>
  </dgm:ptLst>
  <dgm:cxnLst>
    <dgm:cxn modelId="{7FC24EF8-120A-475E-ADC0-6BD7CFF36EE9}" type="presOf" srcId="{5DFBF3A3-9758-48E2-AB21-653EA27B0A23}" destId="{125236C7-95F5-4946-AF57-43B2A489D94A}" srcOrd="0" destOrd="0" presId="urn:microsoft.com/office/officeart/2018/2/layout/IconVerticalSolidList"/>
    <dgm:cxn modelId="{0601F814-3BFF-4B92-9815-33C3E4F17FF2}" srcId="{42C0DAFA-BAFB-47F5-BEA8-698AABE8E7AF}" destId="{FE1F6371-B3A0-49E8-A434-9B39B7ABE756}" srcOrd="0" destOrd="0" parTransId="{EB02D543-05E2-4E92-B5AF-0C8093608016}" sibTransId="{1D061734-B79D-40C6-ADAF-049B354BE6FD}"/>
    <dgm:cxn modelId="{E14DD3E1-9DD5-40C3-98C3-4DC92CD1F1F5}" type="presOf" srcId="{F59AA64F-794C-433A-ADB1-4AF9392F8385}" destId="{428836E4-8E48-4974-89F8-4EBD50BF9293}" srcOrd="0" destOrd="0" presId="urn:microsoft.com/office/officeart/2018/2/layout/IconVerticalSolidList"/>
    <dgm:cxn modelId="{49EEA033-E2F7-46B3-97D8-A40F2A3D51C9}" type="presOf" srcId="{42C0DAFA-BAFB-47F5-BEA8-698AABE8E7AF}" destId="{C980DC99-5A89-4864-8015-16746BC5A86F}" srcOrd="0" destOrd="0" presId="urn:microsoft.com/office/officeart/2018/2/layout/IconVerticalSolidList"/>
    <dgm:cxn modelId="{CA0C54D3-B9B7-46D0-80A8-45B420565995}" type="presOf" srcId="{FE1F6371-B3A0-49E8-A434-9B39B7ABE756}" destId="{1FB865AB-748F-4BAE-B01D-5BD0CD417144}" srcOrd="0" destOrd="0" presId="urn:microsoft.com/office/officeart/2018/2/layout/IconVerticalSolidList"/>
    <dgm:cxn modelId="{454FA499-85AB-4C32-8968-2B15B689DBCA}" type="presOf" srcId="{BD81474D-3B9A-4709-836D-8CFE9809401D}" destId="{946D70E6-1890-4CEC-8D91-1D2D6683A8A6}" srcOrd="0" destOrd="0" presId="urn:microsoft.com/office/officeart/2018/2/layout/IconVerticalSolidList"/>
    <dgm:cxn modelId="{B4C60AF9-7989-47C4-BFFF-AA05A6E448A7}" srcId="{42C0DAFA-BAFB-47F5-BEA8-698AABE8E7AF}" destId="{F59AA64F-794C-433A-ADB1-4AF9392F8385}" srcOrd="3" destOrd="0" parTransId="{2760BD7C-95FF-4367-9197-3190C5A6F46F}" sibTransId="{DBA5420C-1380-49E9-BCF2-576B58D47B19}"/>
    <dgm:cxn modelId="{5D0FFABE-83A8-4EA0-87F0-8286992B7514}" srcId="{42C0DAFA-BAFB-47F5-BEA8-698AABE8E7AF}" destId="{5DFBF3A3-9758-48E2-AB21-653EA27B0A23}" srcOrd="1" destOrd="0" parTransId="{6C407608-1D13-4FA4-8F58-FFEFD5323120}" sibTransId="{B9723313-4425-48FF-9BAD-6A328232F7A1}"/>
    <dgm:cxn modelId="{6D1B6254-C694-4EA2-ACFA-D798BB14D2A7}" srcId="{42C0DAFA-BAFB-47F5-BEA8-698AABE8E7AF}" destId="{BD81474D-3B9A-4709-836D-8CFE9809401D}" srcOrd="2" destOrd="0" parTransId="{8248ECB8-1CF0-45B5-9B68-F8FD813FADB6}" sibTransId="{F8EB62D8-7826-44DD-8CE9-FD963A0706F8}"/>
    <dgm:cxn modelId="{4CE7AEF2-C090-40AB-9FAF-4FB67E49545F}" type="presParOf" srcId="{C980DC99-5A89-4864-8015-16746BC5A86F}" destId="{604845AF-EFD3-482D-A191-95268C7B5F22}" srcOrd="0" destOrd="0" presId="urn:microsoft.com/office/officeart/2018/2/layout/IconVerticalSolidList"/>
    <dgm:cxn modelId="{5465CA6F-017C-4940-9598-750DDC341CC2}" type="presParOf" srcId="{604845AF-EFD3-482D-A191-95268C7B5F22}" destId="{4B35B044-D905-4409-83A5-98B2878DB923}" srcOrd="0" destOrd="0" presId="urn:microsoft.com/office/officeart/2018/2/layout/IconVerticalSolidList"/>
    <dgm:cxn modelId="{E8A9A0E4-4A99-401A-A422-C56AB0EAA1F0}" type="presParOf" srcId="{604845AF-EFD3-482D-A191-95268C7B5F22}" destId="{238BF8CD-24C1-4E77-8493-0D3ADC716963}" srcOrd="1" destOrd="0" presId="urn:microsoft.com/office/officeart/2018/2/layout/IconVerticalSolidList"/>
    <dgm:cxn modelId="{8618D3A8-33E0-4255-A993-E9299EA252E8}" type="presParOf" srcId="{604845AF-EFD3-482D-A191-95268C7B5F22}" destId="{39D016C4-5E93-40AC-B27C-2CD2F8B35EDD}" srcOrd="2" destOrd="0" presId="urn:microsoft.com/office/officeart/2018/2/layout/IconVerticalSolidList"/>
    <dgm:cxn modelId="{415F2590-B245-429E-B450-8BDB0977EEA3}" type="presParOf" srcId="{604845AF-EFD3-482D-A191-95268C7B5F22}" destId="{1FB865AB-748F-4BAE-B01D-5BD0CD417144}" srcOrd="3" destOrd="0" presId="urn:microsoft.com/office/officeart/2018/2/layout/IconVerticalSolidList"/>
    <dgm:cxn modelId="{D4A03263-12BE-4E17-B364-1702FBCB2E6D}" type="presParOf" srcId="{C980DC99-5A89-4864-8015-16746BC5A86F}" destId="{06EE8A49-6D64-42BF-BDAB-1FFBAF87F9BF}" srcOrd="1" destOrd="0" presId="urn:microsoft.com/office/officeart/2018/2/layout/IconVerticalSolidList"/>
    <dgm:cxn modelId="{1DAA9FEA-7E59-4681-8ED0-2D4773CEC049}" type="presParOf" srcId="{C980DC99-5A89-4864-8015-16746BC5A86F}" destId="{7C0B5884-912C-4CE7-AF9B-D4412CFC5C9E}" srcOrd="2" destOrd="0" presId="urn:microsoft.com/office/officeart/2018/2/layout/IconVerticalSolidList"/>
    <dgm:cxn modelId="{5F79EF1E-A923-4CC1-974C-2D99EB9B01F1}" type="presParOf" srcId="{7C0B5884-912C-4CE7-AF9B-D4412CFC5C9E}" destId="{7CB07478-7334-47A5-BE25-128B5B07D306}" srcOrd="0" destOrd="0" presId="urn:microsoft.com/office/officeart/2018/2/layout/IconVerticalSolidList"/>
    <dgm:cxn modelId="{7130FC16-518A-4F25-8F4F-07DFE597CADE}" type="presParOf" srcId="{7C0B5884-912C-4CE7-AF9B-D4412CFC5C9E}" destId="{8860AF6F-A62E-4778-917B-C55B6F954DCB}" srcOrd="1" destOrd="0" presId="urn:microsoft.com/office/officeart/2018/2/layout/IconVerticalSolidList"/>
    <dgm:cxn modelId="{505C5DF4-0B97-468F-B450-5F59C61DAEB5}" type="presParOf" srcId="{7C0B5884-912C-4CE7-AF9B-D4412CFC5C9E}" destId="{76EBEC33-AE98-489B-A91F-693486F73798}" srcOrd="2" destOrd="0" presId="urn:microsoft.com/office/officeart/2018/2/layout/IconVerticalSolidList"/>
    <dgm:cxn modelId="{A4155135-1ACC-4B5B-BE31-6B40DAF3C38B}" type="presParOf" srcId="{7C0B5884-912C-4CE7-AF9B-D4412CFC5C9E}" destId="{125236C7-95F5-4946-AF57-43B2A489D94A}" srcOrd="3" destOrd="0" presId="urn:microsoft.com/office/officeart/2018/2/layout/IconVerticalSolidList"/>
    <dgm:cxn modelId="{4EA4C30E-E085-49D4-8EF8-CB29C9DAD3E9}" type="presParOf" srcId="{C980DC99-5A89-4864-8015-16746BC5A86F}" destId="{D12948A7-8BF4-48C7-AEFF-561927E15C39}" srcOrd="3" destOrd="0" presId="urn:microsoft.com/office/officeart/2018/2/layout/IconVerticalSolidList"/>
    <dgm:cxn modelId="{6B494482-7679-488D-ABC3-73BD3784AC20}" type="presParOf" srcId="{C980DC99-5A89-4864-8015-16746BC5A86F}" destId="{F1992D72-D54D-4F0D-A81D-0F574A91B40E}" srcOrd="4" destOrd="0" presId="urn:microsoft.com/office/officeart/2018/2/layout/IconVerticalSolidList"/>
    <dgm:cxn modelId="{4D31D623-5267-4599-B0EE-9CDB9EAA99F6}" type="presParOf" srcId="{F1992D72-D54D-4F0D-A81D-0F574A91B40E}" destId="{9E6CD11B-F591-42EB-A916-8C0555DC6B31}" srcOrd="0" destOrd="0" presId="urn:microsoft.com/office/officeart/2018/2/layout/IconVerticalSolidList"/>
    <dgm:cxn modelId="{BE093994-84CC-4F2D-9963-C55212B5F17E}" type="presParOf" srcId="{F1992D72-D54D-4F0D-A81D-0F574A91B40E}" destId="{04B7D4A8-B2DD-4501-9704-D781BD92D6CD}" srcOrd="1" destOrd="0" presId="urn:microsoft.com/office/officeart/2018/2/layout/IconVerticalSolidList"/>
    <dgm:cxn modelId="{D553323A-D25F-491A-8F77-A9BA6F38CF93}" type="presParOf" srcId="{F1992D72-D54D-4F0D-A81D-0F574A91B40E}" destId="{6C695385-A15F-4845-BD31-5B5B1101924C}" srcOrd="2" destOrd="0" presId="urn:microsoft.com/office/officeart/2018/2/layout/IconVerticalSolidList"/>
    <dgm:cxn modelId="{172DFE93-EA93-441E-8443-CAA59C18B14A}" type="presParOf" srcId="{F1992D72-D54D-4F0D-A81D-0F574A91B40E}" destId="{946D70E6-1890-4CEC-8D91-1D2D6683A8A6}" srcOrd="3" destOrd="0" presId="urn:microsoft.com/office/officeart/2018/2/layout/IconVerticalSolidList"/>
    <dgm:cxn modelId="{B6E999CA-6EA9-4FED-AC70-CAACD7783C57}" type="presParOf" srcId="{C980DC99-5A89-4864-8015-16746BC5A86F}" destId="{AD1B7AD6-5607-48A7-828A-D4AC8C137FF0}" srcOrd="5" destOrd="0" presId="urn:microsoft.com/office/officeart/2018/2/layout/IconVerticalSolidList"/>
    <dgm:cxn modelId="{8793A928-2513-4A2B-9E7E-690ED6B915B4}" type="presParOf" srcId="{C980DC99-5A89-4864-8015-16746BC5A86F}" destId="{8469D725-9AC8-42DC-A265-D9439FA3EB0B}" srcOrd="6" destOrd="0" presId="urn:microsoft.com/office/officeart/2018/2/layout/IconVerticalSolidList"/>
    <dgm:cxn modelId="{2241B2AC-8088-4D78-AD3A-949DBE9A8B21}" type="presParOf" srcId="{8469D725-9AC8-42DC-A265-D9439FA3EB0B}" destId="{A16B43F0-7D45-4ED6-81C3-1F9D68E0784D}" srcOrd="0" destOrd="0" presId="urn:microsoft.com/office/officeart/2018/2/layout/IconVerticalSolidList"/>
    <dgm:cxn modelId="{9E9292A3-4D1A-4A74-8D7F-4CC05B02A276}" type="presParOf" srcId="{8469D725-9AC8-42DC-A265-D9439FA3EB0B}" destId="{1E597A80-4B80-4C2F-BF2D-5FE0A237FEBA}" srcOrd="1" destOrd="0" presId="urn:microsoft.com/office/officeart/2018/2/layout/IconVerticalSolidList"/>
    <dgm:cxn modelId="{C3235062-4175-4807-AF13-9C5667FE9AF3}" type="presParOf" srcId="{8469D725-9AC8-42DC-A265-D9439FA3EB0B}" destId="{F0B7355A-8CC1-4CDB-80B6-86B60E0955B9}" srcOrd="2" destOrd="0" presId="urn:microsoft.com/office/officeart/2018/2/layout/IconVerticalSolidList"/>
    <dgm:cxn modelId="{22560EE7-BB3B-45C0-A81E-0B022665A146}" type="presParOf" srcId="{8469D725-9AC8-42DC-A265-D9439FA3EB0B}" destId="{428836E4-8E48-4974-89F8-4EBD50BF929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817971-BC03-4299-91F4-9766B9BE2C6D}"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E8E7AA8A-1C86-4151-A034-C1C19AD9C5EF}">
      <dgm:prSet/>
      <dgm:spPr/>
      <dgm:t>
        <a:bodyPr/>
        <a:lstStyle/>
        <a:p>
          <a:r>
            <a:rPr lang="en-GB"/>
            <a:t>Linear models – Only one-way communication is considered.</a:t>
          </a:r>
          <a:endParaRPr lang="en-US"/>
        </a:p>
      </dgm:t>
    </dgm:pt>
    <dgm:pt modelId="{C10B61F8-4E1F-4288-8CA7-DF950B190302}" type="parTrans" cxnId="{4F0988F9-EED8-4EAB-A4EA-9AAAADC463F5}">
      <dgm:prSet/>
      <dgm:spPr/>
      <dgm:t>
        <a:bodyPr/>
        <a:lstStyle/>
        <a:p>
          <a:endParaRPr lang="en-US"/>
        </a:p>
      </dgm:t>
    </dgm:pt>
    <dgm:pt modelId="{C16DBA20-F595-4C20-97CD-90F8CFA5BA3A}" type="sibTrans" cxnId="{4F0988F9-EED8-4EAB-A4EA-9AAAADC463F5}">
      <dgm:prSet/>
      <dgm:spPr/>
      <dgm:t>
        <a:bodyPr/>
        <a:lstStyle/>
        <a:p>
          <a:endParaRPr lang="en-US"/>
        </a:p>
      </dgm:t>
    </dgm:pt>
    <dgm:pt modelId="{0AAE80B6-92D1-4432-9954-85641E0A425F}">
      <dgm:prSet/>
      <dgm:spPr/>
      <dgm:t>
        <a:bodyPr/>
        <a:lstStyle/>
        <a:p>
          <a:r>
            <a:rPr lang="en-GB" dirty="0"/>
            <a:t>Disadvantages to linear models does not mention about barriers to communication. There is no room for noise. there is no two-way communication. </a:t>
          </a:r>
          <a:endParaRPr lang="en-US" dirty="0"/>
        </a:p>
      </dgm:t>
    </dgm:pt>
    <dgm:pt modelId="{5C7F29D3-3F0A-4C24-AE3E-3673179BCB5E}" type="parTrans" cxnId="{86811985-D647-4449-8F20-51985C947A1F}">
      <dgm:prSet/>
      <dgm:spPr/>
      <dgm:t>
        <a:bodyPr/>
        <a:lstStyle/>
        <a:p>
          <a:endParaRPr lang="en-US"/>
        </a:p>
      </dgm:t>
    </dgm:pt>
    <dgm:pt modelId="{F3EF2AB2-905B-4AC1-A4C5-0FD390035A6B}" type="sibTrans" cxnId="{86811985-D647-4449-8F20-51985C947A1F}">
      <dgm:prSet/>
      <dgm:spPr/>
      <dgm:t>
        <a:bodyPr/>
        <a:lstStyle/>
        <a:p>
          <a:endParaRPr lang="en-US"/>
        </a:p>
      </dgm:t>
    </dgm:pt>
    <dgm:pt modelId="{6CFEF7DF-F160-4E3C-BF13-5519DDB2596E}">
      <dgm:prSet/>
      <dgm:spPr/>
      <dgm:t>
        <a:bodyPr/>
        <a:lstStyle/>
        <a:p>
          <a:r>
            <a:rPr lang="en-GB"/>
            <a:t>Interactive models –. examines the concept of two-way communication</a:t>
          </a:r>
          <a:endParaRPr lang="en-US"/>
        </a:p>
      </dgm:t>
    </dgm:pt>
    <dgm:pt modelId="{0CEDBC10-93C1-4973-A71C-2D213FE0BCAC}" type="parTrans" cxnId="{979F18F8-40A4-4F7A-9F5C-1E800A0DD243}">
      <dgm:prSet/>
      <dgm:spPr/>
      <dgm:t>
        <a:bodyPr/>
        <a:lstStyle/>
        <a:p>
          <a:endParaRPr lang="en-US"/>
        </a:p>
      </dgm:t>
    </dgm:pt>
    <dgm:pt modelId="{762E4B67-9D55-45BC-B30A-D446E3235C2C}" type="sibTrans" cxnId="{979F18F8-40A4-4F7A-9F5C-1E800A0DD243}">
      <dgm:prSet/>
      <dgm:spPr/>
      <dgm:t>
        <a:bodyPr/>
        <a:lstStyle/>
        <a:p>
          <a:endParaRPr lang="en-US"/>
        </a:p>
      </dgm:t>
    </dgm:pt>
    <dgm:pt modelId="{225378B7-6752-4259-B817-F08DFD544C81}">
      <dgm:prSet/>
      <dgm:spPr/>
      <dgm:t>
        <a:bodyPr/>
        <a:lstStyle/>
        <a:p>
          <a:r>
            <a:rPr lang="en-GB" dirty="0"/>
            <a:t>Disadvantages to interactive model does not imply that communicators may transmit and receive messages at the same time. Fails to recognise that communication is a dynamic, ever-changing process. </a:t>
          </a:r>
          <a:endParaRPr lang="en-US" dirty="0"/>
        </a:p>
      </dgm:t>
    </dgm:pt>
    <dgm:pt modelId="{A75141D1-B429-4140-B0E6-C0B716826F9C}" type="parTrans" cxnId="{2CC238F2-3E7F-4977-9FFE-F3238365E48D}">
      <dgm:prSet/>
      <dgm:spPr/>
      <dgm:t>
        <a:bodyPr/>
        <a:lstStyle/>
        <a:p>
          <a:endParaRPr lang="en-US"/>
        </a:p>
      </dgm:t>
    </dgm:pt>
    <dgm:pt modelId="{2506749E-4C92-41B4-88E9-BF56405C3E60}" type="sibTrans" cxnId="{2CC238F2-3E7F-4977-9FFE-F3238365E48D}">
      <dgm:prSet/>
      <dgm:spPr/>
      <dgm:t>
        <a:bodyPr/>
        <a:lstStyle/>
        <a:p>
          <a:endParaRPr lang="en-US"/>
        </a:p>
      </dgm:t>
    </dgm:pt>
    <dgm:pt modelId="{6A55273A-99F8-4AFE-95FC-265B3DB06E99}">
      <dgm:prSet/>
      <dgm:spPr/>
      <dgm:t>
        <a:bodyPr/>
        <a:lstStyle/>
        <a:p>
          <a:r>
            <a:rPr lang="en-GB"/>
            <a:t>Transactional models – examines two-way communication, in which the message becomes more complicated as the communication event (e.g., a discussion) unfolds.</a:t>
          </a:r>
          <a:endParaRPr lang="en-US"/>
        </a:p>
      </dgm:t>
    </dgm:pt>
    <dgm:pt modelId="{3E140D25-960B-40CA-A294-9B84CDB881BC}" type="parTrans" cxnId="{EFF2BAC8-DDA2-4725-B552-BE37EAF79960}">
      <dgm:prSet/>
      <dgm:spPr/>
      <dgm:t>
        <a:bodyPr/>
        <a:lstStyle/>
        <a:p>
          <a:endParaRPr lang="en-US"/>
        </a:p>
      </dgm:t>
    </dgm:pt>
    <dgm:pt modelId="{C4C378EA-8569-47BE-A683-D72E68DFA162}" type="sibTrans" cxnId="{EFF2BAC8-DDA2-4725-B552-BE37EAF79960}">
      <dgm:prSet/>
      <dgm:spPr/>
      <dgm:t>
        <a:bodyPr/>
        <a:lstStyle/>
        <a:p>
          <a:endParaRPr lang="en-US"/>
        </a:p>
      </dgm:t>
    </dgm:pt>
    <dgm:pt modelId="{091ADA5A-E61A-493B-9080-C13C3EF5218F}" type="pres">
      <dgm:prSet presAssocID="{98817971-BC03-4299-91F4-9766B9BE2C6D}" presName="Name0" presStyleCnt="0">
        <dgm:presLayoutVars>
          <dgm:dir/>
          <dgm:resizeHandles val="exact"/>
        </dgm:presLayoutVars>
      </dgm:prSet>
      <dgm:spPr/>
      <dgm:t>
        <a:bodyPr/>
        <a:lstStyle/>
        <a:p>
          <a:endParaRPr lang="en-GB"/>
        </a:p>
      </dgm:t>
    </dgm:pt>
    <dgm:pt modelId="{896BF709-B074-40FD-97A8-BC7AFD713541}" type="pres">
      <dgm:prSet presAssocID="{E8E7AA8A-1C86-4151-A034-C1C19AD9C5EF}" presName="node" presStyleLbl="node1" presStyleIdx="0" presStyleCnt="5">
        <dgm:presLayoutVars>
          <dgm:bulletEnabled val="1"/>
        </dgm:presLayoutVars>
      </dgm:prSet>
      <dgm:spPr/>
      <dgm:t>
        <a:bodyPr/>
        <a:lstStyle/>
        <a:p>
          <a:endParaRPr lang="en-GB"/>
        </a:p>
      </dgm:t>
    </dgm:pt>
    <dgm:pt modelId="{6456366B-F22E-4982-95AC-490AD2D63E8D}" type="pres">
      <dgm:prSet presAssocID="{C16DBA20-F595-4C20-97CD-90F8CFA5BA3A}" presName="sibTrans" presStyleLbl="sibTrans1D1" presStyleIdx="0" presStyleCnt="4"/>
      <dgm:spPr/>
      <dgm:t>
        <a:bodyPr/>
        <a:lstStyle/>
        <a:p>
          <a:endParaRPr lang="en-GB"/>
        </a:p>
      </dgm:t>
    </dgm:pt>
    <dgm:pt modelId="{81323CAA-4375-4FAE-BE43-F99EF7BDDCDA}" type="pres">
      <dgm:prSet presAssocID="{C16DBA20-F595-4C20-97CD-90F8CFA5BA3A}" presName="connectorText" presStyleLbl="sibTrans1D1" presStyleIdx="0" presStyleCnt="4"/>
      <dgm:spPr/>
      <dgm:t>
        <a:bodyPr/>
        <a:lstStyle/>
        <a:p>
          <a:endParaRPr lang="en-GB"/>
        </a:p>
      </dgm:t>
    </dgm:pt>
    <dgm:pt modelId="{91D8BAD3-A5A3-4512-9416-6A4BF0E3CB83}" type="pres">
      <dgm:prSet presAssocID="{0AAE80B6-92D1-4432-9954-85641E0A425F}" presName="node" presStyleLbl="node1" presStyleIdx="1" presStyleCnt="5">
        <dgm:presLayoutVars>
          <dgm:bulletEnabled val="1"/>
        </dgm:presLayoutVars>
      </dgm:prSet>
      <dgm:spPr/>
      <dgm:t>
        <a:bodyPr/>
        <a:lstStyle/>
        <a:p>
          <a:endParaRPr lang="en-GB"/>
        </a:p>
      </dgm:t>
    </dgm:pt>
    <dgm:pt modelId="{34DE8689-24DA-4844-B5AC-54AA8F98023E}" type="pres">
      <dgm:prSet presAssocID="{F3EF2AB2-905B-4AC1-A4C5-0FD390035A6B}" presName="sibTrans" presStyleLbl="sibTrans1D1" presStyleIdx="1" presStyleCnt="4"/>
      <dgm:spPr/>
      <dgm:t>
        <a:bodyPr/>
        <a:lstStyle/>
        <a:p>
          <a:endParaRPr lang="en-GB"/>
        </a:p>
      </dgm:t>
    </dgm:pt>
    <dgm:pt modelId="{6E671A31-9033-44BC-B0EE-F2D0F35E71D4}" type="pres">
      <dgm:prSet presAssocID="{F3EF2AB2-905B-4AC1-A4C5-0FD390035A6B}" presName="connectorText" presStyleLbl="sibTrans1D1" presStyleIdx="1" presStyleCnt="4"/>
      <dgm:spPr/>
      <dgm:t>
        <a:bodyPr/>
        <a:lstStyle/>
        <a:p>
          <a:endParaRPr lang="en-GB"/>
        </a:p>
      </dgm:t>
    </dgm:pt>
    <dgm:pt modelId="{C9C1067A-14A3-4C24-BDFA-5F2A97509D7F}" type="pres">
      <dgm:prSet presAssocID="{6CFEF7DF-F160-4E3C-BF13-5519DDB2596E}" presName="node" presStyleLbl="node1" presStyleIdx="2" presStyleCnt="5">
        <dgm:presLayoutVars>
          <dgm:bulletEnabled val="1"/>
        </dgm:presLayoutVars>
      </dgm:prSet>
      <dgm:spPr/>
      <dgm:t>
        <a:bodyPr/>
        <a:lstStyle/>
        <a:p>
          <a:endParaRPr lang="en-GB"/>
        </a:p>
      </dgm:t>
    </dgm:pt>
    <dgm:pt modelId="{AA915998-ADEC-408B-95D1-83B57012A529}" type="pres">
      <dgm:prSet presAssocID="{762E4B67-9D55-45BC-B30A-D446E3235C2C}" presName="sibTrans" presStyleLbl="sibTrans1D1" presStyleIdx="2" presStyleCnt="4"/>
      <dgm:spPr/>
      <dgm:t>
        <a:bodyPr/>
        <a:lstStyle/>
        <a:p>
          <a:endParaRPr lang="en-GB"/>
        </a:p>
      </dgm:t>
    </dgm:pt>
    <dgm:pt modelId="{891198C0-DEA2-491D-813D-237BDA8DFF27}" type="pres">
      <dgm:prSet presAssocID="{762E4B67-9D55-45BC-B30A-D446E3235C2C}" presName="connectorText" presStyleLbl="sibTrans1D1" presStyleIdx="2" presStyleCnt="4"/>
      <dgm:spPr/>
      <dgm:t>
        <a:bodyPr/>
        <a:lstStyle/>
        <a:p>
          <a:endParaRPr lang="en-GB"/>
        </a:p>
      </dgm:t>
    </dgm:pt>
    <dgm:pt modelId="{4059D1CB-D807-447C-A768-39FBAE2F7990}" type="pres">
      <dgm:prSet presAssocID="{225378B7-6752-4259-B817-F08DFD544C81}" presName="node" presStyleLbl="node1" presStyleIdx="3" presStyleCnt="5" custScaleY="113982">
        <dgm:presLayoutVars>
          <dgm:bulletEnabled val="1"/>
        </dgm:presLayoutVars>
      </dgm:prSet>
      <dgm:spPr/>
      <dgm:t>
        <a:bodyPr/>
        <a:lstStyle/>
        <a:p>
          <a:endParaRPr lang="en-GB"/>
        </a:p>
      </dgm:t>
    </dgm:pt>
    <dgm:pt modelId="{EB96F157-BCCD-4D13-AFC9-C21EEC08E06B}" type="pres">
      <dgm:prSet presAssocID="{2506749E-4C92-41B4-88E9-BF56405C3E60}" presName="sibTrans" presStyleLbl="sibTrans1D1" presStyleIdx="3" presStyleCnt="4"/>
      <dgm:spPr/>
      <dgm:t>
        <a:bodyPr/>
        <a:lstStyle/>
        <a:p>
          <a:endParaRPr lang="en-GB"/>
        </a:p>
      </dgm:t>
    </dgm:pt>
    <dgm:pt modelId="{DF2535B1-5591-4831-973D-D1C849123641}" type="pres">
      <dgm:prSet presAssocID="{2506749E-4C92-41B4-88E9-BF56405C3E60}" presName="connectorText" presStyleLbl="sibTrans1D1" presStyleIdx="3" presStyleCnt="4"/>
      <dgm:spPr/>
      <dgm:t>
        <a:bodyPr/>
        <a:lstStyle/>
        <a:p>
          <a:endParaRPr lang="en-GB"/>
        </a:p>
      </dgm:t>
    </dgm:pt>
    <dgm:pt modelId="{7F9E9020-A9B9-4259-B941-AF876B7BE032}" type="pres">
      <dgm:prSet presAssocID="{6A55273A-99F8-4AFE-95FC-265B3DB06E99}" presName="node" presStyleLbl="node1" presStyleIdx="4" presStyleCnt="5">
        <dgm:presLayoutVars>
          <dgm:bulletEnabled val="1"/>
        </dgm:presLayoutVars>
      </dgm:prSet>
      <dgm:spPr/>
      <dgm:t>
        <a:bodyPr/>
        <a:lstStyle/>
        <a:p>
          <a:endParaRPr lang="en-GB"/>
        </a:p>
      </dgm:t>
    </dgm:pt>
  </dgm:ptLst>
  <dgm:cxnLst>
    <dgm:cxn modelId="{F0791AC3-BF0F-47D1-8462-1FEF89FD6EBB}" type="presOf" srcId="{6A55273A-99F8-4AFE-95FC-265B3DB06E99}" destId="{7F9E9020-A9B9-4259-B941-AF876B7BE032}" srcOrd="0" destOrd="0" presId="urn:microsoft.com/office/officeart/2016/7/layout/RepeatingBendingProcessNew"/>
    <dgm:cxn modelId="{AB40E7C5-380A-4099-BB2B-92EAAF57B4FA}" type="presOf" srcId="{E8E7AA8A-1C86-4151-A034-C1C19AD9C5EF}" destId="{896BF709-B074-40FD-97A8-BC7AFD713541}" srcOrd="0" destOrd="0" presId="urn:microsoft.com/office/officeart/2016/7/layout/RepeatingBendingProcessNew"/>
    <dgm:cxn modelId="{86811985-D647-4449-8F20-51985C947A1F}" srcId="{98817971-BC03-4299-91F4-9766B9BE2C6D}" destId="{0AAE80B6-92D1-4432-9954-85641E0A425F}" srcOrd="1" destOrd="0" parTransId="{5C7F29D3-3F0A-4C24-AE3E-3673179BCB5E}" sibTransId="{F3EF2AB2-905B-4AC1-A4C5-0FD390035A6B}"/>
    <dgm:cxn modelId="{2CC238F2-3E7F-4977-9FFE-F3238365E48D}" srcId="{98817971-BC03-4299-91F4-9766B9BE2C6D}" destId="{225378B7-6752-4259-B817-F08DFD544C81}" srcOrd="3" destOrd="0" parTransId="{A75141D1-B429-4140-B0E6-C0B716826F9C}" sibTransId="{2506749E-4C92-41B4-88E9-BF56405C3E60}"/>
    <dgm:cxn modelId="{4E87D28E-3811-498C-995C-67A5630B1B54}" type="presOf" srcId="{2506749E-4C92-41B4-88E9-BF56405C3E60}" destId="{DF2535B1-5591-4831-973D-D1C849123641}" srcOrd="1" destOrd="0" presId="urn:microsoft.com/office/officeart/2016/7/layout/RepeatingBendingProcessNew"/>
    <dgm:cxn modelId="{DFBB5C22-D87C-41A5-8DCA-A965CED1271A}" type="presOf" srcId="{762E4B67-9D55-45BC-B30A-D446E3235C2C}" destId="{AA915998-ADEC-408B-95D1-83B57012A529}" srcOrd="0" destOrd="0" presId="urn:microsoft.com/office/officeart/2016/7/layout/RepeatingBendingProcessNew"/>
    <dgm:cxn modelId="{311F5B1E-E0DE-4450-A084-2609249A46C6}" type="presOf" srcId="{0AAE80B6-92D1-4432-9954-85641E0A425F}" destId="{91D8BAD3-A5A3-4512-9416-6A4BF0E3CB83}" srcOrd="0" destOrd="0" presId="urn:microsoft.com/office/officeart/2016/7/layout/RepeatingBendingProcessNew"/>
    <dgm:cxn modelId="{DE45AF7B-4BFC-4709-903E-C3A91219B3F2}" type="presOf" srcId="{C16DBA20-F595-4C20-97CD-90F8CFA5BA3A}" destId="{81323CAA-4375-4FAE-BE43-F99EF7BDDCDA}" srcOrd="1" destOrd="0" presId="urn:microsoft.com/office/officeart/2016/7/layout/RepeatingBendingProcessNew"/>
    <dgm:cxn modelId="{40BE4A6C-CE74-475B-A383-898392E296CA}" type="presOf" srcId="{762E4B67-9D55-45BC-B30A-D446E3235C2C}" destId="{891198C0-DEA2-491D-813D-237BDA8DFF27}" srcOrd="1" destOrd="0" presId="urn:microsoft.com/office/officeart/2016/7/layout/RepeatingBendingProcessNew"/>
    <dgm:cxn modelId="{43CCEBE2-15BF-4803-8BD4-3AA27036AA0A}" type="presOf" srcId="{2506749E-4C92-41B4-88E9-BF56405C3E60}" destId="{EB96F157-BCCD-4D13-AFC9-C21EEC08E06B}" srcOrd="0" destOrd="0" presId="urn:microsoft.com/office/officeart/2016/7/layout/RepeatingBendingProcessNew"/>
    <dgm:cxn modelId="{0B93ECE3-8800-4B4A-A375-1C1854850451}" type="presOf" srcId="{98817971-BC03-4299-91F4-9766B9BE2C6D}" destId="{091ADA5A-E61A-493B-9080-C13C3EF5218F}" srcOrd="0" destOrd="0" presId="urn:microsoft.com/office/officeart/2016/7/layout/RepeatingBendingProcessNew"/>
    <dgm:cxn modelId="{55F4D38C-CC1A-4320-9808-59C3613A38B8}" type="presOf" srcId="{F3EF2AB2-905B-4AC1-A4C5-0FD390035A6B}" destId="{34DE8689-24DA-4844-B5AC-54AA8F98023E}" srcOrd="0" destOrd="0" presId="urn:microsoft.com/office/officeart/2016/7/layout/RepeatingBendingProcessNew"/>
    <dgm:cxn modelId="{979F18F8-40A4-4F7A-9F5C-1E800A0DD243}" srcId="{98817971-BC03-4299-91F4-9766B9BE2C6D}" destId="{6CFEF7DF-F160-4E3C-BF13-5519DDB2596E}" srcOrd="2" destOrd="0" parTransId="{0CEDBC10-93C1-4973-A71C-2D213FE0BCAC}" sibTransId="{762E4B67-9D55-45BC-B30A-D446E3235C2C}"/>
    <dgm:cxn modelId="{EFF2BAC8-DDA2-4725-B552-BE37EAF79960}" srcId="{98817971-BC03-4299-91F4-9766B9BE2C6D}" destId="{6A55273A-99F8-4AFE-95FC-265B3DB06E99}" srcOrd="4" destOrd="0" parTransId="{3E140D25-960B-40CA-A294-9B84CDB881BC}" sibTransId="{C4C378EA-8569-47BE-A683-D72E68DFA162}"/>
    <dgm:cxn modelId="{56617B77-E4A4-4128-A427-7C5D2A8D2695}" type="presOf" srcId="{F3EF2AB2-905B-4AC1-A4C5-0FD390035A6B}" destId="{6E671A31-9033-44BC-B0EE-F2D0F35E71D4}" srcOrd="1" destOrd="0" presId="urn:microsoft.com/office/officeart/2016/7/layout/RepeatingBendingProcessNew"/>
    <dgm:cxn modelId="{A833132B-8374-4CFA-9A42-5BD107C0349A}" type="presOf" srcId="{C16DBA20-F595-4C20-97CD-90F8CFA5BA3A}" destId="{6456366B-F22E-4982-95AC-490AD2D63E8D}" srcOrd="0" destOrd="0" presId="urn:microsoft.com/office/officeart/2016/7/layout/RepeatingBendingProcessNew"/>
    <dgm:cxn modelId="{4F0988F9-EED8-4EAB-A4EA-9AAAADC463F5}" srcId="{98817971-BC03-4299-91F4-9766B9BE2C6D}" destId="{E8E7AA8A-1C86-4151-A034-C1C19AD9C5EF}" srcOrd="0" destOrd="0" parTransId="{C10B61F8-4E1F-4288-8CA7-DF950B190302}" sibTransId="{C16DBA20-F595-4C20-97CD-90F8CFA5BA3A}"/>
    <dgm:cxn modelId="{4939B1CD-37C0-4F7A-88F3-ECB3B4D081E6}" type="presOf" srcId="{225378B7-6752-4259-B817-F08DFD544C81}" destId="{4059D1CB-D807-447C-A768-39FBAE2F7990}" srcOrd="0" destOrd="0" presId="urn:microsoft.com/office/officeart/2016/7/layout/RepeatingBendingProcessNew"/>
    <dgm:cxn modelId="{E8DD7B74-7DC8-44BA-BEB8-C07F9CB26B24}" type="presOf" srcId="{6CFEF7DF-F160-4E3C-BF13-5519DDB2596E}" destId="{C9C1067A-14A3-4C24-BDFA-5F2A97509D7F}" srcOrd="0" destOrd="0" presId="urn:microsoft.com/office/officeart/2016/7/layout/RepeatingBendingProcessNew"/>
    <dgm:cxn modelId="{E78A5503-60D2-43EB-9FB3-F0A2CEDC27D1}" type="presParOf" srcId="{091ADA5A-E61A-493B-9080-C13C3EF5218F}" destId="{896BF709-B074-40FD-97A8-BC7AFD713541}" srcOrd="0" destOrd="0" presId="urn:microsoft.com/office/officeart/2016/7/layout/RepeatingBendingProcessNew"/>
    <dgm:cxn modelId="{847D3E35-B7DF-4D16-881D-E21421CF62F6}" type="presParOf" srcId="{091ADA5A-E61A-493B-9080-C13C3EF5218F}" destId="{6456366B-F22E-4982-95AC-490AD2D63E8D}" srcOrd="1" destOrd="0" presId="urn:microsoft.com/office/officeart/2016/7/layout/RepeatingBendingProcessNew"/>
    <dgm:cxn modelId="{C145160A-71FE-4EB4-A558-D4E120C89C24}" type="presParOf" srcId="{6456366B-F22E-4982-95AC-490AD2D63E8D}" destId="{81323CAA-4375-4FAE-BE43-F99EF7BDDCDA}" srcOrd="0" destOrd="0" presId="urn:microsoft.com/office/officeart/2016/7/layout/RepeatingBendingProcessNew"/>
    <dgm:cxn modelId="{919310E8-537A-4B30-9F06-D920D2E27BDF}" type="presParOf" srcId="{091ADA5A-E61A-493B-9080-C13C3EF5218F}" destId="{91D8BAD3-A5A3-4512-9416-6A4BF0E3CB83}" srcOrd="2" destOrd="0" presId="urn:microsoft.com/office/officeart/2016/7/layout/RepeatingBendingProcessNew"/>
    <dgm:cxn modelId="{49BC4B40-C091-4A46-8188-B1048BFCF492}" type="presParOf" srcId="{091ADA5A-E61A-493B-9080-C13C3EF5218F}" destId="{34DE8689-24DA-4844-B5AC-54AA8F98023E}" srcOrd="3" destOrd="0" presId="urn:microsoft.com/office/officeart/2016/7/layout/RepeatingBendingProcessNew"/>
    <dgm:cxn modelId="{E3CF4E1B-5200-4D32-BDC8-0368DC6A7A34}" type="presParOf" srcId="{34DE8689-24DA-4844-B5AC-54AA8F98023E}" destId="{6E671A31-9033-44BC-B0EE-F2D0F35E71D4}" srcOrd="0" destOrd="0" presId="urn:microsoft.com/office/officeart/2016/7/layout/RepeatingBendingProcessNew"/>
    <dgm:cxn modelId="{A97418B5-EB7D-4AB6-AE7D-7078B702D138}" type="presParOf" srcId="{091ADA5A-E61A-493B-9080-C13C3EF5218F}" destId="{C9C1067A-14A3-4C24-BDFA-5F2A97509D7F}" srcOrd="4" destOrd="0" presId="urn:microsoft.com/office/officeart/2016/7/layout/RepeatingBendingProcessNew"/>
    <dgm:cxn modelId="{CD3B4C2D-5C48-4863-8B6B-2B9A596DA013}" type="presParOf" srcId="{091ADA5A-E61A-493B-9080-C13C3EF5218F}" destId="{AA915998-ADEC-408B-95D1-83B57012A529}" srcOrd="5" destOrd="0" presId="urn:microsoft.com/office/officeart/2016/7/layout/RepeatingBendingProcessNew"/>
    <dgm:cxn modelId="{AE55F2D4-7BD3-4964-9456-439F46A933DE}" type="presParOf" srcId="{AA915998-ADEC-408B-95D1-83B57012A529}" destId="{891198C0-DEA2-491D-813D-237BDA8DFF27}" srcOrd="0" destOrd="0" presId="urn:microsoft.com/office/officeart/2016/7/layout/RepeatingBendingProcessNew"/>
    <dgm:cxn modelId="{F55FCE16-5506-4158-8850-697760D5AB8F}" type="presParOf" srcId="{091ADA5A-E61A-493B-9080-C13C3EF5218F}" destId="{4059D1CB-D807-447C-A768-39FBAE2F7990}" srcOrd="6" destOrd="0" presId="urn:microsoft.com/office/officeart/2016/7/layout/RepeatingBendingProcessNew"/>
    <dgm:cxn modelId="{D9EA0CB7-F962-4432-BD2B-928984DB8606}" type="presParOf" srcId="{091ADA5A-E61A-493B-9080-C13C3EF5218F}" destId="{EB96F157-BCCD-4D13-AFC9-C21EEC08E06B}" srcOrd="7" destOrd="0" presId="urn:microsoft.com/office/officeart/2016/7/layout/RepeatingBendingProcessNew"/>
    <dgm:cxn modelId="{E30E23EA-614F-417A-81C0-D2D6E0437DF8}" type="presParOf" srcId="{EB96F157-BCCD-4D13-AFC9-C21EEC08E06B}" destId="{DF2535B1-5591-4831-973D-D1C849123641}" srcOrd="0" destOrd="0" presId="urn:microsoft.com/office/officeart/2016/7/layout/RepeatingBendingProcessNew"/>
    <dgm:cxn modelId="{B719AF8E-2EA2-493B-AF01-B62FFBC0EA23}" type="presParOf" srcId="{091ADA5A-E61A-493B-9080-C13C3EF5218F}" destId="{7F9E9020-A9B9-4259-B941-AF876B7BE032}" srcOrd="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AE7681-3BE5-4E4C-B123-970C4E13041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A07E6C9-E5D2-473D-BD1D-CCD06DA6BC7A}">
      <dgm:prSet/>
      <dgm:spPr/>
      <dgm:t>
        <a:bodyPr/>
        <a:lstStyle/>
        <a:p>
          <a:r>
            <a:rPr lang="en-GB"/>
            <a:t>Lasswell's (1948) model, The Five Ws  (Linear)</a:t>
          </a:r>
          <a:endParaRPr lang="en-US"/>
        </a:p>
      </dgm:t>
    </dgm:pt>
    <dgm:pt modelId="{1E52BFAB-1D0C-4474-A49A-9AAD8D45667E}" type="parTrans" cxnId="{DBF6E999-6BD0-4C00-B34C-5EED00A4B08E}">
      <dgm:prSet/>
      <dgm:spPr/>
      <dgm:t>
        <a:bodyPr/>
        <a:lstStyle/>
        <a:p>
          <a:endParaRPr lang="en-US"/>
        </a:p>
      </dgm:t>
    </dgm:pt>
    <dgm:pt modelId="{C18E9B00-026F-461A-86C4-B7F012608929}" type="sibTrans" cxnId="{DBF6E999-6BD0-4C00-B34C-5EED00A4B08E}">
      <dgm:prSet/>
      <dgm:spPr/>
      <dgm:t>
        <a:bodyPr/>
        <a:lstStyle/>
        <a:p>
          <a:endParaRPr lang="en-US"/>
        </a:p>
      </dgm:t>
    </dgm:pt>
    <dgm:pt modelId="{47458FE3-4ACC-4A03-8F0C-FB5458387048}">
      <dgm:prSet/>
      <dgm:spPr/>
      <dgm:t>
        <a:bodyPr/>
        <a:lstStyle/>
        <a:p>
          <a:r>
            <a:rPr lang="en-GB"/>
            <a:t>Berlos model of communication  (Linear)</a:t>
          </a:r>
          <a:endParaRPr lang="en-US"/>
        </a:p>
      </dgm:t>
    </dgm:pt>
    <dgm:pt modelId="{1D6AF51F-A767-4FD7-8CD5-685A1E9361CE}" type="parTrans" cxnId="{7DBDF7BB-C6B5-46E7-AB48-8339B26904B6}">
      <dgm:prSet/>
      <dgm:spPr/>
      <dgm:t>
        <a:bodyPr/>
        <a:lstStyle/>
        <a:p>
          <a:endParaRPr lang="en-US"/>
        </a:p>
      </dgm:t>
    </dgm:pt>
    <dgm:pt modelId="{DEAA5BE8-7916-4CDD-828F-DD25CB0F3096}" type="sibTrans" cxnId="{7DBDF7BB-C6B5-46E7-AB48-8339B26904B6}">
      <dgm:prSet/>
      <dgm:spPr/>
      <dgm:t>
        <a:bodyPr/>
        <a:lstStyle/>
        <a:p>
          <a:endParaRPr lang="en-US"/>
        </a:p>
      </dgm:t>
    </dgm:pt>
    <dgm:pt modelId="{88C926A1-6807-48B9-B936-C90E9AC685BF}">
      <dgm:prSet/>
      <dgm:spPr/>
      <dgm:t>
        <a:bodyPr/>
        <a:lstStyle/>
        <a:p>
          <a:r>
            <a:rPr lang="en-GB"/>
            <a:t>Westley and Maclean Model (Interactive)</a:t>
          </a:r>
          <a:endParaRPr lang="en-US"/>
        </a:p>
      </dgm:t>
    </dgm:pt>
    <dgm:pt modelId="{27721CF1-514C-47AA-8231-E035B66CC5B5}" type="parTrans" cxnId="{A4CC6B36-E785-4F19-A83C-785463BE64EA}">
      <dgm:prSet/>
      <dgm:spPr/>
      <dgm:t>
        <a:bodyPr/>
        <a:lstStyle/>
        <a:p>
          <a:endParaRPr lang="en-US"/>
        </a:p>
      </dgm:t>
    </dgm:pt>
    <dgm:pt modelId="{7F507811-10CE-44E1-A042-190621AEE1E2}" type="sibTrans" cxnId="{A4CC6B36-E785-4F19-A83C-785463BE64EA}">
      <dgm:prSet/>
      <dgm:spPr/>
      <dgm:t>
        <a:bodyPr/>
        <a:lstStyle/>
        <a:p>
          <a:endParaRPr lang="en-US"/>
        </a:p>
      </dgm:t>
    </dgm:pt>
    <dgm:pt modelId="{142518B1-5B22-4700-9EC3-293D62EAA93B}" type="pres">
      <dgm:prSet presAssocID="{6EAE7681-3BE5-4E4C-B123-970C4E13041E}" presName="root" presStyleCnt="0">
        <dgm:presLayoutVars>
          <dgm:dir/>
          <dgm:resizeHandles val="exact"/>
        </dgm:presLayoutVars>
      </dgm:prSet>
      <dgm:spPr/>
      <dgm:t>
        <a:bodyPr/>
        <a:lstStyle/>
        <a:p>
          <a:endParaRPr lang="en-GB"/>
        </a:p>
      </dgm:t>
    </dgm:pt>
    <dgm:pt modelId="{364AAF24-08D5-4E7B-A63B-1917CEB411CA}" type="pres">
      <dgm:prSet presAssocID="{FA07E6C9-E5D2-473D-BD1D-CCD06DA6BC7A}" presName="compNode" presStyleCnt="0"/>
      <dgm:spPr/>
    </dgm:pt>
    <dgm:pt modelId="{D16FBD48-DE9D-426E-AA95-985EF8E1A5B4}" type="pres">
      <dgm:prSet presAssocID="{FA07E6C9-E5D2-473D-BD1D-CCD06DA6BC7A}" presName="bgRect" presStyleLbl="bgShp" presStyleIdx="0" presStyleCnt="3"/>
      <dgm:spPr/>
    </dgm:pt>
    <dgm:pt modelId="{43EF0CCD-9437-488A-994A-07E64534A278}" type="pres">
      <dgm:prSet presAssocID="{FA07E6C9-E5D2-473D-BD1D-CCD06DA6BC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tellite dish"/>
        </a:ext>
      </dgm:extLst>
    </dgm:pt>
    <dgm:pt modelId="{08336BDE-2510-4AFD-AB1C-EE921F451F52}" type="pres">
      <dgm:prSet presAssocID="{FA07E6C9-E5D2-473D-BD1D-CCD06DA6BC7A}" presName="spaceRect" presStyleCnt="0"/>
      <dgm:spPr/>
    </dgm:pt>
    <dgm:pt modelId="{321EDC93-9B55-4CC2-BE2D-8A9FF0DFFA5D}" type="pres">
      <dgm:prSet presAssocID="{FA07E6C9-E5D2-473D-BD1D-CCD06DA6BC7A}" presName="parTx" presStyleLbl="revTx" presStyleIdx="0" presStyleCnt="3">
        <dgm:presLayoutVars>
          <dgm:chMax val="0"/>
          <dgm:chPref val="0"/>
        </dgm:presLayoutVars>
      </dgm:prSet>
      <dgm:spPr/>
      <dgm:t>
        <a:bodyPr/>
        <a:lstStyle/>
        <a:p>
          <a:endParaRPr lang="en-GB"/>
        </a:p>
      </dgm:t>
    </dgm:pt>
    <dgm:pt modelId="{45EBD5BC-531A-4104-85DB-116A8BD6E539}" type="pres">
      <dgm:prSet presAssocID="{C18E9B00-026F-461A-86C4-B7F012608929}" presName="sibTrans" presStyleCnt="0"/>
      <dgm:spPr/>
    </dgm:pt>
    <dgm:pt modelId="{B9E3107A-802B-47E1-B61F-6096AB78142F}" type="pres">
      <dgm:prSet presAssocID="{47458FE3-4ACC-4A03-8F0C-FB5458387048}" presName="compNode" presStyleCnt="0"/>
      <dgm:spPr/>
    </dgm:pt>
    <dgm:pt modelId="{71287414-F1F7-4CA8-866F-C060E0A3D40A}" type="pres">
      <dgm:prSet presAssocID="{47458FE3-4ACC-4A03-8F0C-FB5458387048}" presName="bgRect" presStyleLbl="bgShp" presStyleIdx="1" presStyleCnt="3"/>
      <dgm:spPr/>
    </dgm:pt>
    <dgm:pt modelId="{80369EC8-DC08-4145-A6F3-CCCF1186C876}" type="pres">
      <dgm:prSet presAssocID="{47458FE3-4ACC-4A03-8F0C-FB54583870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nsfer"/>
        </a:ext>
      </dgm:extLst>
    </dgm:pt>
    <dgm:pt modelId="{C15FB8BB-5355-4FC4-90FD-84CAF5173410}" type="pres">
      <dgm:prSet presAssocID="{47458FE3-4ACC-4A03-8F0C-FB5458387048}" presName="spaceRect" presStyleCnt="0"/>
      <dgm:spPr/>
    </dgm:pt>
    <dgm:pt modelId="{03CA8DAA-AFB8-4587-BC48-4E708BBCC973}" type="pres">
      <dgm:prSet presAssocID="{47458FE3-4ACC-4A03-8F0C-FB5458387048}" presName="parTx" presStyleLbl="revTx" presStyleIdx="1" presStyleCnt="3">
        <dgm:presLayoutVars>
          <dgm:chMax val="0"/>
          <dgm:chPref val="0"/>
        </dgm:presLayoutVars>
      </dgm:prSet>
      <dgm:spPr/>
      <dgm:t>
        <a:bodyPr/>
        <a:lstStyle/>
        <a:p>
          <a:endParaRPr lang="en-GB"/>
        </a:p>
      </dgm:t>
    </dgm:pt>
    <dgm:pt modelId="{771644C7-69DD-4483-8654-5F5702EB0B73}" type="pres">
      <dgm:prSet presAssocID="{DEAA5BE8-7916-4CDD-828F-DD25CB0F3096}" presName="sibTrans" presStyleCnt="0"/>
      <dgm:spPr/>
    </dgm:pt>
    <dgm:pt modelId="{CDE27E69-C666-4880-B627-BCFAA8569AC1}" type="pres">
      <dgm:prSet presAssocID="{88C926A1-6807-48B9-B936-C90E9AC685BF}" presName="compNode" presStyleCnt="0"/>
      <dgm:spPr/>
    </dgm:pt>
    <dgm:pt modelId="{1B1A976B-0B4D-4E94-830C-ED2CF4A38DF1}" type="pres">
      <dgm:prSet presAssocID="{88C926A1-6807-48B9-B936-C90E9AC685BF}" presName="bgRect" presStyleLbl="bgShp" presStyleIdx="2" presStyleCnt="3"/>
      <dgm:spPr/>
    </dgm:pt>
    <dgm:pt modelId="{FA65C047-341B-4E1C-89F7-ECB69D9C68FA}" type="pres">
      <dgm:prSet presAssocID="{88C926A1-6807-48B9-B936-C90E9AC685B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B3F62778-C9B8-4FFA-B75D-038F2A297DE0}" type="pres">
      <dgm:prSet presAssocID="{88C926A1-6807-48B9-B936-C90E9AC685BF}" presName="spaceRect" presStyleCnt="0"/>
      <dgm:spPr/>
    </dgm:pt>
    <dgm:pt modelId="{58C5FD37-1011-41D7-91C3-97B1173F9996}" type="pres">
      <dgm:prSet presAssocID="{88C926A1-6807-48B9-B936-C90E9AC685BF}" presName="parTx" presStyleLbl="revTx" presStyleIdx="2" presStyleCnt="3">
        <dgm:presLayoutVars>
          <dgm:chMax val="0"/>
          <dgm:chPref val="0"/>
        </dgm:presLayoutVars>
      </dgm:prSet>
      <dgm:spPr/>
      <dgm:t>
        <a:bodyPr/>
        <a:lstStyle/>
        <a:p>
          <a:endParaRPr lang="en-GB"/>
        </a:p>
      </dgm:t>
    </dgm:pt>
  </dgm:ptLst>
  <dgm:cxnLst>
    <dgm:cxn modelId="{7DBDF7BB-C6B5-46E7-AB48-8339B26904B6}" srcId="{6EAE7681-3BE5-4E4C-B123-970C4E13041E}" destId="{47458FE3-4ACC-4A03-8F0C-FB5458387048}" srcOrd="1" destOrd="0" parTransId="{1D6AF51F-A767-4FD7-8CD5-685A1E9361CE}" sibTransId="{DEAA5BE8-7916-4CDD-828F-DD25CB0F3096}"/>
    <dgm:cxn modelId="{DBF6E999-6BD0-4C00-B34C-5EED00A4B08E}" srcId="{6EAE7681-3BE5-4E4C-B123-970C4E13041E}" destId="{FA07E6C9-E5D2-473D-BD1D-CCD06DA6BC7A}" srcOrd="0" destOrd="0" parTransId="{1E52BFAB-1D0C-4474-A49A-9AAD8D45667E}" sibTransId="{C18E9B00-026F-461A-86C4-B7F012608929}"/>
    <dgm:cxn modelId="{4413B008-AB6E-479E-AC01-FDAD3116F22B}" type="presOf" srcId="{FA07E6C9-E5D2-473D-BD1D-CCD06DA6BC7A}" destId="{321EDC93-9B55-4CC2-BE2D-8A9FF0DFFA5D}" srcOrd="0" destOrd="0" presId="urn:microsoft.com/office/officeart/2018/2/layout/IconVerticalSolidList"/>
    <dgm:cxn modelId="{40166202-BFF0-4742-A4C0-FAF51A53C04D}" type="presOf" srcId="{6EAE7681-3BE5-4E4C-B123-970C4E13041E}" destId="{142518B1-5B22-4700-9EC3-293D62EAA93B}" srcOrd="0" destOrd="0" presId="urn:microsoft.com/office/officeart/2018/2/layout/IconVerticalSolidList"/>
    <dgm:cxn modelId="{A4CC6B36-E785-4F19-A83C-785463BE64EA}" srcId="{6EAE7681-3BE5-4E4C-B123-970C4E13041E}" destId="{88C926A1-6807-48B9-B936-C90E9AC685BF}" srcOrd="2" destOrd="0" parTransId="{27721CF1-514C-47AA-8231-E035B66CC5B5}" sibTransId="{7F507811-10CE-44E1-A042-190621AEE1E2}"/>
    <dgm:cxn modelId="{AD7DF481-E96A-4EAA-A35E-0BB0925E87BD}" type="presOf" srcId="{47458FE3-4ACC-4A03-8F0C-FB5458387048}" destId="{03CA8DAA-AFB8-4587-BC48-4E708BBCC973}" srcOrd="0" destOrd="0" presId="urn:microsoft.com/office/officeart/2018/2/layout/IconVerticalSolidList"/>
    <dgm:cxn modelId="{89D6659C-6588-4A33-8BDF-B1EC441CCC9A}" type="presOf" srcId="{88C926A1-6807-48B9-B936-C90E9AC685BF}" destId="{58C5FD37-1011-41D7-91C3-97B1173F9996}" srcOrd="0" destOrd="0" presId="urn:microsoft.com/office/officeart/2018/2/layout/IconVerticalSolidList"/>
    <dgm:cxn modelId="{03FECBEF-E01E-48E7-99C7-10F9333DE151}" type="presParOf" srcId="{142518B1-5B22-4700-9EC3-293D62EAA93B}" destId="{364AAF24-08D5-4E7B-A63B-1917CEB411CA}" srcOrd="0" destOrd="0" presId="urn:microsoft.com/office/officeart/2018/2/layout/IconVerticalSolidList"/>
    <dgm:cxn modelId="{0D3B5DE7-3C39-460B-A757-33E0812F4DF3}" type="presParOf" srcId="{364AAF24-08D5-4E7B-A63B-1917CEB411CA}" destId="{D16FBD48-DE9D-426E-AA95-985EF8E1A5B4}" srcOrd="0" destOrd="0" presId="urn:microsoft.com/office/officeart/2018/2/layout/IconVerticalSolidList"/>
    <dgm:cxn modelId="{76400BBA-9FDA-4C86-B357-F0862DD1D3C8}" type="presParOf" srcId="{364AAF24-08D5-4E7B-A63B-1917CEB411CA}" destId="{43EF0CCD-9437-488A-994A-07E64534A278}" srcOrd="1" destOrd="0" presId="urn:microsoft.com/office/officeart/2018/2/layout/IconVerticalSolidList"/>
    <dgm:cxn modelId="{B13D5CF6-2AB8-46BD-A4B4-B5FD5267BE60}" type="presParOf" srcId="{364AAF24-08D5-4E7B-A63B-1917CEB411CA}" destId="{08336BDE-2510-4AFD-AB1C-EE921F451F52}" srcOrd="2" destOrd="0" presId="urn:microsoft.com/office/officeart/2018/2/layout/IconVerticalSolidList"/>
    <dgm:cxn modelId="{0A6057A2-D384-40C9-8FAF-0334E86988D4}" type="presParOf" srcId="{364AAF24-08D5-4E7B-A63B-1917CEB411CA}" destId="{321EDC93-9B55-4CC2-BE2D-8A9FF0DFFA5D}" srcOrd="3" destOrd="0" presId="urn:microsoft.com/office/officeart/2018/2/layout/IconVerticalSolidList"/>
    <dgm:cxn modelId="{9CD8ECD8-1A1D-4DDE-85E3-FC522DD333A9}" type="presParOf" srcId="{142518B1-5B22-4700-9EC3-293D62EAA93B}" destId="{45EBD5BC-531A-4104-85DB-116A8BD6E539}" srcOrd="1" destOrd="0" presId="urn:microsoft.com/office/officeart/2018/2/layout/IconVerticalSolidList"/>
    <dgm:cxn modelId="{CE05698E-3F7E-4882-973F-E4905644D970}" type="presParOf" srcId="{142518B1-5B22-4700-9EC3-293D62EAA93B}" destId="{B9E3107A-802B-47E1-B61F-6096AB78142F}" srcOrd="2" destOrd="0" presId="urn:microsoft.com/office/officeart/2018/2/layout/IconVerticalSolidList"/>
    <dgm:cxn modelId="{29268817-94C8-41C2-A4CB-B26075322EAB}" type="presParOf" srcId="{B9E3107A-802B-47E1-B61F-6096AB78142F}" destId="{71287414-F1F7-4CA8-866F-C060E0A3D40A}" srcOrd="0" destOrd="0" presId="urn:microsoft.com/office/officeart/2018/2/layout/IconVerticalSolidList"/>
    <dgm:cxn modelId="{4466ADDC-A9EE-4C60-A58A-C8896057F541}" type="presParOf" srcId="{B9E3107A-802B-47E1-B61F-6096AB78142F}" destId="{80369EC8-DC08-4145-A6F3-CCCF1186C876}" srcOrd="1" destOrd="0" presId="urn:microsoft.com/office/officeart/2018/2/layout/IconVerticalSolidList"/>
    <dgm:cxn modelId="{68ACD11E-5FDE-4A8F-973F-B1CEF0887D09}" type="presParOf" srcId="{B9E3107A-802B-47E1-B61F-6096AB78142F}" destId="{C15FB8BB-5355-4FC4-90FD-84CAF5173410}" srcOrd="2" destOrd="0" presId="urn:microsoft.com/office/officeart/2018/2/layout/IconVerticalSolidList"/>
    <dgm:cxn modelId="{F45C791A-CDE9-4F0D-BCA4-BE6E1FC60ACA}" type="presParOf" srcId="{B9E3107A-802B-47E1-B61F-6096AB78142F}" destId="{03CA8DAA-AFB8-4587-BC48-4E708BBCC973}" srcOrd="3" destOrd="0" presId="urn:microsoft.com/office/officeart/2018/2/layout/IconVerticalSolidList"/>
    <dgm:cxn modelId="{9B5C6E68-EAD1-410A-AA11-A1526FCBE764}" type="presParOf" srcId="{142518B1-5B22-4700-9EC3-293D62EAA93B}" destId="{771644C7-69DD-4483-8654-5F5702EB0B73}" srcOrd="3" destOrd="0" presId="urn:microsoft.com/office/officeart/2018/2/layout/IconVerticalSolidList"/>
    <dgm:cxn modelId="{9A816BFE-9F83-4D10-9E20-23ED5A94B30E}" type="presParOf" srcId="{142518B1-5B22-4700-9EC3-293D62EAA93B}" destId="{CDE27E69-C666-4880-B627-BCFAA8569AC1}" srcOrd="4" destOrd="0" presId="urn:microsoft.com/office/officeart/2018/2/layout/IconVerticalSolidList"/>
    <dgm:cxn modelId="{EE2122D4-6923-418F-8FF5-724D5D774E22}" type="presParOf" srcId="{CDE27E69-C666-4880-B627-BCFAA8569AC1}" destId="{1B1A976B-0B4D-4E94-830C-ED2CF4A38DF1}" srcOrd="0" destOrd="0" presId="urn:microsoft.com/office/officeart/2018/2/layout/IconVerticalSolidList"/>
    <dgm:cxn modelId="{A049883D-DF9F-4BC3-A776-2CE617B499FA}" type="presParOf" srcId="{CDE27E69-C666-4880-B627-BCFAA8569AC1}" destId="{FA65C047-341B-4E1C-89F7-ECB69D9C68FA}" srcOrd="1" destOrd="0" presId="urn:microsoft.com/office/officeart/2018/2/layout/IconVerticalSolidList"/>
    <dgm:cxn modelId="{FBB8AFB1-CEAF-4C24-9F3B-43A1BE82B820}" type="presParOf" srcId="{CDE27E69-C666-4880-B627-BCFAA8569AC1}" destId="{B3F62778-C9B8-4FFA-B75D-038F2A297DE0}" srcOrd="2" destOrd="0" presId="urn:microsoft.com/office/officeart/2018/2/layout/IconVerticalSolidList"/>
    <dgm:cxn modelId="{B6ADF316-BB63-41CD-9358-26F83790ECD0}" type="presParOf" srcId="{CDE27E69-C666-4880-B627-BCFAA8569AC1}" destId="{58C5FD37-1011-41D7-91C3-97B1173F999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767BA1-4B09-4949-B644-F4F8F792EAAC}" type="doc">
      <dgm:prSet loTypeId="urn:microsoft.com/office/officeart/2005/8/layout/hierarchy2" loCatId="" qsTypeId="urn:microsoft.com/office/officeart/2005/8/quickstyle/simple1" qsCatId="simple" csTypeId="urn:microsoft.com/office/officeart/2005/8/colors/accent1_2" csCatId="accent1" phldr="1"/>
      <dgm:spPr/>
      <dgm:t>
        <a:bodyPr/>
        <a:lstStyle/>
        <a:p>
          <a:endParaRPr lang="en-GB"/>
        </a:p>
      </dgm:t>
    </dgm:pt>
    <dgm:pt modelId="{3851BCCE-63D0-0640-B6DC-FEDE96E7D72D}">
      <dgm:prSet phldrT="[Text]"/>
      <dgm:spPr/>
      <dgm:t>
        <a:bodyPr/>
        <a:lstStyle/>
        <a:p>
          <a:r>
            <a:rPr lang="en-GB" b="1" dirty="0"/>
            <a:t>Barriers of communications </a:t>
          </a:r>
        </a:p>
      </dgm:t>
    </dgm:pt>
    <dgm:pt modelId="{76BEF471-E10E-7043-81C2-8F5091F11002}" type="parTrans" cxnId="{6D08F2C9-16AF-504A-8D76-A1863CF82EA4}">
      <dgm:prSet/>
      <dgm:spPr/>
      <dgm:t>
        <a:bodyPr/>
        <a:lstStyle/>
        <a:p>
          <a:endParaRPr lang="en-GB"/>
        </a:p>
      </dgm:t>
    </dgm:pt>
    <dgm:pt modelId="{FA80E64B-51F5-064E-BD0E-080B0F4199E3}" type="sibTrans" cxnId="{6D08F2C9-16AF-504A-8D76-A1863CF82EA4}">
      <dgm:prSet/>
      <dgm:spPr/>
      <dgm:t>
        <a:bodyPr/>
        <a:lstStyle/>
        <a:p>
          <a:endParaRPr lang="en-GB"/>
        </a:p>
      </dgm:t>
    </dgm:pt>
    <dgm:pt modelId="{9E0F9F9F-DF3A-0F46-90D7-DA780AD9897B}">
      <dgm:prSet phldrT="[Text]"/>
      <dgm:spPr/>
      <dgm:t>
        <a:bodyPr/>
        <a:lstStyle/>
        <a:p>
          <a:r>
            <a:rPr lang="en-GB" dirty="0"/>
            <a:t>Noise</a:t>
          </a:r>
        </a:p>
      </dgm:t>
    </dgm:pt>
    <dgm:pt modelId="{4133285C-CE22-604A-ABFA-FB81DD1330E6}" type="parTrans" cxnId="{340EB9B8-4A21-794A-9726-A6A394E0F575}">
      <dgm:prSet/>
      <dgm:spPr/>
      <dgm:t>
        <a:bodyPr/>
        <a:lstStyle/>
        <a:p>
          <a:endParaRPr lang="en-GB"/>
        </a:p>
      </dgm:t>
    </dgm:pt>
    <dgm:pt modelId="{2639AB19-8511-5D41-ACCA-CC70C73AD460}" type="sibTrans" cxnId="{340EB9B8-4A21-794A-9726-A6A394E0F575}">
      <dgm:prSet/>
      <dgm:spPr/>
      <dgm:t>
        <a:bodyPr/>
        <a:lstStyle/>
        <a:p>
          <a:endParaRPr lang="en-GB"/>
        </a:p>
      </dgm:t>
    </dgm:pt>
    <dgm:pt modelId="{DD0B4AF7-1EF5-A641-B67D-B34E7D08A487}">
      <dgm:prSet phldrT="[Text]"/>
      <dgm:spPr/>
      <dgm:t>
        <a:bodyPr/>
        <a:lstStyle/>
        <a:p>
          <a:r>
            <a:rPr lang="en-GB" dirty="0"/>
            <a:t>Language </a:t>
          </a:r>
        </a:p>
      </dgm:t>
    </dgm:pt>
    <dgm:pt modelId="{FA5A69A9-17B3-7048-B929-D0A1C48DEFF5}" type="parTrans" cxnId="{BA38E33F-9626-6443-BC40-430CB4E83A22}">
      <dgm:prSet/>
      <dgm:spPr/>
      <dgm:t>
        <a:bodyPr/>
        <a:lstStyle/>
        <a:p>
          <a:endParaRPr lang="en-GB"/>
        </a:p>
      </dgm:t>
    </dgm:pt>
    <dgm:pt modelId="{AD5446CF-316E-8D4A-A4EB-3EF0AF307885}" type="sibTrans" cxnId="{BA38E33F-9626-6443-BC40-430CB4E83A22}">
      <dgm:prSet/>
      <dgm:spPr/>
      <dgm:t>
        <a:bodyPr/>
        <a:lstStyle/>
        <a:p>
          <a:endParaRPr lang="en-GB"/>
        </a:p>
      </dgm:t>
    </dgm:pt>
    <dgm:pt modelId="{D34B0FE4-0D84-8345-80FB-5A969D4256FC}">
      <dgm:prSet phldrT="[Text]"/>
      <dgm:spPr/>
      <dgm:t>
        <a:bodyPr/>
        <a:lstStyle/>
        <a:p>
          <a:r>
            <a:rPr lang="en-GB" dirty="0"/>
            <a:t>Technology </a:t>
          </a:r>
        </a:p>
      </dgm:t>
    </dgm:pt>
    <dgm:pt modelId="{9319AB15-DC12-8143-8F55-6C766F0AF156}" type="parTrans" cxnId="{77DBF5DB-2D8C-B14D-B374-087B11C61A55}">
      <dgm:prSet/>
      <dgm:spPr/>
      <dgm:t>
        <a:bodyPr/>
        <a:lstStyle/>
        <a:p>
          <a:endParaRPr lang="en-GB"/>
        </a:p>
      </dgm:t>
    </dgm:pt>
    <dgm:pt modelId="{A6F5750B-3A57-B542-A748-597AC534E026}" type="sibTrans" cxnId="{77DBF5DB-2D8C-B14D-B374-087B11C61A55}">
      <dgm:prSet/>
      <dgm:spPr/>
      <dgm:t>
        <a:bodyPr/>
        <a:lstStyle/>
        <a:p>
          <a:endParaRPr lang="en-GB"/>
        </a:p>
      </dgm:t>
    </dgm:pt>
    <dgm:pt modelId="{DFB58E82-5C71-CE45-AB13-5E2BA53D1867}">
      <dgm:prSet phldrT="[Text]"/>
      <dgm:spPr/>
      <dgm:t>
        <a:bodyPr/>
        <a:lstStyle/>
        <a:p>
          <a:r>
            <a:rPr lang="en-GB" dirty="0"/>
            <a:t>Information overload </a:t>
          </a:r>
        </a:p>
      </dgm:t>
    </dgm:pt>
    <dgm:pt modelId="{0FC24907-8833-0748-908D-5D81AC7DD73D}" type="parTrans" cxnId="{84645E88-7A7D-4B4E-BCC8-D868D561841E}">
      <dgm:prSet/>
      <dgm:spPr/>
      <dgm:t>
        <a:bodyPr/>
        <a:lstStyle/>
        <a:p>
          <a:endParaRPr lang="en-GB"/>
        </a:p>
      </dgm:t>
    </dgm:pt>
    <dgm:pt modelId="{AA294A52-4C06-2043-A440-7861FC1233AF}" type="sibTrans" cxnId="{84645E88-7A7D-4B4E-BCC8-D868D561841E}">
      <dgm:prSet/>
      <dgm:spPr/>
      <dgm:t>
        <a:bodyPr/>
        <a:lstStyle/>
        <a:p>
          <a:endParaRPr lang="en-GB"/>
        </a:p>
      </dgm:t>
    </dgm:pt>
    <dgm:pt modelId="{593DB213-255C-4545-8FCB-4919D245A4A1}">
      <dgm:prSet phldrT="[Text]"/>
      <dgm:spPr/>
      <dgm:t>
        <a:bodyPr/>
        <a:lstStyle/>
        <a:p>
          <a:r>
            <a:rPr lang="en-GB" dirty="0"/>
            <a:t>Emotions </a:t>
          </a:r>
        </a:p>
      </dgm:t>
    </dgm:pt>
    <dgm:pt modelId="{7A4FE852-9993-EA4B-BC2A-2EE01D801949}" type="sibTrans" cxnId="{EAF83B8F-6123-2B47-A234-D19AADCA31EE}">
      <dgm:prSet/>
      <dgm:spPr/>
      <dgm:t>
        <a:bodyPr/>
        <a:lstStyle/>
        <a:p>
          <a:endParaRPr lang="en-GB"/>
        </a:p>
      </dgm:t>
    </dgm:pt>
    <dgm:pt modelId="{510A9608-B6AE-4841-B1A7-CB88B7FDB98D}" type="parTrans" cxnId="{EAF83B8F-6123-2B47-A234-D19AADCA31EE}">
      <dgm:prSet/>
      <dgm:spPr/>
      <dgm:t>
        <a:bodyPr/>
        <a:lstStyle/>
        <a:p>
          <a:endParaRPr lang="en-GB"/>
        </a:p>
      </dgm:t>
    </dgm:pt>
    <dgm:pt modelId="{1792498D-85C6-0349-A839-909EEF1F2DA9}" type="pres">
      <dgm:prSet presAssocID="{B0767BA1-4B09-4949-B644-F4F8F792EAAC}" presName="diagram" presStyleCnt="0">
        <dgm:presLayoutVars>
          <dgm:chPref val="1"/>
          <dgm:dir/>
          <dgm:animOne val="branch"/>
          <dgm:animLvl val="lvl"/>
          <dgm:resizeHandles val="exact"/>
        </dgm:presLayoutVars>
      </dgm:prSet>
      <dgm:spPr/>
      <dgm:t>
        <a:bodyPr/>
        <a:lstStyle/>
        <a:p>
          <a:endParaRPr lang="en-GB"/>
        </a:p>
      </dgm:t>
    </dgm:pt>
    <dgm:pt modelId="{B0521338-C1F5-DB43-9140-55A41C941294}" type="pres">
      <dgm:prSet presAssocID="{3851BCCE-63D0-0640-B6DC-FEDE96E7D72D}" presName="root1" presStyleCnt="0"/>
      <dgm:spPr/>
    </dgm:pt>
    <dgm:pt modelId="{B10EDAB6-26CF-4B4A-AC83-4C0D2CD3A583}" type="pres">
      <dgm:prSet presAssocID="{3851BCCE-63D0-0640-B6DC-FEDE96E7D72D}" presName="LevelOneTextNode" presStyleLbl="node0" presStyleIdx="0" presStyleCnt="1">
        <dgm:presLayoutVars>
          <dgm:chPref val="3"/>
        </dgm:presLayoutVars>
      </dgm:prSet>
      <dgm:spPr/>
      <dgm:t>
        <a:bodyPr/>
        <a:lstStyle/>
        <a:p>
          <a:endParaRPr lang="en-GB"/>
        </a:p>
      </dgm:t>
    </dgm:pt>
    <dgm:pt modelId="{A0AB8415-C55A-B842-A9B6-DA608AA487D9}" type="pres">
      <dgm:prSet presAssocID="{3851BCCE-63D0-0640-B6DC-FEDE96E7D72D}" presName="level2hierChild" presStyleCnt="0"/>
      <dgm:spPr/>
    </dgm:pt>
    <dgm:pt modelId="{CAD75CD3-2FFE-9F4B-8890-1988502D0408}" type="pres">
      <dgm:prSet presAssocID="{4133285C-CE22-604A-ABFA-FB81DD1330E6}" presName="conn2-1" presStyleLbl="parChTrans1D2" presStyleIdx="0" presStyleCnt="2"/>
      <dgm:spPr/>
      <dgm:t>
        <a:bodyPr/>
        <a:lstStyle/>
        <a:p>
          <a:endParaRPr lang="en-GB"/>
        </a:p>
      </dgm:t>
    </dgm:pt>
    <dgm:pt modelId="{BC392E09-B590-1D47-8D87-5613B641083A}" type="pres">
      <dgm:prSet presAssocID="{4133285C-CE22-604A-ABFA-FB81DD1330E6}" presName="connTx" presStyleLbl="parChTrans1D2" presStyleIdx="0" presStyleCnt="2"/>
      <dgm:spPr/>
      <dgm:t>
        <a:bodyPr/>
        <a:lstStyle/>
        <a:p>
          <a:endParaRPr lang="en-GB"/>
        </a:p>
      </dgm:t>
    </dgm:pt>
    <dgm:pt modelId="{2DFDD7A7-2AE0-BB49-92CA-E253ECEE97B7}" type="pres">
      <dgm:prSet presAssocID="{9E0F9F9F-DF3A-0F46-90D7-DA780AD9897B}" presName="root2" presStyleCnt="0"/>
      <dgm:spPr/>
    </dgm:pt>
    <dgm:pt modelId="{6FCCF0A9-6A89-B64B-9E28-3C06D3F3B266}" type="pres">
      <dgm:prSet presAssocID="{9E0F9F9F-DF3A-0F46-90D7-DA780AD9897B}" presName="LevelTwoTextNode" presStyleLbl="node2" presStyleIdx="0" presStyleCnt="2" custLinFactNeighborY="-9937">
        <dgm:presLayoutVars>
          <dgm:chPref val="3"/>
        </dgm:presLayoutVars>
      </dgm:prSet>
      <dgm:spPr/>
      <dgm:t>
        <a:bodyPr/>
        <a:lstStyle/>
        <a:p>
          <a:endParaRPr lang="en-GB"/>
        </a:p>
      </dgm:t>
    </dgm:pt>
    <dgm:pt modelId="{0F5648F5-19D7-1F4A-A510-C7A7419971D0}" type="pres">
      <dgm:prSet presAssocID="{9E0F9F9F-DF3A-0F46-90D7-DA780AD9897B}" presName="level3hierChild" presStyleCnt="0"/>
      <dgm:spPr/>
    </dgm:pt>
    <dgm:pt modelId="{613C409C-58A7-FA47-864C-81949D5E2257}" type="pres">
      <dgm:prSet presAssocID="{FA5A69A9-17B3-7048-B929-D0A1C48DEFF5}" presName="conn2-1" presStyleLbl="parChTrans1D3" presStyleIdx="0" presStyleCnt="3"/>
      <dgm:spPr/>
      <dgm:t>
        <a:bodyPr/>
        <a:lstStyle/>
        <a:p>
          <a:endParaRPr lang="en-GB"/>
        </a:p>
      </dgm:t>
    </dgm:pt>
    <dgm:pt modelId="{49FB144F-1F18-B642-A8B0-257CFE725D90}" type="pres">
      <dgm:prSet presAssocID="{FA5A69A9-17B3-7048-B929-D0A1C48DEFF5}" presName="connTx" presStyleLbl="parChTrans1D3" presStyleIdx="0" presStyleCnt="3"/>
      <dgm:spPr/>
      <dgm:t>
        <a:bodyPr/>
        <a:lstStyle/>
        <a:p>
          <a:endParaRPr lang="en-GB"/>
        </a:p>
      </dgm:t>
    </dgm:pt>
    <dgm:pt modelId="{F6D5DBDB-E9F5-DE43-A45E-DEFD887A11B9}" type="pres">
      <dgm:prSet presAssocID="{DD0B4AF7-1EF5-A641-B67D-B34E7D08A487}" presName="root2" presStyleCnt="0"/>
      <dgm:spPr/>
    </dgm:pt>
    <dgm:pt modelId="{D73278DE-8833-C84A-870B-6693B423FB1B}" type="pres">
      <dgm:prSet presAssocID="{DD0B4AF7-1EF5-A641-B67D-B34E7D08A487}" presName="LevelTwoTextNode" presStyleLbl="node3" presStyleIdx="0" presStyleCnt="3">
        <dgm:presLayoutVars>
          <dgm:chPref val="3"/>
        </dgm:presLayoutVars>
      </dgm:prSet>
      <dgm:spPr/>
      <dgm:t>
        <a:bodyPr/>
        <a:lstStyle/>
        <a:p>
          <a:endParaRPr lang="en-GB"/>
        </a:p>
      </dgm:t>
    </dgm:pt>
    <dgm:pt modelId="{584288AB-C2C9-3C4D-AC62-B62FDBF0A2ED}" type="pres">
      <dgm:prSet presAssocID="{DD0B4AF7-1EF5-A641-B67D-B34E7D08A487}" presName="level3hierChild" presStyleCnt="0"/>
      <dgm:spPr/>
    </dgm:pt>
    <dgm:pt modelId="{920ACA3B-4925-074A-9499-24E9AB89A2E5}" type="pres">
      <dgm:prSet presAssocID="{510A9608-B6AE-4841-B1A7-CB88B7FDB98D}" presName="conn2-1" presStyleLbl="parChTrans1D3" presStyleIdx="1" presStyleCnt="3"/>
      <dgm:spPr/>
      <dgm:t>
        <a:bodyPr/>
        <a:lstStyle/>
        <a:p>
          <a:endParaRPr lang="en-GB"/>
        </a:p>
      </dgm:t>
    </dgm:pt>
    <dgm:pt modelId="{842FAACE-2D7C-CA40-8F3E-1F0D6BEE1DE9}" type="pres">
      <dgm:prSet presAssocID="{510A9608-B6AE-4841-B1A7-CB88B7FDB98D}" presName="connTx" presStyleLbl="parChTrans1D3" presStyleIdx="1" presStyleCnt="3"/>
      <dgm:spPr/>
      <dgm:t>
        <a:bodyPr/>
        <a:lstStyle/>
        <a:p>
          <a:endParaRPr lang="en-GB"/>
        </a:p>
      </dgm:t>
    </dgm:pt>
    <dgm:pt modelId="{84A82774-ED61-3545-8DD3-D9695B91A10B}" type="pres">
      <dgm:prSet presAssocID="{593DB213-255C-4545-8FCB-4919D245A4A1}" presName="root2" presStyleCnt="0"/>
      <dgm:spPr/>
    </dgm:pt>
    <dgm:pt modelId="{AF67507A-6AD2-264C-BDEE-A00786B6B9E7}" type="pres">
      <dgm:prSet presAssocID="{593DB213-255C-4545-8FCB-4919D245A4A1}" presName="LevelTwoTextNode" presStyleLbl="node3" presStyleIdx="1" presStyleCnt="3">
        <dgm:presLayoutVars>
          <dgm:chPref val="3"/>
        </dgm:presLayoutVars>
      </dgm:prSet>
      <dgm:spPr/>
      <dgm:t>
        <a:bodyPr/>
        <a:lstStyle/>
        <a:p>
          <a:endParaRPr lang="en-GB"/>
        </a:p>
      </dgm:t>
    </dgm:pt>
    <dgm:pt modelId="{9F6B9CA2-3FEF-0F4A-8BB8-5DAA67A6F2DB}" type="pres">
      <dgm:prSet presAssocID="{593DB213-255C-4545-8FCB-4919D245A4A1}" presName="level3hierChild" presStyleCnt="0"/>
      <dgm:spPr/>
    </dgm:pt>
    <dgm:pt modelId="{E725FA73-32E2-1D45-A83C-8F808E7F7F69}" type="pres">
      <dgm:prSet presAssocID="{9319AB15-DC12-8143-8F55-6C766F0AF156}" presName="conn2-1" presStyleLbl="parChTrans1D2" presStyleIdx="1" presStyleCnt="2"/>
      <dgm:spPr/>
      <dgm:t>
        <a:bodyPr/>
        <a:lstStyle/>
        <a:p>
          <a:endParaRPr lang="en-GB"/>
        </a:p>
      </dgm:t>
    </dgm:pt>
    <dgm:pt modelId="{4BCF34A5-F4BA-B44E-A98E-D573435B8A9E}" type="pres">
      <dgm:prSet presAssocID="{9319AB15-DC12-8143-8F55-6C766F0AF156}" presName="connTx" presStyleLbl="parChTrans1D2" presStyleIdx="1" presStyleCnt="2"/>
      <dgm:spPr/>
      <dgm:t>
        <a:bodyPr/>
        <a:lstStyle/>
        <a:p>
          <a:endParaRPr lang="en-GB"/>
        </a:p>
      </dgm:t>
    </dgm:pt>
    <dgm:pt modelId="{2DB1837A-FE4D-BC43-B6AF-C6587497528C}" type="pres">
      <dgm:prSet presAssocID="{D34B0FE4-0D84-8345-80FB-5A969D4256FC}" presName="root2" presStyleCnt="0"/>
      <dgm:spPr/>
    </dgm:pt>
    <dgm:pt modelId="{8D76CB56-F587-794F-A7AD-F725683C6E28}" type="pres">
      <dgm:prSet presAssocID="{D34B0FE4-0D84-8345-80FB-5A969D4256FC}" presName="LevelTwoTextNode" presStyleLbl="node2" presStyleIdx="1" presStyleCnt="2">
        <dgm:presLayoutVars>
          <dgm:chPref val="3"/>
        </dgm:presLayoutVars>
      </dgm:prSet>
      <dgm:spPr/>
      <dgm:t>
        <a:bodyPr/>
        <a:lstStyle/>
        <a:p>
          <a:endParaRPr lang="en-GB"/>
        </a:p>
      </dgm:t>
    </dgm:pt>
    <dgm:pt modelId="{4DE81D88-2288-8140-8969-F605FD43E575}" type="pres">
      <dgm:prSet presAssocID="{D34B0FE4-0D84-8345-80FB-5A969D4256FC}" presName="level3hierChild" presStyleCnt="0"/>
      <dgm:spPr/>
    </dgm:pt>
    <dgm:pt modelId="{C473DD25-2064-6546-823D-90A24F493530}" type="pres">
      <dgm:prSet presAssocID="{0FC24907-8833-0748-908D-5D81AC7DD73D}" presName="conn2-1" presStyleLbl="parChTrans1D3" presStyleIdx="2" presStyleCnt="3"/>
      <dgm:spPr/>
      <dgm:t>
        <a:bodyPr/>
        <a:lstStyle/>
        <a:p>
          <a:endParaRPr lang="en-GB"/>
        </a:p>
      </dgm:t>
    </dgm:pt>
    <dgm:pt modelId="{8723C4EC-2B00-2C44-8904-EA749CBF97D0}" type="pres">
      <dgm:prSet presAssocID="{0FC24907-8833-0748-908D-5D81AC7DD73D}" presName="connTx" presStyleLbl="parChTrans1D3" presStyleIdx="2" presStyleCnt="3"/>
      <dgm:spPr/>
      <dgm:t>
        <a:bodyPr/>
        <a:lstStyle/>
        <a:p>
          <a:endParaRPr lang="en-GB"/>
        </a:p>
      </dgm:t>
    </dgm:pt>
    <dgm:pt modelId="{7B5A1FBD-5451-6541-B0B8-B7CFD4815D7B}" type="pres">
      <dgm:prSet presAssocID="{DFB58E82-5C71-CE45-AB13-5E2BA53D1867}" presName="root2" presStyleCnt="0"/>
      <dgm:spPr/>
    </dgm:pt>
    <dgm:pt modelId="{8DC80BC3-C14B-014A-9DF8-E738C6F9FEF1}" type="pres">
      <dgm:prSet presAssocID="{DFB58E82-5C71-CE45-AB13-5E2BA53D1867}" presName="LevelTwoTextNode" presStyleLbl="node3" presStyleIdx="2" presStyleCnt="3">
        <dgm:presLayoutVars>
          <dgm:chPref val="3"/>
        </dgm:presLayoutVars>
      </dgm:prSet>
      <dgm:spPr/>
      <dgm:t>
        <a:bodyPr/>
        <a:lstStyle/>
        <a:p>
          <a:endParaRPr lang="en-GB"/>
        </a:p>
      </dgm:t>
    </dgm:pt>
    <dgm:pt modelId="{F14628C8-EB71-884C-87A8-B7AC94547B68}" type="pres">
      <dgm:prSet presAssocID="{DFB58E82-5C71-CE45-AB13-5E2BA53D1867}" presName="level3hierChild" presStyleCnt="0"/>
      <dgm:spPr/>
    </dgm:pt>
  </dgm:ptLst>
  <dgm:cxnLst>
    <dgm:cxn modelId="{55DD1C17-C502-914A-9B71-7431D10EBE3F}" type="presOf" srcId="{DD0B4AF7-1EF5-A641-B67D-B34E7D08A487}" destId="{D73278DE-8833-C84A-870B-6693B423FB1B}" srcOrd="0" destOrd="0" presId="urn:microsoft.com/office/officeart/2005/8/layout/hierarchy2"/>
    <dgm:cxn modelId="{7CE36EB7-5C58-B646-B411-CC79D081B226}" type="presOf" srcId="{D34B0FE4-0D84-8345-80FB-5A969D4256FC}" destId="{8D76CB56-F587-794F-A7AD-F725683C6E28}" srcOrd="0" destOrd="0" presId="urn:microsoft.com/office/officeart/2005/8/layout/hierarchy2"/>
    <dgm:cxn modelId="{8812F2C1-3179-5E48-9963-03F9D4E24B96}" type="presOf" srcId="{510A9608-B6AE-4841-B1A7-CB88B7FDB98D}" destId="{920ACA3B-4925-074A-9499-24E9AB89A2E5}" srcOrd="0" destOrd="0" presId="urn:microsoft.com/office/officeart/2005/8/layout/hierarchy2"/>
    <dgm:cxn modelId="{AC802305-FBA2-A440-8C72-F773FA8BC723}" type="presOf" srcId="{9319AB15-DC12-8143-8F55-6C766F0AF156}" destId="{4BCF34A5-F4BA-B44E-A98E-D573435B8A9E}" srcOrd="1" destOrd="0" presId="urn:microsoft.com/office/officeart/2005/8/layout/hierarchy2"/>
    <dgm:cxn modelId="{EAF83B8F-6123-2B47-A234-D19AADCA31EE}" srcId="{9E0F9F9F-DF3A-0F46-90D7-DA780AD9897B}" destId="{593DB213-255C-4545-8FCB-4919D245A4A1}" srcOrd="1" destOrd="0" parTransId="{510A9608-B6AE-4841-B1A7-CB88B7FDB98D}" sibTransId="{7A4FE852-9993-EA4B-BC2A-2EE01D801949}"/>
    <dgm:cxn modelId="{FAA7BB3E-1FC6-5346-BE33-346AF40E8D52}" type="presOf" srcId="{4133285C-CE22-604A-ABFA-FB81DD1330E6}" destId="{BC392E09-B590-1D47-8D87-5613B641083A}" srcOrd="1" destOrd="0" presId="urn:microsoft.com/office/officeart/2005/8/layout/hierarchy2"/>
    <dgm:cxn modelId="{6ADD5D9C-2432-3349-BB61-6FCA2F09B59E}" type="presOf" srcId="{3851BCCE-63D0-0640-B6DC-FEDE96E7D72D}" destId="{B10EDAB6-26CF-4B4A-AC83-4C0D2CD3A583}" srcOrd="0" destOrd="0" presId="urn:microsoft.com/office/officeart/2005/8/layout/hierarchy2"/>
    <dgm:cxn modelId="{F19CBF63-1A56-CC41-A0D4-03F9EC40C04D}" type="presOf" srcId="{FA5A69A9-17B3-7048-B929-D0A1C48DEFF5}" destId="{613C409C-58A7-FA47-864C-81949D5E2257}" srcOrd="0" destOrd="0" presId="urn:microsoft.com/office/officeart/2005/8/layout/hierarchy2"/>
    <dgm:cxn modelId="{357AE5AA-248B-A341-9546-47FEBBA64C8C}" type="presOf" srcId="{510A9608-B6AE-4841-B1A7-CB88B7FDB98D}" destId="{842FAACE-2D7C-CA40-8F3E-1F0D6BEE1DE9}" srcOrd="1" destOrd="0" presId="urn:microsoft.com/office/officeart/2005/8/layout/hierarchy2"/>
    <dgm:cxn modelId="{28324781-23EA-5844-BF1D-BA4E232687C7}" type="presOf" srcId="{B0767BA1-4B09-4949-B644-F4F8F792EAAC}" destId="{1792498D-85C6-0349-A839-909EEF1F2DA9}" srcOrd="0" destOrd="0" presId="urn:microsoft.com/office/officeart/2005/8/layout/hierarchy2"/>
    <dgm:cxn modelId="{09FB0E57-3AA0-F348-9FA9-05C96FF4775F}" type="presOf" srcId="{593DB213-255C-4545-8FCB-4919D245A4A1}" destId="{AF67507A-6AD2-264C-BDEE-A00786B6B9E7}" srcOrd="0" destOrd="0" presId="urn:microsoft.com/office/officeart/2005/8/layout/hierarchy2"/>
    <dgm:cxn modelId="{B0195328-F8FC-DD47-953D-94753EC3EFB4}" type="presOf" srcId="{0FC24907-8833-0748-908D-5D81AC7DD73D}" destId="{C473DD25-2064-6546-823D-90A24F493530}" srcOrd="0" destOrd="0" presId="urn:microsoft.com/office/officeart/2005/8/layout/hierarchy2"/>
    <dgm:cxn modelId="{BA38E33F-9626-6443-BC40-430CB4E83A22}" srcId="{9E0F9F9F-DF3A-0F46-90D7-DA780AD9897B}" destId="{DD0B4AF7-1EF5-A641-B67D-B34E7D08A487}" srcOrd="0" destOrd="0" parTransId="{FA5A69A9-17B3-7048-B929-D0A1C48DEFF5}" sibTransId="{AD5446CF-316E-8D4A-A4EB-3EF0AF307885}"/>
    <dgm:cxn modelId="{41FF711A-E2EB-4C4F-996B-166093387BC3}" type="presOf" srcId="{0FC24907-8833-0748-908D-5D81AC7DD73D}" destId="{8723C4EC-2B00-2C44-8904-EA749CBF97D0}" srcOrd="1" destOrd="0" presId="urn:microsoft.com/office/officeart/2005/8/layout/hierarchy2"/>
    <dgm:cxn modelId="{340EB9B8-4A21-794A-9726-A6A394E0F575}" srcId="{3851BCCE-63D0-0640-B6DC-FEDE96E7D72D}" destId="{9E0F9F9F-DF3A-0F46-90D7-DA780AD9897B}" srcOrd="0" destOrd="0" parTransId="{4133285C-CE22-604A-ABFA-FB81DD1330E6}" sibTransId="{2639AB19-8511-5D41-ACCA-CC70C73AD460}"/>
    <dgm:cxn modelId="{12767C43-EADA-DD40-A749-10D0865D5809}" type="presOf" srcId="{4133285C-CE22-604A-ABFA-FB81DD1330E6}" destId="{CAD75CD3-2FFE-9F4B-8890-1988502D0408}" srcOrd="0" destOrd="0" presId="urn:microsoft.com/office/officeart/2005/8/layout/hierarchy2"/>
    <dgm:cxn modelId="{67CA2605-DF5E-2E48-BE01-5FBFAE5FFA45}" type="presOf" srcId="{9319AB15-DC12-8143-8F55-6C766F0AF156}" destId="{E725FA73-32E2-1D45-A83C-8F808E7F7F69}" srcOrd="0" destOrd="0" presId="urn:microsoft.com/office/officeart/2005/8/layout/hierarchy2"/>
    <dgm:cxn modelId="{6D08F2C9-16AF-504A-8D76-A1863CF82EA4}" srcId="{B0767BA1-4B09-4949-B644-F4F8F792EAAC}" destId="{3851BCCE-63D0-0640-B6DC-FEDE96E7D72D}" srcOrd="0" destOrd="0" parTransId="{76BEF471-E10E-7043-81C2-8F5091F11002}" sibTransId="{FA80E64B-51F5-064E-BD0E-080B0F4199E3}"/>
    <dgm:cxn modelId="{60D16F1A-B4EE-FC4B-872E-64CB9A7C33F0}" type="presOf" srcId="{9E0F9F9F-DF3A-0F46-90D7-DA780AD9897B}" destId="{6FCCF0A9-6A89-B64B-9E28-3C06D3F3B266}" srcOrd="0" destOrd="0" presId="urn:microsoft.com/office/officeart/2005/8/layout/hierarchy2"/>
    <dgm:cxn modelId="{66A58284-0E80-E74C-8E11-36D3242D1CFF}" type="presOf" srcId="{DFB58E82-5C71-CE45-AB13-5E2BA53D1867}" destId="{8DC80BC3-C14B-014A-9DF8-E738C6F9FEF1}" srcOrd="0" destOrd="0" presId="urn:microsoft.com/office/officeart/2005/8/layout/hierarchy2"/>
    <dgm:cxn modelId="{84645E88-7A7D-4B4E-BCC8-D868D561841E}" srcId="{D34B0FE4-0D84-8345-80FB-5A969D4256FC}" destId="{DFB58E82-5C71-CE45-AB13-5E2BA53D1867}" srcOrd="0" destOrd="0" parTransId="{0FC24907-8833-0748-908D-5D81AC7DD73D}" sibTransId="{AA294A52-4C06-2043-A440-7861FC1233AF}"/>
    <dgm:cxn modelId="{1D8F0CCF-93D3-364F-8873-B0279484A4B1}" type="presOf" srcId="{FA5A69A9-17B3-7048-B929-D0A1C48DEFF5}" destId="{49FB144F-1F18-B642-A8B0-257CFE725D90}" srcOrd="1" destOrd="0" presId="urn:microsoft.com/office/officeart/2005/8/layout/hierarchy2"/>
    <dgm:cxn modelId="{77DBF5DB-2D8C-B14D-B374-087B11C61A55}" srcId="{3851BCCE-63D0-0640-B6DC-FEDE96E7D72D}" destId="{D34B0FE4-0D84-8345-80FB-5A969D4256FC}" srcOrd="1" destOrd="0" parTransId="{9319AB15-DC12-8143-8F55-6C766F0AF156}" sibTransId="{A6F5750B-3A57-B542-A748-597AC534E026}"/>
    <dgm:cxn modelId="{CE680CD8-8C4F-0540-AD5B-2177B71935D6}" type="presParOf" srcId="{1792498D-85C6-0349-A839-909EEF1F2DA9}" destId="{B0521338-C1F5-DB43-9140-55A41C941294}" srcOrd="0" destOrd="0" presId="urn:microsoft.com/office/officeart/2005/8/layout/hierarchy2"/>
    <dgm:cxn modelId="{0DFC47CB-BCE1-2744-8AC5-31E9A23D2E59}" type="presParOf" srcId="{B0521338-C1F5-DB43-9140-55A41C941294}" destId="{B10EDAB6-26CF-4B4A-AC83-4C0D2CD3A583}" srcOrd="0" destOrd="0" presId="urn:microsoft.com/office/officeart/2005/8/layout/hierarchy2"/>
    <dgm:cxn modelId="{C2D0DC27-D152-514A-9060-4FECF514D60D}" type="presParOf" srcId="{B0521338-C1F5-DB43-9140-55A41C941294}" destId="{A0AB8415-C55A-B842-A9B6-DA608AA487D9}" srcOrd="1" destOrd="0" presId="urn:microsoft.com/office/officeart/2005/8/layout/hierarchy2"/>
    <dgm:cxn modelId="{030D9456-924B-2048-A33C-95056F6043F5}" type="presParOf" srcId="{A0AB8415-C55A-B842-A9B6-DA608AA487D9}" destId="{CAD75CD3-2FFE-9F4B-8890-1988502D0408}" srcOrd="0" destOrd="0" presId="urn:microsoft.com/office/officeart/2005/8/layout/hierarchy2"/>
    <dgm:cxn modelId="{D66FFD47-832D-CC4C-9434-2D39A91385CC}" type="presParOf" srcId="{CAD75CD3-2FFE-9F4B-8890-1988502D0408}" destId="{BC392E09-B590-1D47-8D87-5613B641083A}" srcOrd="0" destOrd="0" presId="urn:microsoft.com/office/officeart/2005/8/layout/hierarchy2"/>
    <dgm:cxn modelId="{D8D21A14-CD79-E643-BD48-E56234C31540}" type="presParOf" srcId="{A0AB8415-C55A-B842-A9B6-DA608AA487D9}" destId="{2DFDD7A7-2AE0-BB49-92CA-E253ECEE97B7}" srcOrd="1" destOrd="0" presId="urn:microsoft.com/office/officeart/2005/8/layout/hierarchy2"/>
    <dgm:cxn modelId="{5263B1CC-04B1-3849-B45C-8D480B54301F}" type="presParOf" srcId="{2DFDD7A7-2AE0-BB49-92CA-E253ECEE97B7}" destId="{6FCCF0A9-6A89-B64B-9E28-3C06D3F3B266}" srcOrd="0" destOrd="0" presId="urn:microsoft.com/office/officeart/2005/8/layout/hierarchy2"/>
    <dgm:cxn modelId="{E4318729-32AE-C849-B0D7-D928D670F440}" type="presParOf" srcId="{2DFDD7A7-2AE0-BB49-92CA-E253ECEE97B7}" destId="{0F5648F5-19D7-1F4A-A510-C7A7419971D0}" srcOrd="1" destOrd="0" presId="urn:microsoft.com/office/officeart/2005/8/layout/hierarchy2"/>
    <dgm:cxn modelId="{502375BB-04D0-8241-B593-B770BCC00ECF}" type="presParOf" srcId="{0F5648F5-19D7-1F4A-A510-C7A7419971D0}" destId="{613C409C-58A7-FA47-864C-81949D5E2257}" srcOrd="0" destOrd="0" presId="urn:microsoft.com/office/officeart/2005/8/layout/hierarchy2"/>
    <dgm:cxn modelId="{D00182E5-DA03-B14E-870B-221E3481CCE9}" type="presParOf" srcId="{613C409C-58A7-FA47-864C-81949D5E2257}" destId="{49FB144F-1F18-B642-A8B0-257CFE725D90}" srcOrd="0" destOrd="0" presId="urn:microsoft.com/office/officeart/2005/8/layout/hierarchy2"/>
    <dgm:cxn modelId="{CF08B724-ED3E-E64B-9C8E-AC7FEB5C726F}" type="presParOf" srcId="{0F5648F5-19D7-1F4A-A510-C7A7419971D0}" destId="{F6D5DBDB-E9F5-DE43-A45E-DEFD887A11B9}" srcOrd="1" destOrd="0" presId="urn:microsoft.com/office/officeart/2005/8/layout/hierarchy2"/>
    <dgm:cxn modelId="{7907B244-BFEB-C942-8A34-67617DDFE120}" type="presParOf" srcId="{F6D5DBDB-E9F5-DE43-A45E-DEFD887A11B9}" destId="{D73278DE-8833-C84A-870B-6693B423FB1B}" srcOrd="0" destOrd="0" presId="urn:microsoft.com/office/officeart/2005/8/layout/hierarchy2"/>
    <dgm:cxn modelId="{DCDAF53E-A6A7-C142-89C8-02CC68CDC484}" type="presParOf" srcId="{F6D5DBDB-E9F5-DE43-A45E-DEFD887A11B9}" destId="{584288AB-C2C9-3C4D-AC62-B62FDBF0A2ED}" srcOrd="1" destOrd="0" presId="urn:microsoft.com/office/officeart/2005/8/layout/hierarchy2"/>
    <dgm:cxn modelId="{4B7A63B7-ADF1-CA4E-8A25-E31F7F8894E6}" type="presParOf" srcId="{0F5648F5-19D7-1F4A-A510-C7A7419971D0}" destId="{920ACA3B-4925-074A-9499-24E9AB89A2E5}" srcOrd="2" destOrd="0" presId="urn:microsoft.com/office/officeart/2005/8/layout/hierarchy2"/>
    <dgm:cxn modelId="{E9E3CA04-96A9-3D4F-9AF6-071A0F1CF01B}" type="presParOf" srcId="{920ACA3B-4925-074A-9499-24E9AB89A2E5}" destId="{842FAACE-2D7C-CA40-8F3E-1F0D6BEE1DE9}" srcOrd="0" destOrd="0" presId="urn:microsoft.com/office/officeart/2005/8/layout/hierarchy2"/>
    <dgm:cxn modelId="{A312C524-8634-FD49-93EF-C723FD9AF21C}" type="presParOf" srcId="{0F5648F5-19D7-1F4A-A510-C7A7419971D0}" destId="{84A82774-ED61-3545-8DD3-D9695B91A10B}" srcOrd="3" destOrd="0" presId="urn:microsoft.com/office/officeart/2005/8/layout/hierarchy2"/>
    <dgm:cxn modelId="{C9F51250-2097-8E44-BABD-866C24E71ED1}" type="presParOf" srcId="{84A82774-ED61-3545-8DD3-D9695B91A10B}" destId="{AF67507A-6AD2-264C-BDEE-A00786B6B9E7}" srcOrd="0" destOrd="0" presId="urn:microsoft.com/office/officeart/2005/8/layout/hierarchy2"/>
    <dgm:cxn modelId="{7BCE8D24-0558-374B-B97D-551FDED01A43}" type="presParOf" srcId="{84A82774-ED61-3545-8DD3-D9695B91A10B}" destId="{9F6B9CA2-3FEF-0F4A-8BB8-5DAA67A6F2DB}" srcOrd="1" destOrd="0" presId="urn:microsoft.com/office/officeart/2005/8/layout/hierarchy2"/>
    <dgm:cxn modelId="{8FCB5C82-F8CE-C847-9141-4467AB59681E}" type="presParOf" srcId="{A0AB8415-C55A-B842-A9B6-DA608AA487D9}" destId="{E725FA73-32E2-1D45-A83C-8F808E7F7F69}" srcOrd="2" destOrd="0" presId="urn:microsoft.com/office/officeart/2005/8/layout/hierarchy2"/>
    <dgm:cxn modelId="{91833FB7-1796-864C-9C11-6B43BF515064}" type="presParOf" srcId="{E725FA73-32E2-1D45-A83C-8F808E7F7F69}" destId="{4BCF34A5-F4BA-B44E-A98E-D573435B8A9E}" srcOrd="0" destOrd="0" presId="urn:microsoft.com/office/officeart/2005/8/layout/hierarchy2"/>
    <dgm:cxn modelId="{67DCD086-A75F-5244-8D1B-7A122E4881DA}" type="presParOf" srcId="{A0AB8415-C55A-B842-A9B6-DA608AA487D9}" destId="{2DB1837A-FE4D-BC43-B6AF-C6587497528C}" srcOrd="3" destOrd="0" presId="urn:microsoft.com/office/officeart/2005/8/layout/hierarchy2"/>
    <dgm:cxn modelId="{3E4C8309-EA3D-A04D-B8B1-446C95BA7823}" type="presParOf" srcId="{2DB1837A-FE4D-BC43-B6AF-C6587497528C}" destId="{8D76CB56-F587-794F-A7AD-F725683C6E28}" srcOrd="0" destOrd="0" presId="urn:microsoft.com/office/officeart/2005/8/layout/hierarchy2"/>
    <dgm:cxn modelId="{0DA50AD2-D175-D64C-88A8-995245EFA329}" type="presParOf" srcId="{2DB1837A-FE4D-BC43-B6AF-C6587497528C}" destId="{4DE81D88-2288-8140-8969-F605FD43E575}" srcOrd="1" destOrd="0" presId="urn:microsoft.com/office/officeart/2005/8/layout/hierarchy2"/>
    <dgm:cxn modelId="{E2D2FE83-BF47-544E-A60B-308826D8C814}" type="presParOf" srcId="{4DE81D88-2288-8140-8969-F605FD43E575}" destId="{C473DD25-2064-6546-823D-90A24F493530}" srcOrd="0" destOrd="0" presId="urn:microsoft.com/office/officeart/2005/8/layout/hierarchy2"/>
    <dgm:cxn modelId="{C5AEB297-0928-CC4B-A3F5-8AD9C898E2EE}" type="presParOf" srcId="{C473DD25-2064-6546-823D-90A24F493530}" destId="{8723C4EC-2B00-2C44-8904-EA749CBF97D0}" srcOrd="0" destOrd="0" presId="urn:microsoft.com/office/officeart/2005/8/layout/hierarchy2"/>
    <dgm:cxn modelId="{BBB72245-E113-584C-8E82-959F2D7DF2B4}" type="presParOf" srcId="{4DE81D88-2288-8140-8969-F605FD43E575}" destId="{7B5A1FBD-5451-6541-B0B8-B7CFD4815D7B}" srcOrd="1" destOrd="0" presId="urn:microsoft.com/office/officeart/2005/8/layout/hierarchy2"/>
    <dgm:cxn modelId="{63C4B8F1-C2EB-4148-9DDB-2C8C2BBD1CE4}" type="presParOf" srcId="{7B5A1FBD-5451-6541-B0B8-B7CFD4815D7B}" destId="{8DC80BC3-C14B-014A-9DF8-E738C6F9FEF1}" srcOrd="0" destOrd="0" presId="urn:microsoft.com/office/officeart/2005/8/layout/hierarchy2"/>
    <dgm:cxn modelId="{46FA2F47-5DD1-AF4F-A987-CB405A643D1B}" type="presParOf" srcId="{7B5A1FBD-5451-6541-B0B8-B7CFD4815D7B}" destId="{F14628C8-EB71-884C-87A8-B7AC94547B68}"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8846143-1F82-8D4E-8D61-5DA1B37719A3}" type="doc">
      <dgm:prSet loTypeId="urn:microsoft.com/office/officeart/2005/8/layout/matrix1" loCatId="" qsTypeId="urn:microsoft.com/office/officeart/2005/8/quickstyle/simple1" qsCatId="simple" csTypeId="urn:microsoft.com/office/officeart/2005/8/colors/accent1_2" csCatId="accent1" phldr="1"/>
      <dgm:spPr/>
      <dgm:t>
        <a:bodyPr/>
        <a:lstStyle/>
        <a:p>
          <a:endParaRPr lang="en-GB"/>
        </a:p>
      </dgm:t>
    </dgm:pt>
    <dgm:pt modelId="{65AD413B-3738-F44B-9C20-ECFEBD124912}">
      <dgm:prSet phldrT="[Text]" custT="1"/>
      <dgm:spPr/>
      <dgm:t>
        <a:bodyPr/>
        <a:lstStyle/>
        <a:p>
          <a:pPr algn="ctr">
            <a:lnSpc>
              <a:spcPct val="90000"/>
            </a:lnSpc>
          </a:pPr>
          <a:r>
            <a:rPr lang="en-GB" sz="2400" b="1" dirty="0">
              <a:solidFill>
                <a:srgbClr val="FF0000"/>
              </a:solidFill>
              <a:latin typeface="Arial Black" panose="020B0A04020102020204" pitchFamily="34" charset="0"/>
            </a:rPr>
            <a:t>EMOTION</a:t>
          </a:r>
        </a:p>
        <a:p>
          <a:pPr algn="l">
            <a:lnSpc>
              <a:spcPct val="150000"/>
            </a:lnSpc>
          </a:pPr>
          <a:r>
            <a:rPr lang="en-US" sz="1600" dirty="0">
              <a:latin typeface="Arial" panose="020B0604020202020204" pitchFamily="34" charset="0"/>
              <a:cs typeface="Arial" panose="020B0604020202020204" pitchFamily="34" charset="0"/>
            </a:rPr>
            <a:t>Often the way we are emotionally makes it difficult to interpret the message, so this prevents effective communication.</a:t>
          </a:r>
          <a:endParaRPr lang="en-GB" sz="1600" dirty="0"/>
        </a:p>
      </dgm:t>
    </dgm:pt>
    <dgm:pt modelId="{B88E25A1-628A-2649-9232-E9A76C8D3371}" type="parTrans" cxnId="{79C3F906-94B3-FD49-A6C9-3FA989A81B33}">
      <dgm:prSet/>
      <dgm:spPr/>
      <dgm:t>
        <a:bodyPr/>
        <a:lstStyle/>
        <a:p>
          <a:endParaRPr lang="en-GB"/>
        </a:p>
      </dgm:t>
    </dgm:pt>
    <dgm:pt modelId="{963F4D60-ADAC-6240-A77E-6B1430DDE902}" type="sibTrans" cxnId="{79C3F906-94B3-FD49-A6C9-3FA989A81B33}">
      <dgm:prSet/>
      <dgm:spPr/>
      <dgm:t>
        <a:bodyPr/>
        <a:lstStyle/>
        <a:p>
          <a:endParaRPr lang="en-GB"/>
        </a:p>
      </dgm:t>
    </dgm:pt>
    <dgm:pt modelId="{64A7E4E9-41A2-6145-9CE9-42DA871A8979}">
      <dgm:prSet phldrT="[Text]" custT="1"/>
      <dgm:spPr/>
      <dgm:t>
        <a:bodyPr/>
        <a:lstStyle/>
        <a:p>
          <a:pPr algn="ctr">
            <a:lnSpc>
              <a:spcPct val="90000"/>
            </a:lnSpc>
          </a:pPr>
          <a:r>
            <a:rPr lang="en-GB" sz="2400" b="1" dirty="0">
              <a:solidFill>
                <a:srgbClr val="FF0000"/>
              </a:solidFill>
              <a:latin typeface="Arial Black" panose="020B0A04020102020204" pitchFamily="34" charset="0"/>
              <a:cs typeface="Arial" panose="020B0604020202020204" pitchFamily="34" charset="0"/>
            </a:rPr>
            <a:t>INFORMATION OVERLOAD</a:t>
          </a:r>
        </a:p>
        <a:p>
          <a:pPr algn="ctr">
            <a:lnSpc>
              <a:spcPct val="90000"/>
            </a:lnSpc>
          </a:pPr>
          <a:endParaRPr lang="en-GB" sz="1600" dirty="0">
            <a:latin typeface="Arial" panose="020B0604020202020204" pitchFamily="34" charset="0"/>
            <a:cs typeface="Arial" panose="020B0604020202020204" pitchFamily="34" charset="0"/>
          </a:endParaRPr>
        </a:p>
        <a:p>
          <a:pPr algn="l">
            <a:lnSpc>
              <a:spcPct val="150000"/>
            </a:lnSpc>
          </a:pPr>
          <a:r>
            <a:rPr lang="en-US" sz="1600" dirty="0">
              <a:latin typeface="Arial" panose="020B0604020202020204" pitchFamily="34" charset="0"/>
              <a:cs typeface="Arial" panose="020B0604020202020204" pitchFamily="34" charset="0"/>
            </a:rPr>
            <a:t>Our physical and mental condition, or if we are taking some medications, affect our ability to process information.</a:t>
          </a:r>
          <a:r>
            <a:rPr lang="en-GB" sz="1600" dirty="0">
              <a:latin typeface="Arial" panose="020B0604020202020204" pitchFamily="34" charset="0"/>
              <a:cs typeface="Arial" panose="020B0604020202020204" pitchFamily="34" charset="0"/>
            </a:rPr>
            <a:t>  </a:t>
          </a:r>
        </a:p>
      </dgm:t>
    </dgm:pt>
    <dgm:pt modelId="{5B2265F4-E250-174D-B3CC-0DCCC7D83F8B}" type="parTrans" cxnId="{C77203EC-BBB1-CD41-8C2B-847C0BD07A48}">
      <dgm:prSet/>
      <dgm:spPr/>
      <dgm:t>
        <a:bodyPr/>
        <a:lstStyle/>
        <a:p>
          <a:endParaRPr lang="en-GB"/>
        </a:p>
      </dgm:t>
    </dgm:pt>
    <dgm:pt modelId="{14EAA8CA-B6A3-5B48-BA15-5DADD5793AD8}" type="sibTrans" cxnId="{C77203EC-BBB1-CD41-8C2B-847C0BD07A48}">
      <dgm:prSet/>
      <dgm:spPr/>
      <dgm:t>
        <a:bodyPr/>
        <a:lstStyle/>
        <a:p>
          <a:endParaRPr lang="en-GB"/>
        </a:p>
      </dgm:t>
    </dgm:pt>
    <dgm:pt modelId="{116AFBA7-14B9-F744-9431-50D249D960D7}">
      <dgm:prSet phldrT="[Text]" custT="1"/>
      <dgm:spPr/>
      <dgm:t>
        <a:bodyPr/>
        <a:lstStyle/>
        <a:p>
          <a:r>
            <a:rPr lang="en-GB" sz="1600" b="1" dirty="0">
              <a:solidFill>
                <a:srgbClr val="FF0000"/>
              </a:solidFill>
              <a:latin typeface="Arial Black" panose="020B0A04020102020204" pitchFamily="34" charset="0"/>
              <a:cs typeface="Arial" panose="020B0604020202020204" pitchFamily="34" charset="0"/>
            </a:rPr>
            <a:t>LANGUAGE</a:t>
          </a:r>
          <a:r>
            <a:rPr lang="en-US" sz="1600" b="1" dirty="0">
              <a:solidFill>
                <a:srgbClr val="FF0000"/>
              </a:solidFill>
              <a:latin typeface="Arial" panose="020B0604020202020204" pitchFamily="34" charset="0"/>
              <a:cs typeface="Arial" panose="020B0604020202020204" pitchFamily="34" charset="0"/>
            </a:rPr>
            <a:t> </a:t>
          </a:r>
        </a:p>
        <a:p>
          <a:r>
            <a:rPr lang="en-US" sz="1600" dirty="0">
              <a:latin typeface="Arial" panose="020B0604020202020204" pitchFamily="34" charset="0"/>
              <a:cs typeface="Arial" panose="020B0604020202020204" pitchFamily="34" charset="0"/>
            </a:rPr>
            <a:t>is important to have someone with certain varied communication skills in English or different languages.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According to the Mental Capability Act of 2005 it is very important to ensure that translation services are made available to those with English as an additional language.</a:t>
          </a:r>
          <a:r>
            <a:rPr lang="en-GB" sz="1600" dirty="0">
              <a:latin typeface="Arial" panose="020B0604020202020204" pitchFamily="34" charset="0"/>
              <a:cs typeface="Arial" panose="020B0604020202020204" pitchFamily="34" charset="0"/>
            </a:rPr>
            <a:t>  </a:t>
          </a:r>
        </a:p>
      </dgm:t>
    </dgm:pt>
    <dgm:pt modelId="{40AB5198-09D4-6A49-A685-297F87B72CAC}" type="sibTrans" cxnId="{1F028413-D549-D441-AD5C-09A80718DCEA}">
      <dgm:prSet/>
      <dgm:spPr/>
      <dgm:t>
        <a:bodyPr/>
        <a:lstStyle/>
        <a:p>
          <a:endParaRPr lang="en-GB"/>
        </a:p>
      </dgm:t>
    </dgm:pt>
    <dgm:pt modelId="{24A8EA84-BAB9-804D-90C5-643EA6D197B7}" type="parTrans" cxnId="{1F028413-D549-D441-AD5C-09A80718DCEA}">
      <dgm:prSet/>
      <dgm:spPr/>
      <dgm:t>
        <a:bodyPr/>
        <a:lstStyle/>
        <a:p>
          <a:endParaRPr lang="en-GB"/>
        </a:p>
      </dgm:t>
    </dgm:pt>
    <dgm:pt modelId="{33A2B75F-E272-9946-B7AE-8C5ECDC0A371}">
      <dgm:prSet phldrT="[Text]" phldr="1"/>
      <dgm:spPr/>
      <dgm:t>
        <a:bodyPr/>
        <a:lstStyle/>
        <a:p>
          <a:endParaRPr lang="en-GB" dirty="0"/>
        </a:p>
      </dgm:t>
    </dgm:pt>
    <dgm:pt modelId="{AFBF15F1-AF0D-7942-8130-770629A5FC08}" type="sibTrans" cxnId="{3A2E5EFC-A47E-5B4B-9701-C5F6892EB15A}">
      <dgm:prSet/>
      <dgm:spPr/>
      <dgm:t>
        <a:bodyPr/>
        <a:lstStyle/>
        <a:p>
          <a:endParaRPr lang="en-GB"/>
        </a:p>
      </dgm:t>
    </dgm:pt>
    <dgm:pt modelId="{878B03B7-C6F7-0946-9F7E-A97B137F7D58}" type="parTrans" cxnId="{3A2E5EFC-A47E-5B4B-9701-C5F6892EB15A}">
      <dgm:prSet/>
      <dgm:spPr/>
      <dgm:t>
        <a:bodyPr/>
        <a:lstStyle/>
        <a:p>
          <a:endParaRPr lang="en-GB"/>
        </a:p>
      </dgm:t>
    </dgm:pt>
    <dgm:pt modelId="{ABC87389-BA40-5244-A5DA-144800661455}" type="pres">
      <dgm:prSet presAssocID="{F8846143-1F82-8D4E-8D61-5DA1B37719A3}" presName="diagram" presStyleCnt="0">
        <dgm:presLayoutVars>
          <dgm:chMax val="1"/>
          <dgm:dir/>
          <dgm:animLvl val="ctr"/>
          <dgm:resizeHandles val="exact"/>
        </dgm:presLayoutVars>
      </dgm:prSet>
      <dgm:spPr/>
      <dgm:t>
        <a:bodyPr/>
        <a:lstStyle/>
        <a:p>
          <a:endParaRPr lang="en-GB"/>
        </a:p>
      </dgm:t>
    </dgm:pt>
    <dgm:pt modelId="{251625A4-D968-CF4A-A23D-0AD3A78D1A57}" type="pres">
      <dgm:prSet presAssocID="{F8846143-1F82-8D4E-8D61-5DA1B37719A3}" presName="matrix" presStyleCnt="0"/>
      <dgm:spPr/>
    </dgm:pt>
    <dgm:pt modelId="{52592BB0-ED22-BB4C-8BA9-451755E5F250}" type="pres">
      <dgm:prSet presAssocID="{F8846143-1F82-8D4E-8D61-5DA1B37719A3}" presName="tile1" presStyleLbl="node1" presStyleIdx="0" presStyleCnt="4" custLinFactNeighborX="-11076" custLinFactNeighborY="-3728"/>
      <dgm:spPr/>
      <dgm:t>
        <a:bodyPr/>
        <a:lstStyle/>
        <a:p>
          <a:endParaRPr lang="en-GB"/>
        </a:p>
      </dgm:t>
    </dgm:pt>
    <dgm:pt modelId="{39A6953A-D500-B042-9DC3-C6A524B1205A}" type="pres">
      <dgm:prSet presAssocID="{F8846143-1F82-8D4E-8D61-5DA1B37719A3}" presName="tile1text" presStyleLbl="node1" presStyleIdx="0" presStyleCnt="4">
        <dgm:presLayoutVars>
          <dgm:chMax val="0"/>
          <dgm:chPref val="0"/>
          <dgm:bulletEnabled val="1"/>
        </dgm:presLayoutVars>
      </dgm:prSet>
      <dgm:spPr/>
      <dgm:t>
        <a:bodyPr/>
        <a:lstStyle/>
        <a:p>
          <a:endParaRPr lang="en-GB"/>
        </a:p>
      </dgm:t>
    </dgm:pt>
    <dgm:pt modelId="{94A59005-0EDC-844B-A084-2C7308BB9603}" type="pres">
      <dgm:prSet presAssocID="{F8846143-1F82-8D4E-8D61-5DA1B37719A3}" presName="tile2" presStyleLbl="node1" presStyleIdx="1" presStyleCnt="4"/>
      <dgm:spPr/>
      <dgm:t>
        <a:bodyPr/>
        <a:lstStyle/>
        <a:p>
          <a:endParaRPr lang="en-GB"/>
        </a:p>
      </dgm:t>
    </dgm:pt>
    <dgm:pt modelId="{699ECEC3-6627-EE48-A5C9-79680588CEB5}" type="pres">
      <dgm:prSet presAssocID="{F8846143-1F82-8D4E-8D61-5DA1B37719A3}" presName="tile2text" presStyleLbl="node1" presStyleIdx="1" presStyleCnt="4">
        <dgm:presLayoutVars>
          <dgm:chMax val="0"/>
          <dgm:chPref val="0"/>
          <dgm:bulletEnabled val="1"/>
        </dgm:presLayoutVars>
      </dgm:prSet>
      <dgm:spPr/>
      <dgm:t>
        <a:bodyPr/>
        <a:lstStyle/>
        <a:p>
          <a:endParaRPr lang="en-GB"/>
        </a:p>
      </dgm:t>
    </dgm:pt>
    <dgm:pt modelId="{DDFC12F6-C2A3-564B-BCD4-951ED9DA3176}" type="pres">
      <dgm:prSet presAssocID="{F8846143-1F82-8D4E-8D61-5DA1B37719A3}" presName="tile3" presStyleLbl="node1" presStyleIdx="2" presStyleCnt="4" custLinFactNeighborX="-28982" custLinFactNeighborY="72606"/>
      <dgm:spPr/>
      <dgm:t>
        <a:bodyPr/>
        <a:lstStyle/>
        <a:p>
          <a:endParaRPr lang="en-GB"/>
        </a:p>
      </dgm:t>
    </dgm:pt>
    <dgm:pt modelId="{ED7F9355-3ACF-B94B-92FC-3E7E63FCD6E0}" type="pres">
      <dgm:prSet presAssocID="{F8846143-1F82-8D4E-8D61-5DA1B37719A3}" presName="tile3text" presStyleLbl="node1" presStyleIdx="2" presStyleCnt="4">
        <dgm:presLayoutVars>
          <dgm:chMax val="0"/>
          <dgm:chPref val="0"/>
          <dgm:bulletEnabled val="1"/>
        </dgm:presLayoutVars>
      </dgm:prSet>
      <dgm:spPr/>
      <dgm:t>
        <a:bodyPr/>
        <a:lstStyle/>
        <a:p>
          <a:endParaRPr lang="en-GB"/>
        </a:p>
      </dgm:t>
    </dgm:pt>
    <dgm:pt modelId="{7C52B391-99AB-E34D-A446-EEC91CE4DE52}" type="pres">
      <dgm:prSet presAssocID="{F8846143-1F82-8D4E-8D61-5DA1B37719A3}" presName="tile4" presStyleLbl="node1" presStyleIdx="3" presStyleCnt="4" custLinFactNeighborX="0" custLinFactNeighborY="0"/>
      <dgm:spPr/>
    </dgm:pt>
    <dgm:pt modelId="{F3F629D4-6D73-734F-A272-275F08991DDB}" type="pres">
      <dgm:prSet presAssocID="{F8846143-1F82-8D4E-8D61-5DA1B37719A3}" presName="tile4text" presStyleLbl="node1" presStyleIdx="3" presStyleCnt="4">
        <dgm:presLayoutVars>
          <dgm:chMax val="0"/>
          <dgm:chPref val="0"/>
          <dgm:bulletEnabled val="1"/>
        </dgm:presLayoutVars>
      </dgm:prSet>
      <dgm:spPr/>
    </dgm:pt>
    <dgm:pt modelId="{6125F600-F99D-D147-892E-03DDA9E87ED9}" type="pres">
      <dgm:prSet presAssocID="{F8846143-1F82-8D4E-8D61-5DA1B37719A3}" presName="centerTile" presStyleLbl="fgShp" presStyleIdx="0" presStyleCnt="1" custFlipVert="0" custFlipHor="0" custScaleX="53359" custScaleY="17065" custLinFactX="34338" custLinFactY="100000" custLinFactNeighborX="100000" custLinFactNeighborY="120136">
        <dgm:presLayoutVars>
          <dgm:chMax val="0"/>
          <dgm:chPref val="0"/>
        </dgm:presLayoutVars>
      </dgm:prSet>
      <dgm:spPr/>
      <dgm:t>
        <a:bodyPr/>
        <a:lstStyle/>
        <a:p>
          <a:endParaRPr lang="en-GB"/>
        </a:p>
      </dgm:t>
    </dgm:pt>
  </dgm:ptLst>
  <dgm:cxnLst>
    <dgm:cxn modelId="{79C3F906-94B3-FD49-A6C9-3FA989A81B33}" srcId="{33A2B75F-E272-9946-B7AE-8C5ECDC0A371}" destId="{65AD413B-3738-F44B-9C20-ECFEBD124912}" srcOrd="0" destOrd="0" parTransId="{B88E25A1-628A-2649-9232-E9A76C8D3371}" sibTransId="{963F4D60-ADAC-6240-A77E-6B1430DDE902}"/>
    <dgm:cxn modelId="{9129A789-C419-4D4D-B6C5-7E791F630F49}" type="presOf" srcId="{64A7E4E9-41A2-6145-9CE9-42DA871A8979}" destId="{94A59005-0EDC-844B-A084-2C7308BB9603}" srcOrd="0" destOrd="0" presId="urn:microsoft.com/office/officeart/2005/8/layout/matrix1"/>
    <dgm:cxn modelId="{EE80F98E-590A-8643-8E23-23CA489E41F0}" type="presOf" srcId="{33A2B75F-E272-9946-B7AE-8C5ECDC0A371}" destId="{6125F600-F99D-D147-892E-03DDA9E87ED9}" srcOrd="0" destOrd="0" presId="urn:microsoft.com/office/officeart/2005/8/layout/matrix1"/>
    <dgm:cxn modelId="{0F0A7575-419E-0C47-88BA-986E4791F434}" type="presOf" srcId="{65AD413B-3738-F44B-9C20-ECFEBD124912}" destId="{52592BB0-ED22-BB4C-8BA9-451755E5F250}" srcOrd="0" destOrd="0" presId="urn:microsoft.com/office/officeart/2005/8/layout/matrix1"/>
    <dgm:cxn modelId="{406A5ED1-6F48-3447-A6CA-75F4EE4EFCD8}" type="presOf" srcId="{116AFBA7-14B9-F744-9431-50D249D960D7}" destId="{DDFC12F6-C2A3-564B-BCD4-951ED9DA3176}" srcOrd="0" destOrd="0" presId="urn:microsoft.com/office/officeart/2005/8/layout/matrix1"/>
    <dgm:cxn modelId="{EF726556-2279-F94B-9F7B-06CD848C767D}" type="presOf" srcId="{65AD413B-3738-F44B-9C20-ECFEBD124912}" destId="{39A6953A-D500-B042-9DC3-C6A524B1205A}" srcOrd="1" destOrd="0" presId="urn:microsoft.com/office/officeart/2005/8/layout/matrix1"/>
    <dgm:cxn modelId="{7C4150E4-F023-DA4E-956D-16C8C1B0F899}" type="presOf" srcId="{F8846143-1F82-8D4E-8D61-5DA1B37719A3}" destId="{ABC87389-BA40-5244-A5DA-144800661455}" srcOrd="0" destOrd="0" presId="urn:microsoft.com/office/officeart/2005/8/layout/matrix1"/>
    <dgm:cxn modelId="{1F028413-D549-D441-AD5C-09A80718DCEA}" srcId="{33A2B75F-E272-9946-B7AE-8C5ECDC0A371}" destId="{116AFBA7-14B9-F744-9431-50D249D960D7}" srcOrd="2" destOrd="0" parTransId="{24A8EA84-BAB9-804D-90C5-643EA6D197B7}" sibTransId="{40AB5198-09D4-6A49-A685-297F87B72CAC}"/>
    <dgm:cxn modelId="{C77203EC-BBB1-CD41-8C2B-847C0BD07A48}" srcId="{33A2B75F-E272-9946-B7AE-8C5ECDC0A371}" destId="{64A7E4E9-41A2-6145-9CE9-42DA871A8979}" srcOrd="1" destOrd="0" parTransId="{5B2265F4-E250-174D-B3CC-0DCCC7D83F8B}" sibTransId="{14EAA8CA-B6A3-5B48-BA15-5DADD5793AD8}"/>
    <dgm:cxn modelId="{A32CACDF-C3F2-5A42-A9A2-8FEFDA9BDB4F}" type="presOf" srcId="{64A7E4E9-41A2-6145-9CE9-42DA871A8979}" destId="{699ECEC3-6627-EE48-A5C9-79680588CEB5}" srcOrd="1" destOrd="0" presId="urn:microsoft.com/office/officeart/2005/8/layout/matrix1"/>
    <dgm:cxn modelId="{3A2E5EFC-A47E-5B4B-9701-C5F6892EB15A}" srcId="{F8846143-1F82-8D4E-8D61-5DA1B37719A3}" destId="{33A2B75F-E272-9946-B7AE-8C5ECDC0A371}" srcOrd="0" destOrd="0" parTransId="{878B03B7-C6F7-0946-9F7E-A97B137F7D58}" sibTransId="{AFBF15F1-AF0D-7942-8130-770629A5FC08}"/>
    <dgm:cxn modelId="{839B5424-3327-6847-8506-DCECDECEEF6E}" type="presOf" srcId="{116AFBA7-14B9-F744-9431-50D249D960D7}" destId="{ED7F9355-3ACF-B94B-92FC-3E7E63FCD6E0}" srcOrd="1" destOrd="0" presId="urn:microsoft.com/office/officeart/2005/8/layout/matrix1"/>
    <dgm:cxn modelId="{2DCAA7DC-5D01-5B40-A5D2-E2882AA78AA8}" type="presParOf" srcId="{ABC87389-BA40-5244-A5DA-144800661455}" destId="{251625A4-D968-CF4A-A23D-0AD3A78D1A57}" srcOrd="0" destOrd="0" presId="urn:microsoft.com/office/officeart/2005/8/layout/matrix1"/>
    <dgm:cxn modelId="{BF7589D8-4FAF-9B4D-933C-8E1D164E26B8}" type="presParOf" srcId="{251625A4-D968-CF4A-A23D-0AD3A78D1A57}" destId="{52592BB0-ED22-BB4C-8BA9-451755E5F250}" srcOrd="0" destOrd="0" presId="urn:microsoft.com/office/officeart/2005/8/layout/matrix1"/>
    <dgm:cxn modelId="{7C186FD2-D61F-0D4A-9F32-FF01FE96A761}" type="presParOf" srcId="{251625A4-D968-CF4A-A23D-0AD3A78D1A57}" destId="{39A6953A-D500-B042-9DC3-C6A524B1205A}" srcOrd="1" destOrd="0" presId="urn:microsoft.com/office/officeart/2005/8/layout/matrix1"/>
    <dgm:cxn modelId="{9DAC332B-4330-3045-8B2B-6CFC5DFA400E}" type="presParOf" srcId="{251625A4-D968-CF4A-A23D-0AD3A78D1A57}" destId="{94A59005-0EDC-844B-A084-2C7308BB9603}" srcOrd="2" destOrd="0" presId="urn:microsoft.com/office/officeart/2005/8/layout/matrix1"/>
    <dgm:cxn modelId="{8B9CF288-DBCC-014D-80C2-7A78242CC2C1}" type="presParOf" srcId="{251625A4-D968-CF4A-A23D-0AD3A78D1A57}" destId="{699ECEC3-6627-EE48-A5C9-79680588CEB5}" srcOrd="3" destOrd="0" presId="urn:microsoft.com/office/officeart/2005/8/layout/matrix1"/>
    <dgm:cxn modelId="{39E87714-52AA-0D44-8016-BCA4B3AFF047}" type="presParOf" srcId="{251625A4-D968-CF4A-A23D-0AD3A78D1A57}" destId="{DDFC12F6-C2A3-564B-BCD4-951ED9DA3176}" srcOrd="4" destOrd="0" presId="urn:microsoft.com/office/officeart/2005/8/layout/matrix1"/>
    <dgm:cxn modelId="{B54BDC96-1D6E-1B4F-9658-5CC3F57EC387}" type="presParOf" srcId="{251625A4-D968-CF4A-A23D-0AD3A78D1A57}" destId="{ED7F9355-3ACF-B94B-92FC-3E7E63FCD6E0}" srcOrd="5" destOrd="0" presId="urn:microsoft.com/office/officeart/2005/8/layout/matrix1"/>
    <dgm:cxn modelId="{8F9CD3DA-1021-D340-90A4-96A5E99CB558}" type="presParOf" srcId="{251625A4-D968-CF4A-A23D-0AD3A78D1A57}" destId="{7C52B391-99AB-E34D-A446-EEC91CE4DE52}" srcOrd="6" destOrd="0" presId="urn:microsoft.com/office/officeart/2005/8/layout/matrix1"/>
    <dgm:cxn modelId="{131310FB-89BA-7443-B324-1BF58B23F89D}" type="presParOf" srcId="{251625A4-D968-CF4A-A23D-0AD3A78D1A57}" destId="{F3F629D4-6D73-734F-A272-275F08991DDB}" srcOrd="7" destOrd="0" presId="urn:microsoft.com/office/officeart/2005/8/layout/matrix1"/>
    <dgm:cxn modelId="{DE1CCCA4-E3BA-A64A-8F3C-0FF81863C6D5}" type="presParOf" srcId="{ABC87389-BA40-5244-A5DA-144800661455}" destId="{6125F600-F99D-D147-892E-03DDA9E87ED9}"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2BF007-749F-3842-A1D0-2AD1FD82FA68}" type="doc">
      <dgm:prSet loTypeId="urn:microsoft.com/office/officeart/2005/8/layout/hierarchy2" loCatId="" qsTypeId="urn:microsoft.com/office/officeart/2005/8/quickstyle/simple1" qsCatId="simple" csTypeId="urn:microsoft.com/office/officeart/2005/8/colors/accent1_2" csCatId="accent1" phldr="1"/>
      <dgm:spPr/>
      <dgm:t>
        <a:bodyPr/>
        <a:lstStyle/>
        <a:p>
          <a:endParaRPr lang="en-GB"/>
        </a:p>
      </dgm:t>
    </dgm:pt>
    <dgm:pt modelId="{F34ADF43-3C36-6D4E-A88F-30D5DA1183C2}">
      <dgm:prSet phldrT="[Text]" custT="1"/>
      <dgm:spPr/>
      <dgm:t>
        <a:bodyPr/>
        <a:lstStyle/>
        <a:p>
          <a:r>
            <a:rPr lang="en-GB" sz="3200" b="1" dirty="0">
              <a:solidFill>
                <a:srgbClr val="FF0000"/>
              </a:solidFill>
            </a:rPr>
            <a:t>Noise</a:t>
          </a:r>
        </a:p>
      </dgm:t>
    </dgm:pt>
    <dgm:pt modelId="{3D531007-3765-2648-84BC-E9551F4787F8}" type="parTrans" cxnId="{9C6FF118-B4C8-4B40-8176-287A3B6DEFA4}">
      <dgm:prSet/>
      <dgm:spPr/>
      <dgm:t>
        <a:bodyPr/>
        <a:lstStyle/>
        <a:p>
          <a:endParaRPr lang="en-GB"/>
        </a:p>
      </dgm:t>
    </dgm:pt>
    <dgm:pt modelId="{EE28CCFF-0F0C-5F48-8A3C-5F0AD6A65BFF}" type="sibTrans" cxnId="{9C6FF118-B4C8-4B40-8176-287A3B6DEFA4}">
      <dgm:prSet/>
      <dgm:spPr/>
      <dgm:t>
        <a:bodyPr/>
        <a:lstStyle/>
        <a:p>
          <a:endParaRPr lang="en-GB"/>
        </a:p>
      </dgm:t>
    </dgm:pt>
    <dgm:pt modelId="{9EEF5E09-247D-E949-B048-B3908F02DE79}">
      <dgm:prSet phldrT="[Text]"/>
      <dgm:spPr/>
      <dgm:t>
        <a:bodyPr/>
        <a:lstStyle/>
        <a:p>
          <a:r>
            <a:rPr lang="en-GB" dirty="0">
              <a:solidFill>
                <a:srgbClr val="00B050"/>
              </a:solidFill>
            </a:rPr>
            <a:t>External </a:t>
          </a:r>
        </a:p>
      </dgm:t>
    </dgm:pt>
    <dgm:pt modelId="{9B12B1E2-3058-764A-BE7C-4D3A58A75B6B}" type="parTrans" cxnId="{696F4634-9CB3-8A45-9845-CFFD6836119C}">
      <dgm:prSet/>
      <dgm:spPr/>
      <dgm:t>
        <a:bodyPr/>
        <a:lstStyle/>
        <a:p>
          <a:endParaRPr lang="en-GB"/>
        </a:p>
      </dgm:t>
    </dgm:pt>
    <dgm:pt modelId="{4062AC33-B23F-4049-B42D-B109EF8A92E9}" type="sibTrans" cxnId="{696F4634-9CB3-8A45-9845-CFFD6836119C}">
      <dgm:prSet/>
      <dgm:spPr/>
      <dgm:t>
        <a:bodyPr/>
        <a:lstStyle/>
        <a:p>
          <a:endParaRPr lang="en-GB"/>
        </a:p>
      </dgm:t>
    </dgm:pt>
    <dgm:pt modelId="{EA01FF0F-CE21-EF4E-879D-2C86775ED920}">
      <dgm:prSet phldrT="[Text]"/>
      <dgm:spPr/>
      <dgm:t>
        <a:bodyPr/>
        <a:lstStyle/>
        <a:p>
          <a:r>
            <a:rPr lang="en-GB" dirty="0"/>
            <a:t>Industrial Noise</a:t>
          </a:r>
        </a:p>
      </dgm:t>
    </dgm:pt>
    <dgm:pt modelId="{A5CED379-8A6F-6841-9636-F2D381783531}" type="parTrans" cxnId="{AB381C30-2836-674E-BC0A-9D88E8C28832}">
      <dgm:prSet/>
      <dgm:spPr/>
      <dgm:t>
        <a:bodyPr/>
        <a:lstStyle/>
        <a:p>
          <a:endParaRPr lang="en-GB"/>
        </a:p>
      </dgm:t>
    </dgm:pt>
    <dgm:pt modelId="{BE2C3D12-57A4-8A48-BFE6-2218C38458FE}" type="sibTrans" cxnId="{AB381C30-2836-674E-BC0A-9D88E8C28832}">
      <dgm:prSet/>
      <dgm:spPr/>
      <dgm:t>
        <a:bodyPr/>
        <a:lstStyle/>
        <a:p>
          <a:endParaRPr lang="en-GB"/>
        </a:p>
      </dgm:t>
    </dgm:pt>
    <dgm:pt modelId="{218D2DCC-A5E5-7249-9DEA-205707FB520D}">
      <dgm:prSet phldrT="[Text]"/>
      <dgm:spPr/>
      <dgm:t>
        <a:bodyPr/>
        <a:lstStyle/>
        <a:p>
          <a:r>
            <a:rPr lang="en-GB" dirty="0"/>
            <a:t>Broadcast Communications Systems </a:t>
          </a:r>
        </a:p>
      </dgm:t>
    </dgm:pt>
    <dgm:pt modelId="{76C7A85B-666D-DD4B-A691-D06078920B22}" type="parTrans" cxnId="{C7D49AD6-466B-5346-80ED-3188F9296145}">
      <dgm:prSet/>
      <dgm:spPr/>
      <dgm:t>
        <a:bodyPr/>
        <a:lstStyle/>
        <a:p>
          <a:endParaRPr lang="en-GB"/>
        </a:p>
      </dgm:t>
    </dgm:pt>
    <dgm:pt modelId="{E6A646EE-8881-894F-848E-2E0B8CF053CE}" type="sibTrans" cxnId="{C7D49AD6-466B-5346-80ED-3188F9296145}">
      <dgm:prSet/>
      <dgm:spPr/>
      <dgm:t>
        <a:bodyPr/>
        <a:lstStyle/>
        <a:p>
          <a:endParaRPr lang="en-GB"/>
        </a:p>
      </dgm:t>
    </dgm:pt>
    <dgm:pt modelId="{D4A5A737-F591-9B4C-9386-439DE5729B05}">
      <dgm:prSet phldrT="[Text]"/>
      <dgm:spPr/>
      <dgm:t>
        <a:bodyPr/>
        <a:lstStyle/>
        <a:p>
          <a:r>
            <a:rPr lang="en-GB" dirty="0">
              <a:solidFill>
                <a:srgbClr val="00B050"/>
              </a:solidFill>
            </a:rPr>
            <a:t>Internal</a:t>
          </a:r>
        </a:p>
      </dgm:t>
    </dgm:pt>
    <dgm:pt modelId="{CB1B73BF-0E45-5D4F-A1A8-E9E1790A9C36}" type="parTrans" cxnId="{6CD91A8A-A19D-0648-9FC3-F9F966AFEB08}">
      <dgm:prSet/>
      <dgm:spPr/>
      <dgm:t>
        <a:bodyPr/>
        <a:lstStyle/>
        <a:p>
          <a:endParaRPr lang="en-GB"/>
        </a:p>
      </dgm:t>
    </dgm:pt>
    <dgm:pt modelId="{A8568929-F925-F849-A653-36B1003B4D55}" type="sibTrans" cxnId="{6CD91A8A-A19D-0648-9FC3-F9F966AFEB08}">
      <dgm:prSet/>
      <dgm:spPr/>
      <dgm:t>
        <a:bodyPr/>
        <a:lstStyle/>
        <a:p>
          <a:endParaRPr lang="en-GB"/>
        </a:p>
      </dgm:t>
    </dgm:pt>
    <dgm:pt modelId="{DF7A8D4B-0DAB-594F-8EF4-ACD901EE19F5}">
      <dgm:prSet/>
      <dgm:spPr/>
      <dgm:t>
        <a:bodyPr/>
        <a:lstStyle/>
        <a:p>
          <a:r>
            <a:rPr lang="en-GB"/>
            <a:t>physical distractions</a:t>
          </a:r>
        </a:p>
      </dgm:t>
    </dgm:pt>
    <dgm:pt modelId="{EDFBDED0-495E-1F47-B687-73428A34C0B8}" type="parTrans" cxnId="{7C4FD316-0C91-4B4C-A47B-A56CC94EAF2D}">
      <dgm:prSet/>
      <dgm:spPr/>
      <dgm:t>
        <a:bodyPr/>
        <a:lstStyle/>
        <a:p>
          <a:endParaRPr lang="en-GB"/>
        </a:p>
      </dgm:t>
    </dgm:pt>
    <dgm:pt modelId="{CD48FA16-624A-0A49-B9F8-069BE2106FE4}" type="sibTrans" cxnId="{7C4FD316-0C91-4B4C-A47B-A56CC94EAF2D}">
      <dgm:prSet/>
      <dgm:spPr/>
      <dgm:t>
        <a:bodyPr/>
        <a:lstStyle/>
        <a:p>
          <a:endParaRPr lang="en-GB"/>
        </a:p>
      </dgm:t>
    </dgm:pt>
    <dgm:pt modelId="{D1802AE6-400F-DD4D-8970-05DAC6BAFE6C}">
      <dgm:prSet/>
      <dgm:spPr/>
      <dgm:t>
        <a:bodyPr/>
        <a:lstStyle/>
        <a:p>
          <a:r>
            <a:rPr lang="en-GB"/>
            <a:t>fear of public speaking</a:t>
          </a:r>
        </a:p>
      </dgm:t>
    </dgm:pt>
    <dgm:pt modelId="{D7D67923-C2B1-7848-B5E9-3520DDC2DDA5}" type="parTrans" cxnId="{7EBED544-7E71-BC4E-AD72-9B1B7C68A618}">
      <dgm:prSet/>
      <dgm:spPr/>
      <dgm:t>
        <a:bodyPr/>
        <a:lstStyle/>
        <a:p>
          <a:endParaRPr lang="en-GB"/>
        </a:p>
      </dgm:t>
    </dgm:pt>
    <dgm:pt modelId="{0B8A8F90-BEF8-1B42-ABA4-511F1027B22B}" type="sibTrans" cxnId="{7EBED544-7E71-BC4E-AD72-9B1B7C68A618}">
      <dgm:prSet/>
      <dgm:spPr/>
      <dgm:t>
        <a:bodyPr/>
        <a:lstStyle/>
        <a:p>
          <a:endParaRPr lang="en-GB"/>
        </a:p>
      </dgm:t>
    </dgm:pt>
    <dgm:pt modelId="{4B1F284C-6A82-8641-8F28-9C1E08E72F02}" type="pres">
      <dgm:prSet presAssocID="{FF2BF007-749F-3842-A1D0-2AD1FD82FA68}" presName="diagram" presStyleCnt="0">
        <dgm:presLayoutVars>
          <dgm:chPref val="1"/>
          <dgm:dir/>
          <dgm:animOne val="branch"/>
          <dgm:animLvl val="lvl"/>
          <dgm:resizeHandles val="exact"/>
        </dgm:presLayoutVars>
      </dgm:prSet>
      <dgm:spPr/>
      <dgm:t>
        <a:bodyPr/>
        <a:lstStyle/>
        <a:p>
          <a:endParaRPr lang="en-GB"/>
        </a:p>
      </dgm:t>
    </dgm:pt>
    <dgm:pt modelId="{F10210E5-AE4B-2E45-B442-EE537476A068}" type="pres">
      <dgm:prSet presAssocID="{F34ADF43-3C36-6D4E-A88F-30D5DA1183C2}" presName="root1" presStyleCnt="0"/>
      <dgm:spPr/>
    </dgm:pt>
    <dgm:pt modelId="{61C4F595-34CF-1F4E-BF35-F3DF4122F07A}" type="pres">
      <dgm:prSet presAssocID="{F34ADF43-3C36-6D4E-A88F-30D5DA1183C2}" presName="LevelOneTextNode" presStyleLbl="node0" presStyleIdx="0" presStyleCnt="1">
        <dgm:presLayoutVars>
          <dgm:chPref val="3"/>
        </dgm:presLayoutVars>
      </dgm:prSet>
      <dgm:spPr/>
      <dgm:t>
        <a:bodyPr/>
        <a:lstStyle/>
        <a:p>
          <a:endParaRPr lang="en-GB"/>
        </a:p>
      </dgm:t>
    </dgm:pt>
    <dgm:pt modelId="{7726256D-66EE-0D47-93D6-1FC64502CDCD}" type="pres">
      <dgm:prSet presAssocID="{F34ADF43-3C36-6D4E-A88F-30D5DA1183C2}" presName="level2hierChild" presStyleCnt="0"/>
      <dgm:spPr/>
    </dgm:pt>
    <dgm:pt modelId="{BA372CF8-594B-7048-AC89-E52AF5977D4E}" type="pres">
      <dgm:prSet presAssocID="{9B12B1E2-3058-764A-BE7C-4D3A58A75B6B}" presName="conn2-1" presStyleLbl="parChTrans1D2" presStyleIdx="0" presStyleCnt="2"/>
      <dgm:spPr/>
      <dgm:t>
        <a:bodyPr/>
        <a:lstStyle/>
        <a:p>
          <a:endParaRPr lang="en-GB"/>
        </a:p>
      </dgm:t>
    </dgm:pt>
    <dgm:pt modelId="{0CFA3780-DB7F-2942-B634-5B2525B1A752}" type="pres">
      <dgm:prSet presAssocID="{9B12B1E2-3058-764A-BE7C-4D3A58A75B6B}" presName="connTx" presStyleLbl="parChTrans1D2" presStyleIdx="0" presStyleCnt="2"/>
      <dgm:spPr/>
      <dgm:t>
        <a:bodyPr/>
        <a:lstStyle/>
        <a:p>
          <a:endParaRPr lang="en-GB"/>
        </a:p>
      </dgm:t>
    </dgm:pt>
    <dgm:pt modelId="{B0D85200-AE97-5440-8625-74681E741E18}" type="pres">
      <dgm:prSet presAssocID="{9EEF5E09-247D-E949-B048-B3908F02DE79}" presName="root2" presStyleCnt="0"/>
      <dgm:spPr/>
    </dgm:pt>
    <dgm:pt modelId="{C0EA4404-DA01-FF4C-867D-6FD9EEEC5981}" type="pres">
      <dgm:prSet presAssocID="{9EEF5E09-247D-E949-B048-B3908F02DE79}" presName="LevelTwoTextNode" presStyleLbl="node2" presStyleIdx="0" presStyleCnt="2">
        <dgm:presLayoutVars>
          <dgm:chPref val="3"/>
        </dgm:presLayoutVars>
      </dgm:prSet>
      <dgm:spPr/>
      <dgm:t>
        <a:bodyPr/>
        <a:lstStyle/>
        <a:p>
          <a:endParaRPr lang="en-GB"/>
        </a:p>
      </dgm:t>
    </dgm:pt>
    <dgm:pt modelId="{475C7C25-29E4-E346-B457-EC0343353A84}" type="pres">
      <dgm:prSet presAssocID="{9EEF5E09-247D-E949-B048-B3908F02DE79}" presName="level3hierChild" presStyleCnt="0"/>
      <dgm:spPr/>
    </dgm:pt>
    <dgm:pt modelId="{0653DD22-99EF-F744-8113-6200CCDB40A7}" type="pres">
      <dgm:prSet presAssocID="{A5CED379-8A6F-6841-9636-F2D381783531}" presName="conn2-1" presStyleLbl="parChTrans1D3" presStyleIdx="0" presStyleCnt="4"/>
      <dgm:spPr/>
      <dgm:t>
        <a:bodyPr/>
        <a:lstStyle/>
        <a:p>
          <a:endParaRPr lang="en-GB"/>
        </a:p>
      </dgm:t>
    </dgm:pt>
    <dgm:pt modelId="{BF1A135F-729D-4D4C-9FF0-601E1498B153}" type="pres">
      <dgm:prSet presAssocID="{A5CED379-8A6F-6841-9636-F2D381783531}" presName="connTx" presStyleLbl="parChTrans1D3" presStyleIdx="0" presStyleCnt="4"/>
      <dgm:spPr/>
      <dgm:t>
        <a:bodyPr/>
        <a:lstStyle/>
        <a:p>
          <a:endParaRPr lang="en-GB"/>
        </a:p>
      </dgm:t>
    </dgm:pt>
    <dgm:pt modelId="{DA0DF559-8744-5F4B-8C51-9B5522BC19F4}" type="pres">
      <dgm:prSet presAssocID="{EA01FF0F-CE21-EF4E-879D-2C86775ED920}" presName="root2" presStyleCnt="0"/>
      <dgm:spPr/>
    </dgm:pt>
    <dgm:pt modelId="{645779B3-38C2-7849-B4E0-5DB592E401A3}" type="pres">
      <dgm:prSet presAssocID="{EA01FF0F-CE21-EF4E-879D-2C86775ED920}" presName="LevelTwoTextNode" presStyleLbl="node3" presStyleIdx="0" presStyleCnt="4">
        <dgm:presLayoutVars>
          <dgm:chPref val="3"/>
        </dgm:presLayoutVars>
      </dgm:prSet>
      <dgm:spPr/>
      <dgm:t>
        <a:bodyPr/>
        <a:lstStyle/>
        <a:p>
          <a:endParaRPr lang="en-GB"/>
        </a:p>
      </dgm:t>
    </dgm:pt>
    <dgm:pt modelId="{4A30C016-B8DD-8346-821A-EB12AA7F98E6}" type="pres">
      <dgm:prSet presAssocID="{EA01FF0F-CE21-EF4E-879D-2C86775ED920}" presName="level3hierChild" presStyleCnt="0"/>
      <dgm:spPr/>
    </dgm:pt>
    <dgm:pt modelId="{19377D25-A88F-FC4D-99AF-0BE1333EC2B5}" type="pres">
      <dgm:prSet presAssocID="{76C7A85B-666D-DD4B-A691-D06078920B22}" presName="conn2-1" presStyleLbl="parChTrans1D3" presStyleIdx="1" presStyleCnt="4"/>
      <dgm:spPr/>
      <dgm:t>
        <a:bodyPr/>
        <a:lstStyle/>
        <a:p>
          <a:endParaRPr lang="en-GB"/>
        </a:p>
      </dgm:t>
    </dgm:pt>
    <dgm:pt modelId="{1B2EC522-EC54-D746-A57B-C2FB008764C0}" type="pres">
      <dgm:prSet presAssocID="{76C7A85B-666D-DD4B-A691-D06078920B22}" presName="connTx" presStyleLbl="parChTrans1D3" presStyleIdx="1" presStyleCnt="4"/>
      <dgm:spPr/>
      <dgm:t>
        <a:bodyPr/>
        <a:lstStyle/>
        <a:p>
          <a:endParaRPr lang="en-GB"/>
        </a:p>
      </dgm:t>
    </dgm:pt>
    <dgm:pt modelId="{D4030698-07BE-8D42-B19C-D0BE7731D2DF}" type="pres">
      <dgm:prSet presAssocID="{218D2DCC-A5E5-7249-9DEA-205707FB520D}" presName="root2" presStyleCnt="0"/>
      <dgm:spPr/>
    </dgm:pt>
    <dgm:pt modelId="{06220398-9C72-AC4A-B9BD-D457201C69A0}" type="pres">
      <dgm:prSet presAssocID="{218D2DCC-A5E5-7249-9DEA-205707FB520D}" presName="LevelTwoTextNode" presStyleLbl="node3" presStyleIdx="1" presStyleCnt="4">
        <dgm:presLayoutVars>
          <dgm:chPref val="3"/>
        </dgm:presLayoutVars>
      </dgm:prSet>
      <dgm:spPr/>
      <dgm:t>
        <a:bodyPr/>
        <a:lstStyle/>
        <a:p>
          <a:endParaRPr lang="en-GB"/>
        </a:p>
      </dgm:t>
    </dgm:pt>
    <dgm:pt modelId="{683CEC6D-DFF1-5A4F-A3DF-57A41909D46D}" type="pres">
      <dgm:prSet presAssocID="{218D2DCC-A5E5-7249-9DEA-205707FB520D}" presName="level3hierChild" presStyleCnt="0"/>
      <dgm:spPr/>
    </dgm:pt>
    <dgm:pt modelId="{A7F719D3-DB8D-574A-9D45-407C3C418222}" type="pres">
      <dgm:prSet presAssocID="{CB1B73BF-0E45-5D4F-A1A8-E9E1790A9C36}" presName="conn2-1" presStyleLbl="parChTrans1D2" presStyleIdx="1" presStyleCnt="2"/>
      <dgm:spPr/>
      <dgm:t>
        <a:bodyPr/>
        <a:lstStyle/>
        <a:p>
          <a:endParaRPr lang="en-GB"/>
        </a:p>
      </dgm:t>
    </dgm:pt>
    <dgm:pt modelId="{8813BBD8-616E-464B-8A37-5589340F27AB}" type="pres">
      <dgm:prSet presAssocID="{CB1B73BF-0E45-5D4F-A1A8-E9E1790A9C36}" presName="connTx" presStyleLbl="parChTrans1D2" presStyleIdx="1" presStyleCnt="2"/>
      <dgm:spPr/>
      <dgm:t>
        <a:bodyPr/>
        <a:lstStyle/>
        <a:p>
          <a:endParaRPr lang="en-GB"/>
        </a:p>
      </dgm:t>
    </dgm:pt>
    <dgm:pt modelId="{EAEA6CAE-304B-7049-AE1F-D228E73CDADB}" type="pres">
      <dgm:prSet presAssocID="{D4A5A737-F591-9B4C-9386-439DE5729B05}" presName="root2" presStyleCnt="0"/>
      <dgm:spPr/>
    </dgm:pt>
    <dgm:pt modelId="{9B6182F6-2269-E747-A2F3-5C61ED71D45B}" type="pres">
      <dgm:prSet presAssocID="{D4A5A737-F591-9B4C-9386-439DE5729B05}" presName="LevelTwoTextNode" presStyleLbl="node2" presStyleIdx="1" presStyleCnt="2">
        <dgm:presLayoutVars>
          <dgm:chPref val="3"/>
        </dgm:presLayoutVars>
      </dgm:prSet>
      <dgm:spPr/>
      <dgm:t>
        <a:bodyPr/>
        <a:lstStyle/>
        <a:p>
          <a:endParaRPr lang="en-GB"/>
        </a:p>
      </dgm:t>
    </dgm:pt>
    <dgm:pt modelId="{2B7D5853-4100-7346-B540-ACD0EE6C5749}" type="pres">
      <dgm:prSet presAssocID="{D4A5A737-F591-9B4C-9386-439DE5729B05}" presName="level3hierChild" presStyleCnt="0"/>
      <dgm:spPr/>
    </dgm:pt>
    <dgm:pt modelId="{71AF359E-FD91-3D4E-9FFB-BBD956ABCD4B}" type="pres">
      <dgm:prSet presAssocID="{D7D67923-C2B1-7848-B5E9-3520DDC2DDA5}" presName="conn2-1" presStyleLbl="parChTrans1D3" presStyleIdx="2" presStyleCnt="4"/>
      <dgm:spPr/>
      <dgm:t>
        <a:bodyPr/>
        <a:lstStyle/>
        <a:p>
          <a:endParaRPr lang="en-GB"/>
        </a:p>
      </dgm:t>
    </dgm:pt>
    <dgm:pt modelId="{0931105E-0F38-DF40-B03E-7FD469F84814}" type="pres">
      <dgm:prSet presAssocID="{D7D67923-C2B1-7848-B5E9-3520DDC2DDA5}" presName="connTx" presStyleLbl="parChTrans1D3" presStyleIdx="2" presStyleCnt="4"/>
      <dgm:spPr/>
      <dgm:t>
        <a:bodyPr/>
        <a:lstStyle/>
        <a:p>
          <a:endParaRPr lang="en-GB"/>
        </a:p>
      </dgm:t>
    </dgm:pt>
    <dgm:pt modelId="{B37F39AC-8EA9-7640-895F-361207EC2BC9}" type="pres">
      <dgm:prSet presAssocID="{D1802AE6-400F-DD4D-8970-05DAC6BAFE6C}" presName="root2" presStyleCnt="0"/>
      <dgm:spPr/>
    </dgm:pt>
    <dgm:pt modelId="{C7AAB0DA-2E9B-F343-B11B-E04D1CFBFB5B}" type="pres">
      <dgm:prSet presAssocID="{D1802AE6-400F-DD4D-8970-05DAC6BAFE6C}" presName="LevelTwoTextNode" presStyleLbl="node3" presStyleIdx="2" presStyleCnt="4">
        <dgm:presLayoutVars>
          <dgm:chPref val="3"/>
        </dgm:presLayoutVars>
      </dgm:prSet>
      <dgm:spPr/>
      <dgm:t>
        <a:bodyPr/>
        <a:lstStyle/>
        <a:p>
          <a:endParaRPr lang="en-GB"/>
        </a:p>
      </dgm:t>
    </dgm:pt>
    <dgm:pt modelId="{E6012841-AFCD-A647-A383-1E9F73487C19}" type="pres">
      <dgm:prSet presAssocID="{D1802AE6-400F-DD4D-8970-05DAC6BAFE6C}" presName="level3hierChild" presStyleCnt="0"/>
      <dgm:spPr/>
    </dgm:pt>
    <dgm:pt modelId="{68E1D4D8-993C-2245-8CE0-61491892AC55}" type="pres">
      <dgm:prSet presAssocID="{EDFBDED0-495E-1F47-B687-73428A34C0B8}" presName="conn2-1" presStyleLbl="parChTrans1D3" presStyleIdx="3" presStyleCnt="4"/>
      <dgm:spPr/>
      <dgm:t>
        <a:bodyPr/>
        <a:lstStyle/>
        <a:p>
          <a:endParaRPr lang="en-GB"/>
        </a:p>
      </dgm:t>
    </dgm:pt>
    <dgm:pt modelId="{88C44E2C-AE39-9541-B4BD-DE6BBD747D5A}" type="pres">
      <dgm:prSet presAssocID="{EDFBDED0-495E-1F47-B687-73428A34C0B8}" presName="connTx" presStyleLbl="parChTrans1D3" presStyleIdx="3" presStyleCnt="4"/>
      <dgm:spPr/>
      <dgm:t>
        <a:bodyPr/>
        <a:lstStyle/>
        <a:p>
          <a:endParaRPr lang="en-GB"/>
        </a:p>
      </dgm:t>
    </dgm:pt>
    <dgm:pt modelId="{CF9C1CDE-E108-8B45-BA17-F2B921C7F48A}" type="pres">
      <dgm:prSet presAssocID="{DF7A8D4B-0DAB-594F-8EF4-ACD901EE19F5}" presName="root2" presStyleCnt="0"/>
      <dgm:spPr/>
    </dgm:pt>
    <dgm:pt modelId="{3CF88B44-ECEC-7241-900F-865DF4BE21E5}" type="pres">
      <dgm:prSet presAssocID="{DF7A8D4B-0DAB-594F-8EF4-ACD901EE19F5}" presName="LevelTwoTextNode" presStyleLbl="node3" presStyleIdx="3" presStyleCnt="4">
        <dgm:presLayoutVars>
          <dgm:chPref val="3"/>
        </dgm:presLayoutVars>
      </dgm:prSet>
      <dgm:spPr/>
      <dgm:t>
        <a:bodyPr/>
        <a:lstStyle/>
        <a:p>
          <a:endParaRPr lang="en-GB"/>
        </a:p>
      </dgm:t>
    </dgm:pt>
    <dgm:pt modelId="{96E4D6BD-2113-A349-BD74-1B366990A1DA}" type="pres">
      <dgm:prSet presAssocID="{DF7A8D4B-0DAB-594F-8EF4-ACD901EE19F5}" presName="level3hierChild" presStyleCnt="0"/>
      <dgm:spPr/>
    </dgm:pt>
  </dgm:ptLst>
  <dgm:cxnLst>
    <dgm:cxn modelId="{6CD91A8A-A19D-0648-9FC3-F9F966AFEB08}" srcId="{F34ADF43-3C36-6D4E-A88F-30D5DA1183C2}" destId="{D4A5A737-F591-9B4C-9386-439DE5729B05}" srcOrd="1" destOrd="0" parTransId="{CB1B73BF-0E45-5D4F-A1A8-E9E1790A9C36}" sibTransId="{A8568929-F925-F849-A653-36B1003B4D55}"/>
    <dgm:cxn modelId="{D4AA859B-1138-4D42-A12F-664A95ACA4E5}" type="presOf" srcId="{D4A5A737-F591-9B4C-9386-439DE5729B05}" destId="{9B6182F6-2269-E747-A2F3-5C61ED71D45B}" srcOrd="0" destOrd="0" presId="urn:microsoft.com/office/officeart/2005/8/layout/hierarchy2"/>
    <dgm:cxn modelId="{D0017440-F775-3C48-85C4-3B347289F662}" type="presOf" srcId="{DF7A8D4B-0DAB-594F-8EF4-ACD901EE19F5}" destId="{3CF88B44-ECEC-7241-900F-865DF4BE21E5}" srcOrd="0" destOrd="0" presId="urn:microsoft.com/office/officeart/2005/8/layout/hierarchy2"/>
    <dgm:cxn modelId="{092C52E8-7C36-CB44-9BDC-05C8F95F5D6A}" type="presOf" srcId="{EDFBDED0-495E-1F47-B687-73428A34C0B8}" destId="{68E1D4D8-993C-2245-8CE0-61491892AC55}" srcOrd="0" destOrd="0" presId="urn:microsoft.com/office/officeart/2005/8/layout/hierarchy2"/>
    <dgm:cxn modelId="{5DA8A2D3-555C-3E4A-94A1-9014564669F6}" type="presOf" srcId="{EDFBDED0-495E-1F47-B687-73428A34C0B8}" destId="{88C44E2C-AE39-9541-B4BD-DE6BBD747D5A}" srcOrd="1" destOrd="0" presId="urn:microsoft.com/office/officeart/2005/8/layout/hierarchy2"/>
    <dgm:cxn modelId="{6A2B1933-A63C-E943-8C8B-474B1E6DC727}" type="presOf" srcId="{218D2DCC-A5E5-7249-9DEA-205707FB520D}" destId="{06220398-9C72-AC4A-B9BD-D457201C69A0}" srcOrd="0" destOrd="0" presId="urn:microsoft.com/office/officeart/2005/8/layout/hierarchy2"/>
    <dgm:cxn modelId="{7B9B942B-6DE3-434F-8396-549A7575B337}" type="presOf" srcId="{D7D67923-C2B1-7848-B5E9-3520DDC2DDA5}" destId="{71AF359E-FD91-3D4E-9FFB-BBD956ABCD4B}" srcOrd="0" destOrd="0" presId="urn:microsoft.com/office/officeart/2005/8/layout/hierarchy2"/>
    <dgm:cxn modelId="{A6E92FA8-C7DD-C745-AA32-66492E2D4E12}" type="presOf" srcId="{CB1B73BF-0E45-5D4F-A1A8-E9E1790A9C36}" destId="{A7F719D3-DB8D-574A-9D45-407C3C418222}" srcOrd="0" destOrd="0" presId="urn:microsoft.com/office/officeart/2005/8/layout/hierarchy2"/>
    <dgm:cxn modelId="{BFE609DD-44EE-B548-8771-61D2B915A848}" type="presOf" srcId="{CB1B73BF-0E45-5D4F-A1A8-E9E1790A9C36}" destId="{8813BBD8-616E-464B-8A37-5589340F27AB}" srcOrd="1" destOrd="0" presId="urn:microsoft.com/office/officeart/2005/8/layout/hierarchy2"/>
    <dgm:cxn modelId="{9C6FF118-B4C8-4B40-8176-287A3B6DEFA4}" srcId="{FF2BF007-749F-3842-A1D0-2AD1FD82FA68}" destId="{F34ADF43-3C36-6D4E-A88F-30D5DA1183C2}" srcOrd="0" destOrd="0" parTransId="{3D531007-3765-2648-84BC-E9551F4787F8}" sibTransId="{EE28CCFF-0F0C-5F48-8A3C-5F0AD6A65BFF}"/>
    <dgm:cxn modelId="{63D58D9C-8D50-7B49-808E-CE72328683C3}" type="presOf" srcId="{76C7A85B-666D-DD4B-A691-D06078920B22}" destId="{19377D25-A88F-FC4D-99AF-0BE1333EC2B5}" srcOrd="0" destOrd="0" presId="urn:microsoft.com/office/officeart/2005/8/layout/hierarchy2"/>
    <dgm:cxn modelId="{8ADAC24A-76AB-0B41-BA5A-638CA92C0E32}" type="presOf" srcId="{A5CED379-8A6F-6841-9636-F2D381783531}" destId="{BF1A135F-729D-4D4C-9FF0-601E1498B153}" srcOrd="1" destOrd="0" presId="urn:microsoft.com/office/officeart/2005/8/layout/hierarchy2"/>
    <dgm:cxn modelId="{4314C3C9-8BF3-3E4E-95EC-6BD8503F0712}" type="presOf" srcId="{A5CED379-8A6F-6841-9636-F2D381783531}" destId="{0653DD22-99EF-F744-8113-6200CCDB40A7}" srcOrd="0" destOrd="0" presId="urn:microsoft.com/office/officeart/2005/8/layout/hierarchy2"/>
    <dgm:cxn modelId="{7E8225BF-DD4C-E34D-852F-93DD9F368DAB}" type="presOf" srcId="{9EEF5E09-247D-E949-B048-B3908F02DE79}" destId="{C0EA4404-DA01-FF4C-867D-6FD9EEEC5981}" srcOrd="0" destOrd="0" presId="urn:microsoft.com/office/officeart/2005/8/layout/hierarchy2"/>
    <dgm:cxn modelId="{696F4634-9CB3-8A45-9845-CFFD6836119C}" srcId="{F34ADF43-3C36-6D4E-A88F-30D5DA1183C2}" destId="{9EEF5E09-247D-E949-B048-B3908F02DE79}" srcOrd="0" destOrd="0" parTransId="{9B12B1E2-3058-764A-BE7C-4D3A58A75B6B}" sibTransId="{4062AC33-B23F-4049-B42D-B109EF8A92E9}"/>
    <dgm:cxn modelId="{45180A9A-21B3-F54D-B67D-EC3A80104135}" type="presOf" srcId="{F34ADF43-3C36-6D4E-A88F-30D5DA1183C2}" destId="{61C4F595-34CF-1F4E-BF35-F3DF4122F07A}" srcOrd="0" destOrd="0" presId="urn:microsoft.com/office/officeart/2005/8/layout/hierarchy2"/>
    <dgm:cxn modelId="{04046AD5-2341-B44E-9EFA-8F5407B828E3}" type="presOf" srcId="{76C7A85B-666D-DD4B-A691-D06078920B22}" destId="{1B2EC522-EC54-D746-A57B-C2FB008764C0}" srcOrd="1" destOrd="0" presId="urn:microsoft.com/office/officeart/2005/8/layout/hierarchy2"/>
    <dgm:cxn modelId="{C78BCFCB-C101-6B4F-AA6A-F2EECE5D336B}" type="presOf" srcId="{D1802AE6-400F-DD4D-8970-05DAC6BAFE6C}" destId="{C7AAB0DA-2E9B-F343-B11B-E04D1CFBFB5B}" srcOrd="0" destOrd="0" presId="urn:microsoft.com/office/officeart/2005/8/layout/hierarchy2"/>
    <dgm:cxn modelId="{D4479EC6-34C1-E04B-A301-FDE295B81E98}" type="presOf" srcId="{D7D67923-C2B1-7848-B5E9-3520DDC2DDA5}" destId="{0931105E-0F38-DF40-B03E-7FD469F84814}" srcOrd="1" destOrd="0" presId="urn:microsoft.com/office/officeart/2005/8/layout/hierarchy2"/>
    <dgm:cxn modelId="{AB381C30-2836-674E-BC0A-9D88E8C28832}" srcId="{9EEF5E09-247D-E949-B048-B3908F02DE79}" destId="{EA01FF0F-CE21-EF4E-879D-2C86775ED920}" srcOrd="0" destOrd="0" parTransId="{A5CED379-8A6F-6841-9636-F2D381783531}" sibTransId="{BE2C3D12-57A4-8A48-BFE6-2218C38458FE}"/>
    <dgm:cxn modelId="{7C4FD316-0C91-4B4C-A47B-A56CC94EAF2D}" srcId="{D4A5A737-F591-9B4C-9386-439DE5729B05}" destId="{DF7A8D4B-0DAB-594F-8EF4-ACD901EE19F5}" srcOrd="1" destOrd="0" parTransId="{EDFBDED0-495E-1F47-B687-73428A34C0B8}" sibTransId="{CD48FA16-624A-0A49-B9F8-069BE2106FE4}"/>
    <dgm:cxn modelId="{499A9872-2F65-0F44-9977-EEF718065475}" type="presOf" srcId="{9B12B1E2-3058-764A-BE7C-4D3A58A75B6B}" destId="{BA372CF8-594B-7048-AC89-E52AF5977D4E}" srcOrd="0" destOrd="0" presId="urn:microsoft.com/office/officeart/2005/8/layout/hierarchy2"/>
    <dgm:cxn modelId="{CD42F50C-1EA3-BF47-A615-991D0366A4B2}" type="presOf" srcId="{FF2BF007-749F-3842-A1D0-2AD1FD82FA68}" destId="{4B1F284C-6A82-8641-8F28-9C1E08E72F02}" srcOrd="0" destOrd="0" presId="urn:microsoft.com/office/officeart/2005/8/layout/hierarchy2"/>
    <dgm:cxn modelId="{C7D49AD6-466B-5346-80ED-3188F9296145}" srcId="{9EEF5E09-247D-E949-B048-B3908F02DE79}" destId="{218D2DCC-A5E5-7249-9DEA-205707FB520D}" srcOrd="1" destOrd="0" parTransId="{76C7A85B-666D-DD4B-A691-D06078920B22}" sibTransId="{E6A646EE-8881-894F-848E-2E0B8CF053CE}"/>
    <dgm:cxn modelId="{A7AE7365-5BD0-F641-BC21-516CD4498C8F}" type="presOf" srcId="{EA01FF0F-CE21-EF4E-879D-2C86775ED920}" destId="{645779B3-38C2-7849-B4E0-5DB592E401A3}" srcOrd="0" destOrd="0" presId="urn:microsoft.com/office/officeart/2005/8/layout/hierarchy2"/>
    <dgm:cxn modelId="{7EBED544-7E71-BC4E-AD72-9B1B7C68A618}" srcId="{D4A5A737-F591-9B4C-9386-439DE5729B05}" destId="{D1802AE6-400F-DD4D-8970-05DAC6BAFE6C}" srcOrd="0" destOrd="0" parTransId="{D7D67923-C2B1-7848-B5E9-3520DDC2DDA5}" sibTransId="{0B8A8F90-BEF8-1B42-ABA4-511F1027B22B}"/>
    <dgm:cxn modelId="{FC82B281-C906-4948-B356-8673D3A14426}" type="presOf" srcId="{9B12B1E2-3058-764A-BE7C-4D3A58A75B6B}" destId="{0CFA3780-DB7F-2942-B634-5B2525B1A752}" srcOrd="1" destOrd="0" presId="urn:microsoft.com/office/officeart/2005/8/layout/hierarchy2"/>
    <dgm:cxn modelId="{40F4489C-E401-D443-9DFE-4245E5D77EEB}" type="presParOf" srcId="{4B1F284C-6A82-8641-8F28-9C1E08E72F02}" destId="{F10210E5-AE4B-2E45-B442-EE537476A068}" srcOrd="0" destOrd="0" presId="urn:microsoft.com/office/officeart/2005/8/layout/hierarchy2"/>
    <dgm:cxn modelId="{517C1CBE-9D2C-024B-8671-ACCAB156994C}" type="presParOf" srcId="{F10210E5-AE4B-2E45-B442-EE537476A068}" destId="{61C4F595-34CF-1F4E-BF35-F3DF4122F07A}" srcOrd="0" destOrd="0" presId="urn:microsoft.com/office/officeart/2005/8/layout/hierarchy2"/>
    <dgm:cxn modelId="{0474349E-94FB-CE46-A77A-720357EEF822}" type="presParOf" srcId="{F10210E5-AE4B-2E45-B442-EE537476A068}" destId="{7726256D-66EE-0D47-93D6-1FC64502CDCD}" srcOrd="1" destOrd="0" presId="urn:microsoft.com/office/officeart/2005/8/layout/hierarchy2"/>
    <dgm:cxn modelId="{12900C18-E0A4-6649-A07F-0D6FBA496C1E}" type="presParOf" srcId="{7726256D-66EE-0D47-93D6-1FC64502CDCD}" destId="{BA372CF8-594B-7048-AC89-E52AF5977D4E}" srcOrd="0" destOrd="0" presId="urn:microsoft.com/office/officeart/2005/8/layout/hierarchy2"/>
    <dgm:cxn modelId="{D5C4AA80-B188-AC40-837E-96F27D47CC3E}" type="presParOf" srcId="{BA372CF8-594B-7048-AC89-E52AF5977D4E}" destId="{0CFA3780-DB7F-2942-B634-5B2525B1A752}" srcOrd="0" destOrd="0" presId="urn:microsoft.com/office/officeart/2005/8/layout/hierarchy2"/>
    <dgm:cxn modelId="{1B27E5C7-455D-1B4C-9535-A65DE1095091}" type="presParOf" srcId="{7726256D-66EE-0D47-93D6-1FC64502CDCD}" destId="{B0D85200-AE97-5440-8625-74681E741E18}" srcOrd="1" destOrd="0" presId="urn:microsoft.com/office/officeart/2005/8/layout/hierarchy2"/>
    <dgm:cxn modelId="{DCD3771B-A706-F149-8A54-C9290972A9BC}" type="presParOf" srcId="{B0D85200-AE97-5440-8625-74681E741E18}" destId="{C0EA4404-DA01-FF4C-867D-6FD9EEEC5981}" srcOrd="0" destOrd="0" presId="urn:microsoft.com/office/officeart/2005/8/layout/hierarchy2"/>
    <dgm:cxn modelId="{3C56FF91-9459-674C-AD09-48D6ABFDE5ED}" type="presParOf" srcId="{B0D85200-AE97-5440-8625-74681E741E18}" destId="{475C7C25-29E4-E346-B457-EC0343353A84}" srcOrd="1" destOrd="0" presId="urn:microsoft.com/office/officeart/2005/8/layout/hierarchy2"/>
    <dgm:cxn modelId="{0454B2AE-677E-1E46-A786-157C0D3F27A7}" type="presParOf" srcId="{475C7C25-29E4-E346-B457-EC0343353A84}" destId="{0653DD22-99EF-F744-8113-6200CCDB40A7}" srcOrd="0" destOrd="0" presId="urn:microsoft.com/office/officeart/2005/8/layout/hierarchy2"/>
    <dgm:cxn modelId="{6E6BFCEA-5D70-8C4E-8ACA-A0F86195373F}" type="presParOf" srcId="{0653DD22-99EF-F744-8113-6200CCDB40A7}" destId="{BF1A135F-729D-4D4C-9FF0-601E1498B153}" srcOrd="0" destOrd="0" presId="urn:microsoft.com/office/officeart/2005/8/layout/hierarchy2"/>
    <dgm:cxn modelId="{4DCC5126-7D88-D043-B4B2-E4B40086C108}" type="presParOf" srcId="{475C7C25-29E4-E346-B457-EC0343353A84}" destId="{DA0DF559-8744-5F4B-8C51-9B5522BC19F4}" srcOrd="1" destOrd="0" presId="urn:microsoft.com/office/officeart/2005/8/layout/hierarchy2"/>
    <dgm:cxn modelId="{624027E5-1D91-D74E-944D-3D58043DF794}" type="presParOf" srcId="{DA0DF559-8744-5F4B-8C51-9B5522BC19F4}" destId="{645779B3-38C2-7849-B4E0-5DB592E401A3}" srcOrd="0" destOrd="0" presId="urn:microsoft.com/office/officeart/2005/8/layout/hierarchy2"/>
    <dgm:cxn modelId="{33787818-B0EE-8A46-8B68-8084581C0F9D}" type="presParOf" srcId="{DA0DF559-8744-5F4B-8C51-9B5522BC19F4}" destId="{4A30C016-B8DD-8346-821A-EB12AA7F98E6}" srcOrd="1" destOrd="0" presId="urn:microsoft.com/office/officeart/2005/8/layout/hierarchy2"/>
    <dgm:cxn modelId="{84BEE0F7-E60E-E74E-BE18-D3C19C00A83A}" type="presParOf" srcId="{475C7C25-29E4-E346-B457-EC0343353A84}" destId="{19377D25-A88F-FC4D-99AF-0BE1333EC2B5}" srcOrd="2" destOrd="0" presId="urn:microsoft.com/office/officeart/2005/8/layout/hierarchy2"/>
    <dgm:cxn modelId="{BC18908F-BC14-DE40-A308-48C19F562461}" type="presParOf" srcId="{19377D25-A88F-FC4D-99AF-0BE1333EC2B5}" destId="{1B2EC522-EC54-D746-A57B-C2FB008764C0}" srcOrd="0" destOrd="0" presId="urn:microsoft.com/office/officeart/2005/8/layout/hierarchy2"/>
    <dgm:cxn modelId="{FE45951B-9073-F049-AED7-9D7306703F01}" type="presParOf" srcId="{475C7C25-29E4-E346-B457-EC0343353A84}" destId="{D4030698-07BE-8D42-B19C-D0BE7731D2DF}" srcOrd="3" destOrd="0" presId="urn:microsoft.com/office/officeart/2005/8/layout/hierarchy2"/>
    <dgm:cxn modelId="{1938AE4B-9BDA-2C41-9309-8F1902A5172F}" type="presParOf" srcId="{D4030698-07BE-8D42-B19C-D0BE7731D2DF}" destId="{06220398-9C72-AC4A-B9BD-D457201C69A0}" srcOrd="0" destOrd="0" presId="urn:microsoft.com/office/officeart/2005/8/layout/hierarchy2"/>
    <dgm:cxn modelId="{222D877C-7FA2-1846-8C08-087FCF2B98D0}" type="presParOf" srcId="{D4030698-07BE-8D42-B19C-D0BE7731D2DF}" destId="{683CEC6D-DFF1-5A4F-A3DF-57A41909D46D}" srcOrd="1" destOrd="0" presId="urn:microsoft.com/office/officeart/2005/8/layout/hierarchy2"/>
    <dgm:cxn modelId="{8DAF8907-6474-0148-A182-93F2241768BA}" type="presParOf" srcId="{7726256D-66EE-0D47-93D6-1FC64502CDCD}" destId="{A7F719D3-DB8D-574A-9D45-407C3C418222}" srcOrd="2" destOrd="0" presId="urn:microsoft.com/office/officeart/2005/8/layout/hierarchy2"/>
    <dgm:cxn modelId="{DEF3AC09-81D0-3545-A83B-37414D85C1D0}" type="presParOf" srcId="{A7F719D3-DB8D-574A-9D45-407C3C418222}" destId="{8813BBD8-616E-464B-8A37-5589340F27AB}" srcOrd="0" destOrd="0" presId="urn:microsoft.com/office/officeart/2005/8/layout/hierarchy2"/>
    <dgm:cxn modelId="{DB7B334E-826B-BE45-9BA7-6CD3F6DD3178}" type="presParOf" srcId="{7726256D-66EE-0D47-93D6-1FC64502CDCD}" destId="{EAEA6CAE-304B-7049-AE1F-D228E73CDADB}" srcOrd="3" destOrd="0" presId="urn:microsoft.com/office/officeart/2005/8/layout/hierarchy2"/>
    <dgm:cxn modelId="{DBBBC804-E03D-F544-ADC8-456850D4DE2B}" type="presParOf" srcId="{EAEA6CAE-304B-7049-AE1F-D228E73CDADB}" destId="{9B6182F6-2269-E747-A2F3-5C61ED71D45B}" srcOrd="0" destOrd="0" presId="urn:microsoft.com/office/officeart/2005/8/layout/hierarchy2"/>
    <dgm:cxn modelId="{D4ABD1CF-D12E-504B-B421-1EA6CDE9E738}" type="presParOf" srcId="{EAEA6CAE-304B-7049-AE1F-D228E73CDADB}" destId="{2B7D5853-4100-7346-B540-ACD0EE6C5749}" srcOrd="1" destOrd="0" presId="urn:microsoft.com/office/officeart/2005/8/layout/hierarchy2"/>
    <dgm:cxn modelId="{9F741FEC-B840-9F48-9CFE-9355A81AE1C3}" type="presParOf" srcId="{2B7D5853-4100-7346-B540-ACD0EE6C5749}" destId="{71AF359E-FD91-3D4E-9FFB-BBD956ABCD4B}" srcOrd="0" destOrd="0" presId="urn:microsoft.com/office/officeart/2005/8/layout/hierarchy2"/>
    <dgm:cxn modelId="{13B1EA5A-CE33-5342-BDFD-783DC94582BF}" type="presParOf" srcId="{71AF359E-FD91-3D4E-9FFB-BBD956ABCD4B}" destId="{0931105E-0F38-DF40-B03E-7FD469F84814}" srcOrd="0" destOrd="0" presId="urn:microsoft.com/office/officeart/2005/8/layout/hierarchy2"/>
    <dgm:cxn modelId="{778D7B54-0D33-1A48-AE1F-B82DA4F8190B}" type="presParOf" srcId="{2B7D5853-4100-7346-B540-ACD0EE6C5749}" destId="{B37F39AC-8EA9-7640-895F-361207EC2BC9}" srcOrd="1" destOrd="0" presId="urn:microsoft.com/office/officeart/2005/8/layout/hierarchy2"/>
    <dgm:cxn modelId="{FBEB73E0-CF21-6249-8AC2-AFB70FF775CC}" type="presParOf" srcId="{B37F39AC-8EA9-7640-895F-361207EC2BC9}" destId="{C7AAB0DA-2E9B-F343-B11B-E04D1CFBFB5B}" srcOrd="0" destOrd="0" presId="urn:microsoft.com/office/officeart/2005/8/layout/hierarchy2"/>
    <dgm:cxn modelId="{4EEC88A7-5F09-AB45-BFE6-385632259663}" type="presParOf" srcId="{B37F39AC-8EA9-7640-895F-361207EC2BC9}" destId="{E6012841-AFCD-A647-A383-1E9F73487C19}" srcOrd="1" destOrd="0" presId="urn:microsoft.com/office/officeart/2005/8/layout/hierarchy2"/>
    <dgm:cxn modelId="{B28A9D92-A354-6545-9D28-9E987C2A3181}" type="presParOf" srcId="{2B7D5853-4100-7346-B540-ACD0EE6C5749}" destId="{68E1D4D8-993C-2245-8CE0-61491892AC55}" srcOrd="2" destOrd="0" presId="urn:microsoft.com/office/officeart/2005/8/layout/hierarchy2"/>
    <dgm:cxn modelId="{CA8976C7-3671-CD47-B5CF-558BBF16BEB9}" type="presParOf" srcId="{68E1D4D8-993C-2245-8CE0-61491892AC55}" destId="{88C44E2C-AE39-9541-B4BD-DE6BBD747D5A}" srcOrd="0" destOrd="0" presId="urn:microsoft.com/office/officeart/2005/8/layout/hierarchy2"/>
    <dgm:cxn modelId="{2955CD27-DD4C-FC40-8576-F4B566CD30BE}" type="presParOf" srcId="{2B7D5853-4100-7346-B540-ACD0EE6C5749}" destId="{CF9C1CDE-E108-8B45-BA17-F2B921C7F48A}" srcOrd="3" destOrd="0" presId="urn:microsoft.com/office/officeart/2005/8/layout/hierarchy2"/>
    <dgm:cxn modelId="{7407EBAE-580A-734F-86E8-340A3AB62C6C}" type="presParOf" srcId="{CF9C1CDE-E108-8B45-BA17-F2B921C7F48A}" destId="{3CF88B44-ECEC-7241-900F-865DF4BE21E5}" srcOrd="0" destOrd="0" presId="urn:microsoft.com/office/officeart/2005/8/layout/hierarchy2"/>
    <dgm:cxn modelId="{400C5E97-4406-9346-A58A-5EDB2F0AB94B}" type="presParOf" srcId="{CF9C1CDE-E108-8B45-BA17-F2B921C7F48A}" destId="{96E4D6BD-2113-A349-BD74-1B366990A1DA}"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AAD96CB-C8A9-2941-BE05-DF099E54615F}" type="doc">
      <dgm:prSet loTypeId="urn:microsoft.com/office/officeart/2008/layout/HorizontalMultiLevelHierarchy" loCatId="" qsTypeId="urn:microsoft.com/office/officeart/2005/8/quickstyle/simple1" qsCatId="simple" csTypeId="urn:microsoft.com/office/officeart/2005/8/colors/accent1_2" csCatId="accent1" phldr="1"/>
      <dgm:spPr/>
      <dgm:t>
        <a:bodyPr/>
        <a:lstStyle/>
        <a:p>
          <a:endParaRPr lang="en-GB"/>
        </a:p>
      </dgm:t>
    </dgm:pt>
    <dgm:pt modelId="{823F0D7E-B724-5447-8317-17A9A2659EF5}">
      <dgm:prSet phldrT="[Text]" custT="1"/>
      <dgm:spPr/>
      <dgm:t>
        <a:bodyPr/>
        <a:lstStyle/>
        <a:p>
          <a:r>
            <a:rPr lang="en-GB" sz="2400" b="1" dirty="0">
              <a:solidFill>
                <a:srgbClr val="FF0000"/>
              </a:solidFill>
              <a:latin typeface="Arial" panose="020B0604020202020204" pitchFamily="34" charset="0"/>
              <a:cs typeface="Arial" panose="020B0604020202020204" pitchFamily="34" charset="0"/>
            </a:rPr>
            <a:t>Technology</a:t>
          </a:r>
          <a:r>
            <a:rPr lang="en-GB" sz="4400" dirty="0"/>
            <a:t> </a:t>
          </a:r>
        </a:p>
      </dgm:t>
    </dgm:pt>
    <dgm:pt modelId="{336D05E2-43D0-C64D-9C84-C186DFAA331E}" type="parTrans" cxnId="{F12E0E90-6E78-0343-BFD6-C48D8B500656}">
      <dgm:prSet/>
      <dgm:spPr/>
      <dgm:t>
        <a:bodyPr/>
        <a:lstStyle/>
        <a:p>
          <a:endParaRPr lang="en-GB"/>
        </a:p>
      </dgm:t>
    </dgm:pt>
    <dgm:pt modelId="{A2ED79E7-C48D-2D49-899D-180854627630}" type="sibTrans" cxnId="{F12E0E90-6E78-0343-BFD6-C48D8B500656}">
      <dgm:prSet/>
      <dgm:spPr/>
      <dgm:t>
        <a:bodyPr/>
        <a:lstStyle/>
        <a:p>
          <a:endParaRPr lang="en-GB"/>
        </a:p>
      </dgm:t>
    </dgm:pt>
    <dgm:pt modelId="{261C278F-89F6-FC43-9AEF-DC241C9F24EB}">
      <dgm:prSet phldrT="[Text]"/>
      <dgm:spPr/>
      <dgm:t>
        <a:bodyPr/>
        <a:lstStyle/>
        <a:p>
          <a:r>
            <a:rPr lang="en-GB" dirty="0"/>
            <a:t>Lack of Knowledge of technology</a:t>
          </a:r>
        </a:p>
      </dgm:t>
    </dgm:pt>
    <dgm:pt modelId="{F818C699-809D-F944-ABE6-9AD13A3DF7AA}" type="parTrans" cxnId="{F84B58B5-CDE9-9144-A30C-9132823B0E38}">
      <dgm:prSet/>
      <dgm:spPr/>
      <dgm:t>
        <a:bodyPr/>
        <a:lstStyle/>
        <a:p>
          <a:endParaRPr lang="en-GB"/>
        </a:p>
      </dgm:t>
    </dgm:pt>
    <dgm:pt modelId="{F3FE7442-9842-2A4A-A541-5053572EAC7F}" type="sibTrans" cxnId="{F84B58B5-CDE9-9144-A30C-9132823B0E38}">
      <dgm:prSet/>
      <dgm:spPr/>
      <dgm:t>
        <a:bodyPr/>
        <a:lstStyle/>
        <a:p>
          <a:endParaRPr lang="en-GB"/>
        </a:p>
      </dgm:t>
    </dgm:pt>
    <dgm:pt modelId="{CCBCEF55-4FA6-BE41-A8BF-962ABFFF2E12}">
      <dgm:prSet phldrT="[Text]"/>
      <dgm:spPr/>
      <dgm:t>
        <a:bodyPr/>
        <a:lstStyle/>
        <a:p>
          <a:r>
            <a:rPr lang="en-GB" dirty="0"/>
            <a:t>Advancement in Technology</a:t>
          </a:r>
        </a:p>
      </dgm:t>
    </dgm:pt>
    <dgm:pt modelId="{FBCF76EC-C2B3-E343-87D3-F5660D1D73F7}" type="parTrans" cxnId="{7D1D6EAF-7E97-CE4F-B0DD-00951FEC4568}">
      <dgm:prSet/>
      <dgm:spPr/>
      <dgm:t>
        <a:bodyPr/>
        <a:lstStyle/>
        <a:p>
          <a:endParaRPr lang="en-GB"/>
        </a:p>
      </dgm:t>
    </dgm:pt>
    <dgm:pt modelId="{FE05C47A-6FCE-3543-91E1-3B340C60CAE7}" type="sibTrans" cxnId="{7D1D6EAF-7E97-CE4F-B0DD-00951FEC4568}">
      <dgm:prSet/>
      <dgm:spPr/>
      <dgm:t>
        <a:bodyPr/>
        <a:lstStyle/>
        <a:p>
          <a:endParaRPr lang="en-GB"/>
        </a:p>
      </dgm:t>
    </dgm:pt>
    <dgm:pt modelId="{29DCF142-BD72-924F-AE60-D0E0F0BE57FF}">
      <dgm:prSet phldrT="[Text]"/>
      <dgm:spPr/>
      <dgm:t>
        <a:bodyPr/>
        <a:lstStyle/>
        <a:p>
          <a:r>
            <a:rPr lang="en-GB" dirty="0"/>
            <a:t>Fear of lack of security</a:t>
          </a:r>
        </a:p>
      </dgm:t>
    </dgm:pt>
    <dgm:pt modelId="{D0D07A79-B1AF-4E47-BACB-3C6DFA2E8EF6}" type="parTrans" cxnId="{B67B96A8-B42C-F541-AED2-594B23C6A2A2}">
      <dgm:prSet/>
      <dgm:spPr/>
      <dgm:t>
        <a:bodyPr/>
        <a:lstStyle/>
        <a:p>
          <a:endParaRPr lang="en-GB"/>
        </a:p>
      </dgm:t>
    </dgm:pt>
    <dgm:pt modelId="{46880EC5-D53F-8C44-BB43-FC2A986AA5B3}" type="sibTrans" cxnId="{B67B96A8-B42C-F541-AED2-594B23C6A2A2}">
      <dgm:prSet/>
      <dgm:spPr/>
      <dgm:t>
        <a:bodyPr/>
        <a:lstStyle/>
        <a:p>
          <a:endParaRPr lang="en-GB"/>
        </a:p>
      </dgm:t>
    </dgm:pt>
    <dgm:pt modelId="{DC706250-E962-1F44-B3E9-AC0CF633F7F6}" type="pres">
      <dgm:prSet presAssocID="{AAAD96CB-C8A9-2941-BE05-DF099E54615F}" presName="Name0" presStyleCnt="0">
        <dgm:presLayoutVars>
          <dgm:chPref val="1"/>
          <dgm:dir/>
          <dgm:animOne val="branch"/>
          <dgm:animLvl val="lvl"/>
          <dgm:resizeHandles val="exact"/>
        </dgm:presLayoutVars>
      </dgm:prSet>
      <dgm:spPr/>
      <dgm:t>
        <a:bodyPr/>
        <a:lstStyle/>
        <a:p>
          <a:endParaRPr lang="en-GB"/>
        </a:p>
      </dgm:t>
    </dgm:pt>
    <dgm:pt modelId="{B9FECC38-0F16-C447-B444-AC3C92C17784}" type="pres">
      <dgm:prSet presAssocID="{823F0D7E-B724-5447-8317-17A9A2659EF5}" presName="root1" presStyleCnt="0"/>
      <dgm:spPr/>
    </dgm:pt>
    <dgm:pt modelId="{329B34BB-A065-624F-A9A4-50A34D0D3196}" type="pres">
      <dgm:prSet presAssocID="{823F0D7E-B724-5447-8317-17A9A2659EF5}" presName="LevelOneTextNode" presStyleLbl="node0" presStyleIdx="0" presStyleCnt="1">
        <dgm:presLayoutVars>
          <dgm:chPref val="3"/>
        </dgm:presLayoutVars>
      </dgm:prSet>
      <dgm:spPr/>
      <dgm:t>
        <a:bodyPr/>
        <a:lstStyle/>
        <a:p>
          <a:endParaRPr lang="en-GB"/>
        </a:p>
      </dgm:t>
    </dgm:pt>
    <dgm:pt modelId="{416E882F-7E2C-424E-9C9D-2D2EC225BA7B}" type="pres">
      <dgm:prSet presAssocID="{823F0D7E-B724-5447-8317-17A9A2659EF5}" presName="level2hierChild" presStyleCnt="0"/>
      <dgm:spPr/>
    </dgm:pt>
    <dgm:pt modelId="{42EC845B-CE75-F740-8F43-971F965EAA44}" type="pres">
      <dgm:prSet presAssocID="{F818C699-809D-F944-ABE6-9AD13A3DF7AA}" presName="conn2-1" presStyleLbl="parChTrans1D2" presStyleIdx="0" presStyleCnt="3"/>
      <dgm:spPr/>
      <dgm:t>
        <a:bodyPr/>
        <a:lstStyle/>
        <a:p>
          <a:endParaRPr lang="en-GB"/>
        </a:p>
      </dgm:t>
    </dgm:pt>
    <dgm:pt modelId="{093786AA-00E1-A34D-84DE-C881AA1160BB}" type="pres">
      <dgm:prSet presAssocID="{F818C699-809D-F944-ABE6-9AD13A3DF7AA}" presName="connTx" presStyleLbl="parChTrans1D2" presStyleIdx="0" presStyleCnt="3"/>
      <dgm:spPr/>
      <dgm:t>
        <a:bodyPr/>
        <a:lstStyle/>
        <a:p>
          <a:endParaRPr lang="en-GB"/>
        </a:p>
      </dgm:t>
    </dgm:pt>
    <dgm:pt modelId="{8DE29979-E75C-D54C-8FC7-4BB350C76FB8}" type="pres">
      <dgm:prSet presAssocID="{261C278F-89F6-FC43-9AEF-DC241C9F24EB}" presName="root2" presStyleCnt="0"/>
      <dgm:spPr/>
    </dgm:pt>
    <dgm:pt modelId="{684C232D-A3C1-B941-9ED4-6413BA50AE67}" type="pres">
      <dgm:prSet presAssocID="{261C278F-89F6-FC43-9AEF-DC241C9F24EB}" presName="LevelTwoTextNode" presStyleLbl="node2" presStyleIdx="0" presStyleCnt="3" custScaleX="196542">
        <dgm:presLayoutVars>
          <dgm:chPref val="3"/>
        </dgm:presLayoutVars>
      </dgm:prSet>
      <dgm:spPr/>
      <dgm:t>
        <a:bodyPr/>
        <a:lstStyle/>
        <a:p>
          <a:endParaRPr lang="en-GB"/>
        </a:p>
      </dgm:t>
    </dgm:pt>
    <dgm:pt modelId="{99CC3C13-9EC1-0B40-A53B-37ECCAA344E4}" type="pres">
      <dgm:prSet presAssocID="{261C278F-89F6-FC43-9AEF-DC241C9F24EB}" presName="level3hierChild" presStyleCnt="0"/>
      <dgm:spPr/>
    </dgm:pt>
    <dgm:pt modelId="{635B3555-9C9B-CE40-B2A3-6BF40D42579D}" type="pres">
      <dgm:prSet presAssocID="{FBCF76EC-C2B3-E343-87D3-F5660D1D73F7}" presName="conn2-1" presStyleLbl="parChTrans1D2" presStyleIdx="1" presStyleCnt="3"/>
      <dgm:spPr/>
      <dgm:t>
        <a:bodyPr/>
        <a:lstStyle/>
        <a:p>
          <a:endParaRPr lang="en-GB"/>
        </a:p>
      </dgm:t>
    </dgm:pt>
    <dgm:pt modelId="{723E844C-716E-AB4B-8FBE-23BB62A63F1B}" type="pres">
      <dgm:prSet presAssocID="{FBCF76EC-C2B3-E343-87D3-F5660D1D73F7}" presName="connTx" presStyleLbl="parChTrans1D2" presStyleIdx="1" presStyleCnt="3"/>
      <dgm:spPr/>
      <dgm:t>
        <a:bodyPr/>
        <a:lstStyle/>
        <a:p>
          <a:endParaRPr lang="en-GB"/>
        </a:p>
      </dgm:t>
    </dgm:pt>
    <dgm:pt modelId="{3BEE6410-4BBC-F446-B204-3428D771CE26}" type="pres">
      <dgm:prSet presAssocID="{CCBCEF55-4FA6-BE41-A8BF-962ABFFF2E12}" presName="root2" presStyleCnt="0"/>
      <dgm:spPr/>
    </dgm:pt>
    <dgm:pt modelId="{BF8B4B0E-02EF-4A48-85EF-0037EFEB0EA6}" type="pres">
      <dgm:prSet presAssocID="{CCBCEF55-4FA6-BE41-A8BF-962ABFFF2E12}" presName="LevelTwoTextNode" presStyleLbl="node2" presStyleIdx="1" presStyleCnt="3" custScaleX="191709">
        <dgm:presLayoutVars>
          <dgm:chPref val="3"/>
        </dgm:presLayoutVars>
      </dgm:prSet>
      <dgm:spPr/>
      <dgm:t>
        <a:bodyPr/>
        <a:lstStyle/>
        <a:p>
          <a:endParaRPr lang="en-GB"/>
        </a:p>
      </dgm:t>
    </dgm:pt>
    <dgm:pt modelId="{2AE32627-8508-DB47-A367-9687734AD25A}" type="pres">
      <dgm:prSet presAssocID="{CCBCEF55-4FA6-BE41-A8BF-962ABFFF2E12}" presName="level3hierChild" presStyleCnt="0"/>
      <dgm:spPr/>
    </dgm:pt>
    <dgm:pt modelId="{095B5515-52D0-2E4B-9BAA-E715B0921E27}" type="pres">
      <dgm:prSet presAssocID="{D0D07A79-B1AF-4E47-BACB-3C6DFA2E8EF6}" presName="conn2-1" presStyleLbl="parChTrans1D2" presStyleIdx="2" presStyleCnt="3"/>
      <dgm:spPr/>
      <dgm:t>
        <a:bodyPr/>
        <a:lstStyle/>
        <a:p>
          <a:endParaRPr lang="en-GB"/>
        </a:p>
      </dgm:t>
    </dgm:pt>
    <dgm:pt modelId="{165938F1-0517-4A44-B474-3E3EF2E92063}" type="pres">
      <dgm:prSet presAssocID="{D0D07A79-B1AF-4E47-BACB-3C6DFA2E8EF6}" presName="connTx" presStyleLbl="parChTrans1D2" presStyleIdx="2" presStyleCnt="3"/>
      <dgm:spPr/>
      <dgm:t>
        <a:bodyPr/>
        <a:lstStyle/>
        <a:p>
          <a:endParaRPr lang="en-GB"/>
        </a:p>
      </dgm:t>
    </dgm:pt>
    <dgm:pt modelId="{BAC55F41-847C-8045-9440-90DE09CB678D}" type="pres">
      <dgm:prSet presAssocID="{29DCF142-BD72-924F-AE60-D0E0F0BE57FF}" presName="root2" presStyleCnt="0"/>
      <dgm:spPr/>
    </dgm:pt>
    <dgm:pt modelId="{8E1CD644-592D-7943-BA8C-34AB2B643B02}" type="pres">
      <dgm:prSet presAssocID="{29DCF142-BD72-924F-AE60-D0E0F0BE57FF}" presName="LevelTwoTextNode" presStyleLbl="node2" presStyleIdx="2" presStyleCnt="3" custScaleX="158843">
        <dgm:presLayoutVars>
          <dgm:chPref val="3"/>
        </dgm:presLayoutVars>
      </dgm:prSet>
      <dgm:spPr/>
      <dgm:t>
        <a:bodyPr/>
        <a:lstStyle/>
        <a:p>
          <a:endParaRPr lang="en-GB"/>
        </a:p>
      </dgm:t>
    </dgm:pt>
    <dgm:pt modelId="{264B9088-1633-7F40-ADAB-63B746B4F28B}" type="pres">
      <dgm:prSet presAssocID="{29DCF142-BD72-924F-AE60-D0E0F0BE57FF}" presName="level3hierChild" presStyleCnt="0"/>
      <dgm:spPr/>
    </dgm:pt>
  </dgm:ptLst>
  <dgm:cxnLst>
    <dgm:cxn modelId="{0F7FCD45-88A2-6F44-AC93-B546A0B0500A}" type="presOf" srcId="{823F0D7E-B724-5447-8317-17A9A2659EF5}" destId="{329B34BB-A065-624F-A9A4-50A34D0D3196}" srcOrd="0" destOrd="0" presId="urn:microsoft.com/office/officeart/2008/layout/HorizontalMultiLevelHierarchy"/>
    <dgm:cxn modelId="{F12E0E90-6E78-0343-BFD6-C48D8B500656}" srcId="{AAAD96CB-C8A9-2941-BE05-DF099E54615F}" destId="{823F0D7E-B724-5447-8317-17A9A2659EF5}" srcOrd="0" destOrd="0" parTransId="{336D05E2-43D0-C64D-9C84-C186DFAA331E}" sibTransId="{A2ED79E7-C48D-2D49-899D-180854627630}"/>
    <dgm:cxn modelId="{D6F299F1-DA0E-7A4A-A983-8F7CDABC28AC}" type="presOf" srcId="{AAAD96CB-C8A9-2941-BE05-DF099E54615F}" destId="{DC706250-E962-1F44-B3E9-AC0CF633F7F6}" srcOrd="0" destOrd="0" presId="urn:microsoft.com/office/officeart/2008/layout/HorizontalMultiLevelHierarchy"/>
    <dgm:cxn modelId="{64864F2D-D2E2-4842-B54F-C64C93C1C28B}" type="presOf" srcId="{29DCF142-BD72-924F-AE60-D0E0F0BE57FF}" destId="{8E1CD644-592D-7943-BA8C-34AB2B643B02}" srcOrd="0" destOrd="0" presId="urn:microsoft.com/office/officeart/2008/layout/HorizontalMultiLevelHierarchy"/>
    <dgm:cxn modelId="{BC738F0A-F79C-1F41-8850-68C351351595}" type="presOf" srcId="{F818C699-809D-F944-ABE6-9AD13A3DF7AA}" destId="{42EC845B-CE75-F740-8F43-971F965EAA44}" srcOrd="0" destOrd="0" presId="urn:microsoft.com/office/officeart/2008/layout/HorizontalMultiLevelHierarchy"/>
    <dgm:cxn modelId="{7D1D6EAF-7E97-CE4F-B0DD-00951FEC4568}" srcId="{823F0D7E-B724-5447-8317-17A9A2659EF5}" destId="{CCBCEF55-4FA6-BE41-A8BF-962ABFFF2E12}" srcOrd="1" destOrd="0" parTransId="{FBCF76EC-C2B3-E343-87D3-F5660D1D73F7}" sibTransId="{FE05C47A-6FCE-3543-91E1-3B340C60CAE7}"/>
    <dgm:cxn modelId="{B67B96A8-B42C-F541-AED2-594B23C6A2A2}" srcId="{823F0D7E-B724-5447-8317-17A9A2659EF5}" destId="{29DCF142-BD72-924F-AE60-D0E0F0BE57FF}" srcOrd="2" destOrd="0" parTransId="{D0D07A79-B1AF-4E47-BACB-3C6DFA2E8EF6}" sibTransId="{46880EC5-D53F-8C44-BB43-FC2A986AA5B3}"/>
    <dgm:cxn modelId="{4A92FB91-A2A2-634A-9939-0AA7649B4004}" type="presOf" srcId="{F818C699-809D-F944-ABE6-9AD13A3DF7AA}" destId="{093786AA-00E1-A34D-84DE-C881AA1160BB}" srcOrd="1" destOrd="0" presId="urn:microsoft.com/office/officeart/2008/layout/HorizontalMultiLevelHierarchy"/>
    <dgm:cxn modelId="{5039DEC3-98B7-084A-919B-10E4EBBB8375}" type="presOf" srcId="{D0D07A79-B1AF-4E47-BACB-3C6DFA2E8EF6}" destId="{165938F1-0517-4A44-B474-3E3EF2E92063}" srcOrd="1" destOrd="0" presId="urn:microsoft.com/office/officeart/2008/layout/HorizontalMultiLevelHierarchy"/>
    <dgm:cxn modelId="{816D0953-AB5E-FE4A-8859-88B0FC33E641}" type="presOf" srcId="{FBCF76EC-C2B3-E343-87D3-F5660D1D73F7}" destId="{723E844C-716E-AB4B-8FBE-23BB62A63F1B}" srcOrd="1" destOrd="0" presId="urn:microsoft.com/office/officeart/2008/layout/HorizontalMultiLevelHierarchy"/>
    <dgm:cxn modelId="{E51A766D-E348-454C-B470-0A3A01C69864}" type="presOf" srcId="{D0D07A79-B1AF-4E47-BACB-3C6DFA2E8EF6}" destId="{095B5515-52D0-2E4B-9BAA-E715B0921E27}" srcOrd="0" destOrd="0" presId="urn:microsoft.com/office/officeart/2008/layout/HorizontalMultiLevelHierarchy"/>
    <dgm:cxn modelId="{7A5549B0-2E48-5A42-BCC6-429A9A37D1C2}" type="presOf" srcId="{261C278F-89F6-FC43-9AEF-DC241C9F24EB}" destId="{684C232D-A3C1-B941-9ED4-6413BA50AE67}" srcOrd="0" destOrd="0" presId="urn:microsoft.com/office/officeart/2008/layout/HorizontalMultiLevelHierarchy"/>
    <dgm:cxn modelId="{634FC12A-F0BE-354E-9429-4A263301774F}" type="presOf" srcId="{FBCF76EC-C2B3-E343-87D3-F5660D1D73F7}" destId="{635B3555-9C9B-CE40-B2A3-6BF40D42579D}" srcOrd="0" destOrd="0" presId="urn:microsoft.com/office/officeart/2008/layout/HorizontalMultiLevelHierarchy"/>
    <dgm:cxn modelId="{151FDEE3-CB38-ED4C-A2D4-60C733A5E696}" type="presOf" srcId="{CCBCEF55-4FA6-BE41-A8BF-962ABFFF2E12}" destId="{BF8B4B0E-02EF-4A48-85EF-0037EFEB0EA6}" srcOrd="0" destOrd="0" presId="urn:microsoft.com/office/officeart/2008/layout/HorizontalMultiLevelHierarchy"/>
    <dgm:cxn modelId="{F84B58B5-CDE9-9144-A30C-9132823B0E38}" srcId="{823F0D7E-B724-5447-8317-17A9A2659EF5}" destId="{261C278F-89F6-FC43-9AEF-DC241C9F24EB}" srcOrd="0" destOrd="0" parTransId="{F818C699-809D-F944-ABE6-9AD13A3DF7AA}" sibTransId="{F3FE7442-9842-2A4A-A541-5053572EAC7F}"/>
    <dgm:cxn modelId="{B73731E2-51FC-284B-B1E5-F18AF4A06DC2}" type="presParOf" srcId="{DC706250-E962-1F44-B3E9-AC0CF633F7F6}" destId="{B9FECC38-0F16-C447-B444-AC3C92C17784}" srcOrd="0" destOrd="0" presId="urn:microsoft.com/office/officeart/2008/layout/HorizontalMultiLevelHierarchy"/>
    <dgm:cxn modelId="{450DC71B-109D-F04A-A69D-7256518CC42E}" type="presParOf" srcId="{B9FECC38-0F16-C447-B444-AC3C92C17784}" destId="{329B34BB-A065-624F-A9A4-50A34D0D3196}" srcOrd="0" destOrd="0" presId="urn:microsoft.com/office/officeart/2008/layout/HorizontalMultiLevelHierarchy"/>
    <dgm:cxn modelId="{325A2033-9A19-0E4C-B3F1-61C88E7774CB}" type="presParOf" srcId="{B9FECC38-0F16-C447-B444-AC3C92C17784}" destId="{416E882F-7E2C-424E-9C9D-2D2EC225BA7B}" srcOrd="1" destOrd="0" presId="urn:microsoft.com/office/officeart/2008/layout/HorizontalMultiLevelHierarchy"/>
    <dgm:cxn modelId="{D67D9E20-BB34-BE42-AD5A-6AC8A9941D8F}" type="presParOf" srcId="{416E882F-7E2C-424E-9C9D-2D2EC225BA7B}" destId="{42EC845B-CE75-F740-8F43-971F965EAA44}" srcOrd="0" destOrd="0" presId="urn:microsoft.com/office/officeart/2008/layout/HorizontalMultiLevelHierarchy"/>
    <dgm:cxn modelId="{7AC6760B-5A9E-2A42-A1CC-EAEF36D433A5}" type="presParOf" srcId="{42EC845B-CE75-F740-8F43-971F965EAA44}" destId="{093786AA-00E1-A34D-84DE-C881AA1160BB}" srcOrd="0" destOrd="0" presId="urn:microsoft.com/office/officeart/2008/layout/HorizontalMultiLevelHierarchy"/>
    <dgm:cxn modelId="{26EAA417-A8B5-4147-AAC2-FDF6F7A792AD}" type="presParOf" srcId="{416E882F-7E2C-424E-9C9D-2D2EC225BA7B}" destId="{8DE29979-E75C-D54C-8FC7-4BB350C76FB8}" srcOrd="1" destOrd="0" presId="urn:microsoft.com/office/officeart/2008/layout/HorizontalMultiLevelHierarchy"/>
    <dgm:cxn modelId="{0D3C8F7A-D08E-594B-8876-D66DC4121AEA}" type="presParOf" srcId="{8DE29979-E75C-D54C-8FC7-4BB350C76FB8}" destId="{684C232D-A3C1-B941-9ED4-6413BA50AE67}" srcOrd="0" destOrd="0" presId="urn:microsoft.com/office/officeart/2008/layout/HorizontalMultiLevelHierarchy"/>
    <dgm:cxn modelId="{A0EAD875-3910-3845-B204-46528ECD242E}" type="presParOf" srcId="{8DE29979-E75C-D54C-8FC7-4BB350C76FB8}" destId="{99CC3C13-9EC1-0B40-A53B-37ECCAA344E4}" srcOrd="1" destOrd="0" presId="urn:microsoft.com/office/officeart/2008/layout/HorizontalMultiLevelHierarchy"/>
    <dgm:cxn modelId="{B7D57B8B-A2AD-C544-AED5-456F395CD483}" type="presParOf" srcId="{416E882F-7E2C-424E-9C9D-2D2EC225BA7B}" destId="{635B3555-9C9B-CE40-B2A3-6BF40D42579D}" srcOrd="2" destOrd="0" presId="urn:microsoft.com/office/officeart/2008/layout/HorizontalMultiLevelHierarchy"/>
    <dgm:cxn modelId="{B771C453-BC81-DF43-9E8F-93D9F681E9EC}" type="presParOf" srcId="{635B3555-9C9B-CE40-B2A3-6BF40D42579D}" destId="{723E844C-716E-AB4B-8FBE-23BB62A63F1B}" srcOrd="0" destOrd="0" presId="urn:microsoft.com/office/officeart/2008/layout/HorizontalMultiLevelHierarchy"/>
    <dgm:cxn modelId="{3D2B12E9-FFE6-E54A-A260-771B72FBE33D}" type="presParOf" srcId="{416E882F-7E2C-424E-9C9D-2D2EC225BA7B}" destId="{3BEE6410-4BBC-F446-B204-3428D771CE26}" srcOrd="3" destOrd="0" presId="urn:microsoft.com/office/officeart/2008/layout/HorizontalMultiLevelHierarchy"/>
    <dgm:cxn modelId="{EA4880CA-44FE-8440-8BBB-892F10519738}" type="presParOf" srcId="{3BEE6410-4BBC-F446-B204-3428D771CE26}" destId="{BF8B4B0E-02EF-4A48-85EF-0037EFEB0EA6}" srcOrd="0" destOrd="0" presId="urn:microsoft.com/office/officeart/2008/layout/HorizontalMultiLevelHierarchy"/>
    <dgm:cxn modelId="{26E05069-DB6D-6245-B93F-7925512930A5}" type="presParOf" srcId="{3BEE6410-4BBC-F446-B204-3428D771CE26}" destId="{2AE32627-8508-DB47-A367-9687734AD25A}" srcOrd="1" destOrd="0" presId="urn:microsoft.com/office/officeart/2008/layout/HorizontalMultiLevelHierarchy"/>
    <dgm:cxn modelId="{E366F933-D113-724E-8D08-368A4A268856}" type="presParOf" srcId="{416E882F-7E2C-424E-9C9D-2D2EC225BA7B}" destId="{095B5515-52D0-2E4B-9BAA-E715B0921E27}" srcOrd="4" destOrd="0" presId="urn:microsoft.com/office/officeart/2008/layout/HorizontalMultiLevelHierarchy"/>
    <dgm:cxn modelId="{35D901EF-7BD9-DB41-89A5-7198247E3F60}" type="presParOf" srcId="{095B5515-52D0-2E4B-9BAA-E715B0921E27}" destId="{165938F1-0517-4A44-B474-3E3EF2E92063}" srcOrd="0" destOrd="0" presId="urn:microsoft.com/office/officeart/2008/layout/HorizontalMultiLevelHierarchy"/>
    <dgm:cxn modelId="{EA5C3CDB-80F6-0A45-B31F-6BDB74FB170B}" type="presParOf" srcId="{416E882F-7E2C-424E-9C9D-2D2EC225BA7B}" destId="{BAC55F41-847C-8045-9440-90DE09CB678D}" srcOrd="5" destOrd="0" presId="urn:microsoft.com/office/officeart/2008/layout/HorizontalMultiLevelHierarchy"/>
    <dgm:cxn modelId="{CD3A5991-1AF3-8141-9F43-35F115543FDA}" type="presParOf" srcId="{BAC55F41-847C-8045-9440-90DE09CB678D}" destId="{8E1CD644-592D-7943-BA8C-34AB2B643B02}" srcOrd="0" destOrd="0" presId="urn:microsoft.com/office/officeart/2008/layout/HorizontalMultiLevelHierarchy"/>
    <dgm:cxn modelId="{4D4B99E8-6710-EA4D-8847-7CB4B3FCE415}" type="presParOf" srcId="{BAC55F41-847C-8045-9440-90DE09CB678D}" destId="{264B9088-1633-7F40-ADAB-63B746B4F28B}" srcOrd="1" destOrd="0" presId="urn:microsoft.com/office/officeart/2008/layout/HorizontalMultiLevelHierarchy"/>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71C9B2C-95EF-7242-80DF-EC8639E988D5}" type="doc">
      <dgm:prSet loTypeId="urn:microsoft.com/office/officeart/2005/8/layout/matrix3" loCatId="" qsTypeId="urn:microsoft.com/office/officeart/2005/8/quickstyle/simple1" qsCatId="simple" csTypeId="urn:microsoft.com/office/officeart/2005/8/colors/accent1_2" csCatId="accent1" phldr="1"/>
      <dgm:spPr/>
      <dgm:t>
        <a:bodyPr/>
        <a:lstStyle/>
        <a:p>
          <a:endParaRPr lang="en-GB"/>
        </a:p>
      </dgm:t>
    </dgm:pt>
    <dgm:pt modelId="{ADBBC449-C941-134A-BF7B-DCC8DD360E63}">
      <dgm:prSet phldrT="[Text]"/>
      <dgm:spPr/>
      <dgm:t>
        <a:bodyPr/>
        <a:lstStyle/>
        <a:p>
          <a:r>
            <a:rPr lang="en-GB" dirty="0"/>
            <a:t>Respect</a:t>
          </a:r>
        </a:p>
      </dgm:t>
    </dgm:pt>
    <dgm:pt modelId="{E10EF8C5-AB51-5F44-825D-A502D345AB24}" type="parTrans" cxnId="{EF06A046-5BBE-2D4A-9225-6D81063243A0}">
      <dgm:prSet/>
      <dgm:spPr/>
      <dgm:t>
        <a:bodyPr/>
        <a:lstStyle/>
        <a:p>
          <a:endParaRPr lang="en-GB"/>
        </a:p>
      </dgm:t>
    </dgm:pt>
    <dgm:pt modelId="{8E649AB1-046F-4B43-8971-67AA8E2E8E94}" type="sibTrans" cxnId="{EF06A046-5BBE-2D4A-9225-6D81063243A0}">
      <dgm:prSet/>
      <dgm:spPr/>
      <dgm:t>
        <a:bodyPr/>
        <a:lstStyle/>
        <a:p>
          <a:endParaRPr lang="en-GB"/>
        </a:p>
      </dgm:t>
    </dgm:pt>
    <dgm:pt modelId="{3C18CD5A-4906-0A41-9AAC-34F719E8521C}">
      <dgm:prSet phldrT="[Text]" phldr="1"/>
      <dgm:spPr/>
      <dgm:t>
        <a:bodyPr/>
        <a:lstStyle/>
        <a:p>
          <a:endParaRPr lang="en-GB"/>
        </a:p>
      </dgm:t>
    </dgm:pt>
    <dgm:pt modelId="{CB260266-55AE-FA49-89A6-68498B50A7B1}" type="parTrans" cxnId="{AF1D4186-016E-6F44-A5EB-284C667AF994}">
      <dgm:prSet/>
      <dgm:spPr/>
      <dgm:t>
        <a:bodyPr/>
        <a:lstStyle/>
        <a:p>
          <a:endParaRPr lang="en-GB"/>
        </a:p>
      </dgm:t>
    </dgm:pt>
    <dgm:pt modelId="{A406E9E5-F5A1-4F4F-8D0B-9F6401C3F9E6}" type="sibTrans" cxnId="{AF1D4186-016E-6F44-A5EB-284C667AF994}">
      <dgm:prSet/>
      <dgm:spPr/>
      <dgm:t>
        <a:bodyPr/>
        <a:lstStyle/>
        <a:p>
          <a:endParaRPr lang="en-GB"/>
        </a:p>
      </dgm:t>
    </dgm:pt>
    <dgm:pt modelId="{07C08011-7058-174A-AB36-06E9A8C05AFF}">
      <dgm:prSet phldrT="[Text]" phldr="1"/>
      <dgm:spPr/>
      <dgm:t>
        <a:bodyPr/>
        <a:lstStyle/>
        <a:p>
          <a:endParaRPr lang="en-GB"/>
        </a:p>
      </dgm:t>
    </dgm:pt>
    <dgm:pt modelId="{DC4A45C1-D02D-724B-BD4C-6A7DC020670C}" type="parTrans" cxnId="{9F45FDF2-C2B3-1541-81B7-9047F0C4776C}">
      <dgm:prSet/>
      <dgm:spPr/>
      <dgm:t>
        <a:bodyPr/>
        <a:lstStyle/>
        <a:p>
          <a:endParaRPr lang="en-GB"/>
        </a:p>
      </dgm:t>
    </dgm:pt>
    <dgm:pt modelId="{B283C121-5329-454B-97C7-6CDE9F295DBB}" type="sibTrans" cxnId="{9F45FDF2-C2B3-1541-81B7-9047F0C4776C}">
      <dgm:prSet/>
      <dgm:spPr/>
      <dgm:t>
        <a:bodyPr/>
        <a:lstStyle/>
        <a:p>
          <a:endParaRPr lang="en-GB"/>
        </a:p>
      </dgm:t>
    </dgm:pt>
    <dgm:pt modelId="{FD5287B9-7173-644C-927B-93239DE3BD92}">
      <dgm:prSet phldrT="[Text]" phldr="1"/>
      <dgm:spPr/>
      <dgm:t>
        <a:bodyPr/>
        <a:lstStyle/>
        <a:p>
          <a:endParaRPr lang="en-GB"/>
        </a:p>
      </dgm:t>
    </dgm:pt>
    <dgm:pt modelId="{F816A39B-DF19-2E45-AF50-FA8E9863F881}" type="parTrans" cxnId="{C59775BC-4AB0-7448-90E8-ABC0B287E55B}">
      <dgm:prSet/>
      <dgm:spPr/>
      <dgm:t>
        <a:bodyPr/>
        <a:lstStyle/>
        <a:p>
          <a:endParaRPr lang="en-GB"/>
        </a:p>
      </dgm:t>
    </dgm:pt>
    <dgm:pt modelId="{8533E99C-94E8-B24F-A4E3-A6C5EAA58A4C}" type="sibTrans" cxnId="{C59775BC-4AB0-7448-90E8-ABC0B287E55B}">
      <dgm:prSet/>
      <dgm:spPr/>
      <dgm:t>
        <a:bodyPr/>
        <a:lstStyle/>
        <a:p>
          <a:endParaRPr lang="en-GB"/>
        </a:p>
      </dgm:t>
    </dgm:pt>
    <dgm:pt modelId="{905E09F4-308B-6F46-95D2-DE1672060EF9}">
      <dgm:prSet/>
      <dgm:spPr/>
      <dgm:t>
        <a:bodyPr/>
        <a:lstStyle/>
        <a:p>
          <a:r>
            <a:rPr lang="en-GB"/>
            <a:t>Observe</a:t>
          </a:r>
          <a:endParaRPr lang="en-GB" dirty="0"/>
        </a:p>
      </dgm:t>
    </dgm:pt>
    <dgm:pt modelId="{596F006B-0278-4943-859F-EEB70EE2C623}" type="parTrans" cxnId="{A84BA32E-C662-5745-9D1D-0CC9CEB28CB4}">
      <dgm:prSet/>
      <dgm:spPr/>
      <dgm:t>
        <a:bodyPr/>
        <a:lstStyle/>
        <a:p>
          <a:endParaRPr lang="en-GB"/>
        </a:p>
      </dgm:t>
    </dgm:pt>
    <dgm:pt modelId="{89812201-FAF4-554E-A898-A77BEE3B6528}" type="sibTrans" cxnId="{A84BA32E-C662-5745-9D1D-0CC9CEB28CB4}">
      <dgm:prSet/>
      <dgm:spPr/>
      <dgm:t>
        <a:bodyPr/>
        <a:lstStyle/>
        <a:p>
          <a:endParaRPr lang="en-GB"/>
        </a:p>
      </dgm:t>
    </dgm:pt>
    <dgm:pt modelId="{732CB3D3-1A1D-2545-9EF0-B4D18839B06A}">
      <dgm:prSet/>
      <dgm:spPr/>
      <dgm:t>
        <a:bodyPr/>
        <a:lstStyle/>
        <a:p>
          <a:r>
            <a:rPr lang="en-GB"/>
            <a:t>Focus</a:t>
          </a:r>
          <a:endParaRPr lang="en-GB" dirty="0"/>
        </a:p>
      </dgm:t>
    </dgm:pt>
    <dgm:pt modelId="{4E46D719-2DCA-9148-87CE-11CC5E1F675E}" type="parTrans" cxnId="{BEB0B899-A4C8-0C4F-B5FB-7C20EE76687A}">
      <dgm:prSet/>
      <dgm:spPr/>
      <dgm:t>
        <a:bodyPr/>
        <a:lstStyle/>
        <a:p>
          <a:endParaRPr lang="en-GB"/>
        </a:p>
      </dgm:t>
    </dgm:pt>
    <dgm:pt modelId="{EED5355D-3E41-AF4F-9261-1677FDCB446A}" type="sibTrans" cxnId="{BEB0B899-A4C8-0C4F-B5FB-7C20EE76687A}">
      <dgm:prSet/>
      <dgm:spPr/>
      <dgm:t>
        <a:bodyPr/>
        <a:lstStyle/>
        <a:p>
          <a:endParaRPr lang="en-GB"/>
        </a:p>
      </dgm:t>
    </dgm:pt>
    <dgm:pt modelId="{7A152460-5C53-B445-9530-918A41C58AA5}">
      <dgm:prSet/>
      <dgm:spPr/>
      <dgm:t>
        <a:bodyPr/>
        <a:lstStyle/>
        <a:p>
          <a:r>
            <a:rPr lang="en-GB"/>
            <a:t>Acknowledge </a:t>
          </a:r>
          <a:endParaRPr lang="en-GB" dirty="0"/>
        </a:p>
      </dgm:t>
    </dgm:pt>
    <dgm:pt modelId="{B9890494-1FB1-344E-9CD9-7FB167D5AC2E}" type="parTrans" cxnId="{4CA91646-B97D-3A40-9CEE-38E65DDE7926}">
      <dgm:prSet/>
      <dgm:spPr/>
      <dgm:t>
        <a:bodyPr/>
        <a:lstStyle/>
        <a:p>
          <a:endParaRPr lang="en-GB"/>
        </a:p>
      </dgm:t>
    </dgm:pt>
    <dgm:pt modelId="{D31228A6-57B7-C442-9F5F-56865A2E5D10}" type="sibTrans" cxnId="{4CA91646-B97D-3A40-9CEE-38E65DDE7926}">
      <dgm:prSet/>
      <dgm:spPr/>
      <dgm:t>
        <a:bodyPr/>
        <a:lstStyle/>
        <a:p>
          <a:endParaRPr lang="en-GB"/>
        </a:p>
      </dgm:t>
    </dgm:pt>
    <dgm:pt modelId="{C1E695CB-C1B3-8A4A-A3AE-D21B6795059A}">
      <dgm:prSet/>
      <dgm:spPr/>
      <dgm:t>
        <a:bodyPr/>
        <a:lstStyle/>
        <a:p>
          <a:endParaRPr lang="en-GB"/>
        </a:p>
      </dgm:t>
    </dgm:pt>
    <dgm:pt modelId="{AEE5D478-2501-D740-BFDF-DAB9C1B0510A}" type="parTrans" cxnId="{96FD0CBA-3594-274F-A52E-FD53864D80AF}">
      <dgm:prSet/>
      <dgm:spPr/>
      <dgm:t>
        <a:bodyPr/>
        <a:lstStyle/>
        <a:p>
          <a:endParaRPr lang="en-GB"/>
        </a:p>
      </dgm:t>
    </dgm:pt>
    <dgm:pt modelId="{665E4E98-0294-0346-97AC-BA50B832C191}" type="sibTrans" cxnId="{96FD0CBA-3594-274F-A52E-FD53864D80AF}">
      <dgm:prSet/>
      <dgm:spPr/>
      <dgm:t>
        <a:bodyPr/>
        <a:lstStyle/>
        <a:p>
          <a:endParaRPr lang="en-GB"/>
        </a:p>
      </dgm:t>
    </dgm:pt>
    <dgm:pt modelId="{CEC56C50-F477-374E-A382-CFD301E60AF0}" type="pres">
      <dgm:prSet presAssocID="{A71C9B2C-95EF-7242-80DF-EC8639E988D5}" presName="matrix" presStyleCnt="0">
        <dgm:presLayoutVars>
          <dgm:chMax val="1"/>
          <dgm:dir/>
          <dgm:resizeHandles val="exact"/>
        </dgm:presLayoutVars>
      </dgm:prSet>
      <dgm:spPr/>
      <dgm:t>
        <a:bodyPr/>
        <a:lstStyle/>
        <a:p>
          <a:endParaRPr lang="en-GB"/>
        </a:p>
      </dgm:t>
    </dgm:pt>
    <dgm:pt modelId="{3318C25E-1BA1-2940-BF0B-816A0F2A2A98}" type="pres">
      <dgm:prSet presAssocID="{A71C9B2C-95EF-7242-80DF-EC8639E988D5}" presName="diamond" presStyleLbl="bgShp" presStyleIdx="0" presStyleCnt="1"/>
      <dgm:spPr/>
    </dgm:pt>
    <dgm:pt modelId="{6AB664D1-9393-404F-A9AB-A467A784B1EF}" type="pres">
      <dgm:prSet presAssocID="{A71C9B2C-95EF-7242-80DF-EC8639E988D5}" presName="quad1" presStyleLbl="node1" presStyleIdx="0" presStyleCnt="4">
        <dgm:presLayoutVars>
          <dgm:chMax val="0"/>
          <dgm:chPref val="0"/>
          <dgm:bulletEnabled val="1"/>
        </dgm:presLayoutVars>
      </dgm:prSet>
      <dgm:spPr/>
      <dgm:t>
        <a:bodyPr/>
        <a:lstStyle/>
        <a:p>
          <a:endParaRPr lang="en-GB"/>
        </a:p>
      </dgm:t>
    </dgm:pt>
    <dgm:pt modelId="{B289EAD5-488A-734A-8663-C0653D69E872}" type="pres">
      <dgm:prSet presAssocID="{A71C9B2C-95EF-7242-80DF-EC8639E988D5}" presName="quad2" presStyleLbl="node1" presStyleIdx="1" presStyleCnt="4">
        <dgm:presLayoutVars>
          <dgm:chMax val="0"/>
          <dgm:chPref val="0"/>
          <dgm:bulletEnabled val="1"/>
        </dgm:presLayoutVars>
      </dgm:prSet>
      <dgm:spPr/>
      <dgm:t>
        <a:bodyPr/>
        <a:lstStyle/>
        <a:p>
          <a:endParaRPr lang="en-GB"/>
        </a:p>
      </dgm:t>
    </dgm:pt>
    <dgm:pt modelId="{0FC7C715-251E-C248-A0C9-3390A8C93524}" type="pres">
      <dgm:prSet presAssocID="{A71C9B2C-95EF-7242-80DF-EC8639E988D5}" presName="quad3" presStyleLbl="node1" presStyleIdx="2" presStyleCnt="4">
        <dgm:presLayoutVars>
          <dgm:chMax val="0"/>
          <dgm:chPref val="0"/>
          <dgm:bulletEnabled val="1"/>
        </dgm:presLayoutVars>
      </dgm:prSet>
      <dgm:spPr/>
      <dgm:t>
        <a:bodyPr/>
        <a:lstStyle/>
        <a:p>
          <a:endParaRPr lang="en-GB"/>
        </a:p>
      </dgm:t>
    </dgm:pt>
    <dgm:pt modelId="{9C1A2CF2-5A8A-864A-AB84-96B30E7A7471}" type="pres">
      <dgm:prSet presAssocID="{A71C9B2C-95EF-7242-80DF-EC8639E988D5}" presName="quad4" presStyleLbl="node1" presStyleIdx="3" presStyleCnt="4">
        <dgm:presLayoutVars>
          <dgm:chMax val="0"/>
          <dgm:chPref val="0"/>
          <dgm:bulletEnabled val="1"/>
        </dgm:presLayoutVars>
      </dgm:prSet>
      <dgm:spPr/>
      <dgm:t>
        <a:bodyPr/>
        <a:lstStyle/>
        <a:p>
          <a:endParaRPr lang="en-GB"/>
        </a:p>
      </dgm:t>
    </dgm:pt>
  </dgm:ptLst>
  <dgm:cxnLst>
    <dgm:cxn modelId="{BEB0B899-A4C8-0C4F-B5FB-7C20EE76687A}" srcId="{A71C9B2C-95EF-7242-80DF-EC8639E988D5}" destId="{732CB3D3-1A1D-2545-9EF0-B4D18839B06A}" srcOrd="2" destOrd="0" parTransId="{4E46D719-2DCA-9148-87CE-11CC5E1F675E}" sibTransId="{EED5355D-3E41-AF4F-9261-1677FDCB446A}"/>
    <dgm:cxn modelId="{6B40A044-A248-9446-AED5-7F14441B9DAD}" type="presOf" srcId="{732CB3D3-1A1D-2545-9EF0-B4D18839B06A}" destId="{0FC7C715-251E-C248-A0C9-3390A8C93524}" srcOrd="0" destOrd="0" presId="urn:microsoft.com/office/officeart/2005/8/layout/matrix3"/>
    <dgm:cxn modelId="{4CA91646-B97D-3A40-9CEE-38E65DDE7926}" srcId="{A71C9B2C-95EF-7242-80DF-EC8639E988D5}" destId="{7A152460-5C53-B445-9530-918A41C58AA5}" srcOrd="3" destOrd="0" parTransId="{B9890494-1FB1-344E-9CD9-7FB167D5AC2E}" sibTransId="{D31228A6-57B7-C442-9F5F-56865A2E5D10}"/>
    <dgm:cxn modelId="{A84BA32E-C662-5745-9D1D-0CC9CEB28CB4}" srcId="{A71C9B2C-95EF-7242-80DF-EC8639E988D5}" destId="{905E09F4-308B-6F46-95D2-DE1672060EF9}" srcOrd="1" destOrd="0" parTransId="{596F006B-0278-4943-859F-EEB70EE2C623}" sibTransId="{89812201-FAF4-554E-A898-A77BEE3B6528}"/>
    <dgm:cxn modelId="{AF1D4186-016E-6F44-A5EB-284C667AF994}" srcId="{A71C9B2C-95EF-7242-80DF-EC8639E988D5}" destId="{3C18CD5A-4906-0A41-9AAC-34F719E8521C}" srcOrd="5" destOrd="0" parTransId="{CB260266-55AE-FA49-89A6-68498B50A7B1}" sibTransId="{A406E9E5-F5A1-4F4F-8D0B-9F6401C3F9E6}"/>
    <dgm:cxn modelId="{EF06A046-5BBE-2D4A-9225-6D81063243A0}" srcId="{A71C9B2C-95EF-7242-80DF-EC8639E988D5}" destId="{ADBBC449-C941-134A-BF7B-DCC8DD360E63}" srcOrd="0" destOrd="0" parTransId="{E10EF8C5-AB51-5F44-825D-A502D345AB24}" sibTransId="{8E649AB1-046F-4B43-8971-67AA8E2E8E94}"/>
    <dgm:cxn modelId="{C59775BC-4AB0-7448-90E8-ABC0B287E55B}" srcId="{A71C9B2C-95EF-7242-80DF-EC8639E988D5}" destId="{FD5287B9-7173-644C-927B-93239DE3BD92}" srcOrd="7" destOrd="0" parTransId="{F816A39B-DF19-2E45-AF50-FA8E9863F881}" sibTransId="{8533E99C-94E8-B24F-A4E3-A6C5EAA58A4C}"/>
    <dgm:cxn modelId="{96FD0CBA-3594-274F-A52E-FD53864D80AF}" srcId="{A71C9B2C-95EF-7242-80DF-EC8639E988D5}" destId="{C1E695CB-C1B3-8A4A-A3AE-D21B6795059A}" srcOrd="4" destOrd="0" parTransId="{AEE5D478-2501-D740-BFDF-DAB9C1B0510A}" sibTransId="{665E4E98-0294-0346-97AC-BA50B832C191}"/>
    <dgm:cxn modelId="{5D11F2C9-18AF-8948-B800-DBF5F3543121}" type="presOf" srcId="{905E09F4-308B-6F46-95D2-DE1672060EF9}" destId="{B289EAD5-488A-734A-8663-C0653D69E872}" srcOrd="0" destOrd="0" presId="urn:microsoft.com/office/officeart/2005/8/layout/matrix3"/>
    <dgm:cxn modelId="{9F45FDF2-C2B3-1541-81B7-9047F0C4776C}" srcId="{A71C9B2C-95EF-7242-80DF-EC8639E988D5}" destId="{07C08011-7058-174A-AB36-06E9A8C05AFF}" srcOrd="6" destOrd="0" parTransId="{DC4A45C1-D02D-724B-BD4C-6A7DC020670C}" sibTransId="{B283C121-5329-454B-97C7-6CDE9F295DBB}"/>
    <dgm:cxn modelId="{73A1A19B-B0EF-704D-B316-16F547A02BDB}" type="presOf" srcId="{ADBBC449-C941-134A-BF7B-DCC8DD360E63}" destId="{6AB664D1-9393-404F-A9AB-A467A784B1EF}" srcOrd="0" destOrd="0" presId="urn:microsoft.com/office/officeart/2005/8/layout/matrix3"/>
    <dgm:cxn modelId="{57676CBD-4ED1-3C49-AEB3-D4BDF5CDD553}" type="presOf" srcId="{A71C9B2C-95EF-7242-80DF-EC8639E988D5}" destId="{CEC56C50-F477-374E-A382-CFD301E60AF0}" srcOrd="0" destOrd="0" presId="urn:microsoft.com/office/officeart/2005/8/layout/matrix3"/>
    <dgm:cxn modelId="{68359BBE-8727-5847-85E4-9FCA343D1F3E}" type="presOf" srcId="{7A152460-5C53-B445-9530-918A41C58AA5}" destId="{9C1A2CF2-5A8A-864A-AB84-96B30E7A7471}" srcOrd="0" destOrd="0" presId="urn:microsoft.com/office/officeart/2005/8/layout/matrix3"/>
    <dgm:cxn modelId="{51A5C105-340C-D045-AFFA-96A3914DB5D7}" type="presParOf" srcId="{CEC56C50-F477-374E-A382-CFD301E60AF0}" destId="{3318C25E-1BA1-2940-BF0B-816A0F2A2A98}" srcOrd="0" destOrd="0" presId="urn:microsoft.com/office/officeart/2005/8/layout/matrix3"/>
    <dgm:cxn modelId="{DD108258-104B-4E48-8B0B-2F7C8EEA6C0C}" type="presParOf" srcId="{CEC56C50-F477-374E-A382-CFD301E60AF0}" destId="{6AB664D1-9393-404F-A9AB-A467A784B1EF}" srcOrd="1" destOrd="0" presId="urn:microsoft.com/office/officeart/2005/8/layout/matrix3"/>
    <dgm:cxn modelId="{0D4F0CDF-AC05-7541-9FDD-010811D33004}" type="presParOf" srcId="{CEC56C50-F477-374E-A382-CFD301E60AF0}" destId="{B289EAD5-488A-734A-8663-C0653D69E872}" srcOrd="2" destOrd="0" presId="urn:microsoft.com/office/officeart/2005/8/layout/matrix3"/>
    <dgm:cxn modelId="{A93A4C40-8EDC-FB46-92B5-D3F17D748A7F}" type="presParOf" srcId="{CEC56C50-F477-374E-A382-CFD301E60AF0}" destId="{0FC7C715-251E-C248-A0C9-3390A8C93524}" srcOrd="3" destOrd="0" presId="urn:microsoft.com/office/officeart/2005/8/layout/matrix3"/>
    <dgm:cxn modelId="{FE0A9EEE-11AF-A641-A124-CCB7FA6687D2}" type="presParOf" srcId="{CEC56C50-F477-374E-A382-CFD301E60AF0}" destId="{9C1A2CF2-5A8A-864A-AB84-96B30E7A7471}"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9B0DBDE-43D8-DD4E-ABC7-4107CB3CFCEC}" type="doc">
      <dgm:prSet loTypeId="urn:microsoft.com/office/officeart/2008/layout/AlternatingHexagons" loCatId="" qsTypeId="urn:microsoft.com/office/officeart/2005/8/quickstyle/simple1" qsCatId="simple" csTypeId="urn:microsoft.com/office/officeart/2005/8/colors/accent1_2" csCatId="accent1" phldr="1"/>
      <dgm:spPr/>
      <dgm:t>
        <a:bodyPr/>
        <a:lstStyle/>
        <a:p>
          <a:endParaRPr lang="en-GB"/>
        </a:p>
      </dgm:t>
    </dgm:pt>
    <dgm:pt modelId="{627CBF04-631C-6542-A844-4A5AEC90FCB3}">
      <dgm:prSet phldrT="[Text]"/>
      <dgm:spPr/>
      <dgm:t>
        <a:bodyPr/>
        <a:lstStyle/>
        <a:p>
          <a:r>
            <a:rPr lang="en-GB" dirty="0"/>
            <a:t>OPEN</a:t>
          </a:r>
        </a:p>
      </dgm:t>
    </dgm:pt>
    <dgm:pt modelId="{4A18825B-FE19-D041-9373-EBFAB832D34A}" type="parTrans" cxnId="{6B4F7585-E911-A34C-ADD8-165D9D76571F}">
      <dgm:prSet/>
      <dgm:spPr/>
      <dgm:t>
        <a:bodyPr/>
        <a:lstStyle/>
        <a:p>
          <a:endParaRPr lang="en-GB"/>
        </a:p>
      </dgm:t>
    </dgm:pt>
    <dgm:pt modelId="{43696F8C-9067-FB42-A666-3454D4112A7A}" type="sibTrans" cxnId="{6B4F7585-E911-A34C-ADD8-165D9D76571F}">
      <dgm:prSet/>
      <dgm:spPr/>
      <dgm:t>
        <a:bodyPr/>
        <a:lstStyle/>
        <a:p>
          <a:r>
            <a:rPr lang="en-GB" dirty="0"/>
            <a:t>SQUARE</a:t>
          </a:r>
        </a:p>
      </dgm:t>
    </dgm:pt>
    <dgm:pt modelId="{57C01E61-E68C-844C-9F00-DA33B60E89EF}">
      <dgm:prSet phldrT="[Text]"/>
      <dgm:spPr/>
      <dgm:t>
        <a:bodyPr/>
        <a:lstStyle/>
        <a:p>
          <a:r>
            <a:rPr lang="en-GB" dirty="0"/>
            <a:t>LEAN</a:t>
          </a:r>
        </a:p>
      </dgm:t>
    </dgm:pt>
    <dgm:pt modelId="{1FECE2DF-1138-7644-90E3-A922A80DD1A3}" type="parTrans" cxnId="{D9892263-2805-7A4D-95B1-4FDCD48D5C62}">
      <dgm:prSet/>
      <dgm:spPr/>
      <dgm:t>
        <a:bodyPr/>
        <a:lstStyle/>
        <a:p>
          <a:endParaRPr lang="en-GB"/>
        </a:p>
      </dgm:t>
    </dgm:pt>
    <dgm:pt modelId="{49A912A7-FB2D-C241-8A4C-92411D466772}" type="sibTrans" cxnId="{D9892263-2805-7A4D-95B1-4FDCD48D5C62}">
      <dgm:prSet/>
      <dgm:spPr/>
      <dgm:t>
        <a:bodyPr/>
        <a:lstStyle/>
        <a:p>
          <a:r>
            <a:rPr lang="en-GB" dirty="0"/>
            <a:t>EYE CONTACT </a:t>
          </a:r>
        </a:p>
      </dgm:t>
    </dgm:pt>
    <dgm:pt modelId="{6A901B06-1E15-4544-9159-A06E488EEFC7}">
      <dgm:prSet phldrT="[Text]"/>
      <dgm:spPr/>
      <dgm:t>
        <a:bodyPr/>
        <a:lstStyle/>
        <a:p>
          <a:r>
            <a:rPr lang="en-GB" dirty="0"/>
            <a:t>RELAX</a:t>
          </a:r>
        </a:p>
      </dgm:t>
    </dgm:pt>
    <dgm:pt modelId="{5227D5F8-796A-1F4F-8001-EC790E182FB0}" type="parTrans" cxnId="{A8C96868-DB2C-6149-BB8C-76D9B6674B2E}">
      <dgm:prSet/>
      <dgm:spPr/>
      <dgm:t>
        <a:bodyPr/>
        <a:lstStyle/>
        <a:p>
          <a:endParaRPr lang="en-GB"/>
        </a:p>
      </dgm:t>
    </dgm:pt>
    <dgm:pt modelId="{54F4D7CD-E488-3343-89B3-997A6B71DA2B}" type="sibTrans" cxnId="{A8C96868-DB2C-6149-BB8C-76D9B6674B2E}">
      <dgm:prSet/>
      <dgm:spPr/>
      <dgm:t>
        <a:bodyPr/>
        <a:lstStyle/>
        <a:p>
          <a:endParaRPr lang="en-GB"/>
        </a:p>
      </dgm:t>
    </dgm:pt>
    <dgm:pt modelId="{BE10B449-BF7A-FE43-9193-2133122B7A6A}" type="pres">
      <dgm:prSet presAssocID="{89B0DBDE-43D8-DD4E-ABC7-4107CB3CFCEC}" presName="Name0" presStyleCnt="0">
        <dgm:presLayoutVars>
          <dgm:chMax/>
          <dgm:chPref/>
          <dgm:dir/>
          <dgm:animLvl val="lvl"/>
        </dgm:presLayoutVars>
      </dgm:prSet>
      <dgm:spPr/>
      <dgm:t>
        <a:bodyPr/>
        <a:lstStyle/>
        <a:p>
          <a:endParaRPr lang="en-GB"/>
        </a:p>
      </dgm:t>
    </dgm:pt>
    <dgm:pt modelId="{BE531B18-04F9-784E-B311-D7BEFBDB3786}" type="pres">
      <dgm:prSet presAssocID="{627CBF04-631C-6542-A844-4A5AEC90FCB3}" presName="composite" presStyleCnt="0"/>
      <dgm:spPr/>
    </dgm:pt>
    <dgm:pt modelId="{43994EC8-7576-D14D-A6C8-F151BDF8ED7E}" type="pres">
      <dgm:prSet presAssocID="{627CBF04-631C-6542-A844-4A5AEC90FCB3}" presName="Parent1" presStyleLbl="node1" presStyleIdx="0" presStyleCnt="6">
        <dgm:presLayoutVars>
          <dgm:chMax val="1"/>
          <dgm:chPref val="1"/>
          <dgm:bulletEnabled val="1"/>
        </dgm:presLayoutVars>
      </dgm:prSet>
      <dgm:spPr/>
      <dgm:t>
        <a:bodyPr/>
        <a:lstStyle/>
        <a:p>
          <a:endParaRPr lang="en-GB"/>
        </a:p>
      </dgm:t>
    </dgm:pt>
    <dgm:pt modelId="{4E9D0A22-D067-CA47-BEB5-F5CD2EA34FCF}" type="pres">
      <dgm:prSet presAssocID="{627CBF04-631C-6542-A844-4A5AEC90FCB3}" presName="Childtext1" presStyleLbl="revTx" presStyleIdx="0" presStyleCnt="3">
        <dgm:presLayoutVars>
          <dgm:chMax val="0"/>
          <dgm:chPref val="0"/>
          <dgm:bulletEnabled val="1"/>
        </dgm:presLayoutVars>
      </dgm:prSet>
      <dgm:spPr/>
    </dgm:pt>
    <dgm:pt modelId="{CF101424-6159-7B4A-BBC7-95FB89C36234}" type="pres">
      <dgm:prSet presAssocID="{627CBF04-631C-6542-A844-4A5AEC90FCB3}" presName="BalanceSpacing" presStyleCnt="0"/>
      <dgm:spPr/>
    </dgm:pt>
    <dgm:pt modelId="{A89B436B-B655-554C-AD15-44C04414F405}" type="pres">
      <dgm:prSet presAssocID="{627CBF04-631C-6542-A844-4A5AEC90FCB3}" presName="BalanceSpacing1" presStyleCnt="0"/>
      <dgm:spPr/>
    </dgm:pt>
    <dgm:pt modelId="{45779EFC-88C3-3348-A059-9B3F209CA547}" type="pres">
      <dgm:prSet presAssocID="{43696F8C-9067-FB42-A666-3454D4112A7A}" presName="Accent1Text" presStyleLbl="node1" presStyleIdx="1" presStyleCnt="6"/>
      <dgm:spPr/>
      <dgm:t>
        <a:bodyPr/>
        <a:lstStyle/>
        <a:p>
          <a:endParaRPr lang="en-GB"/>
        </a:p>
      </dgm:t>
    </dgm:pt>
    <dgm:pt modelId="{FF6185B8-9F95-9049-A19A-13A4E9A23742}" type="pres">
      <dgm:prSet presAssocID="{43696F8C-9067-FB42-A666-3454D4112A7A}" presName="spaceBetweenRectangles" presStyleCnt="0"/>
      <dgm:spPr/>
    </dgm:pt>
    <dgm:pt modelId="{F20C9A97-A62D-354E-B475-8EA13583E3DC}" type="pres">
      <dgm:prSet presAssocID="{57C01E61-E68C-844C-9F00-DA33B60E89EF}" presName="composite" presStyleCnt="0"/>
      <dgm:spPr/>
    </dgm:pt>
    <dgm:pt modelId="{95A61ADA-923D-D14F-A53C-C73FC6EB691C}" type="pres">
      <dgm:prSet presAssocID="{57C01E61-E68C-844C-9F00-DA33B60E89EF}" presName="Parent1" presStyleLbl="node1" presStyleIdx="2" presStyleCnt="6">
        <dgm:presLayoutVars>
          <dgm:chMax val="1"/>
          <dgm:chPref val="1"/>
          <dgm:bulletEnabled val="1"/>
        </dgm:presLayoutVars>
      </dgm:prSet>
      <dgm:spPr/>
      <dgm:t>
        <a:bodyPr/>
        <a:lstStyle/>
        <a:p>
          <a:endParaRPr lang="en-GB"/>
        </a:p>
      </dgm:t>
    </dgm:pt>
    <dgm:pt modelId="{0734581C-6012-A64E-8FA6-E59E12A519CC}" type="pres">
      <dgm:prSet presAssocID="{57C01E61-E68C-844C-9F00-DA33B60E89EF}" presName="Childtext1" presStyleLbl="revTx" presStyleIdx="1" presStyleCnt="3">
        <dgm:presLayoutVars>
          <dgm:chMax val="0"/>
          <dgm:chPref val="0"/>
          <dgm:bulletEnabled val="1"/>
        </dgm:presLayoutVars>
      </dgm:prSet>
      <dgm:spPr/>
    </dgm:pt>
    <dgm:pt modelId="{DE5B2877-3EA2-1B4B-A2DB-A0BCE97E52FD}" type="pres">
      <dgm:prSet presAssocID="{57C01E61-E68C-844C-9F00-DA33B60E89EF}" presName="BalanceSpacing" presStyleCnt="0"/>
      <dgm:spPr/>
    </dgm:pt>
    <dgm:pt modelId="{C85C14AF-75B4-B44A-9099-14007607A5E2}" type="pres">
      <dgm:prSet presAssocID="{57C01E61-E68C-844C-9F00-DA33B60E89EF}" presName="BalanceSpacing1" presStyleCnt="0"/>
      <dgm:spPr/>
    </dgm:pt>
    <dgm:pt modelId="{BE24BF68-8117-DE43-B90D-00317CA2F095}" type="pres">
      <dgm:prSet presAssocID="{49A912A7-FB2D-C241-8A4C-92411D466772}" presName="Accent1Text" presStyleLbl="node1" presStyleIdx="3" presStyleCnt="6"/>
      <dgm:spPr/>
      <dgm:t>
        <a:bodyPr/>
        <a:lstStyle/>
        <a:p>
          <a:endParaRPr lang="en-GB"/>
        </a:p>
      </dgm:t>
    </dgm:pt>
    <dgm:pt modelId="{CC97DDB2-11BF-014D-B533-B20B7B1F7A45}" type="pres">
      <dgm:prSet presAssocID="{49A912A7-FB2D-C241-8A4C-92411D466772}" presName="spaceBetweenRectangles" presStyleCnt="0"/>
      <dgm:spPr/>
    </dgm:pt>
    <dgm:pt modelId="{20313705-E12D-2642-90D5-95C39215D1C1}" type="pres">
      <dgm:prSet presAssocID="{6A901B06-1E15-4544-9159-A06E488EEFC7}" presName="composite" presStyleCnt="0"/>
      <dgm:spPr/>
    </dgm:pt>
    <dgm:pt modelId="{54CE51D2-440C-B547-9E6C-C2E68C6C9D41}" type="pres">
      <dgm:prSet presAssocID="{6A901B06-1E15-4544-9159-A06E488EEFC7}" presName="Parent1" presStyleLbl="node1" presStyleIdx="4" presStyleCnt="6">
        <dgm:presLayoutVars>
          <dgm:chMax val="1"/>
          <dgm:chPref val="1"/>
          <dgm:bulletEnabled val="1"/>
        </dgm:presLayoutVars>
      </dgm:prSet>
      <dgm:spPr/>
      <dgm:t>
        <a:bodyPr/>
        <a:lstStyle/>
        <a:p>
          <a:endParaRPr lang="en-GB"/>
        </a:p>
      </dgm:t>
    </dgm:pt>
    <dgm:pt modelId="{2B3D3162-59FF-8B44-BCC9-FAF931E573BC}" type="pres">
      <dgm:prSet presAssocID="{6A901B06-1E15-4544-9159-A06E488EEFC7}" presName="Childtext1" presStyleLbl="revTx" presStyleIdx="2" presStyleCnt="3">
        <dgm:presLayoutVars>
          <dgm:chMax val="0"/>
          <dgm:chPref val="0"/>
          <dgm:bulletEnabled val="1"/>
        </dgm:presLayoutVars>
      </dgm:prSet>
      <dgm:spPr/>
    </dgm:pt>
    <dgm:pt modelId="{4C9CF5DC-E2F5-054C-9EAE-5616BFC5526A}" type="pres">
      <dgm:prSet presAssocID="{6A901B06-1E15-4544-9159-A06E488EEFC7}" presName="BalanceSpacing" presStyleCnt="0"/>
      <dgm:spPr/>
    </dgm:pt>
    <dgm:pt modelId="{CE9E5D90-FD0F-E14B-9879-7D14693E0D11}" type="pres">
      <dgm:prSet presAssocID="{6A901B06-1E15-4544-9159-A06E488EEFC7}" presName="BalanceSpacing1" presStyleCnt="0"/>
      <dgm:spPr/>
    </dgm:pt>
    <dgm:pt modelId="{AC9F1014-1816-C042-B5F7-2E0E07C857CB}" type="pres">
      <dgm:prSet presAssocID="{54F4D7CD-E488-3343-89B3-997A6B71DA2B}" presName="Accent1Text" presStyleLbl="node1" presStyleIdx="5" presStyleCnt="6" custFlipVert="1" custFlipHor="1" custScaleX="34770" custScaleY="2718" custLinFactX="300000" custLinFactNeighborX="318688" custLinFactNeighborY="41721"/>
      <dgm:spPr/>
      <dgm:t>
        <a:bodyPr/>
        <a:lstStyle/>
        <a:p>
          <a:endParaRPr lang="en-GB"/>
        </a:p>
      </dgm:t>
    </dgm:pt>
  </dgm:ptLst>
  <dgm:cxnLst>
    <dgm:cxn modelId="{A8C96868-DB2C-6149-BB8C-76D9B6674B2E}" srcId="{89B0DBDE-43D8-DD4E-ABC7-4107CB3CFCEC}" destId="{6A901B06-1E15-4544-9159-A06E488EEFC7}" srcOrd="2" destOrd="0" parTransId="{5227D5F8-796A-1F4F-8001-EC790E182FB0}" sibTransId="{54F4D7CD-E488-3343-89B3-997A6B71DA2B}"/>
    <dgm:cxn modelId="{D9892263-2805-7A4D-95B1-4FDCD48D5C62}" srcId="{89B0DBDE-43D8-DD4E-ABC7-4107CB3CFCEC}" destId="{57C01E61-E68C-844C-9F00-DA33B60E89EF}" srcOrd="1" destOrd="0" parTransId="{1FECE2DF-1138-7644-90E3-A922A80DD1A3}" sibTransId="{49A912A7-FB2D-C241-8A4C-92411D466772}"/>
    <dgm:cxn modelId="{6B4F7585-E911-A34C-ADD8-165D9D76571F}" srcId="{89B0DBDE-43D8-DD4E-ABC7-4107CB3CFCEC}" destId="{627CBF04-631C-6542-A844-4A5AEC90FCB3}" srcOrd="0" destOrd="0" parTransId="{4A18825B-FE19-D041-9373-EBFAB832D34A}" sibTransId="{43696F8C-9067-FB42-A666-3454D4112A7A}"/>
    <dgm:cxn modelId="{3987A92C-0296-2D46-A699-CDB133BE9460}" type="presOf" srcId="{43696F8C-9067-FB42-A666-3454D4112A7A}" destId="{45779EFC-88C3-3348-A059-9B3F209CA547}" srcOrd="0" destOrd="0" presId="urn:microsoft.com/office/officeart/2008/layout/AlternatingHexagons"/>
    <dgm:cxn modelId="{4A0745C4-09BE-D246-AECB-099A1F860244}" type="presOf" srcId="{57C01E61-E68C-844C-9F00-DA33B60E89EF}" destId="{95A61ADA-923D-D14F-A53C-C73FC6EB691C}" srcOrd="0" destOrd="0" presId="urn:microsoft.com/office/officeart/2008/layout/AlternatingHexagons"/>
    <dgm:cxn modelId="{1EB6909F-1897-E741-BAAA-272BF790E4D8}" type="presOf" srcId="{6A901B06-1E15-4544-9159-A06E488EEFC7}" destId="{54CE51D2-440C-B547-9E6C-C2E68C6C9D41}" srcOrd="0" destOrd="0" presId="urn:microsoft.com/office/officeart/2008/layout/AlternatingHexagons"/>
    <dgm:cxn modelId="{0CB94720-8F6D-7546-8635-D1AE151B1933}" type="presOf" srcId="{89B0DBDE-43D8-DD4E-ABC7-4107CB3CFCEC}" destId="{BE10B449-BF7A-FE43-9193-2133122B7A6A}" srcOrd="0" destOrd="0" presId="urn:microsoft.com/office/officeart/2008/layout/AlternatingHexagons"/>
    <dgm:cxn modelId="{811DF3D9-DCDD-974F-9E90-90F2FB2B6165}" type="presOf" srcId="{54F4D7CD-E488-3343-89B3-997A6B71DA2B}" destId="{AC9F1014-1816-C042-B5F7-2E0E07C857CB}" srcOrd="0" destOrd="0" presId="urn:microsoft.com/office/officeart/2008/layout/AlternatingHexagons"/>
    <dgm:cxn modelId="{C8FEE986-3DD7-9A44-B565-0A4ED1E7F38D}" type="presOf" srcId="{49A912A7-FB2D-C241-8A4C-92411D466772}" destId="{BE24BF68-8117-DE43-B90D-00317CA2F095}" srcOrd="0" destOrd="0" presId="urn:microsoft.com/office/officeart/2008/layout/AlternatingHexagons"/>
    <dgm:cxn modelId="{EFCE3645-B860-CA43-9B23-8E369A84F853}" type="presOf" srcId="{627CBF04-631C-6542-A844-4A5AEC90FCB3}" destId="{43994EC8-7576-D14D-A6C8-F151BDF8ED7E}" srcOrd="0" destOrd="0" presId="urn:microsoft.com/office/officeart/2008/layout/AlternatingHexagons"/>
    <dgm:cxn modelId="{5EF1BCE5-C5B9-E543-A14F-38D7E62A5647}" type="presParOf" srcId="{BE10B449-BF7A-FE43-9193-2133122B7A6A}" destId="{BE531B18-04F9-784E-B311-D7BEFBDB3786}" srcOrd="0" destOrd="0" presId="urn:microsoft.com/office/officeart/2008/layout/AlternatingHexagons"/>
    <dgm:cxn modelId="{0486D2E2-C764-984B-9B25-0406C6EB4F00}" type="presParOf" srcId="{BE531B18-04F9-784E-B311-D7BEFBDB3786}" destId="{43994EC8-7576-D14D-A6C8-F151BDF8ED7E}" srcOrd="0" destOrd="0" presId="urn:microsoft.com/office/officeart/2008/layout/AlternatingHexagons"/>
    <dgm:cxn modelId="{75586609-BF86-CD4A-A235-9E90E0B7D602}" type="presParOf" srcId="{BE531B18-04F9-784E-B311-D7BEFBDB3786}" destId="{4E9D0A22-D067-CA47-BEB5-F5CD2EA34FCF}" srcOrd="1" destOrd="0" presId="urn:microsoft.com/office/officeart/2008/layout/AlternatingHexagons"/>
    <dgm:cxn modelId="{2963FA08-F4BE-1745-9DEA-2191965994A9}" type="presParOf" srcId="{BE531B18-04F9-784E-B311-D7BEFBDB3786}" destId="{CF101424-6159-7B4A-BBC7-95FB89C36234}" srcOrd="2" destOrd="0" presId="urn:microsoft.com/office/officeart/2008/layout/AlternatingHexagons"/>
    <dgm:cxn modelId="{6F69A51F-6E23-B145-BDD3-B41FF306BFD6}" type="presParOf" srcId="{BE531B18-04F9-784E-B311-D7BEFBDB3786}" destId="{A89B436B-B655-554C-AD15-44C04414F405}" srcOrd="3" destOrd="0" presId="urn:microsoft.com/office/officeart/2008/layout/AlternatingHexagons"/>
    <dgm:cxn modelId="{6CCD470C-BDBE-4E43-981C-8CD98114B13A}" type="presParOf" srcId="{BE531B18-04F9-784E-B311-D7BEFBDB3786}" destId="{45779EFC-88C3-3348-A059-9B3F209CA547}" srcOrd="4" destOrd="0" presId="urn:microsoft.com/office/officeart/2008/layout/AlternatingHexagons"/>
    <dgm:cxn modelId="{D6CD6735-0C8B-6D4B-A1A9-E82B426DD8C3}" type="presParOf" srcId="{BE10B449-BF7A-FE43-9193-2133122B7A6A}" destId="{FF6185B8-9F95-9049-A19A-13A4E9A23742}" srcOrd="1" destOrd="0" presId="urn:microsoft.com/office/officeart/2008/layout/AlternatingHexagons"/>
    <dgm:cxn modelId="{E5BB5B65-7123-844D-991F-AA7290C3D98B}" type="presParOf" srcId="{BE10B449-BF7A-FE43-9193-2133122B7A6A}" destId="{F20C9A97-A62D-354E-B475-8EA13583E3DC}" srcOrd="2" destOrd="0" presId="urn:microsoft.com/office/officeart/2008/layout/AlternatingHexagons"/>
    <dgm:cxn modelId="{3FE6DB73-B59E-4F45-8C5F-7DDA9247E199}" type="presParOf" srcId="{F20C9A97-A62D-354E-B475-8EA13583E3DC}" destId="{95A61ADA-923D-D14F-A53C-C73FC6EB691C}" srcOrd="0" destOrd="0" presId="urn:microsoft.com/office/officeart/2008/layout/AlternatingHexagons"/>
    <dgm:cxn modelId="{A5D3EBCD-47A3-1245-8299-36191A817492}" type="presParOf" srcId="{F20C9A97-A62D-354E-B475-8EA13583E3DC}" destId="{0734581C-6012-A64E-8FA6-E59E12A519CC}" srcOrd="1" destOrd="0" presId="urn:microsoft.com/office/officeart/2008/layout/AlternatingHexagons"/>
    <dgm:cxn modelId="{83D89708-CDC4-4D4A-9F67-C09805DAC360}" type="presParOf" srcId="{F20C9A97-A62D-354E-B475-8EA13583E3DC}" destId="{DE5B2877-3EA2-1B4B-A2DB-A0BCE97E52FD}" srcOrd="2" destOrd="0" presId="urn:microsoft.com/office/officeart/2008/layout/AlternatingHexagons"/>
    <dgm:cxn modelId="{B90A7495-B226-754E-AC4D-36337012AA49}" type="presParOf" srcId="{F20C9A97-A62D-354E-B475-8EA13583E3DC}" destId="{C85C14AF-75B4-B44A-9099-14007607A5E2}" srcOrd="3" destOrd="0" presId="urn:microsoft.com/office/officeart/2008/layout/AlternatingHexagons"/>
    <dgm:cxn modelId="{DD356A2B-2729-C14D-B506-AE321205B05C}" type="presParOf" srcId="{F20C9A97-A62D-354E-B475-8EA13583E3DC}" destId="{BE24BF68-8117-DE43-B90D-00317CA2F095}" srcOrd="4" destOrd="0" presId="urn:microsoft.com/office/officeart/2008/layout/AlternatingHexagons"/>
    <dgm:cxn modelId="{A02EC5E3-5A7C-D348-8336-59E0C66162C7}" type="presParOf" srcId="{BE10B449-BF7A-FE43-9193-2133122B7A6A}" destId="{CC97DDB2-11BF-014D-B533-B20B7B1F7A45}" srcOrd="3" destOrd="0" presId="urn:microsoft.com/office/officeart/2008/layout/AlternatingHexagons"/>
    <dgm:cxn modelId="{68692BD9-B3EC-5C40-84EC-589E5CA69B4C}" type="presParOf" srcId="{BE10B449-BF7A-FE43-9193-2133122B7A6A}" destId="{20313705-E12D-2642-90D5-95C39215D1C1}" srcOrd="4" destOrd="0" presId="urn:microsoft.com/office/officeart/2008/layout/AlternatingHexagons"/>
    <dgm:cxn modelId="{73C971A5-EE55-0F4C-AA59-12B94DDA5F31}" type="presParOf" srcId="{20313705-E12D-2642-90D5-95C39215D1C1}" destId="{54CE51D2-440C-B547-9E6C-C2E68C6C9D41}" srcOrd="0" destOrd="0" presId="urn:microsoft.com/office/officeart/2008/layout/AlternatingHexagons"/>
    <dgm:cxn modelId="{3E552148-5DB4-1C47-AEDA-733E8F46BED2}" type="presParOf" srcId="{20313705-E12D-2642-90D5-95C39215D1C1}" destId="{2B3D3162-59FF-8B44-BCC9-FAF931E573BC}" srcOrd="1" destOrd="0" presId="urn:microsoft.com/office/officeart/2008/layout/AlternatingHexagons"/>
    <dgm:cxn modelId="{881F65A5-016D-B549-87D5-5445404615A8}" type="presParOf" srcId="{20313705-E12D-2642-90D5-95C39215D1C1}" destId="{4C9CF5DC-E2F5-054C-9EAE-5616BFC5526A}" srcOrd="2" destOrd="0" presId="urn:microsoft.com/office/officeart/2008/layout/AlternatingHexagons"/>
    <dgm:cxn modelId="{2FA92F6B-3665-FE45-9F63-C0A64F8162A8}" type="presParOf" srcId="{20313705-E12D-2642-90D5-95C39215D1C1}" destId="{CE9E5D90-FD0F-E14B-9879-7D14693E0D11}" srcOrd="3" destOrd="0" presId="urn:microsoft.com/office/officeart/2008/layout/AlternatingHexagons"/>
    <dgm:cxn modelId="{9B24B07C-134A-F54E-A41A-B8480C674AA4}" type="presParOf" srcId="{20313705-E12D-2642-90D5-95C39215D1C1}" destId="{AC9F1014-1816-C042-B5F7-2E0E07C857CB}"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35B044-D905-4409-83A5-98B2878DB923}">
      <dsp:nvSpPr>
        <dsp:cNvPr id="0" name=""/>
        <dsp:cNvSpPr/>
      </dsp:nvSpPr>
      <dsp:spPr>
        <a:xfrm>
          <a:off x="0" y="4737"/>
          <a:ext cx="6391275" cy="10691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8BF8CD-24C1-4E77-8493-0D3ADC716963}">
      <dsp:nvSpPr>
        <dsp:cNvPr id="0" name=""/>
        <dsp:cNvSpPr/>
      </dsp:nvSpPr>
      <dsp:spPr>
        <a:xfrm>
          <a:off x="323420" y="245298"/>
          <a:ext cx="588612" cy="588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B865AB-748F-4BAE-B01D-5BD0CD417144}">
      <dsp:nvSpPr>
        <dsp:cNvPr id="0" name=""/>
        <dsp:cNvSpPr/>
      </dsp:nvSpPr>
      <dsp:spPr>
        <a:xfrm>
          <a:off x="1235454" y="4737"/>
          <a:ext cx="5136794"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lvl="0" algn="l" defTabSz="622300">
            <a:lnSpc>
              <a:spcPct val="100000"/>
            </a:lnSpc>
            <a:spcBef>
              <a:spcPct val="0"/>
            </a:spcBef>
            <a:spcAft>
              <a:spcPct val="35000"/>
            </a:spcAft>
          </a:pPr>
          <a:r>
            <a:rPr lang="en-GB" sz="1400" kern="1200"/>
            <a:t>Exchange of information between two or more persons is known as interpersonal communication. </a:t>
          </a:r>
          <a:endParaRPr lang="en-US" sz="1400" kern="1200"/>
        </a:p>
      </dsp:txBody>
      <dsp:txXfrm>
        <a:off x="1235454" y="4737"/>
        <a:ext cx="5136794" cy="1102571"/>
      </dsp:txXfrm>
    </dsp:sp>
    <dsp:sp modelId="{7CB07478-7334-47A5-BE25-128B5B07D306}">
      <dsp:nvSpPr>
        <dsp:cNvPr id="0" name=""/>
        <dsp:cNvSpPr/>
      </dsp:nvSpPr>
      <dsp:spPr>
        <a:xfrm>
          <a:off x="0" y="1382951"/>
          <a:ext cx="6391275" cy="10691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60AF6F-A62E-4778-917B-C55B6F954DCB}">
      <dsp:nvSpPr>
        <dsp:cNvPr id="0" name=""/>
        <dsp:cNvSpPr/>
      </dsp:nvSpPr>
      <dsp:spPr>
        <a:xfrm>
          <a:off x="323420" y="1623512"/>
          <a:ext cx="588612" cy="588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5236C7-95F5-4946-AF57-43B2A489D94A}">
      <dsp:nvSpPr>
        <dsp:cNvPr id="0" name=""/>
        <dsp:cNvSpPr/>
      </dsp:nvSpPr>
      <dsp:spPr>
        <a:xfrm>
          <a:off x="1235454" y="1382951"/>
          <a:ext cx="5136794"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lvl="0" algn="l" defTabSz="622300">
            <a:lnSpc>
              <a:spcPct val="100000"/>
            </a:lnSpc>
            <a:spcBef>
              <a:spcPct val="0"/>
            </a:spcBef>
            <a:spcAft>
              <a:spcPct val="35000"/>
            </a:spcAft>
          </a:pPr>
          <a:r>
            <a:rPr lang="en-GB" sz="1400" kern="1200"/>
            <a:t>People use verbal and nonverbal clues to achieve a variety of personal and interpersonal goals</a:t>
          </a:r>
          <a:endParaRPr lang="en-US" sz="1400" kern="1200"/>
        </a:p>
      </dsp:txBody>
      <dsp:txXfrm>
        <a:off x="1235454" y="1382951"/>
        <a:ext cx="5136794" cy="1102571"/>
      </dsp:txXfrm>
    </dsp:sp>
    <dsp:sp modelId="{9E6CD11B-F591-42EB-A916-8C0555DC6B31}">
      <dsp:nvSpPr>
        <dsp:cNvPr id="0" name=""/>
        <dsp:cNvSpPr/>
      </dsp:nvSpPr>
      <dsp:spPr>
        <a:xfrm>
          <a:off x="0" y="2761164"/>
          <a:ext cx="6391275" cy="10691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B7D4A8-B2DD-4501-9704-D781BD92D6CD}">
      <dsp:nvSpPr>
        <dsp:cNvPr id="0" name=""/>
        <dsp:cNvSpPr/>
      </dsp:nvSpPr>
      <dsp:spPr>
        <a:xfrm>
          <a:off x="323420" y="3001725"/>
          <a:ext cx="588612" cy="588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6D70E6-1890-4CEC-8D91-1D2D6683A8A6}">
      <dsp:nvSpPr>
        <dsp:cNvPr id="0" name=""/>
        <dsp:cNvSpPr/>
      </dsp:nvSpPr>
      <dsp:spPr>
        <a:xfrm>
          <a:off x="1235454" y="2761164"/>
          <a:ext cx="5136794"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lvl="0" algn="l" defTabSz="622300">
            <a:lnSpc>
              <a:spcPct val="100000"/>
            </a:lnSpc>
            <a:spcBef>
              <a:spcPct val="0"/>
            </a:spcBef>
            <a:spcAft>
              <a:spcPct val="35000"/>
            </a:spcAft>
          </a:pPr>
          <a:r>
            <a:rPr lang="en-GB" sz="1400" kern="1200"/>
            <a:t>Communication can be one-on-one or between groups of people, and it can take place face-to-face or via communication technologies.</a:t>
          </a:r>
          <a:endParaRPr lang="en-US" sz="1400" kern="1200"/>
        </a:p>
      </dsp:txBody>
      <dsp:txXfrm>
        <a:off x="1235454" y="2761164"/>
        <a:ext cx="5136794" cy="1102571"/>
      </dsp:txXfrm>
    </dsp:sp>
    <dsp:sp modelId="{A16B43F0-7D45-4ED6-81C3-1F9D68E0784D}">
      <dsp:nvSpPr>
        <dsp:cNvPr id="0" name=""/>
        <dsp:cNvSpPr/>
      </dsp:nvSpPr>
      <dsp:spPr>
        <a:xfrm>
          <a:off x="0" y="4139378"/>
          <a:ext cx="6391275" cy="10691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597A80-4B80-4C2F-BF2D-5FE0A237FEBA}">
      <dsp:nvSpPr>
        <dsp:cNvPr id="0" name=""/>
        <dsp:cNvSpPr/>
      </dsp:nvSpPr>
      <dsp:spPr>
        <a:xfrm>
          <a:off x="323736" y="4379939"/>
          <a:ext cx="588612" cy="5880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8836E4-8E48-4974-89F8-4EBD50BF9293}">
      <dsp:nvSpPr>
        <dsp:cNvPr id="0" name=""/>
        <dsp:cNvSpPr/>
      </dsp:nvSpPr>
      <dsp:spPr>
        <a:xfrm>
          <a:off x="1236086" y="4139378"/>
          <a:ext cx="5116560"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lvl="0" algn="l" defTabSz="622300">
            <a:lnSpc>
              <a:spcPct val="100000"/>
            </a:lnSpc>
            <a:spcBef>
              <a:spcPct val="0"/>
            </a:spcBef>
            <a:spcAft>
              <a:spcPct val="35000"/>
            </a:spcAft>
          </a:pPr>
          <a:r>
            <a:rPr lang="en-GB" sz="1400" kern="1200"/>
            <a:t>Communication is defined as "the imparting, transmission, or interchange of ideas, knowledge, and information" by the Oxford English Dictionary. This can be applied to both words and body language.</a:t>
          </a:r>
          <a:endParaRPr lang="en-US" sz="1400" kern="1200"/>
        </a:p>
      </dsp:txBody>
      <dsp:txXfrm>
        <a:off x="1236086" y="4139378"/>
        <a:ext cx="5116560" cy="11025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EDAB6-26CF-4B4A-AC83-4C0D2CD3A583}">
      <dsp:nvSpPr>
        <dsp:cNvPr id="0" name=""/>
        <dsp:cNvSpPr/>
      </dsp:nvSpPr>
      <dsp:spPr>
        <a:xfrm>
          <a:off x="2116" y="2482188"/>
          <a:ext cx="2137833" cy="10689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b="1" kern="1200" dirty="0"/>
            <a:t>Barriers of communications </a:t>
          </a:r>
        </a:p>
      </dsp:txBody>
      <dsp:txXfrm>
        <a:off x="33423" y="2513495"/>
        <a:ext cx="2075219" cy="1006302"/>
      </dsp:txXfrm>
    </dsp:sp>
    <dsp:sp modelId="{CAD75CD3-2FFE-9F4B-8890-1988502D0408}">
      <dsp:nvSpPr>
        <dsp:cNvPr id="0" name=""/>
        <dsp:cNvSpPr/>
      </dsp:nvSpPr>
      <dsp:spPr>
        <a:xfrm rot="18585045">
          <a:off x="1898867" y="2484813"/>
          <a:ext cx="1337297" cy="35507"/>
        </a:xfrm>
        <a:custGeom>
          <a:avLst/>
          <a:gdLst/>
          <a:ahLst/>
          <a:cxnLst/>
          <a:rect l="0" t="0" r="0" b="0"/>
          <a:pathLst>
            <a:path>
              <a:moveTo>
                <a:pt x="0" y="17753"/>
              </a:moveTo>
              <a:lnTo>
                <a:pt x="1337297" y="1775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534084" y="2469135"/>
        <a:ext cx="66864" cy="66864"/>
      </dsp:txXfrm>
    </dsp:sp>
    <dsp:sp modelId="{6FCCF0A9-6A89-B64B-9E28-3C06D3F3B266}">
      <dsp:nvSpPr>
        <dsp:cNvPr id="0" name=""/>
        <dsp:cNvSpPr/>
      </dsp:nvSpPr>
      <dsp:spPr>
        <a:xfrm>
          <a:off x="2995083" y="1454029"/>
          <a:ext cx="2137833" cy="10689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t>Noise</a:t>
          </a:r>
        </a:p>
      </dsp:txBody>
      <dsp:txXfrm>
        <a:off x="3026390" y="1485336"/>
        <a:ext cx="2075219" cy="1006302"/>
      </dsp:txXfrm>
    </dsp:sp>
    <dsp:sp modelId="{613C409C-58A7-FA47-864C-81949D5E2257}">
      <dsp:nvSpPr>
        <dsp:cNvPr id="0" name=""/>
        <dsp:cNvSpPr/>
      </dsp:nvSpPr>
      <dsp:spPr>
        <a:xfrm rot="19756016">
          <a:off x="5063056" y="1716529"/>
          <a:ext cx="994853" cy="35507"/>
        </a:xfrm>
        <a:custGeom>
          <a:avLst/>
          <a:gdLst/>
          <a:ahLst/>
          <a:cxnLst/>
          <a:rect l="0" t="0" r="0" b="0"/>
          <a:pathLst>
            <a:path>
              <a:moveTo>
                <a:pt x="0" y="17753"/>
              </a:moveTo>
              <a:lnTo>
                <a:pt x="994853" y="1775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535612" y="1709412"/>
        <a:ext cx="49742" cy="49742"/>
      </dsp:txXfrm>
    </dsp:sp>
    <dsp:sp modelId="{D73278DE-8833-C84A-870B-6693B423FB1B}">
      <dsp:nvSpPr>
        <dsp:cNvPr id="0" name=""/>
        <dsp:cNvSpPr/>
      </dsp:nvSpPr>
      <dsp:spPr>
        <a:xfrm>
          <a:off x="5988050" y="945620"/>
          <a:ext cx="2137833" cy="10689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t>Language </a:t>
          </a:r>
        </a:p>
      </dsp:txBody>
      <dsp:txXfrm>
        <a:off x="6019357" y="976927"/>
        <a:ext cx="2075219" cy="1006302"/>
      </dsp:txXfrm>
    </dsp:sp>
    <dsp:sp modelId="{920ACA3B-4925-074A-9499-24E9AB89A2E5}">
      <dsp:nvSpPr>
        <dsp:cNvPr id="0" name=""/>
        <dsp:cNvSpPr/>
      </dsp:nvSpPr>
      <dsp:spPr>
        <a:xfrm rot="2407778">
          <a:off x="5001271" y="2331156"/>
          <a:ext cx="1118423" cy="35507"/>
        </a:xfrm>
        <a:custGeom>
          <a:avLst/>
          <a:gdLst/>
          <a:ahLst/>
          <a:cxnLst/>
          <a:rect l="0" t="0" r="0" b="0"/>
          <a:pathLst>
            <a:path>
              <a:moveTo>
                <a:pt x="0" y="17753"/>
              </a:moveTo>
              <a:lnTo>
                <a:pt x="1118423" y="1775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532522" y="2320950"/>
        <a:ext cx="55921" cy="55921"/>
      </dsp:txXfrm>
    </dsp:sp>
    <dsp:sp modelId="{AF67507A-6AD2-264C-BDEE-A00786B6B9E7}">
      <dsp:nvSpPr>
        <dsp:cNvPr id="0" name=""/>
        <dsp:cNvSpPr/>
      </dsp:nvSpPr>
      <dsp:spPr>
        <a:xfrm>
          <a:off x="5988050" y="2174875"/>
          <a:ext cx="2137833" cy="10689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t>Emotions </a:t>
          </a:r>
        </a:p>
      </dsp:txBody>
      <dsp:txXfrm>
        <a:off x="6019357" y="2206182"/>
        <a:ext cx="2075219" cy="1006302"/>
      </dsp:txXfrm>
    </dsp:sp>
    <dsp:sp modelId="{E725FA73-32E2-1D45-A83C-8F808E7F7F69}">
      <dsp:nvSpPr>
        <dsp:cNvPr id="0" name=""/>
        <dsp:cNvSpPr/>
      </dsp:nvSpPr>
      <dsp:spPr>
        <a:xfrm rot="2829178">
          <a:off x="1938782" y="3459863"/>
          <a:ext cx="1257468" cy="35507"/>
        </a:xfrm>
        <a:custGeom>
          <a:avLst/>
          <a:gdLst/>
          <a:ahLst/>
          <a:cxnLst/>
          <a:rect l="0" t="0" r="0" b="0"/>
          <a:pathLst>
            <a:path>
              <a:moveTo>
                <a:pt x="0" y="17753"/>
              </a:moveTo>
              <a:lnTo>
                <a:pt x="1257468" y="1775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536079" y="3446180"/>
        <a:ext cx="62873" cy="62873"/>
      </dsp:txXfrm>
    </dsp:sp>
    <dsp:sp modelId="{8D76CB56-F587-794F-A7AD-F725683C6E28}">
      <dsp:nvSpPr>
        <dsp:cNvPr id="0" name=""/>
        <dsp:cNvSpPr/>
      </dsp:nvSpPr>
      <dsp:spPr>
        <a:xfrm>
          <a:off x="2995083" y="3404129"/>
          <a:ext cx="2137833" cy="10689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t>Technology </a:t>
          </a:r>
        </a:p>
      </dsp:txBody>
      <dsp:txXfrm>
        <a:off x="3026390" y="3435436"/>
        <a:ext cx="2075219" cy="1006302"/>
      </dsp:txXfrm>
    </dsp:sp>
    <dsp:sp modelId="{C473DD25-2064-6546-823D-90A24F493530}">
      <dsp:nvSpPr>
        <dsp:cNvPr id="0" name=""/>
        <dsp:cNvSpPr/>
      </dsp:nvSpPr>
      <dsp:spPr>
        <a:xfrm>
          <a:off x="5132916" y="3920833"/>
          <a:ext cx="855133" cy="35507"/>
        </a:xfrm>
        <a:custGeom>
          <a:avLst/>
          <a:gdLst/>
          <a:ahLst/>
          <a:cxnLst/>
          <a:rect l="0" t="0" r="0" b="0"/>
          <a:pathLst>
            <a:path>
              <a:moveTo>
                <a:pt x="0" y="17753"/>
              </a:moveTo>
              <a:lnTo>
                <a:pt x="855133" y="1775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539105" y="3917209"/>
        <a:ext cx="42756" cy="42756"/>
      </dsp:txXfrm>
    </dsp:sp>
    <dsp:sp modelId="{8DC80BC3-C14B-014A-9DF8-E738C6F9FEF1}">
      <dsp:nvSpPr>
        <dsp:cNvPr id="0" name=""/>
        <dsp:cNvSpPr/>
      </dsp:nvSpPr>
      <dsp:spPr>
        <a:xfrm>
          <a:off x="5988050" y="3404129"/>
          <a:ext cx="2137833" cy="10689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t>Information overload </a:t>
          </a:r>
        </a:p>
      </dsp:txBody>
      <dsp:txXfrm>
        <a:off x="6019357" y="3435436"/>
        <a:ext cx="2075219" cy="1006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592BB0-ED22-BB4C-8BA9-451755E5F250}">
      <dsp:nvSpPr>
        <dsp:cNvPr id="0" name=""/>
        <dsp:cNvSpPr/>
      </dsp:nvSpPr>
      <dsp:spPr>
        <a:xfrm rot="16200000">
          <a:off x="1265274" y="-1265274"/>
          <a:ext cx="3115340" cy="5645888"/>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b="1" kern="1200" dirty="0">
              <a:solidFill>
                <a:srgbClr val="FF0000"/>
              </a:solidFill>
              <a:latin typeface="Arial Black" panose="020B0A04020102020204" pitchFamily="34" charset="0"/>
            </a:rPr>
            <a:t>EMOTION</a:t>
          </a:r>
        </a:p>
        <a:p>
          <a:pPr lvl="0" algn="l" defTabSz="1066800">
            <a:lnSpc>
              <a:spcPct val="150000"/>
            </a:lnSpc>
            <a:spcBef>
              <a:spcPct val="0"/>
            </a:spcBef>
            <a:spcAft>
              <a:spcPct val="35000"/>
            </a:spcAft>
          </a:pPr>
          <a:r>
            <a:rPr lang="en-US" sz="1600" kern="1200" dirty="0">
              <a:latin typeface="Arial" panose="020B0604020202020204" pitchFamily="34" charset="0"/>
              <a:cs typeface="Arial" panose="020B0604020202020204" pitchFamily="34" charset="0"/>
            </a:rPr>
            <a:t>Often the way we are emotionally makes it difficult to interpret the message, so this prevents effective communication.</a:t>
          </a:r>
          <a:endParaRPr lang="en-GB" sz="1600" kern="1200" dirty="0"/>
        </a:p>
      </dsp:txBody>
      <dsp:txXfrm rot="5400000">
        <a:off x="0" y="0"/>
        <a:ext cx="5645888" cy="2336505"/>
      </dsp:txXfrm>
    </dsp:sp>
    <dsp:sp modelId="{94A59005-0EDC-844B-A084-2C7308BB9603}">
      <dsp:nvSpPr>
        <dsp:cNvPr id="0" name=""/>
        <dsp:cNvSpPr/>
      </dsp:nvSpPr>
      <dsp:spPr>
        <a:xfrm>
          <a:off x="5645888" y="0"/>
          <a:ext cx="5645888" cy="3115340"/>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b="1" kern="1200" dirty="0">
              <a:solidFill>
                <a:srgbClr val="FF0000"/>
              </a:solidFill>
              <a:latin typeface="Arial Black" panose="020B0A04020102020204" pitchFamily="34" charset="0"/>
              <a:cs typeface="Arial" panose="020B0604020202020204" pitchFamily="34" charset="0"/>
            </a:rPr>
            <a:t>INFORMATION OVERLOAD</a:t>
          </a:r>
        </a:p>
        <a:p>
          <a:pPr lvl="0" algn="ctr" defTabSz="1066800">
            <a:lnSpc>
              <a:spcPct val="90000"/>
            </a:lnSpc>
            <a:spcBef>
              <a:spcPct val="0"/>
            </a:spcBef>
            <a:spcAft>
              <a:spcPct val="35000"/>
            </a:spcAft>
          </a:pPr>
          <a:endParaRPr lang="en-GB" sz="1600" kern="1200" dirty="0">
            <a:latin typeface="Arial" panose="020B0604020202020204" pitchFamily="34" charset="0"/>
            <a:cs typeface="Arial" panose="020B0604020202020204" pitchFamily="34" charset="0"/>
          </a:endParaRPr>
        </a:p>
        <a:p>
          <a:pPr lvl="0" algn="l" defTabSz="1066800">
            <a:lnSpc>
              <a:spcPct val="150000"/>
            </a:lnSpc>
            <a:spcBef>
              <a:spcPct val="0"/>
            </a:spcBef>
            <a:spcAft>
              <a:spcPct val="35000"/>
            </a:spcAft>
          </a:pPr>
          <a:r>
            <a:rPr lang="en-US" sz="1600" kern="1200" dirty="0">
              <a:latin typeface="Arial" panose="020B0604020202020204" pitchFamily="34" charset="0"/>
              <a:cs typeface="Arial" panose="020B0604020202020204" pitchFamily="34" charset="0"/>
            </a:rPr>
            <a:t>Our physical and mental condition, or if we are taking some medications, affect our ability to process information.</a:t>
          </a:r>
          <a:r>
            <a:rPr lang="en-GB" sz="1600" kern="1200" dirty="0">
              <a:latin typeface="Arial" panose="020B0604020202020204" pitchFamily="34" charset="0"/>
              <a:cs typeface="Arial" panose="020B0604020202020204" pitchFamily="34" charset="0"/>
            </a:rPr>
            <a:t>  </a:t>
          </a:r>
        </a:p>
      </dsp:txBody>
      <dsp:txXfrm>
        <a:off x="5645888" y="0"/>
        <a:ext cx="5645888" cy="2336505"/>
      </dsp:txXfrm>
    </dsp:sp>
    <dsp:sp modelId="{DDFC12F6-C2A3-564B-BCD4-951ED9DA3176}">
      <dsp:nvSpPr>
        <dsp:cNvPr id="0" name=""/>
        <dsp:cNvSpPr/>
      </dsp:nvSpPr>
      <dsp:spPr>
        <a:xfrm rot="10800000">
          <a:off x="0" y="3115340"/>
          <a:ext cx="5645888" cy="3115340"/>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b="1" kern="1200" dirty="0">
              <a:solidFill>
                <a:srgbClr val="FF0000"/>
              </a:solidFill>
              <a:latin typeface="Arial Black" panose="020B0A04020102020204" pitchFamily="34" charset="0"/>
              <a:cs typeface="Arial" panose="020B0604020202020204" pitchFamily="34" charset="0"/>
            </a:rPr>
            <a:t>LANGUAGE</a:t>
          </a:r>
          <a:r>
            <a:rPr lang="en-US" sz="1600" b="1" kern="1200" dirty="0">
              <a:solidFill>
                <a:srgbClr val="FF0000"/>
              </a:solidFill>
              <a:latin typeface="Arial" panose="020B0604020202020204" pitchFamily="34" charset="0"/>
              <a:cs typeface="Arial" panose="020B0604020202020204" pitchFamily="34" charset="0"/>
            </a:rPr>
            <a:t> </a:t>
          </a:r>
        </a:p>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is important to have someone with certain varied communication skills in English or different languages.</a:t>
          </a:r>
        </a:p>
        <a:p>
          <a:pPr lvl="0" algn="ctr" defTabSz="711200">
            <a:lnSpc>
              <a:spcPct val="90000"/>
            </a:lnSpc>
            <a:spcBef>
              <a:spcPct val="0"/>
            </a:spcBef>
            <a:spcAft>
              <a:spcPct val="35000"/>
            </a:spcAft>
          </a:pPr>
          <a:endParaRPr lang="en-US" sz="1600" kern="1200" dirty="0">
            <a:latin typeface="Arial" panose="020B0604020202020204" pitchFamily="34" charset="0"/>
            <a:cs typeface="Arial" panose="020B0604020202020204" pitchFamily="34" charset="0"/>
          </a:endParaRPr>
        </a:p>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According to the Mental Capability Act of 2005 it is very important to ensure that translation services are made available to those with English as an additional language.</a:t>
          </a:r>
          <a:r>
            <a:rPr lang="en-GB" sz="1600" kern="1200" dirty="0">
              <a:latin typeface="Arial" panose="020B0604020202020204" pitchFamily="34" charset="0"/>
              <a:cs typeface="Arial" panose="020B0604020202020204" pitchFamily="34" charset="0"/>
            </a:rPr>
            <a:t>  </a:t>
          </a:r>
        </a:p>
      </dsp:txBody>
      <dsp:txXfrm rot="10800000">
        <a:off x="0" y="3894175"/>
        <a:ext cx="5645888" cy="2336505"/>
      </dsp:txXfrm>
    </dsp:sp>
    <dsp:sp modelId="{7C52B391-99AB-E34D-A446-EEC91CE4DE52}">
      <dsp:nvSpPr>
        <dsp:cNvPr id="0" name=""/>
        <dsp:cNvSpPr/>
      </dsp:nvSpPr>
      <dsp:spPr>
        <a:xfrm rot="5400000">
          <a:off x="6911162" y="1850065"/>
          <a:ext cx="3115340" cy="5645888"/>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25F600-F99D-D147-892E-03DDA9E87ED9}">
      <dsp:nvSpPr>
        <dsp:cNvPr id="0" name=""/>
        <dsp:cNvSpPr/>
      </dsp:nvSpPr>
      <dsp:spPr>
        <a:xfrm>
          <a:off x="9292855" y="5964863"/>
          <a:ext cx="1807553" cy="265816"/>
        </a:xfrm>
        <a:prstGeom prst="roundRect">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endParaRPr lang="en-GB" sz="1100" kern="1200" dirty="0"/>
        </a:p>
      </dsp:txBody>
      <dsp:txXfrm>
        <a:off x="9305831" y="5977839"/>
        <a:ext cx="1781601" cy="2398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6.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7EE4A2-12BA-4849-A030-147194238F6B}" type="datetimeFigureOut">
              <a:rPr lang="en-US" smtClean="0"/>
              <a:t>11/21/2021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E17A0D-2988-B749-82F3-9CE4EAF20E5D}" type="slidenum">
              <a:rPr lang="en-US" smtClean="0"/>
              <a:t>‹#›</a:t>
            </a:fld>
            <a:endParaRPr lang="en-US"/>
          </a:p>
        </p:txBody>
      </p:sp>
    </p:spTree>
    <p:extLst>
      <p:ext uri="{BB962C8B-B14F-4D97-AF65-F5344CB8AC3E}">
        <p14:creationId xmlns:p14="http://schemas.microsoft.com/office/powerpoint/2010/main" val="3288775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E17A0D-2988-B749-82F3-9CE4EAF20E5D}" type="slidenum">
              <a:rPr lang="en-US" smtClean="0"/>
              <a:t>3</a:t>
            </a:fld>
            <a:endParaRPr lang="en-US"/>
          </a:p>
        </p:txBody>
      </p:sp>
    </p:spTree>
    <p:extLst>
      <p:ext uri="{BB962C8B-B14F-4D97-AF65-F5344CB8AC3E}">
        <p14:creationId xmlns:p14="http://schemas.microsoft.com/office/powerpoint/2010/main" val="2013466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E17A0D-2988-B749-82F3-9CE4EAF20E5D}" type="slidenum">
              <a:rPr lang="en-US" smtClean="0"/>
              <a:t>4</a:t>
            </a:fld>
            <a:endParaRPr lang="en-US"/>
          </a:p>
        </p:txBody>
      </p:sp>
    </p:spTree>
    <p:extLst>
      <p:ext uri="{BB962C8B-B14F-4D97-AF65-F5344CB8AC3E}">
        <p14:creationId xmlns:p14="http://schemas.microsoft.com/office/powerpoint/2010/main" val="2098340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E17A0D-2988-B749-82F3-9CE4EAF20E5D}" type="slidenum">
              <a:rPr lang="en-US" smtClean="0"/>
              <a:t>6</a:t>
            </a:fld>
            <a:endParaRPr lang="en-US"/>
          </a:p>
        </p:txBody>
      </p:sp>
    </p:spTree>
    <p:extLst>
      <p:ext uri="{BB962C8B-B14F-4D97-AF65-F5344CB8AC3E}">
        <p14:creationId xmlns:p14="http://schemas.microsoft.com/office/powerpoint/2010/main" val="3049915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17A0D-2988-B749-82F3-9CE4EAF20E5D}" type="slidenum">
              <a:rPr lang="en-US" smtClean="0"/>
              <a:t>12</a:t>
            </a:fld>
            <a:endParaRPr lang="en-US"/>
          </a:p>
        </p:txBody>
      </p:sp>
    </p:spTree>
    <p:extLst>
      <p:ext uri="{BB962C8B-B14F-4D97-AF65-F5344CB8AC3E}">
        <p14:creationId xmlns:p14="http://schemas.microsoft.com/office/powerpoint/2010/main" val="4016853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E17A0D-2988-B749-82F3-9CE4EAF20E5D}" type="slidenum">
              <a:rPr lang="en-US" smtClean="0"/>
              <a:t>14</a:t>
            </a:fld>
            <a:endParaRPr lang="en-US"/>
          </a:p>
        </p:txBody>
      </p:sp>
    </p:spTree>
    <p:extLst>
      <p:ext uri="{BB962C8B-B14F-4D97-AF65-F5344CB8AC3E}">
        <p14:creationId xmlns:p14="http://schemas.microsoft.com/office/powerpoint/2010/main" val="16497566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408659C-448C-A24E-9E78-1B3AEA3BD9B4}" type="datetimeFigureOut">
              <a:rPr lang="en-US" smtClean="0"/>
              <a:t>11/21/2021</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1679686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08659C-448C-A24E-9E78-1B3AEA3BD9B4}" type="datetimeFigureOut">
              <a:rPr lang="en-US" smtClean="0"/>
              <a:t>11/21/2021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1393160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08659C-448C-A24E-9E78-1B3AEA3BD9B4}" type="datetimeFigureOut">
              <a:rPr lang="en-US" smtClean="0"/>
              <a:t>11/21/2021</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3697519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08659C-448C-A24E-9E78-1B3AEA3BD9B4}" type="datetimeFigureOut">
              <a:rPr lang="en-US" smtClean="0"/>
              <a:t>11/21/2021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2595417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08659C-448C-A24E-9E78-1B3AEA3BD9B4}" type="datetimeFigureOut">
              <a:rPr lang="en-US" smtClean="0"/>
              <a:t>11/21/2021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3255226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08659C-448C-A24E-9E78-1B3AEA3BD9B4}" type="datetimeFigureOut">
              <a:rPr lang="en-US" smtClean="0"/>
              <a:t>11/21/2021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550924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08659C-448C-A24E-9E78-1B3AEA3BD9B4}" type="datetimeFigureOut">
              <a:rPr lang="en-US" smtClean="0"/>
              <a:t>11/21/2021</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1816184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08659C-448C-A24E-9E78-1B3AEA3BD9B4}" type="datetimeFigureOut">
              <a:rPr lang="en-US" smtClean="0"/>
              <a:t>11/21/2021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3817592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08659C-448C-A24E-9E78-1B3AEA3BD9B4}" type="datetimeFigureOut">
              <a:rPr lang="en-US" smtClean="0"/>
              <a:t>11/21/2021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2956760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08659C-448C-A24E-9E78-1B3AEA3BD9B4}" type="datetimeFigureOut">
              <a:rPr lang="en-US" smtClean="0"/>
              <a:t>11/21/2021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3544029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408659C-448C-A24E-9E78-1B3AEA3BD9B4}" type="datetimeFigureOut">
              <a:rPr lang="en-US" smtClean="0"/>
              <a:t>11/21/2021</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23055775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408659C-448C-A24E-9E78-1B3AEA3BD9B4}" type="datetimeFigureOut">
              <a:rPr lang="en-US" smtClean="0"/>
              <a:t>11/21/2021</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357719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08659C-448C-A24E-9E78-1B3AEA3BD9B4}" type="datetimeFigureOut">
              <a:rPr lang="en-US" smtClean="0"/>
              <a:t>11/21/2021</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17221071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408659C-448C-A24E-9E78-1B3AEA3BD9B4}" type="datetimeFigureOut">
              <a:rPr lang="en-US" smtClean="0"/>
              <a:t>11/21/2021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24527341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408659C-448C-A24E-9E78-1B3AEA3BD9B4}" type="datetimeFigureOut">
              <a:rPr lang="en-US" smtClean="0"/>
              <a:t>11/21/2021</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1971358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408659C-448C-A24E-9E78-1B3AEA3BD9B4}" type="datetimeFigureOut">
              <a:rPr lang="en-US" smtClean="0"/>
              <a:t>11/21/2021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3366957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408659C-448C-A24E-9E78-1B3AEA3BD9B4}" type="datetimeFigureOut">
              <a:rPr lang="en-US" smtClean="0"/>
              <a:t>11/21/2021</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41282EE-6A84-0247-A623-0B4464698C2A}" type="slidenum">
              <a:rPr lang="en-US" smtClean="0"/>
              <a:t>‹#›</a:t>
            </a:fld>
            <a:endParaRPr lang="en-US"/>
          </a:p>
        </p:txBody>
      </p:sp>
    </p:spTree>
    <p:extLst>
      <p:ext uri="{BB962C8B-B14F-4D97-AF65-F5344CB8AC3E}">
        <p14:creationId xmlns:p14="http://schemas.microsoft.com/office/powerpoint/2010/main" val="1014598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408659C-448C-A24E-9E78-1B3AEA3BD9B4}" type="datetimeFigureOut">
              <a:rPr lang="en-US" smtClean="0"/>
              <a:t>11/21/2021</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A41282EE-6A84-0247-A623-0B4464698C2A}" type="slidenum">
              <a:rPr lang="en-US" smtClean="0"/>
              <a:t>‹#›</a:t>
            </a:fld>
            <a:endParaRPr lang="en-US"/>
          </a:p>
        </p:txBody>
      </p:sp>
    </p:spTree>
    <p:extLst>
      <p:ext uri="{BB962C8B-B14F-4D97-AF65-F5344CB8AC3E}">
        <p14:creationId xmlns:p14="http://schemas.microsoft.com/office/powerpoint/2010/main" val="5872868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42301" y="1132593"/>
            <a:ext cx="8825658" cy="1119458"/>
          </a:xfrm>
        </p:spPr>
        <p:txBody>
          <a:bodyPr/>
          <a:lstStyle/>
          <a:p>
            <a:pPr algn="ctr"/>
            <a:r>
              <a:rPr lang="en-GB" sz="2800" dirty="0">
                <a:latin typeface="Arial Black" panose="020B0A04020102020204" pitchFamily="34" charset="0"/>
                <a:cs typeface="Arial" panose="020B0604020202020204" pitchFamily="34" charset="0"/>
              </a:rPr>
              <a:t>STRATEGIES FOR EFFECTIVE COMMUNICATION IN A BUSINESS SETTING </a:t>
            </a:r>
          </a:p>
        </p:txBody>
      </p:sp>
      <p:sp>
        <p:nvSpPr>
          <p:cNvPr id="3" name="Subtitle 2"/>
          <p:cNvSpPr>
            <a:spLocks noGrp="1"/>
          </p:cNvSpPr>
          <p:nvPr>
            <p:ph type="subTitle" idx="1"/>
          </p:nvPr>
        </p:nvSpPr>
        <p:spPr>
          <a:xfrm>
            <a:off x="1624437" y="4684672"/>
            <a:ext cx="9089055" cy="1280520"/>
          </a:xfrm>
        </p:spPr>
        <p:txBody>
          <a:bodyPr>
            <a:noAutofit/>
          </a:bodyPr>
          <a:lstStyle/>
          <a:p>
            <a:r>
              <a:rPr lang="en-GB" sz="1200" dirty="0">
                <a:latin typeface="Arial" panose="020B0604020202020204" pitchFamily="34" charset="0"/>
                <a:cs typeface="Arial" panose="020B0604020202020204" pitchFamily="34" charset="0"/>
              </a:rPr>
              <a:t>Group Names:	Selina </a:t>
            </a:r>
            <a:r>
              <a:rPr lang="en-GB" sz="1200" dirty="0" err="1">
                <a:latin typeface="Arial" panose="020B0604020202020204" pitchFamily="34" charset="0"/>
                <a:cs typeface="Arial" panose="020B0604020202020204" pitchFamily="34" charset="0"/>
              </a:rPr>
              <a:t>shafiq</a:t>
            </a:r>
            <a:r>
              <a:rPr lang="en-GB" sz="1200" dirty="0">
                <a:latin typeface="Arial" panose="020B0604020202020204" pitchFamily="34" charset="0"/>
                <a:cs typeface="Arial" panose="020B0604020202020204" pitchFamily="34" charset="0"/>
              </a:rPr>
              <a:t> (2028762), Miller </a:t>
            </a:r>
            <a:r>
              <a:rPr lang="en-GB" sz="1200" dirty="0" err="1">
                <a:latin typeface="Arial" panose="020B0604020202020204" pitchFamily="34" charset="0"/>
                <a:cs typeface="Arial" panose="020B0604020202020204" pitchFamily="34" charset="0"/>
              </a:rPr>
              <a:t>avelino</a:t>
            </a:r>
            <a:r>
              <a:rPr lang="en-GB" sz="1200" dirty="0">
                <a:latin typeface="Arial" panose="020B0604020202020204" pitchFamily="34" charset="0"/>
                <a:cs typeface="Arial" panose="020B0604020202020204" pitchFamily="34" charset="0"/>
              </a:rPr>
              <a:t> (2025206), </a:t>
            </a:r>
            <a:r>
              <a:rPr lang="en-GB" sz="1200" dirty="0" err="1">
                <a:latin typeface="Arial" panose="020B0604020202020204" pitchFamily="34" charset="0"/>
                <a:cs typeface="Arial" panose="020B0604020202020204" pitchFamily="34" charset="0"/>
              </a:rPr>
              <a:t>natalie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tully</a:t>
            </a:r>
            <a:r>
              <a:rPr lang="en-GB" sz="1200" dirty="0">
                <a:latin typeface="Arial" panose="020B0604020202020204" pitchFamily="34" charset="0"/>
                <a:cs typeface="Arial" panose="020B0604020202020204" pitchFamily="34" charset="0"/>
              </a:rPr>
              <a:t> (2025743)</a:t>
            </a:r>
          </a:p>
          <a:p>
            <a:r>
              <a:rPr lang="en-GB" sz="1200" dirty="0">
                <a:latin typeface="Arial" panose="020B0604020202020204" pitchFamily="34" charset="0"/>
                <a:cs typeface="Arial" panose="020B0604020202020204" pitchFamily="34" charset="0"/>
              </a:rPr>
              <a:t>Module no: 	bmsw4002</a:t>
            </a:r>
          </a:p>
          <a:p>
            <a:r>
              <a:rPr lang="en-GB" sz="1200" dirty="0">
                <a:latin typeface="Arial" panose="020B0604020202020204" pitchFamily="34" charset="0"/>
                <a:cs typeface="Arial" panose="020B0604020202020204" pitchFamily="34" charset="0"/>
              </a:rPr>
              <a:t>ASSIGNMENT:	EFFECIVE TEAM WORKING AND COMMUNICATION GROUP PRESENTATION </a:t>
            </a:r>
          </a:p>
          <a:p>
            <a:r>
              <a:rPr lang="en-GB" sz="1200" dirty="0">
                <a:latin typeface="Arial" panose="020B0604020202020204" pitchFamily="34" charset="0"/>
                <a:cs typeface="Arial" panose="020B0604020202020204" pitchFamily="34" charset="0"/>
              </a:rPr>
              <a:t>LECTURER:		SUZANNAH OGWU </a:t>
            </a:r>
          </a:p>
          <a:p>
            <a:r>
              <a:rPr lang="en-GB" sz="1400" dirty="0"/>
              <a:t> </a:t>
            </a:r>
          </a:p>
        </p:txBody>
      </p:sp>
      <p:pic>
        <p:nvPicPr>
          <p:cNvPr id="5" name="Picture 4"/>
          <p:cNvPicPr>
            <a:picLocks noChangeAspect="1"/>
          </p:cNvPicPr>
          <p:nvPr/>
        </p:nvPicPr>
        <p:blipFill>
          <a:blip r:embed="rId2"/>
          <a:stretch>
            <a:fillRect/>
          </a:stretch>
        </p:blipFill>
        <p:spPr>
          <a:xfrm>
            <a:off x="3517168" y="2416976"/>
            <a:ext cx="5157663" cy="2024047"/>
          </a:xfrm>
          <a:prstGeom prst="rect">
            <a:avLst/>
          </a:prstGeom>
        </p:spPr>
      </p:pic>
    </p:spTree>
    <p:extLst>
      <p:ext uri="{BB962C8B-B14F-4D97-AF65-F5344CB8AC3E}">
        <p14:creationId xmlns:p14="http://schemas.microsoft.com/office/powerpoint/2010/main" val="1635186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INTRODUCTION</a:t>
            </a:r>
          </a:p>
        </p:txBody>
      </p:sp>
      <p:sp>
        <p:nvSpPr>
          <p:cNvPr id="3" name="Content Placeholder 2"/>
          <p:cNvSpPr>
            <a:spLocks noGrp="1"/>
          </p:cNvSpPr>
          <p:nvPr>
            <p:ph idx="1"/>
          </p:nvPr>
        </p:nvSpPr>
        <p:spPr>
          <a:xfrm>
            <a:off x="1090708" y="3441700"/>
            <a:ext cx="8825659" cy="3416300"/>
          </a:xfrm>
        </p:spPr>
        <p:txBody>
          <a:bodyPr/>
          <a:lstStyle/>
          <a:p>
            <a:r>
              <a:rPr lang="en-GB" dirty="0"/>
              <a:t>Theories in relation to models of communication </a:t>
            </a:r>
          </a:p>
          <a:p>
            <a:r>
              <a:rPr lang="en-GB" dirty="0"/>
              <a:t>Channels of communication used by the organisation </a:t>
            </a:r>
          </a:p>
          <a:p>
            <a:r>
              <a:rPr lang="en-GB" dirty="0"/>
              <a:t>Channels of communication that can be used to improve communication within the organisation </a:t>
            </a:r>
          </a:p>
          <a:p>
            <a:r>
              <a:rPr lang="en-GB" dirty="0"/>
              <a:t>Types of barriers that can prevent effective communication between the organisation and their external stakeholders </a:t>
            </a:r>
          </a:p>
          <a:p>
            <a:r>
              <a:rPr lang="en-GB" dirty="0"/>
              <a:t>The impact of effective communication on staff and patients</a:t>
            </a:r>
          </a:p>
        </p:txBody>
      </p:sp>
      <p:sp>
        <p:nvSpPr>
          <p:cNvPr id="4" name="TextBox 3"/>
          <p:cNvSpPr txBox="1"/>
          <p:nvPr/>
        </p:nvSpPr>
        <p:spPr>
          <a:xfrm>
            <a:off x="1733265" y="2702257"/>
            <a:ext cx="3903260" cy="400110"/>
          </a:xfrm>
          <a:prstGeom prst="rect">
            <a:avLst/>
          </a:prstGeom>
          <a:noFill/>
        </p:spPr>
        <p:txBody>
          <a:bodyPr wrap="square" rtlCol="0">
            <a:spAutoFit/>
          </a:bodyPr>
          <a:lstStyle/>
          <a:p>
            <a:r>
              <a:rPr lang="en-GB" sz="2000" b="1" dirty="0"/>
              <a:t>What will be discussed </a:t>
            </a:r>
          </a:p>
        </p:txBody>
      </p:sp>
    </p:spTree>
    <p:extLst>
      <p:ext uri="{BB962C8B-B14F-4D97-AF65-F5344CB8AC3E}">
        <p14:creationId xmlns:p14="http://schemas.microsoft.com/office/powerpoint/2010/main" val="3685855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 xmlns:a16="http://schemas.microsoft.com/office/drawing/2014/main" id="{08BCF048-8940-4354-B9EC-5AD74E283CE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 xmlns:a16="http://schemas.microsoft.com/office/drawing/2014/main" id="{D024C14A-78BD-44B0-82BE-6A0D0A27063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 xmlns:a16="http://schemas.microsoft.com/office/drawing/2014/main" id="{809F3D29-EDB1-4F1C-A0E0-36F28CE1718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 xmlns:a16="http://schemas.microsoft.com/office/drawing/2014/main" id="{5282F4AB-C7B8-4A86-9927-AA106AA27B4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60B26874-5AFA-4D1E-94A9-53AF9790D70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 xmlns:a16="http://schemas.microsoft.com/office/drawing/2014/main" id="{A1DA6C95-40F8-4305-89F6-17F6167C0BF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 xmlns:a16="http://schemas.microsoft.com/office/drawing/2014/main" id="{A2FA2D29-AEEE-4FFA-B233-94FBE84C9B4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 xmlns:a16="http://schemas.microsoft.com/office/drawing/2014/main" id="{6DA5143E-FA8E-4EC1-99F7-35AE5AD4E377}"/>
                </a:ext>
                <a:ext uri="{C183D7F6-B498-43B3-948B-1728B52AA6E4}">
                  <adec:decorative xmlns="" xmlns:adec="http://schemas.microsoft.com/office/drawing/2017/decorative" val="1"/>
                </a:ext>
              </a:extLst>
            </p:cNvPr>
            <p:cNvSpPr>
              <a:spLocks noEditPoints="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 xmlns:a16="http://schemas.microsoft.com/office/drawing/2014/main" id="{1840EE7A-ABBC-4E52-AE19-44841992A183}"/>
              </a:ext>
            </a:extLst>
          </p:cNvPr>
          <p:cNvSpPr>
            <a:spLocks noGrp="1"/>
          </p:cNvSpPr>
          <p:nvPr>
            <p:ph type="title"/>
          </p:nvPr>
        </p:nvSpPr>
        <p:spPr>
          <a:xfrm>
            <a:off x="714720" y="808038"/>
            <a:ext cx="3737887" cy="4833745"/>
          </a:xfrm>
        </p:spPr>
        <p:txBody>
          <a:bodyPr>
            <a:normAutofit/>
          </a:bodyPr>
          <a:lstStyle/>
          <a:p>
            <a:pPr algn="ctr"/>
            <a:r>
              <a:rPr lang="en-GB" sz="2800" b="1" dirty="0" smtClean="0">
                <a:solidFill>
                  <a:srgbClr val="EBEBEB"/>
                </a:solidFill>
                <a:latin typeface="Arial Black" panose="020B0A04020102020204" pitchFamily="34" charset="0"/>
                <a:cs typeface="Aharoni" panose="02010803020104030203" pitchFamily="2" charset="-79"/>
              </a:rPr>
              <a:t>DEFINITIONS OF COMMUNICATION</a:t>
            </a:r>
            <a:endParaRPr lang="en-GB" sz="2800" b="1" dirty="0">
              <a:solidFill>
                <a:srgbClr val="EBEBEB"/>
              </a:solidFill>
              <a:latin typeface="Arial Black" panose="020B0A04020102020204" pitchFamily="34" charset="0"/>
              <a:cs typeface="Aharoni" panose="02010803020104030203" pitchFamily="2" charset="-79"/>
            </a:endParaRPr>
          </a:p>
        </p:txBody>
      </p:sp>
      <p:sp>
        <p:nvSpPr>
          <p:cNvPr id="19" name="Rectangle 18">
            <a:extLst>
              <a:ext uri="{FF2B5EF4-FFF2-40B4-BE49-F238E27FC236}">
                <a16:creationId xmlns="" xmlns:a16="http://schemas.microsoft.com/office/drawing/2014/main" id="{CC28BCC9-4093-4FD5-83EB-7EC297F513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 xmlns:a16="http://schemas.microsoft.com/office/drawing/2014/main" id="{7DD39BDA-256E-4CE8-9210-54A31055BF2F}"/>
              </a:ext>
            </a:extLst>
          </p:cNvPr>
          <p:cNvGraphicFramePr>
            <a:graphicFrameLocks noGrp="1"/>
          </p:cNvGraphicFramePr>
          <p:nvPr>
            <p:ph idx="1"/>
            <p:extLst>
              <p:ext uri="{D42A27DB-BD31-4B8C-83A1-F6EECF244321}">
                <p14:modId xmlns:p14="http://schemas.microsoft.com/office/powerpoint/2010/main" val="355912963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16198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8">
            <a:extLst>
              <a:ext uri="{FF2B5EF4-FFF2-40B4-BE49-F238E27FC236}">
                <a16:creationId xmlns="" xmlns:a16="http://schemas.microsoft.com/office/drawing/2014/main" id="{08BCF048-8940-4354-B9EC-5AD74E283CE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0" y="0"/>
            <a:ext cx="12192000" cy="6858000"/>
            <a:chOff x="0" y="0"/>
            <a:chExt cx="12192000" cy="6858000"/>
          </a:xfrm>
        </p:grpSpPr>
        <p:sp>
          <p:nvSpPr>
            <p:cNvPr id="30" name="Rectangle 9">
              <a:extLst>
                <a:ext uri="{FF2B5EF4-FFF2-40B4-BE49-F238E27FC236}">
                  <a16:creationId xmlns="" xmlns:a16="http://schemas.microsoft.com/office/drawing/2014/main" id="{D024C14A-78BD-44B0-82BE-6A0D0A27063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Oval 10">
              <a:extLst>
                <a:ext uri="{FF2B5EF4-FFF2-40B4-BE49-F238E27FC236}">
                  <a16:creationId xmlns="" xmlns:a16="http://schemas.microsoft.com/office/drawing/2014/main" id="{809F3D29-EDB1-4F1C-A0E0-36F28CE1718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Oval 11">
              <a:extLst>
                <a:ext uri="{FF2B5EF4-FFF2-40B4-BE49-F238E27FC236}">
                  <a16:creationId xmlns="" xmlns:a16="http://schemas.microsoft.com/office/drawing/2014/main" id="{5282F4AB-C7B8-4A86-9927-AA106AA27B4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Rectangle 12">
              <a:extLst>
                <a:ext uri="{FF2B5EF4-FFF2-40B4-BE49-F238E27FC236}">
                  <a16:creationId xmlns="" xmlns:a16="http://schemas.microsoft.com/office/drawing/2014/main" id="{60B26874-5AFA-4D1E-94A9-53AF9790D70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5">
              <a:extLst>
                <a:ext uri="{FF2B5EF4-FFF2-40B4-BE49-F238E27FC236}">
                  <a16:creationId xmlns="" xmlns:a16="http://schemas.microsoft.com/office/drawing/2014/main" id="{A1DA6C95-40F8-4305-89F6-17F6167C0BF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5" name="Freeform 5">
              <a:extLst>
                <a:ext uri="{FF2B5EF4-FFF2-40B4-BE49-F238E27FC236}">
                  <a16:creationId xmlns="" xmlns:a16="http://schemas.microsoft.com/office/drawing/2014/main" id="{A2FA2D29-AEEE-4FFA-B233-94FBE84C9B4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6" name="Freeform 5">
              <a:extLst>
                <a:ext uri="{FF2B5EF4-FFF2-40B4-BE49-F238E27FC236}">
                  <a16:creationId xmlns="" xmlns:a16="http://schemas.microsoft.com/office/drawing/2014/main" id="{6DA5143E-FA8E-4EC1-99F7-35AE5AD4E377}"/>
                </a:ext>
                <a:ext uri="{C183D7F6-B498-43B3-948B-1728B52AA6E4}">
                  <adec:decorative xmlns="" xmlns:adec="http://schemas.microsoft.com/office/drawing/2017/decorative" val="1"/>
                </a:ext>
              </a:extLst>
            </p:cNvPr>
            <p:cNvSpPr>
              <a:spLocks noEditPoints="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 xmlns:a16="http://schemas.microsoft.com/office/drawing/2014/main" id="{4D29D1E9-AEAD-4B6D-9B44-3296005CE47D}"/>
              </a:ext>
            </a:extLst>
          </p:cNvPr>
          <p:cNvSpPr>
            <a:spLocks noGrp="1"/>
          </p:cNvSpPr>
          <p:nvPr>
            <p:ph type="title"/>
          </p:nvPr>
        </p:nvSpPr>
        <p:spPr>
          <a:xfrm>
            <a:off x="1154955" y="973667"/>
            <a:ext cx="2942210" cy="4833745"/>
          </a:xfrm>
        </p:spPr>
        <p:txBody>
          <a:bodyPr>
            <a:normAutofit/>
          </a:bodyPr>
          <a:lstStyle/>
          <a:p>
            <a:pPr algn="ctr"/>
            <a:r>
              <a:rPr lang="en-GB" sz="2500" b="1" dirty="0">
                <a:solidFill>
                  <a:srgbClr val="EBEBEB"/>
                </a:solidFill>
                <a:latin typeface="Arial Black" panose="020B0A04020102020204" pitchFamily="34" charset="0"/>
              </a:rPr>
              <a:t>Communication models are split into three </a:t>
            </a:r>
            <a:r>
              <a:rPr lang="en-GB" sz="2500" b="1" dirty="0" smtClean="0">
                <a:solidFill>
                  <a:srgbClr val="EBEBEB"/>
                </a:solidFill>
                <a:latin typeface="Arial Black" panose="020B0A04020102020204" pitchFamily="34" charset="0"/>
              </a:rPr>
              <a:t>categories</a:t>
            </a:r>
            <a:endParaRPr lang="en-GB" sz="2500" dirty="0">
              <a:solidFill>
                <a:srgbClr val="EBEBEB"/>
              </a:solidFill>
              <a:latin typeface="Arial Black" panose="020B0A04020102020204" pitchFamily="34" charset="0"/>
            </a:endParaRPr>
          </a:p>
        </p:txBody>
      </p:sp>
      <p:sp>
        <p:nvSpPr>
          <p:cNvPr id="37" name="Rectangle 17">
            <a:extLst>
              <a:ext uri="{FF2B5EF4-FFF2-40B4-BE49-F238E27FC236}">
                <a16:creationId xmlns="" xmlns:a16="http://schemas.microsoft.com/office/drawing/2014/main" id="{CC28BCC9-4093-4FD5-83EB-7EC297F513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 xmlns:a16="http://schemas.microsoft.com/office/drawing/2014/main" id="{8A74D0D7-E63B-458A-A494-E1E0048F85EA}"/>
              </a:ext>
            </a:extLst>
          </p:cNvPr>
          <p:cNvGraphicFramePr>
            <a:graphicFrameLocks noGrp="1"/>
          </p:cNvGraphicFramePr>
          <p:nvPr>
            <p:ph idx="1"/>
            <p:extLst>
              <p:ext uri="{D42A27DB-BD31-4B8C-83A1-F6EECF244321}">
                <p14:modId xmlns:p14="http://schemas.microsoft.com/office/powerpoint/2010/main" val="147978582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9425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 xmlns:a16="http://schemas.microsoft.com/office/drawing/2014/main" id="{08BCF048-8940-4354-B9EC-5AD74E283CE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 xmlns:a16="http://schemas.microsoft.com/office/drawing/2014/main" id="{D024C14A-78BD-44B0-82BE-6A0D0A27063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 xmlns:a16="http://schemas.microsoft.com/office/drawing/2014/main" id="{809F3D29-EDB1-4F1C-A0E0-36F28CE1718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 xmlns:a16="http://schemas.microsoft.com/office/drawing/2014/main" id="{5282F4AB-C7B8-4A86-9927-AA106AA27B4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60B26874-5AFA-4D1E-94A9-53AF9790D70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 xmlns:a16="http://schemas.microsoft.com/office/drawing/2014/main" id="{A1DA6C95-40F8-4305-89F6-17F6167C0BF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 xmlns:a16="http://schemas.microsoft.com/office/drawing/2014/main" id="{A2FA2D29-AEEE-4FFA-B233-94FBE84C9B4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 xmlns:a16="http://schemas.microsoft.com/office/drawing/2014/main" id="{6DA5143E-FA8E-4EC1-99F7-35AE5AD4E377}"/>
                </a:ext>
                <a:ext uri="{C183D7F6-B498-43B3-948B-1728B52AA6E4}">
                  <adec:decorative xmlns="" xmlns:adec="http://schemas.microsoft.com/office/drawing/2017/decorative" val="1"/>
                </a:ext>
              </a:extLst>
            </p:cNvPr>
            <p:cNvSpPr>
              <a:spLocks noEditPoints="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 xmlns:a16="http://schemas.microsoft.com/office/drawing/2014/main" id="{86B66B2A-55AB-4879-A21B-40467ED018A6}"/>
              </a:ext>
            </a:extLst>
          </p:cNvPr>
          <p:cNvSpPr>
            <a:spLocks noGrp="1"/>
          </p:cNvSpPr>
          <p:nvPr>
            <p:ph type="title"/>
          </p:nvPr>
        </p:nvSpPr>
        <p:spPr>
          <a:xfrm>
            <a:off x="1154955" y="973667"/>
            <a:ext cx="2942210" cy="4833745"/>
          </a:xfrm>
        </p:spPr>
        <p:txBody>
          <a:bodyPr>
            <a:normAutofit/>
          </a:bodyPr>
          <a:lstStyle/>
          <a:p>
            <a:pPr algn="ctr"/>
            <a:r>
              <a:rPr lang="en-GB" sz="2300" b="1" dirty="0">
                <a:solidFill>
                  <a:srgbClr val="EBEBEB"/>
                </a:solidFill>
                <a:latin typeface="Aharoni" panose="02010803020104030203" pitchFamily="2" charset="-79"/>
                <a:cs typeface="Aharoni" panose="02010803020104030203" pitchFamily="2" charset="-79"/>
              </a:rPr>
              <a:t>THEORIES RELATING TO MODELS OF COMMUNICATION</a:t>
            </a:r>
          </a:p>
        </p:txBody>
      </p:sp>
      <p:sp>
        <p:nvSpPr>
          <p:cNvPr id="18" name="Rectangle 17">
            <a:extLst>
              <a:ext uri="{FF2B5EF4-FFF2-40B4-BE49-F238E27FC236}">
                <a16:creationId xmlns="" xmlns:a16="http://schemas.microsoft.com/office/drawing/2014/main" id="{CC28BCC9-4093-4FD5-83EB-7EC297F513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 xmlns:a16="http://schemas.microsoft.com/office/drawing/2014/main" id="{FA0324AE-AB98-4FAB-90A0-CAEEA80517AD}"/>
              </a:ext>
            </a:extLst>
          </p:cNvPr>
          <p:cNvGraphicFramePr>
            <a:graphicFrameLocks noGrp="1"/>
          </p:cNvGraphicFramePr>
          <p:nvPr>
            <p:ph idx="1"/>
            <p:extLst>
              <p:ext uri="{D42A27DB-BD31-4B8C-83A1-F6EECF244321}">
                <p14:modId xmlns:p14="http://schemas.microsoft.com/office/powerpoint/2010/main" val="408452113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0113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 xmlns:a16="http://schemas.microsoft.com/office/drawing/2014/main" id="{4091D54B-59AB-4A5E-8E9E-0421BD66D4FB}"/>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 xmlns:a16="http://schemas.microsoft.com/office/drawing/2014/main" id="{547CE62E-FFFD-4A1F-BA78-C3B89C36FCA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Freeform 5">
              <a:extLst>
                <a:ext uri="{FF2B5EF4-FFF2-40B4-BE49-F238E27FC236}">
                  <a16:creationId xmlns="" xmlns:a16="http://schemas.microsoft.com/office/drawing/2014/main" id="{AE51FD27-6B6A-4D21-BF22-245DA9BD0B3E}"/>
                </a:ext>
                <a:ext uri="{C183D7F6-B498-43B3-948B-1728B52AA6E4}">
                  <adec:decorative xmlns="" xmlns:adec="http://schemas.microsoft.com/office/drawing/2017/decorative" val="1"/>
                </a:ext>
              </a:extLst>
            </p:cNvPr>
            <p:cNvSpPr>
              <a:spLocks noEditPoints="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 name="Rectangle 16">
            <a:extLst>
              <a:ext uri="{FF2B5EF4-FFF2-40B4-BE49-F238E27FC236}">
                <a16:creationId xmlns="" xmlns:a16="http://schemas.microsoft.com/office/drawing/2014/main" id="{B8144315-1C5A-4185-A952-25D98D303D4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 xmlns:a16="http://schemas.microsoft.com/office/drawing/2014/main" id="{11CAC6F2-0806-417B-BF5D-5AEF6195FA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1" name="Rectangle 20">
            <a:extLst>
              <a:ext uri="{FF2B5EF4-FFF2-40B4-BE49-F238E27FC236}">
                <a16:creationId xmlns="" xmlns:a16="http://schemas.microsoft.com/office/drawing/2014/main" id="{D4723B02-0AAB-4F6E-BA41-8ED99D559D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90CA0ECB-3893-4C98-9422-9143FD31F3B8}"/>
              </a:ext>
            </a:extLst>
          </p:cNvPr>
          <p:cNvSpPr>
            <a:spLocks noGrp="1"/>
          </p:cNvSpPr>
          <p:nvPr>
            <p:ph type="title"/>
          </p:nvPr>
        </p:nvSpPr>
        <p:spPr>
          <a:xfrm>
            <a:off x="8160773" y="1113062"/>
            <a:ext cx="3382297" cy="3281957"/>
          </a:xfrm>
        </p:spPr>
        <p:txBody>
          <a:bodyPr vert="horz" lIns="91440" tIns="45720" rIns="91440" bIns="45720" rtlCol="0" anchor="b">
            <a:normAutofit/>
          </a:bodyPr>
          <a:lstStyle/>
          <a:p>
            <a:pPr>
              <a:lnSpc>
                <a:spcPct val="90000"/>
              </a:lnSpc>
            </a:pPr>
            <a:r>
              <a:rPr lang="en-US" sz="3000" b="0" i="0" kern="1200">
                <a:solidFill>
                  <a:srgbClr val="EBEBEB"/>
                </a:solidFill>
                <a:latin typeface="+mj-lt"/>
                <a:ea typeface="+mj-ea"/>
                <a:cs typeface="+mj-cs"/>
              </a:rPr>
              <a:t>                 </a:t>
            </a:r>
            <a:br>
              <a:rPr lang="en-US" sz="3000" b="0" i="0" kern="1200">
                <a:solidFill>
                  <a:srgbClr val="EBEBEB"/>
                </a:solidFill>
                <a:latin typeface="+mj-lt"/>
                <a:ea typeface="+mj-ea"/>
                <a:cs typeface="+mj-cs"/>
              </a:rPr>
            </a:br>
            <a:r>
              <a:rPr lang="en-US" sz="3000" b="0" i="0" kern="1200">
                <a:solidFill>
                  <a:srgbClr val="EBEBEB"/>
                </a:solidFill>
                <a:latin typeface="+mj-lt"/>
                <a:ea typeface="+mj-ea"/>
                <a:cs typeface="+mj-cs"/>
              </a:rPr>
              <a:t>              Lasswell’s Model</a:t>
            </a:r>
            <a:br>
              <a:rPr lang="en-US" sz="3000" b="0" i="0" kern="1200">
                <a:solidFill>
                  <a:srgbClr val="EBEBEB"/>
                </a:solidFill>
                <a:latin typeface="+mj-lt"/>
                <a:ea typeface="+mj-ea"/>
                <a:cs typeface="+mj-cs"/>
              </a:rPr>
            </a:br>
            <a:r>
              <a:rPr lang="en-US" sz="3000" b="0" i="0" kern="1200">
                <a:solidFill>
                  <a:srgbClr val="EBEBEB"/>
                </a:solidFill>
                <a:latin typeface="+mj-lt"/>
                <a:ea typeface="+mj-ea"/>
                <a:cs typeface="+mj-cs"/>
              </a:rPr>
              <a:t/>
            </a:r>
            <a:br>
              <a:rPr lang="en-US" sz="3000" b="0" i="0" kern="1200">
                <a:solidFill>
                  <a:srgbClr val="EBEBEB"/>
                </a:solidFill>
                <a:latin typeface="+mj-lt"/>
                <a:ea typeface="+mj-ea"/>
                <a:cs typeface="+mj-cs"/>
              </a:rPr>
            </a:br>
            <a:r>
              <a:rPr lang="en-US" sz="3000" b="0" i="0" u="sng" kern="1200">
                <a:solidFill>
                  <a:srgbClr val="EBEBEB"/>
                </a:solidFill>
                <a:latin typeface="+mj-lt"/>
                <a:ea typeface="+mj-ea"/>
                <a:cs typeface="+mj-cs"/>
              </a:rPr>
              <a:t>Five important question</a:t>
            </a:r>
            <a:r>
              <a:rPr lang="en-US" sz="3000" b="0" i="0" kern="1200">
                <a:solidFill>
                  <a:srgbClr val="EBEBEB"/>
                </a:solidFill>
                <a:latin typeface="+mj-lt"/>
                <a:ea typeface="+mj-ea"/>
                <a:cs typeface="+mj-cs"/>
              </a:rPr>
              <a:t/>
            </a:r>
            <a:br>
              <a:rPr lang="en-US" sz="3000" b="0" i="0" kern="1200">
                <a:solidFill>
                  <a:srgbClr val="EBEBEB"/>
                </a:solidFill>
                <a:latin typeface="+mj-lt"/>
                <a:ea typeface="+mj-ea"/>
                <a:cs typeface="+mj-cs"/>
              </a:rPr>
            </a:br>
            <a:endParaRPr lang="en-US" sz="3000" b="0" i="0" kern="1200">
              <a:solidFill>
                <a:srgbClr val="EBEBEB"/>
              </a:solidFill>
              <a:latin typeface="+mj-lt"/>
              <a:ea typeface="+mj-ea"/>
              <a:cs typeface="+mj-cs"/>
            </a:endParaRPr>
          </a:p>
        </p:txBody>
      </p:sp>
      <p:pic>
        <p:nvPicPr>
          <p:cNvPr id="8" name="Content Placeholder 7">
            <a:extLst>
              <a:ext uri="{FF2B5EF4-FFF2-40B4-BE49-F238E27FC236}">
                <a16:creationId xmlns="" xmlns:a16="http://schemas.microsoft.com/office/drawing/2014/main" id="{1990EC01-0EEC-4A43-89A0-8AD7B42F4E38}"/>
              </a:ext>
            </a:extLst>
          </p:cNvPr>
          <p:cNvPicPr>
            <a:picLocks noGrp="1" noChangeAspect="1"/>
          </p:cNvPicPr>
          <p:nvPr>
            <p:ph idx="1"/>
          </p:nvPr>
        </p:nvPicPr>
        <p:blipFill>
          <a:blip r:embed="rId4"/>
          <a:stretch>
            <a:fillRect/>
          </a:stretch>
        </p:blipFill>
        <p:spPr>
          <a:xfrm>
            <a:off x="1109763" y="1607499"/>
            <a:ext cx="6470907" cy="3639885"/>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21016490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 xmlns:a16="http://schemas.microsoft.com/office/drawing/2014/main" id="{388DD50E-1D2D-48C6-A470-79FB7F337F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 xmlns:a16="http://schemas.microsoft.com/office/drawing/2014/main" id="{4F78DAAE-B0C3-49A3-8AB1-AD2FF0E3686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dirty="0"/>
          </a:p>
        </p:txBody>
      </p:sp>
      <p:sp>
        <p:nvSpPr>
          <p:cNvPr id="82" name="Rectangle 81">
            <a:extLst>
              <a:ext uri="{FF2B5EF4-FFF2-40B4-BE49-F238E27FC236}">
                <a16:creationId xmlns="" xmlns:a16="http://schemas.microsoft.com/office/drawing/2014/main" id="{F6A8A81D-3338-4B0F-A26F-A3D259D2768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 xmlns:a16="http://schemas.microsoft.com/office/drawing/2014/main" id="{40155665-7CE2-4939-AE5E-020DC1D207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Content Placeholder 5">
            <a:extLst>
              <a:ext uri="{FF2B5EF4-FFF2-40B4-BE49-F238E27FC236}">
                <a16:creationId xmlns="" xmlns:a16="http://schemas.microsoft.com/office/drawing/2014/main" id="{98A528CD-5AD1-4F86-B474-B6036694EA08}"/>
              </a:ext>
            </a:extLst>
          </p:cNvPr>
          <p:cNvPicPr>
            <a:picLocks noGrp="1" noChangeAspect="1"/>
          </p:cNvPicPr>
          <p:nvPr>
            <p:ph idx="1"/>
          </p:nvPr>
        </p:nvPicPr>
        <p:blipFill>
          <a:blip r:embed="rId2"/>
          <a:stretch>
            <a:fillRect/>
          </a:stretch>
        </p:blipFill>
        <p:spPr>
          <a:xfrm>
            <a:off x="2159337" y="1284394"/>
            <a:ext cx="7968494" cy="4283066"/>
          </a:xfrm>
          <a:prstGeom prst="rect">
            <a:avLst/>
          </a:prstGeom>
        </p:spPr>
      </p:pic>
      <p:sp>
        <p:nvSpPr>
          <p:cNvPr id="7" name="TextBox 6">
            <a:extLst>
              <a:ext uri="{FF2B5EF4-FFF2-40B4-BE49-F238E27FC236}">
                <a16:creationId xmlns="" xmlns:a16="http://schemas.microsoft.com/office/drawing/2014/main" id="{753F66C8-0B96-4870-B66F-3DE9E307C7EC}"/>
              </a:ext>
            </a:extLst>
          </p:cNvPr>
          <p:cNvSpPr txBox="1"/>
          <p:nvPr/>
        </p:nvSpPr>
        <p:spPr>
          <a:xfrm>
            <a:off x="3162300" y="5438775"/>
            <a:ext cx="8181975" cy="369332"/>
          </a:xfrm>
          <a:prstGeom prst="rect">
            <a:avLst/>
          </a:prstGeom>
          <a:noFill/>
        </p:spPr>
        <p:txBody>
          <a:bodyPr wrap="square" rtlCol="0">
            <a:spAutoFit/>
          </a:bodyPr>
          <a:lstStyle/>
          <a:p>
            <a:r>
              <a:rPr lang="en-GB"/>
              <a:t>(</a:t>
            </a:r>
            <a:r>
              <a:rPr lang="en-GB" sz="1400" b="1"/>
              <a:t>smcr model of communication, Berol's SMCR model of communication, 2021</a:t>
            </a:r>
            <a:r>
              <a:rPr lang="en-GB"/>
              <a:t>)</a:t>
            </a:r>
            <a:endParaRPr lang="en-GB" dirty="0"/>
          </a:p>
        </p:txBody>
      </p:sp>
    </p:spTree>
    <p:extLst>
      <p:ext uri="{BB962C8B-B14F-4D97-AF65-F5344CB8AC3E}">
        <p14:creationId xmlns:p14="http://schemas.microsoft.com/office/powerpoint/2010/main" val="2382227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 xmlns:a16="http://schemas.microsoft.com/office/drawing/2014/main" id="{643780CE-2BE5-46F6-97B2-60DF30217ED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6" name="Freeform: Shape 25">
            <a:extLst>
              <a:ext uri="{FF2B5EF4-FFF2-40B4-BE49-F238E27FC236}">
                <a16:creationId xmlns="" xmlns:a16="http://schemas.microsoft.com/office/drawing/2014/main" id="{61A87A49-68E6-459E-A5A6-46229FF4212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8" name="Freeform 5">
            <a:extLst>
              <a:ext uri="{FF2B5EF4-FFF2-40B4-BE49-F238E27FC236}">
                <a16:creationId xmlns="" xmlns:a16="http://schemas.microsoft.com/office/drawing/2014/main" id="{F6ACD5FC-CAFE-48EB-B765-60EED2E052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4" name="Content Placeholder 3">
            <a:extLst>
              <a:ext uri="{FF2B5EF4-FFF2-40B4-BE49-F238E27FC236}">
                <a16:creationId xmlns="" xmlns:a16="http://schemas.microsoft.com/office/drawing/2014/main" id="{E04B61BC-8634-416E-9D3A-FA005D50C164}"/>
              </a:ext>
            </a:extLst>
          </p:cNvPr>
          <p:cNvPicPr>
            <a:picLocks noGrp="1" noChangeAspect="1"/>
          </p:cNvPicPr>
          <p:nvPr>
            <p:ph idx="1"/>
          </p:nvPr>
        </p:nvPicPr>
        <p:blipFill>
          <a:blip r:embed="rId2"/>
          <a:stretch>
            <a:fillRect/>
          </a:stretch>
        </p:blipFill>
        <p:spPr>
          <a:xfrm>
            <a:off x="5194607" y="1551488"/>
            <a:ext cx="6391533" cy="3755024"/>
          </a:xfrm>
          <a:prstGeom prst="rect">
            <a:avLst/>
          </a:prstGeom>
        </p:spPr>
      </p:pic>
      <p:sp>
        <p:nvSpPr>
          <p:cNvPr id="30" name="Rectangle 29">
            <a:extLst>
              <a:ext uri="{FF2B5EF4-FFF2-40B4-BE49-F238E27FC236}">
                <a16:creationId xmlns="" xmlns:a16="http://schemas.microsoft.com/office/drawing/2014/main" id="{9F33B405-D785-4738-B1C0-6A0AA5E9828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2" name="Oval 31">
            <a:extLst>
              <a:ext uri="{FF2B5EF4-FFF2-40B4-BE49-F238E27FC236}">
                <a16:creationId xmlns="" xmlns:a16="http://schemas.microsoft.com/office/drawing/2014/main" id="{4233DC0E-DE6C-4FB6-A529-51B162641AB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Oval 33">
            <a:extLst>
              <a:ext uri="{FF2B5EF4-FFF2-40B4-BE49-F238E27FC236}">
                <a16:creationId xmlns="" xmlns:a16="http://schemas.microsoft.com/office/drawing/2014/main" id="{3870477F-E451-4BC3-863F-0E2FC57288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 xmlns:a16="http://schemas.microsoft.com/office/drawing/2014/main" id="{58CA6E53-FB18-472D-9D6D-6CFE9E33675B}"/>
              </a:ext>
            </a:extLst>
          </p:cNvPr>
          <p:cNvSpPr txBox="1"/>
          <p:nvPr/>
        </p:nvSpPr>
        <p:spPr>
          <a:xfrm>
            <a:off x="1154955" y="2120900"/>
            <a:ext cx="3133726" cy="3898900"/>
          </a:xfrm>
          <a:prstGeom prst="rect">
            <a:avLst/>
          </a:prstGeom>
        </p:spPr>
        <p:txBody>
          <a:bodyPr vert="horz" lIns="91440" tIns="45720" rIns="91440" bIns="45720" rtlCol="0">
            <a:normAutofit/>
          </a:bodyPr>
          <a:lstStyle/>
          <a:p>
            <a:pPr defTabSz="457200">
              <a:spcBef>
                <a:spcPts val="1000"/>
              </a:spcBef>
              <a:buClr>
                <a:schemeClr val="accent1"/>
              </a:buClr>
              <a:buSzPct val="80000"/>
              <a:buFont typeface="Wingdings 3" charset="2"/>
              <a:buChar char=""/>
            </a:pPr>
            <a:r>
              <a:rPr lang="en-US">
                <a:solidFill>
                  <a:srgbClr val="FFFFFF"/>
                </a:solidFill>
              </a:rPr>
              <a:t>This approach considers the sender's and receiver's orientation objects (background, culture, and beliefs).</a:t>
            </a:r>
          </a:p>
        </p:txBody>
      </p:sp>
      <p:sp>
        <p:nvSpPr>
          <p:cNvPr id="36" name="Freeform 5">
            <a:extLst>
              <a:ext uri="{FF2B5EF4-FFF2-40B4-BE49-F238E27FC236}">
                <a16:creationId xmlns="" xmlns:a16="http://schemas.microsoft.com/office/drawing/2014/main" id="{B4A81DE1-E2BC-4A31-99EE-71350421B0E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167528339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41056" y="562242"/>
            <a:ext cx="4809118" cy="2283824"/>
          </a:xfrm>
        </p:spPr>
        <p:txBody>
          <a:bodyPr/>
          <a:lstStyle/>
          <a:p>
            <a:pPr algn="ctr"/>
            <a:r>
              <a:rPr lang="en-GB" b="1" dirty="0">
                <a:latin typeface="Arial Black" panose="020B0A04020102020204" pitchFamily="34" charset="0"/>
              </a:rPr>
              <a:t>Channels of Communication </a:t>
            </a:r>
          </a:p>
        </p:txBody>
      </p:sp>
      <p:sp>
        <p:nvSpPr>
          <p:cNvPr id="5" name="Text Placeholder 4"/>
          <p:cNvSpPr>
            <a:spLocks noGrp="1"/>
          </p:cNvSpPr>
          <p:nvPr>
            <p:ph type="body" idx="1"/>
          </p:nvPr>
        </p:nvSpPr>
        <p:spPr>
          <a:xfrm>
            <a:off x="6554365" y="1244629"/>
            <a:ext cx="5296441" cy="1211968"/>
          </a:xfrm>
        </p:spPr>
        <p:txBody>
          <a:bodyPr/>
          <a:lstStyle/>
          <a:p>
            <a:r>
              <a:rPr lang="en-GB" b="1" dirty="0">
                <a:solidFill>
                  <a:schemeClr val="accent1">
                    <a:lumMod val="50000"/>
                  </a:schemeClr>
                </a:solidFill>
              </a:rPr>
              <a:t>What are communication channels?  </a:t>
            </a:r>
          </a:p>
        </p:txBody>
      </p:sp>
      <p:sp>
        <p:nvSpPr>
          <p:cNvPr id="6" name="TextBox 5"/>
          <p:cNvSpPr txBox="1"/>
          <p:nvPr/>
        </p:nvSpPr>
        <p:spPr>
          <a:xfrm>
            <a:off x="6837528" y="2573111"/>
            <a:ext cx="4776717" cy="3416320"/>
          </a:xfrm>
          <a:prstGeom prst="rect">
            <a:avLst/>
          </a:prstGeom>
          <a:solidFill>
            <a:schemeClr val="accent4">
              <a:lumMod val="50000"/>
            </a:schemeClr>
          </a:solidFill>
        </p:spPr>
        <p:txBody>
          <a:bodyPr wrap="square" rtlCol="0">
            <a:spAutoFit/>
          </a:bodyPr>
          <a:lstStyle/>
          <a:p>
            <a:pPr algn="just"/>
            <a:endParaRPr lang="en-GB" dirty="0">
              <a:solidFill>
                <a:schemeClr val="bg1"/>
              </a:solidFill>
            </a:endParaRPr>
          </a:p>
          <a:p>
            <a:pPr algn="just"/>
            <a:r>
              <a:rPr lang="en-GB" dirty="0">
                <a:solidFill>
                  <a:schemeClr val="bg1"/>
                </a:solidFill>
              </a:rPr>
              <a:t>Communication channels can refer to both the methods of communication and the specific tools used in the communication process. </a:t>
            </a:r>
          </a:p>
          <a:p>
            <a:pPr algn="just"/>
            <a:endParaRPr lang="en-GB" dirty="0">
              <a:solidFill>
                <a:schemeClr val="bg1"/>
              </a:solidFill>
            </a:endParaRPr>
          </a:p>
          <a:p>
            <a:pPr algn="just"/>
            <a:r>
              <a:rPr lang="en-GB" dirty="0">
                <a:solidFill>
                  <a:schemeClr val="bg1"/>
                </a:solidFill>
              </a:rPr>
              <a:t>This can be through the use of the channels or medium through which a message is communicated, and the way it has an impact on how the message is received by the audience. </a:t>
            </a:r>
          </a:p>
          <a:p>
            <a:pPr algn="just"/>
            <a:endParaRPr lang="en-GB" dirty="0">
              <a:solidFill>
                <a:schemeClr val="bg1"/>
              </a:solidFill>
            </a:endParaRPr>
          </a:p>
        </p:txBody>
      </p:sp>
      <p:pic>
        <p:nvPicPr>
          <p:cNvPr id="2050" name="Picture 2" descr="Internal communication channels and reports by Kaylawills | Fiver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9009" y="2573111"/>
            <a:ext cx="3953211" cy="288599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1269009" y="5588758"/>
            <a:ext cx="1583140" cy="368490"/>
          </a:xfrm>
          <a:prstGeom prst="rect">
            <a:avLst/>
          </a:prstGeom>
          <a:noFill/>
        </p:spPr>
        <p:txBody>
          <a:bodyPr wrap="square" rtlCol="0">
            <a:spAutoFit/>
          </a:bodyPr>
          <a:lstStyle/>
          <a:p>
            <a:r>
              <a:rPr lang="en-GB" dirty="0">
                <a:solidFill>
                  <a:schemeClr val="bg1"/>
                </a:solidFill>
              </a:rPr>
              <a:t>(Wills, 2019)</a:t>
            </a:r>
          </a:p>
        </p:txBody>
      </p:sp>
    </p:spTree>
    <p:extLst>
      <p:ext uri="{BB962C8B-B14F-4D97-AF65-F5344CB8AC3E}">
        <p14:creationId xmlns:p14="http://schemas.microsoft.com/office/powerpoint/2010/main" val="2691169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54954" y="973668"/>
            <a:ext cx="8761413" cy="706964"/>
          </a:xfrm>
        </p:spPr>
        <p:txBody>
          <a:bodyPr/>
          <a:lstStyle/>
          <a:p>
            <a:pPr algn="ctr"/>
            <a:r>
              <a:rPr lang="en-GB" sz="3200" dirty="0">
                <a:latin typeface="Arial Black" panose="020B0A04020102020204" pitchFamily="34" charset="0"/>
              </a:rPr>
              <a:t>Types of Communication Channels used by the Organisation </a:t>
            </a:r>
          </a:p>
        </p:txBody>
      </p:sp>
      <p:sp>
        <p:nvSpPr>
          <p:cNvPr id="6" name="Content Placeholder 5"/>
          <p:cNvSpPr>
            <a:spLocks noGrp="1"/>
          </p:cNvSpPr>
          <p:nvPr>
            <p:ph sz="half" idx="1"/>
          </p:nvPr>
        </p:nvSpPr>
        <p:spPr>
          <a:xfrm>
            <a:off x="1154953" y="2486863"/>
            <a:ext cx="4825158" cy="1832022"/>
          </a:xfrm>
        </p:spPr>
        <p:txBody>
          <a:bodyPr/>
          <a:lstStyle/>
          <a:p>
            <a:r>
              <a:rPr lang="en-GB" dirty="0"/>
              <a:t>Verbal Communication </a:t>
            </a:r>
          </a:p>
          <a:p>
            <a:r>
              <a:rPr lang="en-GB" dirty="0"/>
              <a:t>Non Verbal Communication </a:t>
            </a:r>
          </a:p>
          <a:p>
            <a:r>
              <a:rPr lang="en-GB" dirty="0"/>
              <a:t>Written Communication </a:t>
            </a:r>
          </a:p>
          <a:p>
            <a:r>
              <a:rPr lang="en-GB" dirty="0"/>
              <a:t>Visual Communication </a:t>
            </a:r>
          </a:p>
          <a:p>
            <a:pPr marL="0" indent="0">
              <a:buNone/>
            </a:pPr>
            <a:endParaRPr lang="en-GB" dirty="0"/>
          </a:p>
          <a:p>
            <a:endParaRPr lang="en-GB" dirty="0"/>
          </a:p>
          <a:p>
            <a:endParaRPr lang="en-GB" dirty="0"/>
          </a:p>
          <a:p>
            <a:endParaRPr lang="en-GB" dirty="0"/>
          </a:p>
        </p:txBody>
      </p:sp>
      <p:sp>
        <p:nvSpPr>
          <p:cNvPr id="7" name="Content Placeholder 6"/>
          <p:cNvSpPr>
            <a:spLocks noGrp="1"/>
          </p:cNvSpPr>
          <p:nvPr>
            <p:ph sz="half" idx="2"/>
          </p:nvPr>
        </p:nvSpPr>
        <p:spPr>
          <a:xfrm>
            <a:off x="1154954" y="4544705"/>
            <a:ext cx="4825159" cy="1818375"/>
          </a:xfrm>
        </p:spPr>
        <p:txBody>
          <a:bodyPr/>
          <a:lstStyle/>
          <a:p>
            <a:pPr>
              <a:buFont typeface="Wingdings" panose="05000000000000000000" pitchFamily="2" charset="2"/>
              <a:buChar char="Ø"/>
            </a:pPr>
            <a:r>
              <a:rPr lang="en-GB" dirty="0"/>
              <a:t>Upward communication </a:t>
            </a:r>
          </a:p>
          <a:p>
            <a:pPr>
              <a:buFont typeface="Wingdings" panose="05000000000000000000" pitchFamily="2" charset="2"/>
              <a:buChar char="Ø"/>
            </a:pPr>
            <a:r>
              <a:rPr lang="en-GB" dirty="0"/>
              <a:t>Downwards communication </a:t>
            </a:r>
          </a:p>
          <a:p>
            <a:pPr>
              <a:buFont typeface="Wingdings" panose="05000000000000000000" pitchFamily="2" charset="2"/>
              <a:buChar char="Ø"/>
            </a:pPr>
            <a:r>
              <a:rPr lang="en-GB" dirty="0"/>
              <a:t>Vertical communication </a:t>
            </a:r>
          </a:p>
          <a:p>
            <a:pPr>
              <a:buFont typeface="Wingdings" panose="05000000000000000000" pitchFamily="2" charset="2"/>
              <a:buChar char="Ø"/>
            </a:pPr>
            <a:r>
              <a:rPr lang="en-GB" dirty="0"/>
              <a:t>Horizontal communication </a:t>
            </a:r>
          </a:p>
          <a:p>
            <a:pPr marL="0" indent="0">
              <a:buNone/>
            </a:pPr>
            <a:endParaRPr lang="en-GB" dirty="0"/>
          </a:p>
        </p:txBody>
      </p:sp>
      <p:pic>
        <p:nvPicPr>
          <p:cNvPr id="4100" name="Picture 4" descr="Step 3. Finding the best communication channels - Primary Care Uni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2541" y="3057691"/>
            <a:ext cx="5572125" cy="216217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537278" y="5127255"/>
            <a:ext cx="3043450" cy="307777"/>
          </a:xfrm>
          <a:prstGeom prst="rect">
            <a:avLst/>
          </a:prstGeom>
          <a:noFill/>
        </p:spPr>
        <p:txBody>
          <a:bodyPr wrap="square" rtlCol="0">
            <a:spAutoFit/>
          </a:bodyPr>
          <a:lstStyle/>
          <a:p>
            <a:pPr lvl="0"/>
            <a:r>
              <a:rPr lang="en-GB" sz="1400">
                <a:solidFill>
                  <a:prstClr val="black"/>
                </a:solidFill>
                <a:latin typeface="Arial" panose="020B0604020202020204" pitchFamily="34" charset="0"/>
                <a:cs typeface="Arial" panose="020B0604020202020204" pitchFamily="34" charset="0"/>
              </a:rPr>
              <a:t>(The Health Foundation, 2015)</a:t>
            </a:r>
            <a:endParaRPr lang="en-GB" sz="1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5586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a:srcRect b="15552"/>
          <a:stretch/>
        </p:blipFill>
        <p:spPr>
          <a:xfrm>
            <a:off x="1499575" y="1840369"/>
            <a:ext cx="8928992" cy="3712073"/>
          </a:xfrm>
          <a:prstGeom prst="rect">
            <a:avLst/>
          </a:prstGeom>
        </p:spPr>
      </p:pic>
      <p:sp>
        <p:nvSpPr>
          <p:cNvPr id="10" name="TextBox 9"/>
          <p:cNvSpPr txBox="1"/>
          <p:nvPr/>
        </p:nvSpPr>
        <p:spPr>
          <a:xfrm>
            <a:off x="2620370" y="1255594"/>
            <a:ext cx="7438030" cy="584775"/>
          </a:xfrm>
          <a:prstGeom prst="rect">
            <a:avLst/>
          </a:prstGeom>
          <a:noFill/>
        </p:spPr>
        <p:txBody>
          <a:bodyPr wrap="square" rtlCol="0">
            <a:spAutoFit/>
          </a:bodyPr>
          <a:lstStyle/>
          <a:p>
            <a:pPr algn="ctr"/>
            <a:r>
              <a:rPr lang="en-GB" sz="3200" dirty="0">
                <a:solidFill>
                  <a:schemeClr val="bg2">
                    <a:lumMod val="90000"/>
                  </a:schemeClr>
                </a:solidFill>
                <a:latin typeface="Arial Black" panose="020B0A04020102020204" pitchFamily="34" charset="0"/>
              </a:rPr>
              <a:t>CHANNEL RICHNESS </a:t>
            </a:r>
          </a:p>
        </p:txBody>
      </p:sp>
      <p:sp>
        <p:nvSpPr>
          <p:cNvPr id="11" name="TextBox 10"/>
          <p:cNvSpPr txBox="1"/>
          <p:nvPr/>
        </p:nvSpPr>
        <p:spPr>
          <a:xfrm>
            <a:off x="8401874" y="5711167"/>
            <a:ext cx="2026693" cy="369332"/>
          </a:xfrm>
          <a:prstGeom prst="rect">
            <a:avLst/>
          </a:prstGeom>
          <a:noFill/>
        </p:spPr>
        <p:txBody>
          <a:bodyPr wrap="square" rtlCol="0">
            <a:spAutoFit/>
          </a:bodyPr>
          <a:lstStyle/>
          <a:p>
            <a:r>
              <a:rPr lang="en-GB" dirty="0">
                <a:solidFill>
                  <a:schemeClr val="bg2">
                    <a:lumMod val="90000"/>
                  </a:schemeClr>
                </a:solidFill>
              </a:rPr>
              <a:t>(Nguyen, 2021)</a:t>
            </a:r>
          </a:p>
        </p:txBody>
      </p:sp>
    </p:spTree>
    <p:extLst>
      <p:ext uri="{BB962C8B-B14F-4D97-AF65-F5344CB8AC3E}">
        <p14:creationId xmlns:p14="http://schemas.microsoft.com/office/powerpoint/2010/main" val="2900356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800" dirty="0">
                <a:latin typeface="Arial Black" panose="020B0A04020102020204" pitchFamily="34" charset="0"/>
              </a:rPr>
              <a:t>CHANNELS THAT CAN BE USED TO IMPROVE COMMUNICATION WITHIN THE ORGANISATION </a:t>
            </a:r>
          </a:p>
        </p:txBody>
      </p:sp>
      <p:sp>
        <p:nvSpPr>
          <p:cNvPr id="3" name="Content Placeholder 2"/>
          <p:cNvSpPr>
            <a:spLocks noGrp="1"/>
          </p:cNvSpPr>
          <p:nvPr>
            <p:ph type="body" idx="1"/>
          </p:nvPr>
        </p:nvSpPr>
        <p:spPr/>
        <p:txBody>
          <a:bodyPr/>
          <a:lstStyle/>
          <a:p>
            <a:r>
              <a:rPr lang="en-GB" sz="1600" b="1" dirty="0"/>
              <a:t>FACE TO FACE </a:t>
            </a:r>
          </a:p>
        </p:txBody>
      </p:sp>
      <p:sp>
        <p:nvSpPr>
          <p:cNvPr id="6" name="Text Placeholder 5"/>
          <p:cNvSpPr>
            <a:spLocks noGrp="1"/>
          </p:cNvSpPr>
          <p:nvPr>
            <p:ph type="body" sz="half" idx="15"/>
          </p:nvPr>
        </p:nvSpPr>
        <p:spPr>
          <a:xfrm>
            <a:off x="791571" y="3370833"/>
            <a:ext cx="3492552" cy="2847293"/>
          </a:xfrm>
        </p:spPr>
        <p:txBody>
          <a:bodyPr/>
          <a:lstStyle/>
          <a:p>
            <a:pPr>
              <a:buFontTx/>
              <a:buChar char="-"/>
            </a:pPr>
            <a:r>
              <a:rPr lang="en-GB" dirty="0"/>
              <a:t> To make eye contact</a:t>
            </a:r>
          </a:p>
          <a:p>
            <a:pPr>
              <a:buFontTx/>
              <a:buChar char="-"/>
            </a:pPr>
            <a:r>
              <a:rPr lang="en-GB" dirty="0"/>
              <a:t> To have a good posture </a:t>
            </a:r>
          </a:p>
          <a:p>
            <a:pPr>
              <a:buFontTx/>
              <a:buChar char="-"/>
            </a:pPr>
            <a:r>
              <a:rPr lang="en-GB" dirty="0"/>
              <a:t> To show good listening skills </a:t>
            </a:r>
          </a:p>
          <a:p>
            <a:pPr>
              <a:buFontTx/>
              <a:buChar char="-"/>
            </a:pPr>
            <a:r>
              <a:rPr lang="en-GB" dirty="0"/>
              <a:t> To be audible </a:t>
            </a:r>
          </a:p>
          <a:p>
            <a:pPr>
              <a:buFontTx/>
              <a:buChar char="-"/>
            </a:pPr>
            <a:r>
              <a:rPr lang="en-GB" dirty="0"/>
              <a:t> To be clear of the words you speak</a:t>
            </a:r>
          </a:p>
        </p:txBody>
      </p:sp>
      <p:sp>
        <p:nvSpPr>
          <p:cNvPr id="4" name="Text Placeholder 3"/>
          <p:cNvSpPr>
            <a:spLocks noGrp="1"/>
          </p:cNvSpPr>
          <p:nvPr>
            <p:ph type="body" sz="quarter" idx="3"/>
          </p:nvPr>
        </p:nvSpPr>
        <p:spPr/>
        <p:txBody>
          <a:bodyPr/>
          <a:lstStyle/>
          <a:p>
            <a:pPr algn="ctr"/>
            <a:r>
              <a:rPr lang="en-GB" sz="1600" b="1" dirty="0"/>
              <a:t>LISTENING </a:t>
            </a:r>
          </a:p>
        </p:txBody>
      </p:sp>
      <p:sp>
        <p:nvSpPr>
          <p:cNvPr id="7" name="Text Placeholder 6"/>
          <p:cNvSpPr>
            <a:spLocks noGrp="1"/>
          </p:cNvSpPr>
          <p:nvPr>
            <p:ph type="body" sz="half" idx="16"/>
          </p:nvPr>
        </p:nvSpPr>
        <p:spPr>
          <a:xfrm>
            <a:off x="4512721" y="3370833"/>
            <a:ext cx="3147009" cy="2847293"/>
          </a:xfrm>
        </p:spPr>
        <p:txBody>
          <a:bodyPr/>
          <a:lstStyle/>
          <a:p>
            <a:pPr marL="285750" indent="-285750">
              <a:buFontTx/>
              <a:buChar char="-"/>
            </a:pPr>
            <a:r>
              <a:rPr lang="en-GB" dirty="0"/>
              <a:t>To show respect and interest </a:t>
            </a:r>
          </a:p>
          <a:p>
            <a:pPr marL="285750" indent="-285750">
              <a:buFontTx/>
              <a:buChar char="-"/>
            </a:pPr>
            <a:r>
              <a:rPr lang="en-GB" dirty="0"/>
              <a:t>To observe and acknowledge others when they are speaking </a:t>
            </a:r>
          </a:p>
          <a:p>
            <a:pPr marL="285750" indent="-285750">
              <a:buFontTx/>
              <a:buChar char="-"/>
            </a:pPr>
            <a:r>
              <a:rPr lang="en-GB" dirty="0"/>
              <a:t>To keep focus and not loose track of what is being said </a:t>
            </a:r>
          </a:p>
          <a:p>
            <a:pPr marL="285750" indent="-285750">
              <a:buFontTx/>
              <a:buChar char="-"/>
            </a:pPr>
            <a:r>
              <a:rPr lang="en-GB" dirty="0"/>
              <a:t>To keep good eye contact </a:t>
            </a:r>
          </a:p>
        </p:txBody>
      </p:sp>
      <p:sp>
        <p:nvSpPr>
          <p:cNvPr id="5" name="Text Placeholder 4"/>
          <p:cNvSpPr>
            <a:spLocks noGrp="1"/>
          </p:cNvSpPr>
          <p:nvPr>
            <p:ph type="body" sz="quarter" idx="13"/>
          </p:nvPr>
        </p:nvSpPr>
        <p:spPr/>
        <p:txBody>
          <a:bodyPr/>
          <a:lstStyle/>
          <a:p>
            <a:pPr algn="ctr"/>
            <a:r>
              <a:rPr lang="en-GB" sz="1600" b="1" dirty="0">
                <a:latin typeface="+mj-lt"/>
              </a:rPr>
              <a:t>NON-VERBAL COMMUNICATION</a:t>
            </a:r>
          </a:p>
        </p:txBody>
      </p:sp>
      <p:sp>
        <p:nvSpPr>
          <p:cNvPr id="8" name="Text Placeholder 7"/>
          <p:cNvSpPr>
            <a:spLocks noGrp="1"/>
          </p:cNvSpPr>
          <p:nvPr>
            <p:ph type="body" sz="half" idx="17"/>
          </p:nvPr>
        </p:nvSpPr>
        <p:spPr>
          <a:xfrm>
            <a:off x="7888329" y="3370832"/>
            <a:ext cx="3145536" cy="2847293"/>
          </a:xfrm>
        </p:spPr>
        <p:txBody>
          <a:bodyPr/>
          <a:lstStyle/>
          <a:p>
            <a:pPr marL="285750" indent="-285750">
              <a:buFont typeface="Arial" panose="020B0604020202020204" pitchFamily="34" charset="0"/>
              <a:buChar char="•"/>
            </a:pPr>
            <a:r>
              <a:rPr lang="en-GB" dirty="0"/>
              <a:t>To keep good posture and show facial expressions</a:t>
            </a:r>
          </a:p>
          <a:p>
            <a:pPr marL="285750" indent="-285750">
              <a:buFont typeface="Arial" panose="020B0604020202020204" pitchFamily="34" charset="0"/>
              <a:buChar char="•"/>
            </a:pPr>
            <a:r>
              <a:rPr lang="en-GB" dirty="0"/>
              <a:t>Body language including eye contact and gestures </a:t>
            </a:r>
          </a:p>
          <a:p>
            <a:pPr marL="285750" indent="-285750">
              <a:buFont typeface="Arial" panose="020B0604020202020204" pitchFamily="34" charset="0"/>
              <a:buChar char="•"/>
            </a:pPr>
            <a:r>
              <a:rPr lang="en-GB" dirty="0"/>
              <a:t>Keep good proximity so that others are comfortable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783916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DC25463-B454-8446-B968-93227B255F42}"/>
              </a:ext>
            </a:extLst>
          </p:cNvPr>
          <p:cNvSpPr>
            <a:spLocks noGrp="1"/>
          </p:cNvSpPr>
          <p:nvPr>
            <p:ph type="ctrTitle"/>
          </p:nvPr>
        </p:nvSpPr>
        <p:spPr>
          <a:xfrm>
            <a:off x="709863" y="792517"/>
            <a:ext cx="9958137" cy="1500780"/>
          </a:xfrm>
        </p:spPr>
        <p:txBody>
          <a:bodyPr>
            <a:normAutofit fontScale="90000"/>
          </a:bodyPr>
          <a:lstStyle/>
          <a:p>
            <a:pPr algn="ctr">
              <a:lnSpc>
                <a:spcPct val="150000"/>
              </a:lnSpc>
            </a:pPr>
            <a:r>
              <a:rPr lang="en-US" sz="2200" b="1" dirty="0">
                <a:latin typeface="Arial Black" panose="020B0A04020102020204" pitchFamily="34" charset="0"/>
                <a:cs typeface="Arial" panose="020B0604020202020204" pitchFamily="34" charset="0"/>
              </a:rPr>
              <a:t>The types of barriers that can prevent effective communication between the organization and their external stakeholders.</a:t>
            </a:r>
            <a:r>
              <a:rPr lang="en-GB" sz="2000" b="1" dirty="0">
                <a:latin typeface="Arial" panose="020B0604020202020204" pitchFamily="34" charset="0"/>
                <a:cs typeface="Arial" panose="020B0604020202020204" pitchFamily="34" charset="0"/>
              </a:rPr>
              <a:t/>
            </a:r>
            <a:br>
              <a:rPr lang="en-GB" sz="2000" b="1" dirty="0">
                <a:latin typeface="Arial" panose="020B0604020202020204" pitchFamily="34" charset="0"/>
                <a:cs typeface="Arial" panose="020B0604020202020204" pitchFamily="34" charset="0"/>
              </a:rPr>
            </a:br>
            <a:endParaRPr lang="en-US" sz="2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 xmlns:a16="http://schemas.microsoft.com/office/drawing/2014/main" id="{21009814-39E1-E34D-A1C3-6DF2D9F65C6A}"/>
              </a:ext>
            </a:extLst>
          </p:cNvPr>
          <p:cNvSpPr>
            <a:spLocks noGrp="1"/>
          </p:cNvSpPr>
          <p:nvPr>
            <p:ph type="subTitle" idx="1"/>
          </p:nvPr>
        </p:nvSpPr>
        <p:spPr>
          <a:xfrm>
            <a:off x="709862" y="2065589"/>
            <a:ext cx="5718233" cy="1655762"/>
          </a:xfrm>
        </p:spPr>
        <p:txBody>
          <a:bodyPr>
            <a:normAutofit fontScale="92500" lnSpcReduction="20000"/>
          </a:bodyPr>
          <a:lstStyle/>
          <a:p>
            <a:pPr>
              <a:lnSpc>
                <a:spcPct val="150000"/>
              </a:lnSpc>
            </a:pPr>
            <a:r>
              <a:rPr lang="en-US" b="1" dirty="0"/>
              <a:t>Definition of Barriers of Communication?</a:t>
            </a:r>
            <a:endParaRPr lang="en-US" dirty="0"/>
          </a:p>
          <a:p>
            <a:pPr>
              <a:lnSpc>
                <a:spcPct val="150000"/>
              </a:lnSpc>
            </a:pPr>
            <a:r>
              <a:rPr lang="en-GB" dirty="0"/>
              <a:t>Barrier means to block or prevent the transmission of the message from reaching the receiver</a:t>
            </a:r>
            <a:endParaRPr lang="en-US" b="1" dirty="0"/>
          </a:p>
        </p:txBody>
      </p:sp>
      <p:graphicFrame>
        <p:nvGraphicFramePr>
          <p:cNvPr id="5" name="Diagram 4">
            <a:extLst>
              <a:ext uri="{FF2B5EF4-FFF2-40B4-BE49-F238E27FC236}">
                <a16:creationId xmlns="" xmlns:a16="http://schemas.microsoft.com/office/drawing/2014/main" id="{1F2275CE-D365-5C4B-B9FF-40C238AD3BD0}"/>
              </a:ext>
            </a:extLst>
          </p:cNvPr>
          <p:cNvGraphicFramePr/>
          <p:nvPr>
            <p:extLst>
              <p:ext uri="{D42A27DB-BD31-4B8C-83A1-F6EECF244321}">
                <p14:modId xmlns:p14="http://schemas.microsoft.com/office/powerpoint/2010/main" val="606303429"/>
              </p:ext>
            </p:extLst>
          </p:nvPr>
        </p:nvGraphicFramePr>
        <p:xfrm>
          <a:off x="3202673" y="143933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1619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 xmlns:a16="http://schemas.microsoft.com/office/drawing/2014/main" id="{692B4F37-41AC-A346-B310-7BB154D071BA}"/>
              </a:ext>
            </a:extLst>
          </p:cNvPr>
          <p:cNvGraphicFramePr/>
          <p:nvPr>
            <p:extLst>
              <p:ext uri="{D42A27DB-BD31-4B8C-83A1-F6EECF244321}">
                <p14:modId xmlns:p14="http://schemas.microsoft.com/office/powerpoint/2010/main" val="1763802707"/>
              </p:ext>
            </p:extLst>
          </p:nvPr>
        </p:nvGraphicFramePr>
        <p:xfrm>
          <a:off x="382771" y="180754"/>
          <a:ext cx="11291777" cy="6230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4372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 xmlns:a16="http://schemas.microsoft.com/office/drawing/2014/main" id="{6DF6DA8F-A711-A04B-854F-205C1291A607}"/>
              </a:ext>
            </a:extLst>
          </p:cNvPr>
          <p:cNvGraphicFramePr/>
          <p:nvPr>
            <p:extLst>
              <p:ext uri="{D42A27DB-BD31-4B8C-83A1-F6EECF244321}">
                <p14:modId xmlns:p14="http://schemas.microsoft.com/office/powerpoint/2010/main" val="3044740988"/>
              </p:ext>
            </p:extLst>
          </p:nvPr>
        </p:nvGraphicFramePr>
        <p:xfrm>
          <a:off x="-163774" y="2392326"/>
          <a:ext cx="6900531" cy="3359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 xmlns:a16="http://schemas.microsoft.com/office/drawing/2014/main" id="{E0B2C420-3A3D-0546-A481-96670F3307F8}"/>
              </a:ext>
            </a:extLst>
          </p:cNvPr>
          <p:cNvGraphicFramePr/>
          <p:nvPr>
            <p:extLst>
              <p:ext uri="{D42A27DB-BD31-4B8C-83A1-F6EECF244321}">
                <p14:modId xmlns:p14="http://schemas.microsoft.com/office/powerpoint/2010/main" val="2859966088"/>
              </p:ext>
            </p:extLst>
          </p:nvPr>
        </p:nvGraphicFramePr>
        <p:xfrm>
          <a:off x="5198988" y="2392326"/>
          <a:ext cx="8128000" cy="353000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TextBox 8">
            <a:extLst>
              <a:ext uri="{FF2B5EF4-FFF2-40B4-BE49-F238E27FC236}">
                <a16:creationId xmlns="" xmlns:a16="http://schemas.microsoft.com/office/drawing/2014/main" id="{478A4AC8-F65F-554A-9F37-CB414AAD2E7D}"/>
              </a:ext>
            </a:extLst>
          </p:cNvPr>
          <p:cNvSpPr txBox="1"/>
          <p:nvPr/>
        </p:nvSpPr>
        <p:spPr>
          <a:xfrm>
            <a:off x="414670" y="5752214"/>
            <a:ext cx="2679404" cy="369332"/>
          </a:xfrm>
          <a:prstGeom prst="rect">
            <a:avLst/>
          </a:prstGeom>
          <a:noFill/>
        </p:spPr>
        <p:txBody>
          <a:bodyPr wrap="square" rtlCol="0">
            <a:spAutoFit/>
          </a:bodyPr>
          <a:lstStyle/>
          <a:p>
            <a:r>
              <a:rPr lang="en-GB" dirty="0"/>
              <a:t>Maund et al (2017),</a:t>
            </a:r>
            <a:endParaRPr lang="en-US" dirty="0"/>
          </a:p>
        </p:txBody>
      </p:sp>
    </p:spTree>
    <p:extLst>
      <p:ext uri="{BB962C8B-B14F-4D97-AF65-F5344CB8AC3E}">
        <p14:creationId xmlns:p14="http://schemas.microsoft.com/office/powerpoint/2010/main" val="16824120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3438794-0093-3749-8BC2-232354F7897C}"/>
              </a:ext>
            </a:extLst>
          </p:cNvPr>
          <p:cNvSpPr>
            <a:spLocks noGrp="1"/>
          </p:cNvSpPr>
          <p:nvPr>
            <p:ph type="title"/>
          </p:nvPr>
        </p:nvSpPr>
        <p:spPr>
          <a:xfrm>
            <a:off x="721241" y="131209"/>
            <a:ext cx="10515600" cy="1325563"/>
          </a:xfrm>
        </p:spPr>
        <p:txBody>
          <a:bodyPr>
            <a:normAutofit/>
          </a:bodyPr>
          <a:lstStyle/>
          <a:p>
            <a:pPr algn="ctr"/>
            <a:r>
              <a:rPr lang="en-US" sz="3200" b="1" dirty="0">
                <a:latin typeface="Arial" panose="020B0604020202020204" pitchFamily="34" charset="0"/>
                <a:cs typeface="Arial" panose="020B0604020202020204" pitchFamily="34" charset="0"/>
              </a:rPr>
              <a:t>How to Improve Listening Performance</a:t>
            </a:r>
          </a:p>
        </p:txBody>
      </p:sp>
      <p:graphicFrame>
        <p:nvGraphicFramePr>
          <p:cNvPr id="5" name="Diagram 4">
            <a:extLst>
              <a:ext uri="{FF2B5EF4-FFF2-40B4-BE49-F238E27FC236}">
                <a16:creationId xmlns="" xmlns:a16="http://schemas.microsoft.com/office/drawing/2014/main" id="{880D5F6A-EB8E-814F-820A-1866E4072C71}"/>
              </a:ext>
            </a:extLst>
          </p:cNvPr>
          <p:cNvGraphicFramePr/>
          <p:nvPr>
            <p:extLst>
              <p:ext uri="{D42A27DB-BD31-4B8C-83A1-F6EECF244321}">
                <p14:modId xmlns:p14="http://schemas.microsoft.com/office/powerpoint/2010/main" val="281041984"/>
              </p:ext>
            </p:extLst>
          </p:nvPr>
        </p:nvGraphicFramePr>
        <p:xfrm>
          <a:off x="-1168402" y="121243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 xmlns:a16="http://schemas.microsoft.com/office/drawing/2014/main" id="{874079FD-457C-E242-AA9C-97AFF4EAABD8}"/>
              </a:ext>
            </a:extLst>
          </p:cNvPr>
          <p:cNvSpPr txBox="1"/>
          <p:nvPr/>
        </p:nvSpPr>
        <p:spPr>
          <a:xfrm>
            <a:off x="6294474" y="2175635"/>
            <a:ext cx="5465135" cy="871970"/>
          </a:xfrm>
          <a:prstGeom prst="rect">
            <a:avLst/>
          </a:prstGeom>
          <a:noFill/>
        </p:spPr>
        <p:txBody>
          <a:bodyPr wrap="square" rtlCol="0">
            <a:spAutoFit/>
          </a:bodyPr>
          <a:lstStyle/>
          <a:p>
            <a:pPr>
              <a:lnSpc>
                <a:spcPct val="150000"/>
              </a:lnSpc>
            </a:pPr>
            <a:r>
              <a:rPr lang="en-US" b="1" dirty="0">
                <a:latin typeface="Arial" panose="020B0604020202020204" pitchFamily="34" charset="0"/>
                <a:cs typeface="Arial" panose="020B0604020202020204" pitchFamily="34" charset="0"/>
              </a:rPr>
              <a:t>Respect</a:t>
            </a:r>
            <a:r>
              <a:rPr lang="en-US" dirty="0">
                <a:latin typeface="Arial" panose="020B0604020202020204" pitchFamily="34" charset="0"/>
                <a:cs typeface="Arial" panose="020B0604020202020204" pitchFamily="34" charset="0"/>
              </a:rPr>
              <a:t> is important to respect when someone talking to you and give him, pay attention.</a:t>
            </a:r>
          </a:p>
        </p:txBody>
      </p:sp>
      <p:sp>
        <p:nvSpPr>
          <p:cNvPr id="7" name="TextBox 6">
            <a:extLst>
              <a:ext uri="{FF2B5EF4-FFF2-40B4-BE49-F238E27FC236}">
                <a16:creationId xmlns="" xmlns:a16="http://schemas.microsoft.com/office/drawing/2014/main" id="{EE731AED-6A74-8B4E-BB21-F8D1F91FECAD}"/>
              </a:ext>
            </a:extLst>
          </p:cNvPr>
          <p:cNvSpPr txBox="1"/>
          <p:nvPr/>
        </p:nvSpPr>
        <p:spPr>
          <a:xfrm>
            <a:off x="6282069" y="3293920"/>
            <a:ext cx="4954772"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Observe</a:t>
            </a:r>
            <a:r>
              <a:rPr lang="en-US" dirty="0">
                <a:latin typeface="Arial" panose="020B0604020202020204" pitchFamily="34" charset="0"/>
                <a:cs typeface="Arial" panose="020B0604020202020204" pitchFamily="34" charset="0"/>
              </a:rPr>
              <a:t> Take time to observe the reaction. </a:t>
            </a:r>
          </a:p>
        </p:txBody>
      </p:sp>
      <p:sp>
        <p:nvSpPr>
          <p:cNvPr id="8" name="TextBox 7">
            <a:extLst>
              <a:ext uri="{FF2B5EF4-FFF2-40B4-BE49-F238E27FC236}">
                <a16:creationId xmlns="" xmlns:a16="http://schemas.microsoft.com/office/drawing/2014/main" id="{3A0F0D05-EF75-974B-9D57-ED3DCC83FF1B}"/>
              </a:ext>
            </a:extLst>
          </p:cNvPr>
          <p:cNvSpPr txBox="1"/>
          <p:nvPr/>
        </p:nvSpPr>
        <p:spPr>
          <a:xfrm>
            <a:off x="6294474" y="3909567"/>
            <a:ext cx="5465135" cy="880369"/>
          </a:xfrm>
          <a:prstGeom prst="rect">
            <a:avLst/>
          </a:prstGeom>
          <a:noFill/>
        </p:spPr>
        <p:txBody>
          <a:bodyPr wrap="square" rtlCol="0">
            <a:spAutoFit/>
          </a:bodyPr>
          <a:lstStyle/>
          <a:p>
            <a:pPr>
              <a:lnSpc>
                <a:spcPct val="150000"/>
              </a:lnSpc>
            </a:pPr>
            <a:r>
              <a:rPr lang="en-US" b="1" dirty="0">
                <a:latin typeface="Arial" panose="020B0604020202020204" pitchFamily="34" charset="0"/>
                <a:cs typeface="Arial" panose="020B0604020202020204" pitchFamily="34" charset="0"/>
              </a:rPr>
              <a:t>Focus</a:t>
            </a:r>
            <a:r>
              <a:rPr lang="en-US" dirty="0">
                <a:latin typeface="Arial" panose="020B0604020202020204" pitchFamily="34" charset="0"/>
                <a:cs typeface="Arial" panose="020B0604020202020204" pitchFamily="34" charset="0"/>
              </a:rPr>
              <a:t> its important to show that you’re listening, provide Feedback.</a:t>
            </a:r>
          </a:p>
        </p:txBody>
      </p:sp>
      <p:sp>
        <p:nvSpPr>
          <p:cNvPr id="9" name="TextBox 8">
            <a:extLst>
              <a:ext uri="{FF2B5EF4-FFF2-40B4-BE49-F238E27FC236}">
                <a16:creationId xmlns="" xmlns:a16="http://schemas.microsoft.com/office/drawing/2014/main" id="{9E4D73F2-C62F-E24C-8743-641EC626AAF1}"/>
              </a:ext>
            </a:extLst>
          </p:cNvPr>
          <p:cNvSpPr txBox="1"/>
          <p:nvPr/>
        </p:nvSpPr>
        <p:spPr>
          <a:xfrm>
            <a:off x="6276892" y="5045613"/>
            <a:ext cx="5635256" cy="1287468"/>
          </a:xfrm>
          <a:prstGeom prst="rect">
            <a:avLst/>
          </a:prstGeom>
          <a:noFill/>
        </p:spPr>
        <p:txBody>
          <a:bodyPr wrap="square" rtlCol="0">
            <a:spAutoFit/>
          </a:bodyPr>
          <a:lstStyle/>
          <a:p>
            <a:pPr>
              <a:lnSpc>
                <a:spcPct val="150000"/>
              </a:lnSpc>
            </a:pPr>
            <a:r>
              <a:rPr lang="en-US" b="1" dirty="0">
                <a:latin typeface="Arial" panose="020B0604020202020204" pitchFamily="34" charset="0"/>
                <a:cs typeface="Arial" panose="020B0604020202020204" pitchFamily="34" charset="0"/>
              </a:rPr>
              <a:t>Acknowledge: </a:t>
            </a:r>
            <a:r>
              <a:rPr lang="en-US" dirty="0">
                <a:latin typeface="Arial" panose="020B0604020202020204" pitchFamily="34" charset="0"/>
                <a:cs typeface="Arial" panose="020B0604020202020204" pitchFamily="34" charset="0"/>
              </a:rPr>
              <a:t>Using Body language and other signs to acknowledge you’re listening can also help you to pay attention. </a:t>
            </a:r>
          </a:p>
        </p:txBody>
      </p:sp>
      <p:sp>
        <p:nvSpPr>
          <p:cNvPr id="10" name="TextBox 9">
            <a:extLst>
              <a:ext uri="{FF2B5EF4-FFF2-40B4-BE49-F238E27FC236}">
                <a16:creationId xmlns="" xmlns:a16="http://schemas.microsoft.com/office/drawing/2014/main" id="{0B846B2B-4D59-C04B-B9BB-5DA0F004754D}"/>
              </a:ext>
            </a:extLst>
          </p:cNvPr>
          <p:cNvSpPr txBox="1"/>
          <p:nvPr/>
        </p:nvSpPr>
        <p:spPr>
          <a:xfrm>
            <a:off x="1904180" y="6138723"/>
            <a:ext cx="3083442" cy="369332"/>
          </a:xfrm>
          <a:prstGeom prst="rect">
            <a:avLst/>
          </a:prstGeom>
          <a:noFill/>
        </p:spPr>
        <p:txBody>
          <a:bodyPr wrap="square" rtlCol="0">
            <a:spAutoFit/>
          </a:bodyPr>
          <a:lstStyle/>
          <a:p>
            <a:r>
              <a:rPr lang="en-GB" dirty="0"/>
              <a:t>Quintanilla and Wahl (2017)</a:t>
            </a:r>
            <a:endParaRPr lang="en-US" dirty="0"/>
          </a:p>
        </p:txBody>
      </p:sp>
    </p:spTree>
    <p:extLst>
      <p:ext uri="{BB962C8B-B14F-4D97-AF65-F5344CB8AC3E}">
        <p14:creationId xmlns:p14="http://schemas.microsoft.com/office/powerpoint/2010/main" val="596685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EE762F4-1848-3B41-A00F-E38723E7E8E4}"/>
              </a:ext>
            </a:extLst>
          </p:cNvPr>
          <p:cNvSpPr>
            <a:spLocks noGrp="1"/>
          </p:cNvSpPr>
          <p:nvPr>
            <p:ph type="title"/>
          </p:nvPr>
        </p:nvSpPr>
        <p:spPr>
          <a:xfrm>
            <a:off x="614916" y="83877"/>
            <a:ext cx="10515600" cy="1325563"/>
          </a:xfrm>
        </p:spPr>
        <p:txBody>
          <a:bodyPr>
            <a:normAutofit/>
          </a:bodyPr>
          <a:lstStyle/>
          <a:p>
            <a:pPr algn="ctr"/>
            <a:r>
              <a:rPr lang="en-US" sz="3600" b="1" dirty="0">
                <a:latin typeface="Arial" panose="020B0604020202020204" pitchFamily="34" charset="0"/>
                <a:cs typeface="Arial" panose="020B0604020202020204" pitchFamily="34" charset="0"/>
              </a:rPr>
              <a:t>How to be active listening </a:t>
            </a:r>
          </a:p>
        </p:txBody>
      </p:sp>
      <p:sp>
        <p:nvSpPr>
          <p:cNvPr id="3" name="TextBox 2">
            <a:extLst>
              <a:ext uri="{FF2B5EF4-FFF2-40B4-BE49-F238E27FC236}">
                <a16:creationId xmlns="" xmlns:a16="http://schemas.microsoft.com/office/drawing/2014/main" id="{9AB6B617-F02B-A540-BCDD-A6DD4CA5EB77}"/>
              </a:ext>
            </a:extLst>
          </p:cNvPr>
          <p:cNvSpPr txBox="1"/>
          <p:nvPr/>
        </p:nvSpPr>
        <p:spPr>
          <a:xfrm>
            <a:off x="955158" y="1299428"/>
            <a:ext cx="5178056"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The are five specific behaviours according SOLER </a:t>
            </a:r>
            <a:endParaRPr lang="en-US" dirty="0">
              <a:solidFill>
                <a:schemeClr val="bg1"/>
              </a:solidFill>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 xmlns:a16="http://schemas.microsoft.com/office/drawing/2014/main" id="{2701DC8C-D2C5-D445-A8D0-57232ADC0CB3}"/>
              </a:ext>
            </a:extLst>
          </p:cNvPr>
          <p:cNvGraphicFramePr/>
          <p:nvPr>
            <p:extLst>
              <p:ext uri="{D42A27DB-BD31-4B8C-83A1-F6EECF244321}">
                <p14:modId xmlns:p14="http://schemas.microsoft.com/office/powerpoint/2010/main" val="3407825240"/>
              </p:ext>
            </p:extLst>
          </p:nvPr>
        </p:nvGraphicFramePr>
        <p:xfrm>
          <a:off x="-1002708" y="2188052"/>
          <a:ext cx="7201490" cy="45423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 xmlns:a16="http://schemas.microsoft.com/office/drawing/2014/main" id="{C3256874-E11E-3849-AA7A-D2D966FEEE68}"/>
              </a:ext>
            </a:extLst>
          </p:cNvPr>
          <p:cNvSpPr txBox="1"/>
          <p:nvPr/>
        </p:nvSpPr>
        <p:spPr>
          <a:xfrm>
            <a:off x="5872716" y="2321069"/>
            <a:ext cx="4997302" cy="5078313"/>
          </a:xfrm>
          <a:prstGeom prst="rect">
            <a:avLst/>
          </a:prstGeom>
          <a:noFill/>
        </p:spPr>
        <p:txBody>
          <a:bodyPr wrap="square" rtlCol="0">
            <a:spAutoFit/>
          </a:bodyPr>
          <a:lstStyle/>
          <a:p>
            <a:pPr>
              <a:lnSpc>
                <a:spcPct val="200000"/>
              </a:lnSpc>
            </a:pPr>
            <a:r>
              <a:rPr lang="en-US" b="1" dirty="0">
                <a:latin typeface="Arial" panose="020B0604020202020204" pitchFamily="34" charset="0"/>
                <a:cs typeface="Arial" panose="020B0604020202020204" pitchFamily="34" charset="0"/>
              </a:rPr>
              <a:t>S: </a:t>
            </a:r>
            <a:r>
              <a:rPr lang="en-US" dirty="0">
                <a:latin typeface="Arial" panose="020B0604020202020204" pitchFamily="34" charset="0"/>
                <a:cs typeface="Arial" panose="020B0604020202020204" pitchFamily="34" charset="0"/>
              </a:rPr>
              <a:t>Sit squarely and facing the client.</a:t>
            </a:r>
          </a:p>
          <a:p>
            <a:pPr>
              <a:lnSpc>
                <a:spcPct val="200000"/>
              </a:lnSpc>
            </a:pPr>
            <a:r>
              <a:rPr lang="en-US" b="1" dirty="0">
                <a:latin typeface="Arial" panose="020B0604020202020204" pitchFamily="34" charset="0"/>
                <a:cs typeface="Arial" panose="020B0604020202020204" pitchFamily="34" charset="0"/>
              </a:rPr>
              <a:t>O: </a:t>
            </a:r>
            <a:r>
              <a:rPr lang="en-US" dirty="0">
                <a:latin typeface="Arial" panose="020B0604020202020204" pitchFamily="34" charset="0"/>
                <a:cs typeface="Arial" panose="020B0604020202020204" pitchFamily="34" charset="0"/>
              </a:rPr>
              <a:t>Observe an open posture.</a:t>
            </a:r>
          </a:p>
          <a:p>
            <a:pPr>
              <a:lnSpc>
                <a:spcPct val="200000"/>
              </a:lnSpc>
            </a:pPr>
            <a:r>
              <a:rPr lang="en-US" dirty="0">
                <a:latin typeface="Arial" panose="020B0604020202020204" pitchFamily="34" charset="0"/>
                <a:cs typeface="Arial" panose="020B0604020202020204" pitchFamily="34" charset="0"/>
              </a:rPr>
              <a:t>Ex: Don’t cross arms or legs </a:t>
            </a:r>
          </a:p>
          <a:p>
            <a:pPr>
              <a:lnSpc>
                <a:spcPct val="200000"/>
              </a:lnSpc>
            </a:pPr>
            <a:r>
              <a:rPr lang="en-US" b="1" dirty="0">
                <a:latin typeface="Arial" panose="020B0604020202020204" pitchFamily="34" charset="0"/>
                <a:cs typeface="Arial" panose="020B0604020202020204" pitchFamily="34" charset="0"/>
              </a:rPr>
              <a:t>L: </a:t>
            </a:r>
            <a:r>
              <a:rPr lang="en-US" dirty="0">
                <a:latin typeface="Arial" panose="020B0604020202020204" pitchFamily="34" charset="0"/>
                <a:cs typeface="Arial" panose="020B0604020202020204" pitchFamily="34" charset="0"/>
              </a:rPr>
              <a:t>Lean toward client.</a:t>
            </a:r>
          </a:p>
          <a:p>
            <a:pPr>
              <a:lnSpc>
                <a:spcPct val="200000"/>
              </a:lnSpc>
            </a:pPr>
            <a:r>
              <a:rPr lang="en-US" dirty="0">
                <a:latin typeface="Arial" panose="020B0604020202020204" pitchFamily="34" charset="0"/>
                <a:cs typeface="Arial" panose="020B0604020202020204" pitchFamily="34" charset="0"/>
              </a:rPr>
              <a:t>Ex: Shows you are involved in the interaction.</a:t>
            </a:r>
          </a:p>
          <a:p>
            <a:pPr>
              <a:lnSpc>
                <a:spcPct val="200000"/>
              </a:lnSpc>
            </a:pPr>
            <a:r>
              <a:rPr lang="en-US" b="1" dirty="0">
                <a:latin typeface="Arial" panose="020B0604020202020204" pitchFamily="34" charset="0"/>
                <a:cs typeface="Arial" panose="020B0604020202020204" pitchFamily="34" charset="0"/>
              </a:rPr>
              <a:t>E: </a:t>
            </a:r>
            <a:r>
              <a:rPr lang="en-US" dirty="0">
                <a:latin typeface="Arial" panose="020B0604020202020204" pitchFamily="34" charset="0"/>
                <a:cs typeface="Arial" panose="020B0604020202020204" pitchFamily="34" charset="0"/>
              </a:rPr>
              <a:t>Establish aye contact.</a:t>
            </a:r>
          </a:p>
          <a:p>
            <a:pPr>
              <a:lnSpc>
                <a:spcPct val="200000"/>
              </a:lnSpc>
            </a:pPr>
            <a:r>
              <a:rPr lang="en-US" b="1" dirty="0">
                <a:latin typeface="Arial" panose="020B0604020202020204" pitchFamily="34" charset="0"/>
                <a:cs typeface="Arial" panose="020B0604020202020204" pitchFamily="34" charset="0"/>
              </a:rPr>
              <a:t>R:</a:t>
            </a:r>
            <a:r>
              <a:rPr lang="en-US" dirty="0">
                <a:latin typeface="Arial" panose="020B0604020202020204" pitchFamily="34" charset="0"/>
                <a:cs typeface="Arial" panose="020B0604020202020204" pitchFamily="34" charset="0"/>
              </a:rPr>
              <a:t> Relax, Fidgeting can show lack of interest  </a:t>
            </a:r>
          </a:p>
          <a:p>
            <a:pPr>
              <a:lnSpc>
                <a:spcPct val="200000"/>
              </a:lnSpc>
            </a:pPr>
            <a:endParaRPr lang="en-US" dirty="0">
              <a:latin typeface="Arial" panose="020B0604020202020204" pitchFamily="34" charset="0"/>
              <a:cs typeface="Arial" panose="020B0604020202020204" pitchFamily="34" charset="0"/>
            </a:endParaRPr>
          </a:p>
          <a:p>
            <a:endParaRPr lang="en-US" dirty="0"/>
          </a:p>
          <a:p>
            <a:r>
              <a:rPr lang="en-US" dirty="0"/>
              <a:t> </a:t>
            </a:r>
          </a:p>
        </p:txBody>
      </p:sp>
      <p:sp>
        <p:nvSpPr>
          <p:cNvPr id="11" name="TextBox 10">
            <a:extLst>
              <a:ext uri="{FF2B5EF4-FFF2-40B4-BE49-F238E27FC236}">
                <a16:creationId xmlns="" xmlns:a16="http://schemas.microsoft.com/office/drawing/2014/main" id="{2F51DBC8-6013-9147-93A9-D146057FC072}"/>
              </a:ext>
            </a:extLst>
          </p:cNvPr>
          <p:cNvSpPr txBox="1"/>
          <p:nvPr/>
        </p:nvSpPr>
        <p:spPr>
          <a:xfrm>
            <a:off x="8601740" y="6157435"/>
            <a:ext cx="2870790" cy="369332"/>
          </a:xfrm>
          <a:prstGeom prst="rect">
            <a:avLst/>
          </a:prstGeom>
          <a:noFill/>
        </p:spPr>
        <p:txBody>
          <a:bodyPr wrap="square" rtlCol="0">
            <a:spAutoFit/>
          </a:bodyPr>
          <a:lstStyle/>
          <a:p>
            <a:r>
              <a:rPr lang="en-GB" dirty="0"/>
              <a:t>Griffiths &amp; Dunham, (2015)</a:t>
            </a:r>
            <a:endParaRPr lang="en-US" dirty="0"/>
          </a:p>
        </p:txBody>
      </p:sp>
    </p:spTree>
    <p:extLst>
      <p:ext uri="{BB962C8B-B14F-4D97-AF65-F5344CB8AC3E}">
        <p14:creationId xmlns:p14="http://schemas.microsoft.com/office/powerpoint/2010/main" val="696405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9DEEAE4-5EA3-0E49-A352-A07FA0ABD37D}"/>
              </a:ext>
            </a:extLst>
          </p:cNvPr>
          <p:cNvSpPr>
            <a:spLocks noGrp="1"/>
          </p:cNvSpPr>
          <p:nvPr>
            <p:ph type="title"/>
          </p:nvPr>
        </p:nvSpPr>
        <p:spPr>
          <a:xfrm>
            <a:off x="557283" y="791570"/>
            <a:ext cx="10515600" cy="1542197"/>
          </a:xfrm>
        </p:spPr>
        <p:txBody>
          <a:bodyPr>
            <a:noAutofit/>
          </a:bodyPr>
          <a:lstStyle/>
          <a:p>
            <a:pPr lvl="0" algn="ctr"/>
            <a:r>
              <a:rPr lang="en-US" sz="2400" b="1" dirty="0">
                <a:latin typeface="Arial Black" panose="020B0A04020102020204" pitchFamily="34" charset="0"/>
                <a:cs typeface="Arial" panose="020B0604020202020204" pitchFamily="34" charset="0"/>
              </a:rPr>
              <a:t>THE IMPACT OF EFFECTIVE COMMUNICATION ON THE STAFF AND PATIENTS.</a:t>
            </a:r>
            <a:r>
              <a:rPr lang="en-GB" sz="2400" dirty="0">
                <a:latin typeface="Arial" panose="020B0604020202020204" pitchFamily="34" charset="0"/>
                <a:cs typeface="Arial" panose="020B0604020202020204" pitchFamily="34" charset="0"/>
              </a:rPr>
              <a:t/>
            </a:r>
            <a:br>
              <a:rPr lang="en-GB" sz="24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
            </a:r>
            <a:br>
              <a:rPr lang="en-GB"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 xmlns:a16="http://schemas.microsoft.com/office/drawing/2014/main" id="{F118FB1B-21CD-8C44-92FA-83A67B0E8594}"/>
              </a:ext>
            </a:extLst>
          </p:cNvPr>
          <p:cNvSpPr>
            <a:spLocks noGrp="1"/>
          </p:cNvSpPr>
          <p:nvPr>
            <p:ph sz="half" idx="1"/>
          </p:nvPr>
        </p:nvSpPr>
        <p:spPr>
          <a:xfrm>
            <a:off x="140761" y="3100607"/>
            <a:ext cx="9090838" cy="4351338"/>
          </a:xfrm>
        </p:spPr>
        <p:txBody>
          <a:bodyPr/>
          <a:lstStyle/>
          <a:p>
            <a:pPr algn="just">
              <a:lnSpc>
                <a:spcPct val="150000"/>
              </a:lnSpc>
            </a:pPr>
            <a:r>
              <a:rPr lang="en-US" sz="1800" dirty="0">
                <a:latin typeface="Arial" panose="020B0604020202020204" pitchFamily="34" charset="0"/>
                <a:cs typeface="Arial" panose="020B0604020202020204" pitchFamily="34" charset="0"/>
              </a:rPr>
              <a:t>Effective communication between teams and patients allows for a more accurate assessment of the effectiveness of therapy and affects adherence to treatment recommendations.</a:t>
            </a:r>
          </a:p>
          <a:p>
            <a:endParaRPr lang="en-US" dirty="0"/>
          </a:p>
        </p:txBody>
      </p:sp>
      <p:sp>
        <p:nvSpPr>
          <p:cNvPr id="4" name="Content Placeholder 3">
            <a:extLst>
              <a:ext uri="{FF2B5EF4-FFF2-40B4-BE49-F238E27FC236}">
                <a16:creationId xmlns="" xmlns:a16="http://schemas.microsoft.com/office/drawing/2014/main" id="{98E7696E-2806-C040-BA92-D5AC4DB8EDC6}"/>
              </a:ext>
            </a:extLst>
          </p:cNvPr>
          <p:cNvSpPr>
            <a:spLocks noGrp="1"/>
          </p:cNvSpPr>
          <p:nvPr>
            <p:ph sz="half" idx="2"/>
          </p:nvPr>
        </p:nvSpPr>
        <p:spPr>
          <a:xfrm>
            <a:off x="55701" y="4426170"/>
            <a:ext cx="9260958" cy="4351338"/>
          </a:xfrm>
        </p:spPr>
        <p:txBody>
          <a:bodyPr>
            <a:normAutofit/>
          </a:bodyPr>
          <a:lstStyle/>
          <a:p>
            <a:pPr>
              <a:lnSpc>
                <a:spcPct val="150000"/>
              </a:lnSpc>
            </a:pPr>
            <a:r>
              <a:rPr lang="pt-PT" sz="1800" dirty="0">
                <a:latin typeface="Arial" panose="020B0604020202020204" pitchFamily="34" charset="0"/>
                <a:cs typeface="Arial" panose="020B0604020202020204" pitchFamily="34" charset="0"/>
              </a:rPr>
              <a:t>Tem um impacto significativo no bem-estar emocional e físico, contribuindo para a satisfação do paciente e do profissional.</a:t>
            </a:r>
            <a:endParaRPr lang="en-US" sz="1800"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 xmlns:a16="http://schemas.microsoft.com/office/drawing/2014/main" id="{D187869D-5FFE-9A44-9604-8196849FF7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4446" y="2868665"/>
            <a:ext cx="4930443" cy="373317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BECFFEC2-685C-FF46-A0DB-4876BADEA010}"/>
              </a:ext>
            </a:extLst>
          </p:cNvPr>
          <p:cNvSpPr txBox="1"/>
          <p:nvPr/>
        </p:nvSpPr>
        <p:spPr>
          <a:xfrm>
            <a:off x="6468086" y="6232507"/>
            <a:ext cx="2098158" cy="369332"/>
          </a:xfrm>
          <a:prstGeom prst="rect">
            <a:avLst/>
          </a:prstGeom>
          <a:noFill/>
        </p:spPr>
        <p:txBody>
          <a:bodyPr wrap="square" rtlCol="0">
            <a:spAutoFit/>
          </a:bodyPr>
          <a:lstStyle/>
          <a:p>
            <a:r>
              <a:rPr lang="en-GB" dirty="0">
                <a:latin typeface="Arial" panose="020B0604020202020204" pitchFamily="34" charset="0"/>
              </a:rPr>
              <a:t>V. Jenkins, (1999)</a:t>
            </a:r>
            <a:endParaRPr lang="en-US" dirty="0"/>
          </a:p>
        </p:txBody>
      </p:sp>
    </p:spTree>
    <p:extLst>
      <p:ext uri="{BB962C8B-B14F-4D97-AF65-F5344CB8AC3E}">
        <p14:creationId xmlns:p14="http://schemas.microsoft.com/office/powerpoint/2010/main" val="40140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B2F627D9-83BF-9340-B918-7A9F7EB9A190}"/>
              </a:ext>
            </a:extLst>
          </p:cNvPr>
          <p:cNvSpPr txBox="1"/>
          <p:nvPr/>
        </p:nvSpPr>
        <p:spPr>
          <a:xfrm>
            <a:off x="318977" y="2353958"/>
            <a:ext cx="6968927" cy="3000821"/>
          </a:xfrm>
          <a:prstGeom prst="rect">
            <a:avLst/>
          </a:prstGeom>
          <a:noFill/>
        </p:spPr>
        <p:txBody>
          <a:bodyPr wrap="square" rtlCol="0">
            <a:spAutoFit/>
          </a:bodyPr>
          <a:lstStyle/>
          <a:p>
            <a:pPr algn="just">
              <a:lnSpc>
                <a:spcPct val="150000"/>
              </a:lnSpc>
            </a:pPr>
            <a:r>
              <a:rPr lang="en-US" dirty="0">
                <a:latin typeface="Arial" panose="020B0604020202020204" pitchFamily="34" charset="0"/>
                <a:cs typeface="Arial" panose="020B0604020202020204" pitchFamily="34" charset="0"/>
              </a:rPr>
              <a:t>Let's see, one of the main impacts on communication is the prescriptions, this is because patients have a great problem to understand the prescriptions well, so patients can have genuine difficulty in understanding what is wrong.</a:t>
            </a:r>
          </a:p>
          <a:p>
            <a:pPr algn="just">
              <a:lnSpc>
                <a:spcPct val="150000"/>
              </a:lnSpc>
            </a:pPr>
            <a:endParaRPr lang="en-US" dirty="0">
              <a:latin typeface="Arial" panose="020B0604020202020204" pitchFamily="34" charset="0"/>
              <a:cs typeface="Arial" panose="020B0604020202020204" pitchFamily="34" charset="0"/>
            </a:endParaRPr>
          </a:p>
          <a:p>
            <a:pPr algn="just">
              <a:lnSpc>
                <a:spcPct val="150000"/>
              </a:lnSpc>
            </a:pPr>
            <a:r>
              <a:rPr lang="en-US" dirty="0">
                <a:latin typeface="Arial" panose="020B0604020202020204" pitchFamily="34" charset="0"/>
                <a:cs typeface="Arial" panose="020B0604020202020204" pitchFamily="34" charset="0"/>
              </a:rPr>
              <a:t>Anxiety about having a fatal illness can make it even more difficult to interpret and understand complex information.</a:t>
            </a:r>
          </a:p>
        </p:txBody>
      </p:sp>
      <p:pic>
        <p:nvPicPr>
          <p:cNvPr id="1026" name="Picture 2">
            <a:extLst>
              <a:ext uri="{FF2B5EF4-FFF2-40B4-BE49-F238E27FC236}">
                <a16:creationId xmlns="" xmlns:a16="http://schemas.microsoft.com/office/drawing/2014/main" id="{AE646EB2-D04F-034A-9722-AC430D05B7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2055" y="2433381"/>
            <a:ext cx="4286863" cy="257070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 xmlns:a16="http://schemas.microsoft.com/office/drawing/2014/main" id="{F90F50D6-BA8D-8D47-A659-D6CB8729509D}"/>
              </a:ext>
            </a:extLst>
          </p:cNvPr>
          <p:cNvSpPr txBox="1"/>
          <p:nvPr/>
        </p:nvSpPr>
        <p:spPr>
          <a:xfrm>
            <a:off x="8493986" y="5942496"/>
            <a:ext cx="2796363" cy="369332"/>
          </a:xfrm>
          <a:prstGeom prst="rect">
            <a:avLst/>
          </a:prstGeom>
          <a:noFill/>
        </p:spPr>
        <p:txBody>
          <a:bodyPr wrap="square" rtlCol="0">
            <a:spAutoFit/>
          </a:bodyPr>
          <a:lstStyle/>
          <a:p>
            <a:r>
              <a:rPr lang="en-GB" dirty="0">
                <a:latin typeface="Arial" panose="020B0604020202020204" pitchFamily="34" charset="0"/>
              </a:rPr>
              <a:t>Fallowfield, L. (1999)</a:t>
            </a:r>
            <a:endParaRPr lang="en-US" dirty="0"/>
          </a:p>
        </p:txBody>
      </p:sp>
    </p:spTree>
    <p:extLst>
      <p:ext uri="{BB962C8B-B14F-4D97-AF65-F5344CB8AC3E}">
        <p14:creationId xmlns:p14="http://schemas.microsoft.com/office/powerpoint/2010/main" val="1691213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 xmlns:a16="http://schemas.microsoft.com/office/drawing/2014/main" id="{975F090F-0F5F-D643-94AB-37E63C0EDE1F}"/>
              </a:ext>
            </a:extLst>
          </p:cNvPr>
          <p:cNvGraphicFramePr>
            <a:graphicFrameLocks noGrp="1"/>
          </p:cNvGraphicFramePr>
          <p:nvPr>
            <p:extLst>
              <p:ext uri="{D42A27DB-BD31-4B8C-83A1-F6EECF244321}">
                <p14:modId xmlns:p14="http://schemas.microsoft.com/office/powerpoint/2010/main" val="3248741452"/>
              </p:ext>
            </p:extLst>
          </p:nvPr>
        </p:nvGraphicFramePr>
        <p:xfrm>
          <a:off x="0" y="330325"/>
          <a:ext cx="12036056" cy="6527800"/>
        </p:xfrm>
        <a:graphic>
          <a:graphicData uri="http://schemas.openxmlformats.org/drawingml/2006/table">
            <a:tbl>
              <a:tblPr firstRow="1" bandRow="1">
                <a:tableStyleId>{5C22544A-7EE6-4342-B048-85BDC9FD1C3A}</a:tableStyleId>
              </a:tblPr>
              <a:tblGrid>
                <a:gridCol w="2006010">
                  <a:extLst>
                    <a:ext uri="{9D8B030D-6E8A-4147-A177-3AD203B41FA5}">
                      <a16:colId xmlns="" xmlns:a16="http://schemas.microsoft.com/office/drawing/2014/main" val="277944837"/>
                    </a:ext>
                  </a:extLst>
                </a:gridCol>
                <a:gridCol w="2006010">
                  <a:extLst>
                    <a:ext uri="{9D8B030D-6E8A-4147-A177-3AD203B41FA5}">
                      <a16:colId xmlns="" xmlns:a16="http://schemas.microsoft.com/office/drawing/2014/main" val="3935512949"/>
                    </a:ext>
                  </a:extLst>
                </a:gridCol>
                <a:gridCol w="2157041">
                  <a:extLst>
                    <a:ext uri="{9D8B030D-6E8A-4147-A177-3AD203B41FA5}">
                      <a16:colId xmlns="" xmlns:a16="http://schemas.microsoft.com/office/drawing/2014/main" val="2534005244"/>
                    </a:ext>
                  </a:extLst>
                </a:gridCol>
                <a:gridCol w="2239623">
                  <a:extLst>
                    <a:ext uri="{9D8B030D-6E8A-4147-A177-3AD203B41FA5}">
                      <a16:colId xmlns="" xmlns:a16="http://schemas.microsoft.com/office/drawing/2014/main" val="2123716401"/>
                    </a:ext>
                  </a:extLst>
                </a:gridCol>
                <a:gridCol w="1884702">
                  <a:extLst>
                    <a:ext uri="{9D8B030D-6E8A-4147-A177-3AD203B41FA5}">
                      <a16:colId xmlns="" xmlns:a16="http://schemas.microsoft.com/office/drawing/2014/main" val="2894611331"/>
                    </a:ext>
                  </a:extLst>
                </a:gridCol>
                <a:gridCol w="1742670">
                  <a:extLst>
                    <a:ext uri="{9D8B030D-6E8A-4147-A177-3AD203B41FA5}">
                      <a16:colId xmlns="" xmlns:a16="http://schemas.microsoft.com/office/drawing/2014/main" val="948943083"/>
                    </a:ext>
                  </a:extLst>
                </a:gridCol>
              </a:tblGrid>
              <a:tr h="331842">
                <a:tc gridSpan="6">
                  <a:txBody>
                    <a:bodyPr/>
                    <a:lstStyle/>
                    <a:p>
                      <a:pPr algn="ctr"/>
                      <a:r>
                        <a:rPr lang="en-US" dirty="0">
                          <a:latin typeface="Arial" panose="020B0604020202020204" pitchFamily="34" charset="0"/>
                          <a:cs typeface="Arial" panose="020B0604020202020204" pitchFamily="34" charset="0"/>
                        </a:rPr>
                        <a:t>Staff’s Intended message</a:t>
                      </a:r>
                    </a:p>
                  </a:txBody>
                  <a:tcPr/>
                </a:tc>
                <a:tc hMerge="1">
                  <a:txBody>
                    <a:bodyPr/>
                    <a:lstStyle/>
                    <a:p>
                      <a:endParaRPr lang="en-US" dirty="0"/>
                    </a:p>
                  </a:txBody>
                  <a:tcPr/>
                </a:tc>
                <a:tc hMerge="1">
                  <a:txBody>
                    <a:bodyPr/>
                    <a:lstStyle/>
                    <a:p>
                      <a:endParaRPr lang="en-US" dirty="0"/>
                    </a:p>
                  </a:txBody>
                  <a:tcPr/>
                </a:tc>
                <a:tc hMerge="1">
                  <a:txBody>
                    <a:bodyPr/>
                    <a:lstStyle/>
                    <a:p>
                      <a:endParaRPr lang="en-US" dirty="0"/>
                    </a:p>
                  </a:txBody>
                  <a:tcPr/>
                </a:tc>
                <a:tc hMerge="1">
                  <a:txBody>
                    <a:bodyPr/>
                    <a:lstStyle/>
                    <a:p>
                      <a:endParaRPr lang="en-US" dirty="0"/>
                    </a:p>
                  </a:txBody>
                  <a:tcPr/>
                </a:tc>
                <a:tc hMerge="1">
                  <a:txBody>
                    <a:bodyPr/>
                    <a:lstStyle/>
                    <a:p>
                      <a:endParaRPr lang="en-US" dirty="0"/>
                    </a:p>
                  </a:txBody>
                  <a:tcPr/>
                </a:tc>
                <a:extLst>
                  <a:ext uri="{0D108BD9-81ED-4DB2-BD59-A6C34878D82A}">
                    <a16:rowId xmlns="" xmlns:a16="http://schemas.microsoft.com/office/drawing/2014/main" val="3467448206"/>
                  </a:ext>
                </a:extLst>
              </a:tr>
              <a:tr h="2204084">
                <a:tc>
                  <a:txBody>
                    <a:bodyPr/>
                    <a:lstStyle/>
                    <a:p>
                      <a:pPr algn="l">
                        <a:lnSpc>
                          <a:spcPct val="150000"/>
                        </a:lnSpc>
                      </a:pPr>
                      <a:r>
                        <a:rPr lang="en-US" dirty="0">
                          <a:latin typeface="Arial" panose="020B0604020202020204" pitchFamily="34" charset="0"/>
                          <a:cs typeface="Arial" panose="020B0604020202020204" pitchFamily="34" charset="0"/>
                        </a:rPr>
                        <a:t>Usually patients decode the message, interpreting it in their own way, beliefs and experience.</a:t>
                      </a:r>
                    </a:p>
                    <a:p>
                      <a:pPr algn="l">
                        <a:lnSpc>
                          <a:spcPct val="150000"/>
                        </a:lnSpc>
                      </a:pPr>
                      <a:endParaRPr lang="en-US" dirty="0">
                        <a:latin typeface="Arial" panose="020B0604020202020204" pitchFamily="34" charset="0"/>
                        <a:cs typeface="Arial" panose="020B0604020202020204" pitchFamily="34" charset="0"/>
                      </a:endParaRPr>
                    </a:p>
                    <a:p>
                      <a:pPr algn="l">
                        <a:lnSpc>
                          <a:spcPct val="150000"/>
                        </a:lnSpc>
                      </a:pPr>
                      <a:endParaRPr lang="en-US" dirty="0">
                        <a:latin typeface="Arial" panose="020B0604020202020204" pitchFamily="34" charset="0"/>
                        <a:cs typeface="Arial" panose="020B0604020202020204" pitchFamily="34" charset="0"/>
                      </a:endParaRPr>
                    </a:p>
                  </a:txBody>
                  <a:tcPr/>
                </a:tc>
                <a:tc>
                  <a:txBody>
                    <a:bodyPr/>
                    <a:lstStyle/>
                    <a:p>
                      <a:pPr algn="l">
                        <a:lnSpc>
                          <a:spcPct val="150000"/>
                        </a:lnSpc>
                      </a:pPr>
                      <a:r>
                        <a:rPr lang="en-US" dirty="0">
                          <a:latin typeface="Arial" panose="020B0604020202020204" pitchFamily="34" charset="0"/>
                          <a:cs typeface="Arial" panose="020B0604020202020204" pitchFamily="34" charset="0"/>
                        </a:rPr>
                        <a:t>Patients cannot observe the message when they are in pain, distressed, tired or on medication.</a:t>
                      </a:r>
                    </a:p>
                  </a:txBody>
                  <a:tcPr/>
                </a:tc>
                <a:tc>
                  <a:txBody>
                    <a:bodyPr/>
                    <a:lstStyle/>
                    <a:p>
                      <a:pPr algn="l">
                        <a:lnSpc>
                          <a:spcPct val="150000"/>
                        </a:lnSpc>
                      </a:pPr>
                      <a:r>
                        <a:rPr lang="en-US" dirty="0">
                          <a:latin typeface="Arial" panose="020B0604020202020204" pitchFamily="34" charset="0"/>
                          <a:cs typeface="Arial" panose="020B0604020202020204" pitchFamily="34" charset="0"/>
                        </a:rPr>
                        <a:t>Patient cannot hear message properly due to background noise or hearing impairment </a:t>
                      </a:r>
                    </a:p>
                  </a:txBody>
                  <a:tcPr/>
                </a:tc>
                <a:tc>
                  <a:txBody>
                    <a:bodyPr/>
                    <a:lstStyle/>
                    <a:p>
                      <a:pPr algn="l">
                        <a:lnSpc>
                          <a:spcPct val="150000"/>
                        </a:lnSpc>
                      </a:pPr>
                      <a:r>
                        <a:rPr lang="en-US" dirty="0">
                          <a:latin typeface="Arial" panose="020B0604020202020204" pitchFamily="34" charset="0"/>
                          <a:cs typeface="Arial" panose="020B0604020202020204" pitchFamily="34" charset="0"/>
                        </a:rPr>
                        <a:t>Staff message is ambiguous. Patient misunderstand </a:t>
                      </a:r>
                    </a:p>
                  </a:txBody>
                  <a:tcPr/>
                </a:tc>
                <a:tc>
                  <a:txBody>
                    <a:bodyPr/>
                    <a:lstStyle/>
                    <a:p>
                      <a:pPr algn="l">
                        <a:lnSpc>
                          <a:spcPct val="150000"/>
                        </a:lnSpc>
                      </a:pPr>
                      <a:r>
                        <a:rPr lang="en-US" dirty="0">
                          <a:latin typeface="Arial" panose="020B0604020202020204" pitchFamily="34" charset="0"/>
                          <a:cs typeface="Arial" panose="020B0604020202020204" pitchFamily="34" charset="0"/>
                        </a:rPr>
                        <a:t>Complex message, jargon used or patient not proficient in English so cannot understand message</a:t>
                      </a:r>
                    </a:p>
                  </a:txBody>
                  <a:tcPr/>
                </a:tc>
                <a:tc>
                  <a:txBody>
                    <a:bodyPr/>
                    <a:lstStyle/>
                    <a:p>
                      <a:pPr algn="l">
                        <a:lnSpc>
                          <a:spcPct val="150000"/>
                        </a:lnSpc>
                      </a:pPr>
                      <a:r>
                        <a:rPr lang="en-US" dirty="0">
                          <a:latin typeface="Arial" panose="020B0604020202020204" pitchFamily="34" charset="0"/>
                          <a:cs typeface="Arial" panose="020B0604020202020204" pitchFamily="34" charset="0"/>
                        </a:rPr>
                        <a:t>Staff body language contradicts spoken message</a:t>
                      </a:r>
                    </a:p>
                  </a:txBody>
                  <a:tcPr/>
                </a:tc>
                <a:extLst>
                  <a:ext uri="{0D108BD9-81ED-4DB2-BD59-A6C34878D82A}">
                    <a16:rowId xmlns="" xmlns:a16="http://schemas.microsoft.com/office/drawing/2014/main" val="2675871577"/>
                  </a:ext>
                </a:extLst>
              </a:tr>
              <a:tr h="331842">
                <a:tc gridSpan="6">
                  <a:txBody>
                    <a:bodyPr/>
                    <a:lstStyle/>
                    <a:p>
                      <a:pPr algn="ctr"/>
                      <a:r>
                        <a:rPr lang="en-US" b="1" dirty="0">
                          <a:latin typeface="Arial" panose="020B0604020202020204" pitchFamily="34" charset="0"/>
                          <a:cs typeface="Arial" panose="020B0604020202020204" pitchFamily="34" charset="0"/>
                        </a:rPr>
                        <a:t>Message received by patient is different from intended message </a:t>
                      </a:r>
                    </a:p>
                  </a:txBody>
                  <a:tcPr/>
                </a:tc>
                <a:tc hMerge="1">
                  <a:txBody>
                    <a:bodyPr/>
                    <a:lstStyle/>
                    <a:p>
                      <a:endParaRPr lang="en-US" dirty="0"/>
                    </a:p>
                  </a:txBody>
                  <a:tcPr/>
                </a:tc>
                <a:tc hMerge="1">
                  <a:txBody>
                    <a:bodyPr/>
                    <a:lstStyle/>
                    <a:p>
                      <a:endParaRPr lang="en-US" dirty="0"/>
                    </a:p>
                  </a:txBody>
                  <a:tcPr/>
                </a:tc>
                <a:tc hMerge="1">
                  <a:txBody>
                    <a:bodyPr/>
                    <a:lstStyle/>
                    <a:p>
                      <a:endParaRPr lang="en-US" dirty="0"/>
                    </a:p>
                  </a:txBody>
                  <a:tcPr/>
                </a:tc>
                <a:tc hMerge="1">
                  <a:txBody>
                    <a:bodyPr/>
                    <a:lstStyle/>
                    <a:p>
                      <a:endParaRPr lang="en-US" dirty="0"/>
                    </a:p>
                  </a:txBody>
                  <a:tcPr/>
                </a:tc>
                <a:tc hMerge="1">
                  <a:txBody>
                    <a:bodyPr/>
                    <a:lstStyle/>
                    <a:p>
                      <a:endParaRPr lang="en-US" dirty="0"/>
                    </a:p>
                  </a:txBody>
                  <a:tcPr/>
                </a:tc>
                <a:extLst>
                  <a:ext uri="{0D108BD9-81ED-4DB2-BD59-A6C34878D82A}">
                    <a16:rowId xmlns="" xmlns:a16="http://schemas.microsoft.com/office/drawing/2014/main" val="1746842372"/>
                  </a:ext>
                </a:extLst>
              </a:tr>
              <a:tr h="331842">
                <a:tc gridSpan="6">
                  <a:txBody>
                    <a:bodyPr/>
                    <a:lstStyle/>
                    <a:p>
                      <a:r>
                        <a:rPr lang="en-US" b="0" dirty="0">
                          <a:solidFill>
                            <a:srgbClr val="00B050"/>
                          </a:solidFill>
                          <a:latin typeface="Arial" panose="020B0604020202020204" pitchFamily="34" charset="0"/>
                          <a:cs typeface="Arial" panose="020B0604020202020204" pitchFamily="34" charset="0"/>
                        </a:rPr>
                        <a:t>Factors Contributing to poor communications  </a:t>
                      </a:r>
                    </a:p>
                  </a:txBody>
                  <a:tcPr/>
                </a:tc>
                <a:tc hMerge="1">
                  <a:txBody>
                    <a:bodyPr/>
                    <a:lstStyle/>
                    <a:p>
                      <a:endParaRPr lang="en-US" dirty="0"/>
                    </a:p>
                  </a:txBody>
                  <a:tcPr/>
                </a:tc>
                <a:tc hMerge="1">
                  <a:txBody>
                    <a:bodyPr/>
                    <a:lstStyle/>
                    <a:p>
                      <a:endParaRPr lang="en-US" dirty="0"/>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2668527689"/>
                  </a:ext>
                </a:extLst>
              </a:tr>
              <a:tr h="1530101">
                <a:tc gridSpan="2">
                  <a:txBody>
                    <a:bodyPr/>
                    <a:lstStyle/>
                    <a:p>
                      <a:pPr>
                        <a:lnSpc>
                          <a:spcPct val="150000"/>
                        </a:lnSpc>
                      </a:pPr>
                      <a:r>
                        <a:rPr lang="en-US" dirty="0">
                          <a:latin typeface="Arial" panose="020B0604020202020204" pitchFamily="34" charset="0"/>
                          <a:cs typeface="Arial" panose="020B0604020202020204" pitchFamily="34" charset="0"/>
                        </a:rPr>
                        <a:t>The previous experience that negative patients had, causes patients to reframe the message to fit their beliefs.</a:t>
                      </a:r>
                    </a:p>
                  </a:txBody>
                  <a:tcPr/>
                </a:tc>
                <a:tc hMerge="1">
                  <a:txBody>
                    <a:bodyPr/>
                    <a:lstStyle/>
                    <a:p>
                      <a:endParaRPr lang="en-US"/>
                    </a:p>
                  </a:txBody>
                  <a:tcPr/>
                </a:tc>
                <a:tc gridSpan="2">
                  <a:txBody>
                    <a:bodyPr/>
                    <a:lstStyle/>
                    <a:p>
                      <a:pPr>
                        <a:lnSpc>
                          <a:spcPct val="150000"/>
                        </a:lnSpc>
                      </a:pPr>
                      <a:r>
                        <a:rPr lang="en-US" dirty="0">
                          <a:latin typeface="Arial" panose="020B0604020202020204" pitchFamily="34" charset="0"/>
                          <a:cs typeface="Arial" panose="020B0604020202020204" pitchFamily="34" charset="0"/>
                        </a:rPr>
                        <a:t>Patient condition massage is not absorbed due to patient condition (For example; hearing problems, dementia).</a:t>
                      </a:r>
                    </a:p>
                  </a:txBody>
                  <a:tcPr/>
                </a:tc>
                <a:tc hMerge="1">
                  <a:txBody>
                    <a:bodyPr/>
                    <a:lstStyle/>
                    <a:p>
                      <a:endParaRPr lang="en-US" dirty="0"/>
                    </a:p>
                  </a:txBody>
                  <a:tcPr/>
                </a:tc>
                <a:tc gridSpan="2">
                  <a:txBody>
                    <a:bodyPr/>
                    <a:lstStyle/>
                    <a:p>
                      <a:pPr>
                        <a:lnSpc>
                          <a:spcPct val="150000"/>
                        </a:lnSpc>
                      </a:pPr>
                      <a:r>
                        <a:rPr lang="en-US" dirty="0">
                          <a:latin typeface="Arial" panose="020B0604020202020204" pitchFamily="34" charset="0"/>
                          <a:cs typeface="Arial" panose="020B0604020202020204" pitchFamily="34" charset="0"/>
                        </a:rPr>
                        <a:t>Environmental factors noise or other external factors interfere with patient’s ability to receive. message </a:t>
                      </a:r>
                    </a:p>
                  </a:txBody>
                  <a:tcPr/>
                </a:tc>
                <a:tc hMerge="1">
                  <a:txBody>
                    <a:bodyPr/>
                    <a:lstStyle/>
                    <a:p>
                      <a:endParaRPr lang="en-US" dirty="0"/>
                    </a:p>
                  </a:txBody>
                  <a:tcPr/>
                </a:tc>
                <a:extLst>
                  <a:ext uri="{0D108BD9-81ED-4DB2-BD59-A6C34878D82A}">
                    <a16:rowId xmlns="" xmlns:a16="http://schemas.microsoft.com/office/drawing/2014/main" val="1082522045"/>
                  </a:ext>
                </a:extLst>
              </a:tr>
            </a:tbl>
          </a:graphicData>
        </a:graphic>
      </p:graphicFrame>
      <p:pic>
        <p:nvPicPr>
          <p:cNvPr id="3076" name="Picture 4">
            <a:extLst>
              <a:ext uri="{FF2B5EF4-FFF2-40B4-BE49-F238E27FC236}">
                <a16:creationId xmlns="" xmlns:a16="http://schemas.microsoft.com/office/drawing/2014/main" id="{0FC2BA32-8C7D-BE4D-AE8C-D1BF46E180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8218" y="3852235"/>
            <a:ext cx="529634" cy="48249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a:extLst>
              <a:ext uri="{FF2B5EF4-FFF2-40B4-BE49-F238E27FC236}">
                <a16:creationId xmlns="" xmlns:a16="http://schemas.microsoft.com/office/drawing/2014/main" id="{0F82BFD4-0175-1F49-A0BE-356AFBA2E3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171" y="3852235"/>
            <a:ext cx="529634" cy="48249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a:extLst>
              <a:ext uri="{FF2B5EF4-FFF2-40B4-BE49-F238E27FC236}">
                <a16:creationId xmlns="" xmlns:a16="http://schemas.microsoft.com/office/drawing/2014/main" id="{0CBEAF5D-8A21-184E-9EAC-4C52E9C479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3428" y="3852235"/>
            <a:ext cx="529634" cy="48249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a:extLst>
              <a:ext uri="{FF2B5EF4-FFF2-40B4-BE49-F238E27FC236}">
                <a16:creationId xmlns="" xmlns:a16="http://schemas.microsoft.com/office/drawing/2014/main" id="{422F1050-7B34-CA4F-8239-1D6097AA79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6006" y="3852235"/>
            <a:ext cx="529634" cy="482492"/>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a:extLst>
              <a:ext uri="{FF2B5EF4-FFF2-40B4-BE49-F238E27FC236}">
                <a16:creationId xmlns="" xmlns:a16="http://schemas.microsoft.com/office/drawing/2014/main" id="{64BF64D8-1240-3945-9CE4-66DF5365C0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62378" y="3902046"/>
            <a:ext cx="529634" cy="482492"/>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a:extLst>
              <a:ext uri="{FF2B5EF4-FFF2-40B4-BE49-F238E27FC236}">
                <a16:creationId xmlns="" xmlns:a16="http://schemas.microsoft.com/office/drawing/2014/main" id="{97EDFA6E-AD66-7C4B-9BB9-482EFD7060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24590" y="3969189"/>
            <a:ext cx="529634" cy="415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479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 xmlns:a16="http://schemas.microsoft.com/office/drawing/2014/main" id="{DC872A72-0E17-1C41-8C8D-6F3C25267F35}"/>
              </a:ext>
            </a:extLst>
          </p:cNvPr>
          <p:cNvSpPr txBox="1"/>
          <p:nvPr/>
        </p:nvSpPr>
        <p:spPr>
          <a:xfrm>
            <a:off x="1898428" y="2546050"/>
            <a:ext cx="8165804" cy="4311950"/>
          </a:xfrm>
          <a:prstGeom prst="rect">
            <a:avLst/>
          </a:prstGeom>
          <a:noFill/>
        </p:spPr>
        <p:txBody>
          <a:bodyPr wrap="square" rtlCol="0">
            <a:spAutoFit/>
          </a:bodyPr>
          <a:lstStyle/>
          <a:p>
            <a:pPr fontAlgn="t"/>
            <a:r>
              <a:rPr lang="en-GB" sz="1200" dirty="0">
                <a:latin typeface="Arial" panose="020B0604020202020204" pitchFamily="34" charset="0"/>
                <a:cs typeface="Arial" panose="020B0604020202020204" pitchFamily="34" charset="0"/>
              </a:rPr>
              <a:t>Fallowfield, Lesley, and V. Jenkins. "Effective communication skills are the key to good cancer care." </a:t>
            </a:r>
            <a:r>
              <a:rPr lang="en-GB" sz="1200" i="1" dirty="0">
                <a:latin typeface="Arial" panose="020B0604020202020204" pitchFamily="34" charset="0"/>
                <a:cs typeface="Arial" panose="020B0604020202020204" pitchFamily="34" charset="0"/>
              </a:rPr>
              <a:t>European Journal of Cancer</a:t>
            </a:r>
            <a:r>
              <a:rPr lang="en-GB" sz="1200" dirty="0">
                <a:latin typeface="Arial" panose="020B0604020202020204" pitchFamily="34" charset="0"/>
                <a:cs typeface="Arial" panose="020B0604020202020204" pitchFamily="34" charset="0"/>
              </a:rPr>
              <a:t> 35.11 (1999): 1592-1597.</a:t>
            </a:r>
          </a:p>
          <a:p>
            <a:pPr fontAlgn="t"/>
            <a:endParaRPr lang="en-GB" sz="1200" b="1" dirty="0">
              <a:latin typeface="Arial" panose="020B0604020202020204" pitchFamily="34" charset="0"/>
              <a:cs typeface="Arial" panose="020B0604020202020204" pitchFamily="34" charset="0"/>
            </a:endParaRPr>
          </a:p>
          <a:p>
            <a:pPr fontAlgn="t"/>
            <a:r>
              <a:rPr lang="en-GB" sz="1200" b="1" dirty="0">
                <a:latin typeface="Arial" panose="020B0604020202020204" pitchFamily="34" charset="0"/>
                <a:cs typeface="Arial" panose="020B0604020202020204" pitchFamily="34" charset="0"/>
              </a:rPr>
              <a:t>Nguyen, N., 2021.</a:t>
            </a:r>
          </a:p>
          <a:p>
            <a:pPr fontAlgn="t"/>
            <a:r>
              <a:rPr lang="en-GB" sz="1200" dirty="0">
                <a:latin typeface="Arial" panose="020B0604020202020204" pitchFamily="34" charset="0"/>
                <a:cs typeface="Arial" panose="020B0604020202020204" pitchFamily="34" charset="0"/>
              </a:rPr>
              <a:t>https://www.theseus.fi/bitstream/handle/10024/499386/Nhi_Nguyen.pdf?sequence=2&amp;isAllowed=y&gt; [Accessed 20 November 2021].</a:t>
            </a:r>
          </a:p>
          <a:p>
            <a:pPr fontAlgn="t"/>
            <a:endParaRPr lang="en-GB" sz="1200" b="1" dirty="0">
              <a:latin typeface="Arial" panose="020B0604020202020204" pitchFamily="34" charset="0"/>
              <a:cs typeface="Arial" panose="020B0604020202020204" pitchFamily="34" charset="0"/>
            </a:endParaRPr>
          </a:p>
          <a:p>
            <a:pPr fontAlgn="t"/>
            <a:r>
              <a:rPr lang="en-GB" sz="1200" b="1" dirty="0">
                <a:solidFill>
                  <a:srgbClr val="000000"/>
                </a:solidFill>
                <a:latin typeface="Arial" panose="020B0604020202020204" pitchFamily="34" charset="0"/>
                <a:cs typeface="Arial" panose="020B0604020202020204" pitchFamily="34" charset="0"/>
              </a:rPr>
              <a:t>Primary Care Unit. 2021. </a:t>
            </a:r>
          </a:p>
          <a:p>
            <a:pPr fontAlgn="t"/>
            <a:r>
              <a:rPr lang="en-GB" sz="1200" dirty="0">
                <a:solidFill>
                  <a:srgbClr val="000000"/>
                </a:solidFill>
                <a:latin typeface="Arial" panose="020B0604020202020204" pitchFamily="34" charset="0"/>
                <a:cs typeface="Arial" panose="020B0604020202020204" pitchFamily="34" charset="0"/>
              </a:rPr>
              <a:t>www.phpc.cam.ac.uk/pcu/work-with-us/communications-and-impact/step-3-finding-the-best-communication-channels/&gt; [Accessed 20 November 2021].</a:t>
            </a:r>
            <a:endParaRPr lang="en-GB" sz="1200" dirty="0">
              <a:latin typeface="Arial" panose="020B0604020202020204" pitchFamily="34" charset="0"/>
              <a:cs typeface="Arial" panose="020B0604020202020204" pitchFamily="34" charset="0"/>
            </a:endParaRPr>
          </a:p>
          <a:p>
            <a:pPr lvl="0">
              <a:spcBef>
                <a:spcPct val="20000"/>
              </a:spcBef>
            </a:pPr>
            <a:endParaRPr lang="en-GB" sz="1200" b="1" dirty="0">
              <a:solidFill>
                <a:srgbClr val="000000"/>
              </a:solidFill>
              <a:latin typeface="Arial" panose="020B0604020202020204" pitchFamily="34" charset="0"/>
              <a:cs typeface="Arial" panose="020B0604020202020204" pitchFamily="34" charset="0"/>
            </a:endParaRPr>
          </a:p>
          <a:p>
            <a:pPr lvl="0">
              <a:spcBef>
                <a:spcPct val="20000"/>
              </a:spcBef>
            </a:pPr>
            <a:r>
              <a:rPr lang="en-GB" sz="1200" b="1" dirty="0">
                <a:solidFill>
                  <a:srgbClr val="000000"/>
                </a:solidFill>
                <a:latin typeface="Arial" panose="020B0604020202020204" pitchFamily="34" charset="0"/>
                <a:cs typeface="Arial" panose="020B0604020202020204" pitchFamily="34" charset="0"/>
              </a:rPr>
              <a:t>The Health Foundation. (2020). </a:t>
            </a:r>
          </a:p>
          <a:p>
            <a:pPr lvl="0">
              <a:spcBef>
                <a:spcPct val="20000"/>
              </a:spcBef>
            </a:pPr>
            <a:r>
              <a:rPr lang="en-GB" sz="1200" i="1" dirty="0">
                <a:solidFill>
                  <a:srgbClr val="000000"/>
                </a:solidFill>
                <a:latin typeface="Arial" panose="020B0604020202020204" pitchFamily="34" charset="0"/>
                <a:cs typeface="Arial" panose="020B0604020202020204" pitchFamily="34" charset="0"/>
              </a:rPr>
              <a:t>Communication Channels: A Guide</a:t>
            </a:r>
            <a:r>
              <a:rPr lang="en-GB" sz="1200" dirty="0">
                <a:solidFill>
                  <a:srgbClr val="000000"/>
                </a:solidFill>
                <a:latin typeface="Arial" panose="020B0604020202020204" pitchFamily="34" charset="0"/>
                <a:cs typeface="Arial" panose="020B0604020202020204" pitchFamily="34" charset="0"/>
              </a:rPr>
              <a:t>. [online] Available at: &lt;https://www.health.org.uk/sites/default/files/Communications-channels.pdf&gt; (Accessed: 19 November 2021).</a:t>
            </a:r>
          </a:p>
          <a:p>
            <a:pPr fontAlgn="t"/>
            <a:endParaRPr lang="en-GB" dirty="0">
              <a:latin typeface="Arial" panose="020B0604020202020204" pitchFamily="34" charset="0"/>
            </a:endParaRPr>
          </a:p>
          <a:p>
            <a:pPr fontAlgn="t"/>
            <a:r>
              <a:rPr lang="en-GB" sz="1200" b="1" dirty="0">
                <a:latin typeface="Arial" panose="020B0604020202020204" pitchFamily="34" charset="0"/>
              </a:rPr>
              <a:t>Wills, K., 2019</a:t>
            </a:r>
          </a:p>
          <a:p>
            <a:pPr fontAlgn="t"/>
            <a:r>
              <a:rPr lang="en-GB" sz="1200" dirty="0">
                <a:latin typeface="Arial" panose="020B0604020202020204" pitchFamily="34" charset="0"/>
              </a:rPr>
              <a:t>https://www.fiverr.com/kaylawills/internal-communication-channels-and-reports&gt; [Accessed 20 November 2021</a:t>
            </a:r>
            <a:r>
              <a:rPr lang="en-GB" dirty="0">
                <a:latin typeface="Arial" panose="020B0604020202020204" pitchFamily="34" charset="0"/>
              </a:rPr>
              <a:t>].</a:t>
            </a:r>
          </a:p>
          <a:p>
            <a:pPr fontAlgn="t"/>
            <a:r>
              <a:rPr lang="en-GB" sz="1100" b="1" dirty="0" err="1">
                <a:latin typeface="Arial" panose="020B0604020202020204" pitchFamily="34" charset="0"/>
              </a:rPr>
              <a:t>Lasswell</a:t>
            </a:r>
            <a:r>
              <a:rPr lang="en-GB" sz="1100" b="1" dirty="0">
                <a:latin typeface="Arial" panose="020B0604020202020204" pitchFamily="34" charset="0"/>
              </a:rPr>
              <a:t>, </a:t>
            </a:r>
            <a:r>
              <a:rPr lang="en-GB" sz="1100" b="1" dirty="0" smtClean="0">
                <a:latin typeface="Arial" panose="020B0604020202020204" pitchFamily="34" charset="0"/>
              </a:rPr>
              <a:t>H. </a:t>
            </a:r>
            <a:r>
              <a:rPr lang="en-GB" sz="1100" b="1" dirty="0">
                <a:latin typeface="Arial" panose="020B0604020202020204" pitchFamily="34" charset="0"/>
              </a:rPr>
              <a:t>(1948</a:t>
            </a:r>
            <a:r>
              <a:rPr lang="en-GB" sz="1100" b="1" dirty="0" smtClean="0">
                <a:latin typeface="Arial" panose="020B0604020202020204" pitchFamily="34" charset="0"/>
              </a:rPr>
              <a:t>). </a:t>
            </a:r>
          </a:p>
          <a:p>
            <a:pPr fontAlgn="t"/>
            <a:r>
              <a:rPr lang="en-GB" sz="1100" dirty="0" smtClean="0">
                <a:latin typeface="Arial" panose="020B0604020202020204" pitchFamily="34" charset="0"/>
              </a:rPr>
              <a:t>"</a:t>
            </a:r>
            <a:r>
              <a:rPr lang="en-GB" sz="1100" dirty="0">
                <a:latin typeface="Arial" panose="020B0604020202020204" pitchFamily="34" charset="0"/>
              </a:rPr>
              <a:t>The Structure and Function of Communication in Society." In Lyman Bryson (ed.), The Communication of Ideas. Harper and Row</a:t>
            </a:r>
          </a:p>
          <a:p>
            <a:pPr fontAlgn="t"/>
            <a:endParaRPr lang="en-GB" dirty="0">
              <a:latin typeface="Arial" panose="020B0604020202020204" pitchFamily="34" charset="0"/>
            </a:endParaRPr>
          </a:p>
        </p:txBody>
      </p:sp>
      <p:sp>
        <p:nvSpPr>
          <p:cNvPr id="2" name="TextBox 1"/>
          <p:cNvSpPr txBox="1"/>
          <p:nvPr/>
        </p:nvSpPr>
        <p:spPr>
          <a:xfrm>
            <a:off x="2074460" y="1037230"/>
            <a:ext cx="7233313" cy="523220"/>
          </a:xfrm>
          <a:prstGeom prst="rect">
            <a:avLst/>
          </a:prstGeom>
          <a:noFill/>
        </p:spPr>
        <p:txBody>
          <a:bodyPr wrap="square" rtlCol="0">
            <a:spAutoFit/>
          </a:bodyPr>
          <a:lstStyle/>
          <a:p>
            <a:r>
              <a:rPr lang="en-GB" sz="2800" dirty="0">
                <a:solidFill>
                  <a:schemeClr val="bg2">
                    <a:lumMod val="90000"/>
                  </a:schemeClr>
                </a:solidFill>
                <a:latin typeface="Arial Black" panose="020B0A04020102020204" pitchFamily="34" charset="0"/>
              </a:rPr>
              <a:t>REFERENCES/BIBLIOGRAPHY</a:t>
            </a:r>
          </a:p>
        </p:txBody>
      </p:sp>
    </p:spTree>
    <p:extLst>
      <p:ext uri="{BB962C8B-B14F-4D97-AF65-F5344CB8AC3E}">
        <p14:creationId xmlns:p14="http://schemas.microsoft.com/office/powerpoint/2010/main" val="25928920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Arial Black" panose="020B0A04020102020204" pitchFamily="34" charset="0"/>
              </a:rPr>
              <a:t>CONCLUSION</a:t>
            </a:r>
            <a:endParaRPr lang="en-GB" b="1" dirty="0">
              <a:latin typeface="Arial Black" panose="020B0A04020102020204" pitchFamily="34" charset="0"/>
            </a:endParaRPr>
          </a:p>
        </p:txBody>
      </p:sp>
      <p:sp>
        <p:nvSpPr>
          <p:cNvPr id="3" name="TextBox 2"/>
          <p:cNvSpPr txBox="1"/>
          <p:nvPr/>
        </p:nvSpPr>
        <p:spPr>
          <a:xfrm>
            <a:off x="930443" y="2550695"/>
            <a:ext cx="10122568" cy="3416320"/>
          </a:xfrm>
          <a:prstGeom prst="rect">
            <a:avLst/>
          </a:prstGeom>
          <a:noFill/>
        </p:spPr>
        <p:txBody>
          <a:bodyPr wrap="square" rtlCol="0">
            <a:spAutoFit/>
          </a:bodyPr>
          <a:lstStyle/>
          <a:p>
            <a:pPr algn="just"/>
            <a:r>
              <a:rPr lang="en-GB" dirty="0" smtClean="0"/>
              <a:t>We can conclude that communication can be interrupted by the interference of many communication barriers that can be attributed to the sender or receiver.  In order to communicate effectively it is important we understand and familiarise ourselves with communication barriers. </a:t>
            </a:r>
          </a:p>
          <a:p>
            <a:pPr algn="just"/>
            <a:endParaRPr lang="en-GB" dirty="0"/>
          </a:p>
          <a:p>
            <a:pPr algn="just"/>
            <a:r>
              <a:rPr lang="en-GB" dirty="0" smtClean="0"/>
              <a:t>It is essential to choose the right communication channel when communicating as this can keep good flow of the communication, however if this is not done then issues may arise causing delay in communication.</a:t>
            </a:r>
          </a:p>
          <a:p>
            <a:pPr algn="just"/>
            <a:endParaRPr lang="en-GB" dirty="0"/>
          </a:p>
          <a:p>
            <a:pPr algn="just"/>
            <a:r>
              <a:rPr lang="en-GB" dirty="0" smtClean="0"/>
              <a:t>As we all know communication is key in our every day lives, so to study the process of communication increases knowledge and behaviour to an appropriate manner which will be effective for the specific context/ time of communication. </a:t>
            </a:r>
          </a:p>
        </p:txBody>
      </p:sp>
    </p:spTree>
    <p:extLst>
      <p:ext uri="{BB962C8B-B14F-4D97-AF65-F5344CB8AC3E}">
        <p14:creationId xmlns:p14="http://schemas.microsoft.com/office/powerpoint/2010/main" val="24127419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2803692560"/>
              </p:ext>
            </p:extLst>
          </p:nvPr>
        </p:nvGraphicFramePr>
        <p:xfrm>
          <a:off x="978279" y="279780"/>
          <a:ext cx="9109631" cy="6151038"/>
        </p:xfrm>
        <a:graphic>
          <a:graphicData uri="http://schemas.openxmlformats.org/drawingml/2006/table">
            <a:tbl>
              <a:tblPr firstRow="1" bandRow="1"/>
              <a:tblGrid>
                <a:gridCol w="3285652">
                  <a:extLst>
                    <a:ext uri="{9D8B030D-6E8A-4147-A177-3AD203B41FA5}">
                      <a16:colId xmlns="" xmlns:a16="http://schemas.microsoft.com/office/drawing/2014/main" val="20000"/>
                    </a:ext>
                  </a:extLst>
                </a:gridCol>
                <a:gridCol w="5823979">
                  <a:extLst>
                    <a:ext uri="{9D8B030D-6E8A-4147-A177-3AD203B41FA5}">
                      <a16:colId xmlns="" xmlns:a16="http://schemas.microsoft.com/office/drawing/2014/main" val="20001"/>
                    </a:ext>
                  </a:extLst>
                </a:gridCol>
              </a:tblGrid>
              <a:tr h="486301">
                <a:tc>
                  <a:txBody>
                    <a:bodyPr/>
                    <a:lstStyle>
                      <a:lvl1pPr marL="0" algn="l" defTabSz="457200" rtl="0" eaLnBrk="1" latinLnBrk="0" hangingPunct="1">
                        <a:defRPr sz="1800" b="1" kern="1200">
                          <a:solidFill>
                            <a:schemeClr val="lt1"/>
                          </a:solidFill>
                          <a:latin typeface="Calibri" panose="020F0502020204030204"/>
                          <a:ea typeface=""/>
                          <a:cs typeface=""/>
                        </a:defRPr>
                      </a:lvl1pPr>
                      <a:lvl2pPr marL="457200" algn="l" defTabSz="457200" rtl="0" eaLnBrk="1" latinLnBrk="0" hangingPunct="1">
                        <a:defRPr sz="1800" b="1" kern="1200">
                          <a:solidFill>
                            <a:schemeClr val="lt1"/>
                          </a:solidFill>
                          <a:latin typeface="Calibri" panose="020F0502020204030204"/>
                          <a:ea typeface=""/>
                          <a:cs typeface=""/>
                        </a:defRPr>
                      </a:lvl2pPr>
                      <a:lvl3pPr marL="914400" algn="l" defTabSz="457200" rtl="0" eaLnBrk="1" latinLnBrk="0" hangingPunct="1">
                        <a:defRPr sz="1800" b="1" kern="1200">
                          <a:solidFill>
                            <a:schemeClr val="lt1"/>
                          </a:solidFill>
                          <a:latin typeface="Calibri" panose="020F0502020204030204"/>
                          <a:ea typeface=""/>
                          <a:cs typeface=""/>
                        </a:defRPr>
                      </a:lvl3pPr>
                      <a:lvl4pPr marL="1371600" algn="l" defTabSz="457200" rtl="0" eaLnBrk="1" latinLnBrk="0" hangingPunct="1">
                        <a:defRPr sz="1800" b="1" kern="1200">
                          <a:solidFill>
                            <a:schemeClr val="lt1"/>
                          </a:solidFill>
                          <a:latin typeface="Calibri" panose="020F0502020204030204"/>
                          <a:ea typeface=""/>
                          <a:cs typeface=""/>
                        </a:defRPr>
                      </a:lvl4pPr>
                      <a:lvl5pPr marL="1828800" algn="l" defTabSz="457200" rtl="0" eaLnBrk="1" latinLnBrk="0" hangingPunct="1">
                        <a:defRPr sz="1800" b="1" kern="1200">
                          <a:solidFill>
                            <a:schemeClr val="lt1"/>
                          </a:solidFill>
                          <a:latin typeface="Calibri" panose="020F0502020204030204"/>
                          <a:ea typeface=""/>
                          <a:cs typeface=""/>
                        </a:defRPr>
                      </a:lvl5pPr>
                      <a:lvl6pPr marL="2286000" algn="l" defTabSz="457200" rtl="0" eaLnBrk="1" latinLnBrk="0" hangingPunct="1">
                        <a:defRPr sz="1800" b="1" kern="1200">
                          <a:solidFill>
                            <a:schemeClr val="lt1"/>
                          </a:solidFill>
                          <a:latin typeface="Calibri" panose="020F0502020204030204"/>
                          <a:ea typeface=""/>
                          <a:cs typeface=""/>
                        </a:defRPr>
                      </a:lvl6pPr>
                      <a:lvl7pPr marL="2743200" algn="l" defTabSz="457200" rtl="0" eaLnBrk="1" latinLnBrk="0" hangingPunct="1">
                        <a:defRPr sz="1800" b="1" kern="1200">
                          <a:solidFill>
                            <a:schemeClr val="lt1"/>
                          </a:solidFill>
                          <a:latin typeface="Calibri" panose="020F0502020204030204"/>
                          <a:ea typeface=""/>
                          <a:cs typeface=""/>
                        </a:defRPr>
                      </a:lvl7pPr>
                      <a:lvl8pPr marL="3200400" algn="l" defTabSz="457200" rtl="0" eaLnBrk="1" latinLnBrk="0" hangingPunct="1">
                        <a:defRPr sz="1800" b="1" kern="1200">
                          <a:solidFill>
                            <a:schemeClr val="lt1"/>
                          </a:solidFill>
                          <a:latin typeface="Calibri" panose="020F0502020204030204"/>
                          <a:ea typeface=""/>
                          <a:cs typeface=""/>
                        </a:defRPr>
                      </a:lvl8pPr>
                      <a:lvl9pPr marL="3657600" algn="l" defTabSz="457200" rtl="0" eaLnBrk="1" latinLnBrk="0" hangingPunct="1">
                        <a:defRPr sz="1800" b="1" kern="1200">
                          <a:solidFill>
                            <a:schemeClr val="lt1"/>
                          </a:solidFill>
                          <a:latin typeface="Calibri" panose="020F0502020204030204"/>
                          <a:ea typeface=""/>
                          <a:cs typeface=""/>
                        </a:defRPr>
                      </a:lvl9pPr>
                    </a:lstStyle>
                    <a:p>
                      <a:pPr algn="ctr"/>
                      <a:r>
                        <a:rPr lang="en-GB" sz="2400" dirty="0"/>
                        <a:t>Teamwork Evaluation </a:t>
                      </a:r>
                    </a:p>
                  </a:txBody>
                  <a:tcPr marL="68580" marR="68580">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457200" rtl="0" eaLnBrk="1" latinLnBrk="0" hangingPunct="1">
                        <a:defRPr sz="1800" b="1" kern="1200">
                          <a:solidFill>
                            <a:schemeClr val="lt1"/>
                          </a:solidFill>
                          <a:latin typeface="Calibri" panose="020F0502020204030204"/>
                          <a:ea typeface=""/>
                          <a:cs typeface=""/>
                        </a:defRPr>
                      </a:lvl1pPr>
                      <a:lvl2pPr marL="457200" algn="l" defTabSz="457200" rtl="0" eaLnBrk="1" latinLnBrk="0" hangingPunct="1">
                        <a:defRPr sz="1800" b="1" kern="1200">
                          <a:solidFill>
                            <a:schemeClr val="lt1"/>
                          </a:solidFill>
                          <a:latin typeface="Calibri" panose="020F0502020204030204"/>
                          <a:ea typeface=""/>
                          <a:cs typeface=""/>
                        </a:defRPr>
                      </a:lvl2pPr>
                      <a:lvl3pPr marL="914400" algn="l" defTabSz="457200" rtl="0" eaLnBrk="1" latinLnBrk="0" hangingPunct="1">
                        <a:defRPr sz="1800" b="1" kern="1200">
                          <a:solidFill>
                            <a:schemeClr val="lt1"/>
                          </a:solidFill>
                          <a:latin typeface="Calibri" panose="020F0502020204030204"/>
                          <a:ea typeface=""/>
                          <a:cs typeface=""/>
                        </a:defRPr>
                      </a:lvl3pPr>
                      <a:lvl4pPr marL="1371600" algn="l" defTabSz="457200" rtl="0" eaLnBrk="1" latinLnBrk="0" hangingPunct="1">
                        <a:defRPr sz="1800" b="1" kern="1200">
                          <a:solidFill>
                            <a:schemeClr val="lt1"/>
                          </a:solidFill>
                          <a:latin typeface="Calibri" panose="020F0502020204030204"/>
                          <a:ea typeface=""/>
                          <a:cs typeface=""/>
                        </a:defRPr>
                      </a:lvl4pPr>
                      <a:lvl5pPr marL="1828800" algn="l" defTabSz="457200" rtl="0" eaLnBrk="1" latinLnBrk="0" hangingPunct="1">
                        <a:defRPr sz="1800" b="1" kern="1200">
                          <a:solidFill>
                            <a:schemeClr val="lt1"/>
                          </a:solidFill>
                          <a:latin typeface="Calibri" panose="020F0502020204030204"/>
                          <a:ea typeface=""/>
                          <a:cs typeface=""/>
                        </a:defRPr>
                      </a:lvl5pPr>
                      <a:lvl6pPr marL="2286000" algn="l" defTabSz="457200" rtl="0" eaLnBrk="1" latinLnBrk="0" hangingPunct="1">
                        <a:defRPr sz="1800" b="1" kern="1200">
                          <a:solidFill>
                            <a:schemeClr val="lt1"/>
                          </a:solidFill>
                          <a:latin typeface="Calibri" panose="020F0502020204030204"/>
                          <a:ea typeface=""/>
                          <a:cs typeface=""/>
                        </a:defRPr>
                      </a:lvl6pPr>
                      <a:lvl7pPr marL="2743200" algn="l" defTabSz="457200" rtl="0" eaLnBrk="1" latinLnBrk="0" hangingPunct="1">
                        <a:defRPr sz="1800" b="1" kern="1200">
                          <a:solidFill>
                            <a:schemeClr val="lt1"/>
                          </a:solidFill>
                          <a:latin typeface="Calibri" panose="020F0502020204030204"/>
                          <a:ea typeface=""/>
                          <a:cs typeface=""/>
                        </a:defRPr>
                      </a:lvl7pPr>
                      <a:lvl8pPr marL="3200400" algn="l" defTabSz="457200" rtl="0" eaLnBrk="1" latinLnBrk="0" hangingPunct="1">
                        <a:defRPr sz="1800" b="1" kern="1200">
                          <a:solidFill>
                            <a:schemeClr val="lt1"/>
                          </a:solidFill>
                          <a:latin typeface="Calibri" panose="020F0502020204030204"/>
                          <a:ea typeface=""/>
                          <a:cs typeface=""/>
                        </a:defRPr>
                      </a:lvl8pPr>
                      <a:lvl9pPr marL="3657600" algn="l" defTabSz="457200" rtl="0" eaLnBrk="1" latinLnBrk="0" hangingPunct="1">
                        <a:defRPr sz="1800" b="1" kern="1200">
                          <a:solidFill>
                            <a:schemeClr val="lt1"/>
                          </a:solidFill>
                          <a:latin typeface="Calibri" panose="020F0502020204030204"/>
                          <a:ea typeface=""/>
                          <a:cs typeface=""/>
                        </a:defRPr>
                      </a:lvl9pPr>
                    </a:lstStyle>
                    <a:p>
                      <a:pPr algn="ctr"/>
                      <a:r>
                        <a:rPr lang="en-GB" sz="2400" dirty="0"/>
                        <a:t>Team responses. </a:t>
                      </a:r>
                    </a:p>
                  </a:txBody>
                  <a:tcPr marL="68580" marR="68580">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 xmlns:a16="http://schemas.microsoft.com/office/drawing/2014/main" val="10000"/>
                  </a:ext>
                </a:extLst>
              </a:tr>
              <a:tr h="531777">
                <a:tc>
                  <a:txBody>
                    <a:bodyPr/>
                    <a:lstStyle>
                      <a:lvl1pPr marL="0" algn="l" defTabSz="457200" rtl="0" eaLnBrk="1" latinLnBrk="0" hangingPunct="1">
                        <a:defRPr sz="1800" kern="1200">
                          <a:solidFill>
                            <a:schemeClr val="dk1"/>
                          </a:solidFill>
                          <a:latin typeface="Calibri" panose="020F0502020204030204"/>
                          <a:ea typeface=""/>
                          <a:cs typeface=""/>
                        </a:defRPr>
                      </a:lvl1pPr>
                      <a:lvl2pPr marL="457200" algn="l" defTabSz="457200" rtl="0" eaLnBrk="1" latinLnBrk="0" hangingPunct="1">
                        <a:defRPr sz="1800" kern="1200">
                          <a:solidFill>
                            <a:schemeClr val="dk1"/>
                          </a:solidFill>
                          <a:latin typeface="Calibri" panose="020F0502020204030204"/>
                          <a:ea typeface=""/>
                          <a:cs typeface=""/>
                        </a:defRPr>
                      </a:lvl2pPr>
                      <a:lvl3pPr marL="914400" algn="l" defTabSz="457200" rtl="0" eaLnBrk="1" latinLnBrk="0" hangingPunct="1">
                        <a:defRPr sz="1800" kern="1200">
                          <a:solidFill>
                            <a:schemeClr val="dk1"/>
                          </a:solidFill>
                          <a:latin typeface="Calibri" panose="020F0502020204030204"/>
                          <a:ea typeface=""/>
                          <a:cs typeface=""/>
                        </a:defRPr>
                      </a:lvl3pPr>
                      <a:lvl4pPr marL="1371600" algn="l" defTabSz="457200" rtl="0" eaLnBrk="1" latinLnBrk="0" hangingPunct="1">
                        <a:defRPr sz="1800" kern="1200">
                          <a:solidFill>
                            <a:schemeClr val="dk1"/>
                          </a:solidFill>
                          <a:latin typeface="Calibri" panose="020F0502020204030204"/>
                          <a:ea typeface=""/>
                          <a:cs typeface=""/>
                        </a:defRPr>
                      </a:lvl4pPr>
                      <a:lvl5pPr marL="1828800" algn="l" defTabSz="457200" rtl="0" eaLnBrk="1" latinLnBrk="0" hangingPunct="1">
                        <a:defRPr sz="1800" kern="1200">
                          <a:solidFill>
                            <a:schemeClr val="dk1"/>
                          </a:solidFill>
                          <a:latin typeface="Calibri" panose="020F0502020204030204"/>
                          <a:ea typeface=""/>
                          <a:cs typeface=""/>
                        </a:defRPr>
                      </a:lvl5pPr>
                      <a:lvl6pPr marL="2286000" algn="l" defTabSz="457200" rtl="0" eaLnBrk="1" latinLnBrk="0" hangingPunct="1">
                        <a:defRPr sz="1800" kern="1200">
                          <a:solidFill>
                            <a:schemeClr val="dk1"/>
                          </a:solidFill>
                          <a:latin typeface="Calibri" panose="020F0502020204030204"/>
                          <a:ea typeface=""/>
                          <a:cs typeface=""/>
                        </a:defRPr>
                      </a:lvl6pPr>
                      <a:lvl7pPr marL="2743200" algn="l" defTabSz="457200" rtl="0" eaLnBrk="1" latinLnBrk="0" hangingPunct="1">
                        <a:defRPr sz="1800" kern="1200">
                          <a:solidFill>
                            <a:schemeClr val="dk1"/>
                          </a:solidFill>
                          <a:latin typeface="Calibri" panose="020F0502020204030204"/>
                          <a:ea typeface=""/>
                          <a:cs typeface=""/>
                        </a:defRPr>
                      </a:lvl7pPr>
                      <a:lvl8pPr marL="3200400" algn="l" defTabSz="457200" rtl="0" eaLnBrk="1" latinLnBrk="0" hangingPunct="1">
                        <a:defRPr sz="1800" kern="1200">
                          <a:solidFill>
                            <a:schemeClr val="dk1"/>
                          </a:solidFill>
                          <a:latin typeface="Calibri" panose="020F0502020204030204"/>
                          <a:ea typeface=""/>
                          <a:cs typeface=""/>
                        </a:defRPr>
                      </a:lvl8pPr>
                      <a:lvl9pPr marL="3657600" algn="l" defTabSz="457200" rtl="0" eaLnBrk="1" latinLnBrk="0" hangingPunct="1">
                        <a:defRPr sz="1800" kern="1200">
                          <a:solidFill>
                            <a:schemeClr val="dk1"/>
                          </a:solidFill>
                          <a:latin typeface="Calibri" panose="020F0502020204030204"/>
                          <a:ea typeface=""/>
                          <a:cs typeface=""/>
                        </a:defRPr>
                      </a:lvl9pPr>
                    </a:lstStyle>
                    <a:p>
                      <a:r>
                        <a:rPr lang="en-GB" dirty="0"/>
                        <a:t>Who was in your team? </a:t>
                      </a:r>
                    </a:p>
                  </a:txBody>
                  <a:tcPr marL="68580" marR="68580">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457200" rtl="0" eaLnBrk="1" latinLnBrk="0" hangingPunct="1">
                        <a:defRPr sz="1800" kern="1200">
                          <a:solidFill>
                            <a:schemeClr val="dk1"/>
                          </a:solidFill>
                          <a:latin typeface="Calibri" panose="020F0502020204030204"/>
                          <a:ea typeface=""/>
                          <a:cs typeface=""/>
                        </a:defRPr>
                      </a:lvl1pPr>
                      <a:lvl2pPr marL="457200" algn="l" defTabSz="457200" rtl="0" eaLnBrk="1" latinLnBrk="0" hangingPunct="1">
                        <a:defRPr sz="1800" kern="1200">
                          <a:solidFill>
                            <a:schemeClr val="dk1"/>
                          </a:solidFill>
                          <a:latin typeface="Calibri" panose="020F0502020204030204"/>
                          <a:ea typeface=""/>
                          <a:cs typeface=""/>
                        </a:defRPr>
                      </a:lvl2pPr>
                      <a:lvl3pPr marL="914400" algn="l" defTabSz="457200" rtl="0" eaLnBrk="1" latinLnBrk="0" hangingPunct="1">
                        <a:defRPr sz="1800" kern="1200">
                          <a:solidFill>
                            <a:schemeClr val="dk1"/>
                          </a:solidFill>
                          <a:latin typeface="Calibri" panose="020F0502020204030204"/>
                          <a:ea typeface=""/>
                          <a:cs typeface=""/>
                        </a:defRPr>
                      </a:lvl3pPr>
                      <a:lvl4pPr marL="1371600" algn="l" defTabSz="457200" rtl="0" eaLnBrk="1" latinLnBrk="0" hangingPunct="1">
                        <a:defRPr sz="1800" kern="1200">
                          <a:solidFill>
                            <a:schemeClr val="dk1"/>
                          </a:solidFill>
                          <a:latin typeface="Calibri" panose="020F0502020204030204"/>
                          <a:ea typeface=""/>
                          <a:cs typeface=""/>
                        </a:defRPr>
                      </a:lvl4pPr>
                      <a:lvl5pPr marL="1828800" algn="l" defTabSz="457200" rtl="0" eaLnBrk="1" latinLnBrk="0" hangingPunct="1">
                        <a:defRPr sz="1800" kern="1200">
                          <a:solidFill>
                            <a:schemeClr val="dk1"/>
                          </a:solidFill>
                          <a:latin typeface="Calibri" panose="020F0502020204030204"/>
                          <a:ea typeface=""/>
                          <a:cs typeface=""/>
                        </a:defRPr>
                      </a:lvl5pPr>
                      <a:lvl6pPr marL="2286000" algn="l" defTabSz="457200" rtl="0" eaLnBrk="1" latinLnBrk="0" hangingPunct="1">
                        <a:defRPr sz="1800" kern="1200">
                          <a:solidFill>
                            <a:schemeClr val="dk1"/>
                          </a:solidFill>
                          <a:latin typeface="Calibri" panose="020F0502020204030204"/>
                          <a:ea typeface=""/>
                          <a:cs typeface=""/>
                        </a:defRPr>
                      </a:lvl6pPr>
                      <a:lvl7pPr marL="2743200" algn="l" defTabSz="457200" rtl="0" eaLnBrk="1" latinLnBrk="0" hangingPunct="1">
                        <a:defRPr sz="1800" kern="1200">
                          <a:solidFill>
                            <a:schemeClr val="dk1"/>
                          </a:solidFill>
                          <a:latin typeface="Calibri" panose="020F0502020204030204"/>
                          <a:ea typeface=""/>
                          <a:cs typeface=""/>
                        </a:defRPr>
                      </a:lvl7pPr>
                      <a:lvl8pPr marL="3200400" algn="l" defTabSz="457200" rtl="0" eaLnBrk="1" latinLnBrk="0" hangingPunct="1">
                        <a:defRPr sz="1800" kern="1200">
                          <a:solidFill>
                            <a:schemeClr val="dk1"/>
                          </a:solidFill>
                          <a:latin typeface="Calibri" panose="020F0502020204030204"/>
                          <a:ea typeface=""/>
                          <a:cs typeface=""/>
                        </a:defRPr>
                      </a:lvl8pPr>
                      <a:lvl9pPr marL="3657600" algn="l" defTabSz="457200" rtl="0" eaLnBrk="1" latinLnBrk="0" hangingPunct="1">
                        <a:defRPr sz="1800" kern="1200">
                          <a:solidFill>
                            <a:schemeClr val="dk1"/>
                          </a:solidFill>
                          <a:latin typeface="Calibri" panose="020F0502020204030204"/>
                          <a:ea typeface=""/>
                          <a:cs typeface=""/>
                        </a:defRPr>
                      </a:lvl9pPr>
                    </a:lstStyle>
                    <a:p>
                      <a:pPr algn="just">
                        <a:lnSpc>
                          <a:spcPct val="150000"/>
                        </a:lnSpc>
                      </a:pPr>
                      <a:r>
                        <a:rPr lang="en-GB" sz="1400" dirty="0">
                          <a:latin typeface="Arial" panose="020B0604020202020204" pitchFamily="34" charset="0"/>
                          <a:cs typeface="Arial" panose="020B0604020202020204" pitchFamily="34" charset="0"/>
                        </a:rPr>
                        <a:t>Selina </a:t>
                      </a:r>
                      <a:r>
                        <a:rPr lang="en-GB" sz="1400" dirty="0" err="1">
                          <a:latin typeface="Arial" panose="020B0604020202020204" pitchFamily="34" charset="0"/>
                          <a:cs typeface="Arial" panose="020B0604020202020204" pitchFamily="34" charset="0"/>
                        </a:rPr>
                        <a:t>Shafiq</a:t>
                      </a:r>
                      <a:r>
                        <a:rPr lang="en-GB" sz="1400" dirty="0">
                          <a:latin typeface="Arial" panose="020B0604020202020204" pitchFamily="34" charset="0"/>
                          <a:cs typeface="Arial" panose="020B0604020202020204" pitchFamily="34" charset="0"/>
                        </a:rPr>
                        <a:t>,</a:t>
                      </a:r>
                      <a:r>
                        <a:rPr lang="en-GB" sz="1400" baseline="0" dirty="0">
                          <a:latin typeface="Arial" panose="020B0604020202020204" pitchFamily="34" charset="0"/>
                          <a:cs typeface="Arial" panose="020B0604020202020204" pitchFamily="34" charset="0"/>
                        </a:rPr>
                        <a:t> Miller </a:t>
                      </a:r>
                      <a:r>
                        <a:rPr lang="en-GB" sz="1400" baseline="0" dirty="0" err="1">
                          <a:latin typeface="Arial" panose="020B0604020202020204" pitchFamily="34" charset="0"/>
                          <a:cs typeface="Arial" panose="020B0604020202020204" pitchFamily="34" charset="0"/>
                        </a:rPr>
                        <a:t>Avelino</a:t>
                      </a:r>
                      <a:r>
                        <a:rPr lang="en-GB" sz="1400" baseline="0" dirty="0">
                          <a:latin typeface="Arial" panose="020B0604020202020204" pitchFamily="34" charset="0"/>
                          <a:cs typeface="Arial" panose="020B0604020202020204" pitchFamily="34" charset="0"/>
                        </a:rPr>
                        <a:t>, Natalie Tully </a:t>
                      </a:r>
                      <a:endParaRPr lang="en-GB" sz="1400" dirty="0">
                        <a:latin typeface="Arial" panose="020B0604020202020204" pitchFamily="34" charset="0"/>
                        <a:cs typeface="Arial" panose="020B0604020202020204" pitchFamily="34" charset="0"/>
                      </a:endParaRPr>
                    </a:p>
                  </a:txBody>
                  <a:tcPr marL="68580" marR="68580">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 xmlns:a16="http://schemas.microsoft.com/office/drawing/2014/main" val="10001"/>
                  </a:ext>
                </a:extLst>
              </a:tr>
              <a:tr h="826066">
                <a:tc>
                  <a:txBody>
                    <a:bodyPr/>
                    <a:lstStyle>
                      <a:lvl1pPr marL="0" algn="l" defTabSz="457200" rtl="0" eaLnBrk="1" latinLnBrk="0" hangingPunct="1">
                        <a:defRPr sz="1800" kern="1200">
                          <a:solidFill>
                            <a:schemeClr val="dk1"/>
                          </a:solidFill>
                          <a:latin typeface="Calibri" panose="020F0502020204030204"/>
                          <a:ea typeface=""/>
                          <a:cs typeface=""/>
                        </a:defRPr>
                      </a:lvl1pPr>
                      <a:lvl2pPr marL="457200" algn="l" defTabSz="457200" rtl="0" eaLnBrk="1" latinLnBrk="0" hangingPunct="1">
                        <a:defRPr sz="1800" kern="1200">
                          <a:solidFill>
                            <a:schemeClr val="dk1"/>
                          </a:solidFill>
                          <a:latin typeface="Calibri" panose="020F0502020204030204"/>
                          <a:ea typeface=""/>
                          <a:cs typeface=""/>
                        </a:defRPr>
                      </a:lvl2pPr>
                      <a:lvl3pPr marL="914400" algn="l" defTabSz="457200" rtl="0" eaLnBrk="1" latinLnBrk="0" hangingPunct="1">
                        <a:defRPr sz="1800" kern="1200">
                          <a:solidFill>
                            <a:schemeClr val="dk1"/>
                          </a:solidFill>
                          <a:latin typeface="Calibri" panose="020F0502020204030204"/>
                          <a:ea typeface=""/>
                          <a:cs typeface=""/>
                        </a:defRPr>
                      </a:lvl3pPr>
                      <a:lvl4pPr marL="1371600" algn="l" defTabSz="457200" rtl="0" eaLnBrk="1" latinLnBrk="0" hangingPunct="1">
                        <a:defRPr sz="1800" kern="1200">
                          <a:solidFill>
                            <a:schemeClr val="dk1"/>
                          </a:solidFill>
                          <a:latin typeface="Calibri" panose="020F0502020204030204"/>
                          <a:ea typeface=""/>
                          <a:cs typeface=""/>
                        </a:defRPr>
                      </a:lvl4pPr>
                      <a:lvl5pPr marL="1828800" algn="l" defTabSz="457200" rtl="0" eaLnBrk="1" latinLnBrk="0" hangingPunct="1">
                        <a:defRPr sz="1800" kern="1200">
                          <a:solidFill>
                            <a:schemeClr val="dk1"/>
                          </a:solidFill>
                          <a:latin typeface="Calibri" panose="020F0502020204030204"/>
                          <a:ea typeface=""/>
                          <a:cs typeface=""/>
                        </a:defRPr>
                      </a:lvl5pPr>
                      <a:lvl6pPr marL="2286000" algn="l" defTabSz="457200" rtl="0" eaLnBrk="1" latinLnBrk="0" hangingPunct="1">
                        <a:defRPr sz="1800" kern="1200">
                          <a:solidFill>
                            <a:schemeClr val="dk1"/>
                          </a:solidFill>
                          <a:latin typeface="Calibri" panose="020F0502020204030204"/>
                          <a:ea typeface=""/>
                          <a:cs typeface=""/>
                        </a:defRPr>
                      </a:lvl6pPr>
                      <a:lvl7pPr marL="2743200" algn="l" defTabSz="457200" rtl="0" eaLnBrk="1" latinLnBrk="0" hangingPunct="1">
                        <a:defRPr sz="1800" kern="1200">
                          <a:solidFill>
                            <a:schemeClr val="dk1"/>
                          </a:solidFill>
                          <a:latin typeface="Calibri" panose="020F0502020204030204"/>
                          <a:ea typeface=""/>
                          <a:cs typeface=""/>
                        </a:defRPr>
                      </a:lvl7pPr>
                      <a:lvl8pPr marL="3200400" algn="l" defTabSz="457200" rtl="0" eaLnBrk="1" latinLnBrk="0" hangingPunct="1">
                        <a:defRPr sz="1800" kern="1200">
                          <a:solidFill>
                            <a:schemeClr val="dk1"/>
                          </a:solidFill>
                          <a:latin typeface="Calibri" panose="020F0502020204030204"/>
                          <a:ea typeface=""/>
                          <a:cs typeface=""/>
                        </a:defRPr>
                      </a:lvl8pPr>
                      <a:lvl9pPr marL="3657600" algn="l" defTabSz="457200" rtl="0" eaLnBrk="1" latinLnBrk="0" hangingPunct="1">
                        <a:defRPr sz="1800" kern="1200">
                          <a:solidFill>
                            <a:schemeClr val="dk1"/>
                          </a:solidFill>
                          <a:latin typeface="Calibri" panose="020F0502020204030204"/>
                          <a:ea typeface=""/>
                          <a:cs typeface=""/>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marL="68580" marR="6858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457200" rtl="0" eaLnBrk="1" latinLnBrk="0" hangingPunct="1">
                        <a:defRPr sz="1800" kern="1200">
                          <a:solidFill>
                            <a:schemeClr val="dk1"/>
                          </a:solidFill>
                          <a:latin typeface="Calibri" panose="020F0502020204030204"/>
                          <a:ea typeface=""/>
                          <a:cs typeface=""/>
                        </a:defRPr>
                      </a:lvl1pPr>
                      <a:lvl2pPr marL="457200" algn="l" defTabSz="457200" rtl="0" eaLnBrk="1" latinLnBrk="0" hangingPunct="1">
                        <a:defRPr sz="1800" kern="1200">
                          <a:solidFill>
                            <a:schemeClr val="dk1"/>
                          </a:solidFill>
                          <a:latin typeface="Calibri" panose="020F0502020204030204"/>
                          <a:ea typeface=""/>
                          <a:cs typeface=""/>
                        </a:defRPr>
                      </a:lvl2pPr>
                      <a:lvl3pPr marL="914400" algn="l" defTabSz="457200" rtl="0" eaLnBrk="1" latinLnBrk="0" hangingPunct="1">
                        <a:defRPr sz="1800" kern="1200">
                          <a:solidFill>
                            <a:schemeClr val="dk1"/>
                          </a:solidFill>
                          <a:latin typeface="Calibri" panose="020F0502020204030204"/>
                          <a:ea typeface=""/>
                          <a:cs typeface=""/>
                        </a:defRPr>
                      </a:lvl3pPr>
                      <a:lvl4pPr marL="1371600" algn="l" defTabSz="457200" rtl="0" eaLnBrk="1" latinLnBrk="0" hangingPunct="1">
                        <a:defRPr sz="1800" kern="1200">
                          <a:solidFill>
                            <a:schemeClr val="dk1"/>
                          </a:solidFill>
                          <a:latin typeface="Calibri" panose="020F0502020204030204"/>
                          <a:ea typeface=""/>
                          <a:cs typeface=""/>
                        </a:defRPr>
                      </a:lvl4pPr>
                      <a:lvl5pPr marL="1828800" algn="l" defTabSz="457200" rtl="0" eaLnBrk="1" latinLnBrk="0" hangingPunct="1">
                        <a:defRPr sz="1800" kern="1200">
                          <a:solidFill>
                            <a:schemeClr val="dk1"/>
                          </a:solidFill>
                          <a:latin typeface="Calibri" panose="020F0502020204030204"/>
                          <a:ea typeface=""/>
                          <a:cs typeface=""/>
                        </a:defRPr>
                      </a:lvl5pPr>
                      <a:lvl6pPr marL="2286000" algn="l" defTabSz="457200" rtl="0" eaLnBrk="1" latinLnBrk="0" hangingPunct="1">
                        <a:defRPr sz="1800" kern="1200">
                          <a:solidFill>
                            <a:schemeClr val="dk1"/>
                          </a:solidFill>
                          <a:latin typeface="Calibri" panose="020F0502020204030204"/>
                          <a:ea typeface=""/>
                          <a:cs typeface=""/>
                        </a:defRPr>
                      </a:lvl6pPr>
                      <a:lvl7pPr marL="2743200" algn="l" defTabSz="457200" rtl="0" eaLnBrk="1" latinLnBrk="0" hangingPunct="1">
                        <a:defRPr sz="1800" kern="1200">
                          <a:solidFill>
                            <a:schemeClr val="dk1"/>
                          </a:solidFill>
                          <a:latin typeface="Calibri" panose="020F0502020204030204"/>
                          <a:ea typeface=""/>
                          <a:cs typeface=""/>
                        </a:defRPr>
                      </a:lvl7pPr>
                      <a:lvl8pPr marL="3200400" algn="l" defTabSz="457200" rtl="0" eaLnBrk="1" latinLnBrk="0" hangingPunct="1">
                        <a:defRPr sz="1800" kern="1200">
                          <a:solidFill>
                            <a:schemeClr val="dk1"/>
                          </a:solidFill>
                          <a:latin typeface="Calibri" panose="020F0502020204030204"/>
                          <a:ea typeface=""/>
                          <a:cs typeface=""/>
                        </a:defRPr>
                      </a:lvl8pPr>
                      <a:lvl9pPr marL="3657600" algn="l" defTabSz="457200" rtl="0" eaLnBrk="1" latinLnBrk="0" hangingPunct="1">
                        <a:defRPr sz="1800" kern="1200">
                          <a:solidFill>
                            <a:schemeClr val="dk1"/>
                          </a:solidFill>
                          <a:latin typeface="Calibri" panose="020F0502020204030204"/>
                          <a:ea typeface=""/>
                          <a:cs typeface=""/>
                        </a:defRPr>
                      </a:lvl9pPr>
                    </a:lstStyle>
                    <a:p>
                      <a:pPr algn="just">
                        <a:lnSpc>
                          <a:spcPct val="150000"/>
                        </a:lnSpc>
                      </a:pPr>
                      <a:r>
                        <a:rPr lang="en-GB" sz="1400" dirty="0">
                          <a:latin typeface="Arial" panose="020B0604020202020204" pitchFamily="34" charset="0"/>
                          <a:cs typeface="Arial" panose="020B0604020202020204" pitchFamily="34" charset="0"/>
                        </a:rPr>
                        <a:t>We all worked together and contributed to the work equally</a:t>
                      </a:r>
                      <a:r>
                        <a:rPr lang="en-GB" sz="1400" baseline="0" dirty="0">
                          <a:latin typeface="Arial" panose="020B0604020202020204" pitchFamily="34" charset="0"/>
                          <a:cs typeface="Arial" panose="020B0604020202020204" pitchFamily="34" charset="0"/>
                        </a:rPr>
                        <a:t> during lessons and in our own time.</a:t>
                      </a:r>
                      <a:endParaRPr lang="en-GB" sz="1400" dirty="0">
                        <a:latin typeface="Arial" panose="020B0604020202020204" pitchFamily="34" charset="0"/>
                        <a:cs typeface="Arial" panose="020B0604020202020204" pitchFamily="34" charset="0"/>
                      </a:endParaRPr>
                    </a:p>
                  </a:txBody>
                  <a:tcPr marL="68580" marR="6858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 xmlns:a16="http://schemas.microsoft.com/office/drawing/2014/main" val="10002"/>
                  </a:ext>
                </a:extLst>
              </a:tr>
              <a:tr h="1781607">
                <a:tc>
                  <a:txBody>
                    <a:bodyPr/>
                    <a:lstStyle>
                      <a:lvl1pPr marL="0" algn="l" defTabSz="457200" rtl="0" eaLnBrk="1" latinLnBrk="0" hangingPunct="1">
                        <a:defRPr sz="1800" kern="1200">
                          <a:solidFill>
                            <a:schemeClr val="dk1"/>
                          </a:solidFill>
                          <a:latin typeface="Calibri" panose="020F0502020204030204"/>
                          <a:ea typeface=""/>
                          <a:cs typeface=""/>
                        </a:defRPr>
                      </a:lvl1pPr>
                      <a:lvl2pPr marL="457200" algn="l" defTabSz="457200" rtl="0" eaLnBrk="1" latinLnBrk="0" hangingPunct="1">
                        <a:defRPr sz="1800" kern="1200">
                          <a:solidFill>
                            <a:schemeClr val="dk1"/>
                          </a:solidFill>
                          <a:latin typeface="Calibri" panose="020F0502020204030204"/>
                          <a:ea typeface=""/>
                          <a:cs typeface=""/>
                        </a:defRPr>
                      </a:lvl2pPr>
                      <a:lvl3pPr marL="914400" algn="l" defTabSz="457200" rtl="0" eaLnBrk="1" latinLnBrk="0" hangingPunct="1">
                        <a:defRPr sz="1800" kern="1200">
                          <a:solidFill>
                            <a:schemeClr val="dk1"/>
                          </a:solidFill>
                          <a:latin typeface="Calibri" panose="020F0502020204030204"/>
                          <a:ea typeface=""/>
                          <a:cs typeface=""/>
                        </a:defRPr>
                      </a:lvl3pPr>
                      <a:lvl4pPr marL="1371600" algn="l" defTabSz="457200" rtl="0" eaLnBrk="1" latinLnBrk="0" hangingPunct="1">
                        <a:defRPr sz="1800" kern="1200">
                          <a:solidFill>
                            <a:schemeClr val="dk1"/>
                          </a:solidFill>
                          <a:latin typeface="Calibri" panose="020F0502020204030204"/>
                          <a:ea typeface=""/>
                          <a:cs typeface=""/>
                        </a:defRPr>
                      </a:lvl4pPr>
                      <a:lvl5pPr marL="1828800" algn="l" defTabSz="457200" rtl="0" eaLnBrk="1" latinLnBrk="0" hangingPunct="1">
                        <a:defRPr sz="1800" kern="1200">
                          <a:solidFill>
                            <a:schemeClr val="dk1"/>
                          </a:solidFill>
                          <a:latin typeface="Calibri" panose="020F0502020204030204"/>
                          <a:ea typeface=""/>
                          <a:cs typeface=""/>
                        </a:defRPr>
                      </a:lvl5pPr>
                      <a:lvl6pPr marL="2286000" algn="l" defTabSz="457200" rtl="0" eaLnBrk="1" latinLnBrk="0" hangingPunct="1">
                        <a:defRPr sz="1800" kern="1200">
                          <a:solidFill>
                            <a:schemeClr val="dk1"/>
                          </a:solidFill>
                          <a:latin typeface="Calibri" panose="020F0502020204030204"/>
                          <a:ea typeface=""/>
                          <a:cs typeface=""/>
                        </a:defRPr>
                      </a:lvl6pPr>
                      <a:lvl7pPr marL="2743200" algn="l" defTabSz="457200" rtl="0" eaLnBrk="1" latinLnBrk="0" hangingPunct="1">
                        <a:defRPr sz="1800" kern="1200">
                          <a:solidFill>
                            <a:schemeClr val="dk1"/>
                          </a:solidFill>
                          <a:latin typeface="Calibri" panose="020F0502020204030204"/>
                          <a:ea typeface=""/>
                          <a:cs typeface=""/>
                        </a:defRPr>
                      </a:lvl7pPr>
                      <a:lvl8pPr marL="3200400" algn="l" defTabSz="457200" rtl="0" eaLnBrk="1" latinLnBrk="0" hangingPunct="1">
                        <a:defRPr sz="1800" kern="1200">
                          <a:solidFill>
                            <a:schemeClr val="dk1"/>
                          </a:solidFill>
                          <a:latin typeface="Calibri" panose="020F0502020204030204"/>
                          <a:ea typeface=""/>
                          <a:cs typeface=""/>
                        </a:defRPr>
                      </a:lvl8pPr>
                      <a:lvl9pPr marL="3657600" algn="l" defTabSz="457200" rtl="0" eaLnBrk="1" latinLnBrk="0" hangingPunct="1">
                        <a:defRPr sz="1800" kern="1200">
                          <a:solidFill>
                            <a:schemeClr val="dk1"/>
                          </a:solidFill>
                          <a:latin typeface="Calibri" panose="020F0502020204030204"/>
                          <a:ea typeface=""/>
                          <a:cs typeface=""/>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marL="68580" marR="6858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457200" rtl="0" eaLnBrk="1" latinLnBrk="0" hangingPunct="1">
                        <a:defRPr sz="1800" kern="1200">
                          <a:solidFill>
                            <a:schemeClr val="dk1"/>
                          </a:solidFill>
                          <a:latin typeface="Calibri" panose="020F0502020204030204"/>
                          <a:ea typeface=""/>
                          <a:cs typeface=""/>
                        </a:defRPr>
                      </a:lvl1pPr>
                      <a:lvl2pPr marL="457200" algn="l" defTabSz="457200" rtl="0" eaLnBrk="1" latinLnBrk="0" hangingPunct="1">
                        <a:defRPr sz="1800" kern="1200">
                          <a:solidFill>
                            <a:schemeClr val="dk1"/>
                          </a:solidFill>
                          <a:latin typeface="Calibri" panose="020F0502020204030204"/>
                          <a:ea typeface=""/>
                          <a:cs typeface=""/>
                        </a:defRPr>
                      </a:lvl2pPr>
                      <a:lvl3pPr marL="914400" algn="l" defTabSz="457200" rtl="0" eaLnBrk="1" latinLnBrk="0" hangingPunct="1">
                        <a:defRPr sz="1800" kern="1200">
                          <a:solidFill>
                            <a:schemeClr val="dk1"/>
                          </a:solidFill>
                          <a:latin typeface="Calibri" panose="020F0502020204030204"/>
                          <a:ea typeface=""/>
                          <a:cs typeface=""/>
                        </a:defRPr>
                      </a:lvl3pPr>
                      <a:lvl4pPr marL="1371600" algn="l" defTabSz="457200" rtl="0" eaLnBrk="1" latinLnBrk="0" hangingPunct="1">
                        <a:defRPr sz="1800" kern="1200">
                          <a:solidFill>
                            <a:schemeClr val="dk1"/>
                          </a:solidFill>
                          <a:latin typeface="Calibri" panose="020F0502020204030204"/>
                          <a:ea typeface=""/>
                          <a:cs typeface=""/>
                        </a:defRPr>
                      </a:lvl4pPr>
                      <a:lvl5pPr marL="1828800" algn="l" defTabSz="457200" rtl="0" eaLnBrk="1" latinLnBrk="0" hangingPunct="1">
                        <a:defRPr sz="1800" kern="1200">
                          <a:solidFill>
                            <a:schemeClr val="dk1"/>
                          </a:solidFill>
                          <a:latin typeface="Calibri" panose="020F0502020204030204"/>
                          <a:ea typeface=""/>
                          <a:cs typeface=""/>
                        </a:defRPr>
                      </a:lvl5pPr>
                      <a:lvl6pPr marL="2286000" algn="l" defTabSz="457200" rtl="0" eaLnBrk="1" latinLnBrk="0" hangingPunct="1">
                        <a:defRPr sz="1800" kern="1200">
                          <a:solidFill>
                            <a:schemeClr val="dk1"/>
                          </a:solidFill>
                          <a:latin typeface="Calibri" panose="020F0502020204030204"/>
                          <a:ea typeface=""/>
                          <a:cs typeface=""/>
                        </a:defRPr>
                      </a:lvl6pPr>
                      <a:lvl7pPr marL="2743200" algn="l" defTabSz="457200" rtl="0" eaLnBrk="1" latinLnBrk="0" hangingPunct="1">
                        <a:defRPr sz="1800" kern="1200">
                          <a:solidFill>
                            <a:schemeClr val="dk1"/>
                          </a:solidFill>
                          <a:latin typeface="Calibri" panose="020F0502020204030204"/>
                          <a:ea typeface=""/>
                          <a:cs typeface=""/>
                        </a:defRPr>
                      </a:lvl7pPr>
                      <a:lvl8pPr marL="3200400" algn="l" defTabSz="457200" rtl="0" eaLnBrk="1" latinLnBrk="0" hangingPunct="1">
                        <a:defRPr sz="1800" kern="1200">
                          <a:solidFill>
                            <a:schemeClr val="dk1"/>
                          </a:solidFill>
                          <a:latin typeface="Calibri" panose="020F0502020204030204"/>
                          <a:ea typeface=""/>
                          <a:cs typeface=""/>
                        </a:defRPr>
                      </a:lvl8pPr>
                      <a:lvl9pPr marL="3657600" algn="l" defTabSz="457200" rtl="0" eaLnBrk="1" latinLnBrk="0" hangingPunct="1">
                        <a:defRPr sz="1800" kern="1200">
                          <a:solidFill>
                            <a:schemeClr val="dk1"/>
                          </a:solidFill>
                          <a:latin typeface="Calibri" panose="020F0502020204030204"/>
                          <a:ea typeface=""/>
                          <a:cs typeface=""/>
                        </a:defRPr>
                      </a:lvl9pPr>
                    </a:lstStyle>
                    <a:p>
                      <a:pPr algn="just">
                        <a:lnSpc>
                          <a:spcPct val="150000"/>
                        </a:lnSpc>
                      </a:pPr>
                      <a:r>
                        <a:rPr lang="en-GB" sz="1400" dirty="0">
                          <a:latin typeface="Arial" panose="020B0604020202020204" pitchFamily="34" charset="0"/>
                          <a:cs typeface="Arial" panose="020B0604020202020204" pitchFamily="34" charset="0"/>
                        </a:rPr>
                        <a:t>We</a:t>
                      </a:r>
                      <a:r>
                        <a:rPr lang="en-GB" sz="1400" baseline="0" dirty="0">
                          <a:latin typeface="Arial" panose="020B0604020202020204" pitchFamily="34" charset="0"/>
                          <a:cs typeface="Arial" panose="020B0604020202020204" pitchFamily="34" charset="0"/>
                        </a:rPr>
                        <a:t> took time out of any personal commitments and made sure we can communicate with each other to get our work done. </a:t>
                      </a:r>
                    </a:p>
                    <a:p>
                      <a:pPr algn="just">
                        <a:lnSpc>
                          <a:spcPct val="150000"/>
                        </a:lnSpc>
                      </a:pPr>
                      <a:r>
                        <a:rPr lang="en-GB" sz="1400" baseline="0" dirty="0">
                          <a:latin typeface="Arial" panose="020B0604020202020204" pitchFamily="34" charset="0"/>
                          <a:cs typeface="Arial" panose="020B0604020202020204" pitchFamily="34" charset="0"/>
                        </a:rPr>
                        <a:t>We scheduled time slots on Microsoft Teams to prepare for our presentation as we could not meet up as frequently as we would like to have. </a:t>
                      </a:r>
                    </a:p>
                    <a:p>
                      <a:pPr algn="just">
                        <a:lnSpc>
                          <a:spcPct val="150000"/>
                        </a:lnSpc>
                      </a:pPr>
                      <a:endParaRPr lang="en-GB" sz="1400" dirty="0">
                        <a:latin typeface="Arial" panose="020B0604020202020204" pitchFamily="34" charset="0"/>
                        <a:cs typeface="Arial" panose="020B0604020202020204" pitchFamily="34" charset="0"/>
                      </a:endParaRPr>
                    </a:p>
                  </a:txBody>
                  <a:tcPr marL="68580" marR="6858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 xmlns:a16="http://schemas.microsoft.com/office/drawing/2014/main" val="10003"/>
                  </a:ext>
                </a:extLst>
              </a:tr>
              <a:tr h="913541">
                <a:tc>
                  <a:txBody>
                    <a:bodyPr/>
                    <a:lstStyle>
                      <a:lvl1pPr marL="0" algn="l" defTabSz="457200" rtl="0" eaLnBrk="1" latinLnBrk="0" hangingPunct="1">
                        <a:defRPr sz="1800" kern="1200">
                          <a:solidFill>
                            <a:schemeClr val="dk1"/>
                          </a:solidFill>
                          <a:latin typeface="Calibri" panose="020F0502020204030204"/>
                          <a:ea typeface=""/>
                          <a:cs typeface=""/>
                        </a:defRPr>
                      </a:lvl1pPr>
                      <a:lvl2pPr marL="457200" algn="l" defTabSz="457200" rtl="0" eaLnBrk="1" latinLnBrk="0" hangingPunct="1">
                        <a:defRPr sz="1800" kern="1200">
                          <a:solidFill>
                            <a:schemeClr val="dk1"/>
                          </a:solidFill>
                          <a:latin typeface="Calibri" panose="020F0502020204030204"/>
                          <a:ea typeface=""/>
                          <a:cs typeface=""/>
                        </a:defRPr>
                      </a:lvl2pPr>
                      <a:lvl3pPr marL="914400" algn="l" defTabSz="457200" rtl="0" eaLnBrk="1" latinLnBrk="0" hangingPunct="1">
                        <a:defRPr sz="1800" kern="1200">
                          <a:solidFill>
                            <a:schemeClr val="dk1"/>
                          </a:solidFill>
                          <a:latin typeface="Calibri" panose="020F0502020204030204"/>
                          <a:ea typeface=""/>
                          <a:cs typeface=""/>
                        </a:defRPr>
                      </a:lvl3pPr>
                      <a:lvl4pPr marL="1371600" algn="l" defTabSz="457200" rtl="0" eaLnBrk="1" latinLnBrk="0" hangingPunct="1">
                        <a:defRPr sz="1800" kern="1200">
                          <a:solidFill>
                            <a:schemeClr val="dk1"/>
                          </a:solidFill>
                          <a:latin typeface="Calibri" panose="020F0502020204030204"/>
                          <a:ea typeface=""/>
                          <a:cs typeface=""/>
                        </a:defRPr>
                      </a:lvl4pPr>
                      <a:lvl5pPr marL="1828800" algn="l" defTabSz="457200" rtl="0" eaLnBrk="1" latinLnBrk="0" hangingPunct="1">
                        <a:defRPr sz="1800" kern="1200">
                          <a:solidFill>
                            <a:schemeClr val="dk1"/>
                          </a:solidFill>
                          <a:latin typeface="Calibri" panose="020F0502020204030204"/>
                          <a:ea typeface=""/>
                          <a:cs typeface=""/>
                        </a:defRPr>
                      </a:lvl5pPr>
                      <a:lvl6pPr marL="2286000" algn="l" defTabSz="457200" rtl="0" eaLnBrk="1" latinLnBrk="0" hangingPunct="1">
                        <a:defRPr sz="1800" kern="1200">
                          <a:solidFill>
                            <a:schemeClr val="dk1"/>
                          </a:solidFill>
                          <a:latin typeface="Calibri" panose="020F0502020204030204"/>
                          <a:ea typeface=""/>
                          <a:cs typeface=""/>
                        </a:defRPr>
                      </a:lvl6pPr>
                      <a:lvl7pPr marL="2743200" algn="l" defTabSz="457200" rtl="0" eaLnBrk="1" latinLnBrk="0" hangingPunct="1">
                        <a:defRPr sz="1800" kern="1200">
                          <a:solidFill>
                            <a:schemeClr val="dk1"/>
                          </a:solidFill>
                          <a:latin typeface="Calibri" panose="020F0502020204030204"/>
                          <a:ea typeface=""/>
                          <a:cs typeface=""/>
                        </a:defRPr>
                      </a:lvl7pPr>
                      <a:lvl8pPr marL="3200400" algn="l" defTabSz="457200" rtl="0" eaLnBrk="1" latinLnBrk="0" hangingPunct="1">
                        <a:defRPr sz="1800" kern="1200">
                          <a:solidFill>
                            <a:schemeClr val="dk1"/>
                          </a:solidFill>
                          <a:latin typeface="Calibri" panose="020F0502020204030204"/>
                          <a:ea typeface=""/>
                          <a:cs typeface=""/>
                        </a:defRPr>
                      </a:lvl8pPr>
                      <a:lvl9pPr marL="3657600" algn="l" defTabSz="457200" rtl="0" eaLnBrk="1" latinLnBrk="0" hangingPunct="1">
                        <a:defRPr sz="1800" kern="1200">
                          <a:solidFill>
                            <a:schemeClr val="dk1"/>
                          </a:solidFill>
                          <a:latin typeface="Calibri" panose="020F0502020204030204"/>
                          <a:ea typeface=""/>
                          <a:cs typeface=""/>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marL="68580" marR="6858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457200" rtl="0" eaLnBrk="1" latinLnBrk="0" hangingPunct="1">
                        <a:defRPr sz="1800" kern="1200">
                          <a:solidFill>
                            <a:schemeClr val="dk1"/>
                          </a:solidFill>
                          <a:latin typeface="Calibri" panose="020F0502020204030204"/>
                          <a:ea typeface=""/>
                          <a:cs typeface=""/>
                        </a:defRPr>
                      </a:lvl1pPr>
                      <a:lvl2pPr marL="457200" algn="l" defTabSz="457200" rtl="0" eaLnBrk="1" latinLnBrk="0" hangingPunct="1">
                        <a:defRPr sz="1800" kern="1200">
                          <a:solidFill>
                            <a:schemeClr val="dk1"/>
                          </a:solidFill>
                          <a:latin typeface="Calibri" panose="020F0502020204030204"/>
                          <a:ea typeface=""/>
                          <a:cs typeface=""/>
                        </a:defRPr>
                      </a:lvl2pPr>
                      <a:lvl3pPr marL="914400" algn="l" defTabSz="457200" rtl="0" eaLnBrk="1" latinLnBrk="0" hangingPunct="1">
                        <a:defRPr sz="1800" kern="1200">
                          <a:solidFill>
                            <a:schemeClr val="dk1"/>
                          </a:solidFill>
                          <a:latin typeface="Calibri" panose="020F0502020204030204"/>
                          <a:ea typeface=""/>
                          <a:cs typeface=""/>
                        </a:defRPr>
                      </a:lvl3pPr>
                      <a:lvl4pPr marL="1371600" algn="l" defTabSz="457200" rtl="0" eaLnBrk="1" latinLnBrk="0" hangingPunct="1">
                        <a:defRPr sz="1800" kern="1200">
                          <a:solidFill>
                            <a:schemeClr val="dk1"/>
                          </a:solidFill>
                          <a:latin typeface="Calibri" panose="020F0502020204030204"/>
                          <a:ea typeface=""/>
                          <a:cs typeface=""/>
                        </a:defRPr>
                      </a:lvl4pPr>
                      <a:lvl5pPr marL="1828800" algn="l" defTabSz="457200" rtl="0" eaLnBrk="1" latinLnBrk="0" hangingPunct="1">
                        <a:defRPr sz="1800" kern="1200">
                          <a:solidFill>
                            <a:schemeClr val="dk1"/>
                          </a:solidFill>
                          <a:latin typeface="Calibri" panose="020F0502020204030204"/>
                          <a:ea typeface=""/>
                          <a:cs typeface=""/>
                        </a:defRPr>
                      </a:lvl5pPr>
                      <a:lvl6pPr marL="2286000" algn="l" defTabSz="457200" rtl="0" eaLnBrk="1" latinLnBrk="0" hangingPunct="1">
                        <a:defRPr sz="1800" kern="1200">
                          <a:solidFill>
                            <a:schemeClr val="dk1"/>
                          </a:solidFill>
                          <a:latin typeface="Calibri" panose="020F0502020204030204"/>
                          <a:ea typeface=""/>
                          <a:cs typeface=""/>
                        </a:defRPr>
                      </a:lvl6pPr>
                      <a:lvl7pPr marL="2743200" algn="l" defTabSz="457200" rtl="0" eaLnBrk="1" latinLnBrk="0" hangingPunct="1">
                        <a:defRPr sz="1800" kern="1200">
                          <a:solidFill>
                            <a:schemeClr val="dk1"/>
                          </a:solidFill>
                          <a:latin typeface="Calibri" panose="020F0502020204030204"/>
                          <a:ea typeface=""/>
                          <a:cs typeface=""/>
                        </a:defRPr>
                      </a:lvl7pPr>
                      <a:lvl8pPr marL="3200400" algn="l" defTabSz="457200" rtl="0" eaLnBrk="1" latinLnBrk="0" hangingPunct="1">
                        <a:defRPr sz="1800" kern="1200">
                          <a:solidFill>
                            <a:schemeClr val="dk1"/>
                          </a:solidFill>
                          <a:latin typeface="Calibri" panose="020F0502020204030204"/>
                          <a:ea typeface=""/>
                          <a:cs typeface=""/>
                        </a:defRPr>
                      </a:lvl8pPr>
                      <a:lvl9pPr marL="3657600" algn="l" defTabSz="457200" rtl="0" eaLnBrk="1" latinLnBrk="0" hangingPunct="1">
                        <a:defRPr sz="1800" kern="1200">
                          <a:solidFill>
                            <a:schemeClr val="dk1"/>
                          </a:solidFill>
                          <a:latin typeface="Calibri" panose="020F0502020204030204"/>
                          <a:ea typeface=""/>
                          <a:cs typeface=""/>
                        </a:defRPr>
                      </a:lvl9pPr>
                    </a:lstStyle>
                    <a:p>
                      <a:pPr algn="just">
                        <a:lnSpc>
                          <a:spcPct val="150000"/>
                        </a:lnSpc>
                      </a:pPr>
                      <a:r>
                        <a:rPr lang="en-GB" sz="1400" dirty="0">
                          <a:latin typeface="Arial" panose="020B0604020202020204" pitchFamily="34" charset="0"/>
                          <a:cs typeface="Arial" panose="020B0604020202020204" pitchFamily="34" charset="0"/>
                        </a:rPr>
                        <a:t>Try to meet up face o face so that there is no complications and the work can get done a lot quicker</a:t>
                      </a:r>
                    </a:p>
                  </a:txBody>
                  <a:tcPr marL="68580" marR="6858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 xmlns:a16="http://schemas.microsoft.com/office/drawing/2014/main" val="10004"/>
                  </a:ext>
                </a:extLst>
              </a:tr>
              <a:tr h="1267828">
                <a:tc>
                  <a:txBody>
                    <a:bodyPr/>
                    <a:lstStyle>
                      <a:lvl1pPr marL="0" algn="l" defTabSz="457200" rtl="0" eaLnBrk="1" latinLnBrk="0" hangingPunct="1">
                        <a:defRPr sz="1800" kern="1200">
                          <a:solidFill>
                            <a:schemeClr val="dk1"/>
                          </a:solidFill>
                          <a:latin typeface="Calibri" panose="020F0502020204030204"/>
                          <a:ea typeface=""/>
                          <a:cs typeface=""/>
                        </a:defRPr>
                      </a:lvl1pPr>
                      <a:lvl2pPr marL="457200" algn="l" defTabSz="457200" rtl="0" eaLnBrk="1" latinLnBrk="0" hangingPunct="1">
                        <a:defRPr sz="1800" kern="1200">
                          <a:solidFill>
                            <a:schemeClr val="dk1"/>
                          </a:solidFill>
                          <a:latin typeface="Calibri" panose="020F0502020204030204"/>
                          <a:ea typeface=""/>
                          <a:cs typeface=""/>
                        </a:defRPr>
                      </a:lvl2pPr>
                      <a:lvl3pPr marL="914400" algn="l" defTabSz="457200" rtl="0" eaLnBrk="1" latinLnBrk="0" hangingPunct="1">
                        <a:defRPr sz="1800" kern="1200">
                          <a:solidFill>
                            <a:schemeClr val="dk1"/>
                          </a:solidFill>
                          <a:latin typeface="Calibri" panose="020F0502020204030204"/>
                          <a:ea typeface=""/>
                          <a:cs typeface=""/>
                        </a:defRPr>
                      </a:lvl3pPr>
                      <a:lvl4pPr marL="1371600" algn="l" defTabSz="457200" rtl="0" eaLnBrk="1" latinLnBrk="0" hangingPunct="1">
                        <a:defRPr sz="1800" kern="1200">
                          <a:solidFill>
                            <a:schemeClr val="dk1"/>
                          </a:solidFill>
                          <a:latin typeface="Calibri" panose="020F0502020204030204"/>
                          <a:ea typeface=""/>
                          <a:cs typeface=""/>
                        </a:defRPr>
                      </a:lvl4pPr>
                      <a:lvl5pPr marL="1828800" algn="l" defTabSz="457200" rtl="0" eaLnBrk="1" latinLnBrk="0" hangingPunct="1">
                        <a:defRPr sz="1800" kern="1200">
                          <a:solidFill>
                            <a:schemeClr val="dk1"/>
                          </a:solidFill>
                          <a:latin typeface="Calibri" panose="020F0502020204030204"/>
                          <a:ea typeface=""/>
                          <a:cs typeface=""/>
                        </a:defRPr>
                      </a:lvl5pPr>
                      <a:lvl6pPr marL="2286000" algn="l" defTabSz="457200" rtl="0" eaLnBrk="1" latinLnBrk="0" hangingPunct="1">
                        <a:defRPr sz="1800" kern="1200">
                          <a:solidFill>
                            <a:schemeClr val="dk1"/>
                          </a:solidFill>
                          <a:latin typeface="Calibri" panose="020F0502020204030204"/>
                          <a:ea typeface=""/>
                          <a:cs typeface=""/>
                        </a:defRPr>
                      </a:lvl6pPr>
                      <a:lvl7pPr marL="2743200" algn="l" defTabSz="457200" rtl="0" eaLnBrk="1" latinLnBrk="0" hangingPunct="1">
                        <a:defRPr sz="1800" kern="1200">
                          <a:solidFill>
                            <a:schemeClr val="dk1"/>
                          </a:solidFill>
                          <a:latin typeface="Calibri" panose="020F0502020204030204"/>
                          <a:ea typeface=""/>
                          <a:cs typeface=""/>
                        </a:defRPr>
                      </a:lvl7pPr>
                      <a:lvl8pPr marL="3200400" algn="l" defTabSz="457200" rtl="0" eaLnBrk="1" latinLnBrk="0" hangingPunct="1">
                        <a:defRPr sz="1800" kern="1200">
                          <a:solidFill>
                            <a:schemeClr val="dk1"/>
                          </a:solidFill>
                          <a:latin typeface="Calibri" panose="020F0502020204030204"/>
                          <a:ea typeface=""/>
                          <a:cs typeface=""/>
                        </a:defRPr>
                      </a:lvl8pPr>
                      <a:lvl9pPr marL="3657600" algn="l" defTabSz="457200" rtl="0" eaLnBrk="1" latinLnBrk="0" hangingPunct="1">
                        <a:defRPr sz="1800" kern="1200">
                          <a:solidFill>
                            <a:schemeClr val="dk1"/>
                          </a:solidFill>
                          <a:latin typeface="Calibri" panose="020F0502020204030204"/>
                          <a:ea typeface=""/>
                          <a:cs typeface=""/>
                        </a:defRPr>
                      </a:lvl9pPr>
                    </a:lstStyle>
                    <a:p>
                      <a:r>
                        <a:rPr lang="en-GB" dirty="0"/>
                        <a:t>How would you rate your team working? Out of 10? </a:t>
                      </a:r>
                    </a:p>
                  </a:txBody>
                  <a:tcPr marL="68580" marR="6858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457200" rtl="0" eaLnBrk="1" latinLnBrk="0" hangingPunct="1">
                        <a:defRPr sz="1800" kern="1200">
                          <a:solidFill>
                            <a:schemeClr val="dk1"/>
                          </a:solidFill>
                          <a:latin typeface="Calibri" panose="020F0502020204030204"/>
                          <a:ea typeface=""/>
                          <a:cs typeface=""/>
                        </a:defRPr>
                      </a:lvl1pPr>
                      <a:lvl2pPr marL="457200" algn="l" defTabSz="457200" rtl="0" eaLnBrk="1" latinLnBrk="0" hangingPunct="1">
                        <a:defRPr sz="1800" kern="1200">
                          <a:solidFill>
                            <a:schemeClr val="dk1"/>
                          </a:solidFill>
                          <a:latin typeface="Calibri" panose="020F0502020204030204"/>
                          <a:ea typeface=""/>
                          <a:cs typeface=""/>
                        </a:defRPr>
                      </a:lvl2pPr>
                      <a:lvl3pPr marL="914400" algn="l" defTabSz="457200" rtl="0" eaLnBrk="1" latinLnBrk="0" hangingPunct="1">
                        <a:defRPr sz="1800" kern="1200">
                          <a:solidFill>
                            <a:schemeClr val="dk1"/>
                          </a:solidFill>
                          <a:latin typeface="Calibri" panose="020F0502020204030204"/>
                          <a:ea typeface=""/>
                          <a:cs typeface=""/>
                        </a:defRPr>
                      </a:lvl3pPr>
                      <a:lvl4pPr marL="1371600" algn="l" defTabSz="457200" rtl="0" eaLnBrk="1" latinLnBrk="0" hangingPunct="1">
                        <a:defRPr sz="1800" kern="1200">
                          <a:solidFill>
                            <a:schemeClr val="dk1"/>
                          </a:solidFill>
                          <a:latin typeface="Calibri" panose="020F0502020204030204"/>
                          <a:ea typeface=""/>
                          <a:cs typeface=""/>
                        </a:defRPr>
                      </a:lvl4pPr>
                      <a:lvl5pPr marL="1828800" algn="l" defTabSz="457200" rtl="0" eaLnBrk="1" latinLnBrk="0" hangingPunct="1">
                        <a:defRPr sz="1800" kern="1200">
                          <a:solidFill>
                            <a:schemeClr val="dk1"/>
                          </a:solidFill>
                          <a:latin typeface="Calibri" panose="020F0502020204030204"/>
                          <a:ea typeface=""/>
                          <a:cs typeface=""/>
                        </a:defRPr>
                      </a:lvl5pPr>
                      <a:lvl6pPr marL="2286000" algn="l" defTabSz="457200" rtl="0" eaLnBrk="1" latinLnBrk="0" hangingPunct="1">
                        <a:defRPr sz="1800" kern="1200">
                          <a:solidFill>
                            <a:schemeClr val="dk1"/>
                          </a:solidFill>
                          <a:latin typeface="Calibri" panose="020F0502020204030204"/>
                          <a:ea typeface=""/>
                          <a:cs typeface=""/>
                        </a:defRPr>
                      </a:lvl6pPr>
                      <a:lvl7pPr marL="2743200" algn="l" defTabSz="457200" rtl="0" eaLnBrk="1" latinLnBrk="0" hangingPunct="1">
                        <a:defRPr sz="1800" kern="1200">
                          <a:solidFill>
                            <a:schemeClr val="dk1"/>
                          </a:solidFill>
                          <a:latin typeface="Calibri" panose="020F0502020204030204"/>
                          <a:ea typeface=""/>
                          <a:cs typeface=""/>
                        </a:defRPr>
                      </a:lvl7pPr>
                      <a:lvl8pPr marL="3200400" algn="l" defTabSz="457200" rtl="0" eaLnBrk="1" latinLnBrk="0" hangingPunct="1">
                        <a:defRPr sz="1800" kern="1200">
                          <a:solidFill>
                            <a:schemeClr val="dk1"/>
                          </a:solidFill>
                          <a:latin typeface="Calibri" panose="020F0502020204030204"/>
                          <a:ea typeface=""/>
                          <a:cs typeface=""/>
                        </a:defRPr>
                      </a:lvl8pPr>
                      <a:lvl9pPr marL="3657600" algn="l" defTabSz="457200" rtl="0" eaLnBrk="1" latinLnBrk="0" hangingPunct="1">
                        <a:defRPr sz="1800" kern="1200">
                          <a:solidFill>
                            <a:schemeClr val="dk1"/>
                          </a:solidFill>
                          <a:latin typeface="Calibri" panose="020F0502020204030204"/>
                          <a:ea typeface=""/>
                          <a:cs typeface=""/>
                        </a:defRPr>
                      </a:lvl9pPr>
                    </a:lstStyle>
                    <a:p>
                      <a:pPr algn="just">
                        <a:lnSpc>
                          <a:spcPct val="150000"/>
                        </a:lnSpc>
                      </a:pPr>
                      <a:r>
                        <a:rPr lang="en-GB" sz="1400" baseline="0" dirty="0">
                          <a:latin typeface="Arial" panose="020B0604020202020204" pitchFamily="34" charset="0"/>
                          <a:cs typeface="Arial" panose="020B0604020202020204" pitchFamily="34" charset="0"/>
                        </a:rPr>
                        <a:t>10/10 – We worked well as a team and are happy with each others input for this assignment. </a:t>
                      </a:r>
                    </a:p>
                    <a:p>
                      <a:pPr algn="just">
                        <a:lnSpc>
                          <a:spcPct val="150000"/>
                        </a:lnSpc>
                      </a:pPr>
                      <a:r>
                        <a:rPr lang="en-GB" sz="1400" baseline="0" dirty="0">
                          <a:latin typeface="Arial" panose="020B0604020202020204" pitchFamily="34" charset="0"/>
                          <a:cs typeface="Arial" panose="020B0604020202020204" pitchFamily="34" charset="0"/>
                        </a:rPr>
                        <a:t>We enjoyed working together and made time for each other so that there's no problems. </a:t>
                      </a:r>
                    </a:p>
                  </a:txBody>
                  <a:tcPr marL="68580" marR="68580">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 xmlns:a16="http://schemas.microsoft.com/office/drawing/2014/main" val="10005"/>
                  </a:ext>
                </a:extLst>
              </a:tr>
            </a:tbl>
          </a:graphicData>
        </a:graphic>
      </p:graphicFrame>
    </p:spTree>
    <p:extLst>
      <p:ext uri="{BB962C8B-B14F-4D97-AF65-F5344CB8AC3E}">
        <p14:creationId xmlns:p14="http://schemas.microsoft.com/office/powerpoint/2010/main" val="34457814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786</TotalTime>
  <Words>1466</Words>
  <Application>Microsoft Office PowerPoint</Application>
  <PresentationFormat>Widescreen</PresentationFormat>
  <Paragraphs>186</Paragraphs>
  <Slides>23</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Aharoni</vt:lpstr>
      <vt:lpstr>Arial</vt:lpstr>
      <vt:lpstr>Arial Black</vt:lpstr>
      <vt:lpstr>Calibri</vt:lpstr>
      <vt:lpstr>Century Gothic</vt:lpstr>
      <vt:lpstr>Wingdings</vt:lpstr>
      <vt:lpstr>Wingdings 3</vt:lpstr>
      <vt:lpstr>Ion Boardroom</vt:lpstr>
      <vt:lpstr>STRATEGIES FOR EFFECTIVE COMMUNICATION IN A BUSINESS SETTING </vt:lpstr>
      <vt:lpstr>INTRODUCTION</vt:lpstr>
      <vt:lpstr>DEFINITIONS OF COMMUNICATION</vt:lpstr>
      <vt:lpstr>Communication models are split into three categories</vt:lpstr>
      <vt:lpstr>THEORIES RELATING TO MODELS OF COMMUNICATION</vt:lpstr>
      <vt:lpstr>                                Lasswell’s Model  Five important question </vt:lpstr>
      <vt:lpstr>PowerPoint Presentation</vt:lpstr>
      <vt:lpstr>PowerPoint Presentation</vt:lpstr>
      <vt:lpstr>Channels of Communication </vt:lpstr>
      <vt:lpstr>Types of Communication Channels used by the Organisation </vt:lpstr>
      <vt:lpstr>PowerPoint Presentation</vt:lpstr>
      <vt:lpstr>CHANNELS THAT CAN BE USED TO IMPROVE COMMUNICATION WITHIN THE ORGANISATION </vt:lpstr>
      <vt:lpstr>The types of barriers that can prevent effective communication between the organization and their external stakeholders. </vt:lpstr>
      <vt:lpstr>PowerPoint Presentation</vt:lpstr>
      <vt:lpstr>PowerPoint Presentation</vt:lpstr>
      <vt:lpstr>How to Improve Listening Performance</vt:lpstr>
      <vt:lpstr>How to be active listening </vt:lpstr>
      <vt:lpstr>THE IMPACT OF EFFECTIVE COMMUNICATION ON THE STAFF AND PATIENTS.   </vt:lpstr>
      <vt:lpstr>PowerPoint Presentation</vt:lpstr>
      <vt:lpstr>PowerPoint Presentation</vt:lpstr>
      <vt:lpstr>PowerPoint Presentation</vt:lpstr>
      <vt:lpstr>CONCLUSION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types of barriers that can prevent effective communication between the organization and their external stakeholders.</dc:title>
  <dc:creator>Miller Do Espirito Santo Avelino (2025206)</dc:creator>
  <cp:lastModifiedBy>Tasleem Akhtar</cp:lastModifiedBy>
  <cp:revision>33</cp:revision>
  <dcterms:created xsi:type="dcterms:W3CDTF">2021-11-10T15:40:28Z</dcterms:created>
  <dcterms:modified xsi:type="dcterms:W3CDTF">2021-11-21T12:04:01Z</dcterms:modified>
</cp:coreProperties>
</file>