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7"/>
  </p:notesMasterIdLst>
  <p:sldIdLst>
    <p:sldId id="719" r:id="rId24"/>
    <p:sldId id="775" r:id="rId25"/>
    <p:sldId id="760" r:id="rId26"/>
    <p:sldId id="785" r:id="rId27"/>
    <p:sldId id="776" r:id="rId28"/>
    <p:sldId id="777" r:id="rId29"/>
    <p:sldId id="787" r:id="rId30"/>
    <p:sldId id="780" r:id="rId31"/>
    <p:sldId id="779" r:id="rId32"/>
    <p:sldId id="782" r:id="rId33"/>
    <p:sldId id="781" r:id="rId34"/>
    <p:sldId id="783" r:id="rId35"/>
    <p:sldId id="774" r:id="rId36"/>
    <p:sldId id="773" r:id="rId37"/>
    <p:sldId id="772" r:id="rId38"/>
    <p:sldId id="792" r:id="rId39"/>
    <p:sldId id="789" r:id="rId40"/>
    <p:sldId id="790" r:id="rId41"/>
    <p:sldId id="793" r:id="rId42"/>
    <p:sldId id="794" r:id="rId43"/>
    <p:sldId id="795" r:id="rId44"/>
    <p:sldId id="797" r:id="rId45"/>
    <p:sldId id="732" r:id="rId46"/>
  </p:sldIdLst>
  <p:sldSz cx="12192000" cy="6858000"/>
  <p:notesSz cx="6858000" cy="9144000"/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E24FC5-1CCB-4CF1-ABEB-0B7D698C3ABD}" v="7" dt="2025-12-02T09:29:28.5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gs" Target="tags/tag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C567450-B873-4ABD-B97C-5368BAE4D86A}"/>
    <pc:docChg chg="custSel delSld modSld">
      <pc:chgData name="Jenifer Prince Devaraj" userId="c3fb109c-09d1-42a6-93f4-69472d709861" providerId="ADAL" clId="{CC567450-B873-4ABD-B97C-5368BAE4D86A}" dt="2025-11-28T14:49:17.217" v="41" actId="20577"/>
      <pc:docMkLst>
        <pc:docMk/>
      </pc:docMkLst>
      <pc:sldChg chg="modSp mod">
        <pc:chgData name="Jenifer Prince Devaraj" userId="c3fb109c-09d1-42a6-93f4-69472d709861" providerId="ADAL" clId="{CC567450-B873-4ABD-B97C-5368BAE4D86A}" dt="2025-11-28T14:49:17.217" v="4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C567450-B873-4ABD-B97C-5368BAE4D86A}" dt="2025-11-28T14:49:17.217" v="4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34574601" sldId="760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34574601" sldId="760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516702989" sldId="775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516702989" sldId="775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1893827762" sldId="776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1893827762" sldId="776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3920065789" sldId="777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3920065789" sldId="777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4001338554" sldId="779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4001338554" sldId="779"/>
            <ac:spMk id="3" creationId="{A96050BB-709E-6C0A-01C5-CFEA0C28E0BD}"/>
          </ac:spMkLst>
        </pc:spChg>
      </pc:sldChg>
      <pc:sldChg chg="addSp delSp modSp mod">
        <pc:chgData name="Jenifer Prince Devaraj" userId="c3fb109c-09d1-42a6-93f4-69472d709861" providerId="ADAL" clId="{CC567450-B873-4ABD-B97C-5368BAE4D86A}" dt="2025-11-27T11:15:56.712" v="14" actId="1076"/>
        <pc:sldMkLst>
          <pc:docMk/>
          <pc:sldMk cId="801157786" sldId="780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801157786" sldId="780"/>
            <ac:spMk id="3" creationId="{A96050BB-709E-6C0A-01C5-CFEA0C28E0BD}"/>
          </ac:spMkLst>
        </pc:spChg>
        <pc:spChg chg="del">
          <ac:chgData name="Jenifer Prince Devaraj" userId="c3fb109c-09d1-42a6-93f4-69472d709861" providerId="ADAL" clId="{CC567450-B873-4ABD-B97C-5368BAE4D86A}" dt="2025-11-27T11:15:54.365" v="12" actId="478"/>
          <ac:spMkLst>
            <pc:docMk/>
            <pc:sldMk cId="801157786" sldId="780"/>
            <ac:spMk id="8" creationId="{2AAE2728-B2CF-0FFA-BB0C-F7A38166FACD}"/>
          </ac:spMkLst>
        </pc:spChg>
        <pc:picChg chg="add mod">
          <ac:chgData name="Jenifer Prince Devaraj" userId="c3fb109c-09d1-42a6-93f4-69472d709861" providerId="ADAL" clId="{CC567450-B873-4ABD-B97C-5368BAE4D86A}" dt="2025-11-27T11:15:56.712" v="14" actId="1076"/>
          <ac:picMkLst>
            <pc:docMk/>
            <pc:sldMk cId="801157786" sldId="780"/>
            <ac:picMk id="7" creationId="{003E716A-3827-4004-8837-4B4F138ADB69}"/>
          </ac:picMkLst>
        </pc:pic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1842465817" sldId="781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1842465817" sldId="781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1346418976" sldId="782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1346418976" sldId="782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480975178" sldId="783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480975178" sldId="783"/>
            <ac:spMk id="3" creationId="{A96050BB-709E-6C0A-01C5-CFEA0C28E0BD}"/>
          </ac:spMkLst>
        </pc:spChg>
      </pc:sldChg>
      <pc:sldChg chg="modSp del">
        <pc:chgData name="Jenifer Prince Devaraj" userId="c3fb109c-09d1-42a6-93f4-69472d709861" providerId="ADAL" clId="{CC567450-B873-4ABD-B97C-5368BAE4D86A}" dt="2025-11-27T11:15:17.062" v="11" actId="47"/>
        <pc:sldMkLst>
          <pc:docMk/>
          <pc:sldMk cId="291220870" sldId="784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291220870" sldId="784"/>
            <ac:spMk id="3" creationId="{A96050BB-709E-6C0A-01C5-CFEA0C28E0BD}"/>
          </ac:spMkLst>
        </pc:spChg>
      </pc:sldChg>
      <pc:sldChg chg="addSp delSp modSp mod">
        <pc:chgData name="Jenifer Prince Devaraj" userId="c3fb109c-09d1-42a6-93f4-69472d709861" providerId="ADAL" clId="{CC567450-B873-4ABD-B97C-5368BAE4D86A}" dt="2025-11-27T11:15:15.199" v="10" actId="1076"/>
        <pc:sldMkLst>
          <pc:docMk/>
          <pc:sldMk cId="3238446514" sldId="785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3238446514" sldId="785"/>
            <ac:spMk id="3" creationId="{A96050BB-709E-6C0A-01C5-CFEA0C28E0BD}"/>
          </ac:spMkLst>
        </pc:spChg>
        <pc:spChg chg="del">
          <ac:chgData name="Jenifer Prince Devaraj" userId="c3fb109c-09d1-42a6-93f4-69472d709861" providerId="ADAL" clId="{CC567450-B873-4ABD-B97C-5368BAE4D86A}" dt="2025-11-27T11:14:41.300" v="4" actId="478"/>
          <ac:spMkLst>
            <pc:docMk/>
            <pc:sldMk cId="3238446514" sldId="785"/>
            <ac:spMk id="6" creationId="{F8786BAD-055B-38E9-EC08-3B03BEB46516}"/>
          </ac:spMkLst>
        </pc:spChg>
        <pc:picChg chg="add del mod">
          <ac:chgData name="Jenifer Prince Devaraj" userId="c3fb109c-09d1-42a6-93f4-69472d709861" providerId="ADAL" clId="{CC567450-B873-4ABD-B97C-5368BAE4D86A}" dt="2025-11-27T11:15:13.063" v="8" actId="478"/>
          <ac:picMkLst>
            <pc:docMk/>
            <pc:sldMk cId="3238446514" sldId="785"/>
            <ac:picMk id="8" creationId="{85738300-575F-48CB-92E5-FBE6BCA3762D}"/>
          </ac:picMkLst>
        </pc:picChg>
        <pc:picChg chg="add mod">
          <ac:chgData name="Jenifer Prince Devaraj" userId="c3fb109c-09d1-42a6-93f4-69472d709861" providerId="ADAL" clId="{CC567450-B873-4ABD-B97C-5368BAE4D86A}" dt="2025-11-27T11:15:15.199" v="10" actId="1076"/>
          <ac:picMkLst>
            <pc:docMk/>
            <pc:sldMk cId="3238446514" sldId="785"/>
            <ac:picMk id="10" creationId="{910EDEC0-0546-428F-959D-74248B964565}"/>
          </ac:picMkLst>
        </pc:picChg>
      </pc:sldChg>
      <pc:sldChg chg="modSp del">
        <pc:chgData name="Jenifer Prince Devaraj" userId="c3fb109c-09d1-42a6-93f4-69472d709861" providerId="ADAL" clId="{CC567450-B873-4ABD-B97C-5368BAE4D86A}" dt="2025-11-27T11:16:01.622" v="15" actId="47"/>
        <pc:sldMkLst>
          <pc:docMk/>
          <pc:sldMk cId="3332249422" sldId="786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3332249422" sldId="786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1699773032" sldId="787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1699773032" sldId="787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4223079398" sldId="789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4223079398" sldId="789"/>
            <ac:spMk id="3" creationId="{A96050BB-709E-6C0A-01C5-CFEA0C28E0BD}"/>
          </ac:spMkLst>
        </pc:spChg>
      </pc:sldChg>
      <pc:sldChg chg="addSp delSp modSp mod">
        <pc:chgData name="Jenifer Prince Devaraj" userId="c3fb109c-09d1-42a6-93f4-69472d709861" providerId="ADAL" clId="{CC567450-B873-4ABD-B97C-5368BAE4D86A}" dt="2025-11-27T11:16:40.261" v="18" actId="1076"/>
        <pc:sldMkLst>
          <pc:docMk/>
          <pc:sldMk cId="658242934" sldId="790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658242934" sldId="790"/>
            <ac:spMk id="3" creationId="{A96050BB-709E-6C0A-01C5-CFEA0C28E0BD}"/>
          </ac:spMkLst>
        </pc:spChg>
        <pc:spChg chg="del">
          <ac:chgData name="Jenifer Prince Devaraj" userId="c3fb109c-09d1-42a6-93f4-69472d709861" providerId="ADAL" clId="{CC567450-B873-4ABD-B97C-5368BAE4D86A}" dt="2025-11-27T11:16:37.802" v="16" actId="478"/>
          <ac:spMkLst>
            <pc:docMk/>
            <pc:sldMk cId="658242934" sldId="790"/>
            <ac:spMk id="13" creationId="{259753DC-1B20-4671-E3BE-BE1D67C10966}"/>
          </ac:spMkLst>
        </pc:spChg>
        <pc:picChg chg="add mod">
          <ac:chgData name="Jenifer Prince Devaraj" userId="c3fb109c-09d1-42a6-93f4-69472d709861" providerId="ADAL" clId="{CC567450-B873-4ABD-B97C-5368BAE4D86A}" dt="2025-11-27T11:16:40.261" v="18" actId="1076"/>
          <ac:picMkLst>
            <pc:docMk/>
            <pc:sldMk cId="658242934" sldId="790"/>
            <ac:picMk id="7" creationId="{2767F68E-0C81-408D-BBDB-6B6DECB0693C}"/>
          </ac:picMkLst>
        </pc:picChg>
      </pc:sldChg>
      <pc:sldChg chg="modSp del">
        <pc:chgData name="Jenifer Prince Devaraj" userId="c3fb109c-09d1-42a6-93f4-69472d709861" providerId="ADAL" clId="{CC567450-B873-4ABD-B97C-5368BAE4D86A}" dt="2025-11-27T11:16:41.593" v="19" actId="47"/>
        <pc:sldMkLst>
          <pc:docMk/>
          <pc:sldMk cId="2859820896" sldId="791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2859820896" sldId="791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3392337256" sldId="792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3392337256" sldId="792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2266911506" sldId="793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2266911506" sldId="793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626046052" sldId="794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626046052" sldId="794"/>
            <ac:spMk id="3" creationId="{A96050BB-709E-6C0A-01C5-CFEA0C28E0BD}"/>
          </ac:spMkLst>
        </pc:spChg>
      </pc:sldChg>
      <pc:sldChg chg="addSp delSp modSp mod">
        <pc:chgData name="Jenifer Prince Devaraj" userId="c3fb109c-09d1-42a6-93f4-69472d709861" providerId="ADAL" clId="{CC567450-B873-4ABD-B97C-5368BAE4D86A}" dt="2025-11-27T11:17:11.930" v="22" actId="1076"/>
        <pc:sldMkLst>
          <pc:docMk/>
          <pc:sldMk cId="2726260593" sldId="795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2726260593" sldId="795"/>
            <ac:spMk id="3" creationId="{A96050BB-709E-6C0A-01C5-CFEA0C28E0BD}"/>
          </ac:spMkLst>
        </pc:spChg>
        <pc:spChg chg="del">
          <ac:chgData name="Jenifer Prince Devaraj" userId="c3fb109c-09d1-42a6-93f4-69472d709861" providerId="ADAL" clId="{CC567450-B873-4ABD-B97C-5368BAE4D86A}" dt="2025-11-27T11:17:09.413" v="20" actId="478"/>
          <ac:spMkLst>
            <pc:docMk/>
            <pc:sldMk cId="2726260593" sldId="795"/>
            <ac:spMk id="9" creationId="{EEFEE389-4FA9-4F04-88C3-0EE29471F86D}"/>
          </ac:spMkLst>
        </pc:spChg>
        <pc:picChg chg="add mod">
          <ac:chgData name="Jenifer Prince Devaraj" userId="c3fb109c-09d1-42a6-93f4-69472d709861" providerId="ADAL" clId="{CC567450-B873-4ABD-B97C-5368BAE4D86A}" dt="2025-11-27T11:17:11.930" v="22" actId="1076"/>
          <ac:picMkLst>
            <pc:docMk/>
            <pc:sldMk cId="2726260593" sldId="795"/>
            <ac:picMk id="7" creationId="{6D976C84-9003-4F13-91D9-8D5D4F40DAC9}"/>
          </ac:picMkLst>
        </pc:picChg>
      </pc:sldChg>
      <pc:sldChg chg="modSp del">
        <pc:chgData name="Jenifer Prince Devaraj" userId="c3fb109c-09d1-42a6-93f4-69472d709861" providerId="ADAL" clId="{CC567450-B873-4ABD-B97C-5368BAE4D86A}" dt="2025-11-27T11:17:13.226" v="23" actId="47"/>
        <pc:sldMkLst>
          <pc:docMk/>
          <pc:sldMk cId="396270384" sldId="796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396270384" sldId="796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CC567450-B873-4ABD-B97C-5368BAE4D86A}" dt="2025-11-27T11:14:03.105" v="3"/>
        <pc:sldMkLst>
          <pc:docMk/>
          <pc:sldMk cId="562457708" sldId="797"/>
        </pc:sldMkLst>
        <pc:spChg chg="mod">
          <ac:chgData name="Jenifer Prince Devaraj" userId="c3fb109c-09d1-42a6-93f4-69472d709861" providerId="ADAL" clId="{CC567450-B873-4ABD-B97C-5368BAE4D86A}" dt="2025-11-27T11:14:03.105" v="3"/>
          <ac:spMkLst>
            <pc:docMk/>
            <pc:sldMk cId="562457708" sldId="797"/>
            <ac:spMk id="3" creationId="{A96050BB-709E-6C0A-01C5-CFEA0C28E0BD}"/>
          </ac:spMkLst>
        </pc:spChg>
      </pc:sldChg>
    </pc:docChg>
  </pc:docChgLst>
  <pc:docChgLst>
    <pc:chgData name="Jenifer Prince Devaraj" userId="c3fb109c-09d1-42a6-93f4-69472d709861" providerId="ADAL" clId="{FBE24FC5-1CCB-4CF1-ABEB-0B7D698C3ABD}"/>
    <pc:docChg chg="custSel addSld modSld sldOrd">
      <pc:chgData name="Jenifer Prince Devaraj" userId="c3fb109c-09d1-42a6-93f4-69472d709861" providerId="ADAL" clId="{FBE24FC5-1CCB-4CF1-ABEB-0B7D698C3ABD}" dt="2025-12-02T12:20:04.081" v="84" actId="1076"/>
      <pc:docMkLst>
        <pc:docMk/>
      </pc:docMkLst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34574601" sldId="760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34574601" sldId="760"/>
            <ac:spMk id="3" creationId="{A96050BB-709E-6C0A-01C5-CFEA0C28E0BD}"/>
          </ac:spMkLst>
        </pc:spChg>
      </pc:sldChg>
      <pc:sldChg chg="modSp add">
        <pc:chgData name="Jenifer Prince Devaraj" userId="c3fb109c-09d1-42a6-93f4-69472d709861" providerId="ADAL" clId="{FBE24FC5-1CCB-4CF1-ABEB-0B7D698C3ABD}" dt="2025-12-02T09:26:12.343" v="18"/>
        <pc:sldMkLst>
          <pc:docMk/>
          <pc:sldMk cId="277525394" sldId="772"/>
        </pc:sldMkLst>
        <pc:spChg chg="mod">
          <ac:chgData name="Jenifer Prince Devaraj" userId="c3fb109c-09d1-42a6-93f4-69472d709861" providerId="ADAL" clId="{FBE24FC5-1CCB-4CF1-ABEB-0B7D698C3ABD}" dt="2025-12-02T09:26:12.343" v="18"/>
          <ac:spMkLst>
            <pc:docMk/>
            <pc:sldMk cId="277525394" sldId="772"/>
            <ac:spMk id="3" creationId="{A96050BB-709E-6C0A-01C5-CFEA0C28E0BD}"/>
          </ac:spMkLst>
        </pc:spChg>
      </pc:sldChg>
      <pc:sldChg chg="modSp add mod">
        <pc:chgData name="Jenifer Prince Devaraj" userId="c3fb109c-09d1-42a6-93f4-69472d709861" providerId="ADAL" clId="{FBE24FC5-1CCB-4CF1-ABEB-0B7D698C3ABD}" dt="2025-12-02T09:37:00.785" v="78" actId="2711"/>
        <pc:sldMkLst>
          <pc:docMk/>
          <pc:sldMk cId="2749993357" sldId="773"/>
        </pc:sldMkLst>
        <pc:spChg chg="mod">
          <ac:chgData name="Jenifer Prince Devaraj" userId="c3fb109c-09d1-42a6-93f4-69472d709861" providerId="ADAL" clId="{FBE24FC5-1CCB-4CF1-ABEB-0B7D698C3ABD}" dt="2025-12-02T09:26:12.343" v="18"/>
          <ac:spMkLst>
            <pc:docMk/>
            <pc:sldMk cId="2749993357" sldId="773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FBE24FC5-1CCB-4CF1-ABEB-0B7D698C3ABD}" dt="2025-12-02T09:37:00.785" v="78" actId="2711"/>
          <ac:spMkLst>
            <pc:docMk/>
            <pc:sldMk cId="2749993357" sldId="773"/>
            <ac:spMk id="4" creationId="{D5A8CBA3-8AC7-410A-5598-3954622EB88B}"/>
          </ac:spMkLst>
        </pc:spChg>
      </pc:sldChg>
      <pc:sldChg chg="modSp add mod ord">
        <pc:chgData name="Jenifer Prince Devaraj" userId="c3fb109c-09d1-42a6-93f4-69472d709861" providerId="ADAL" clId="{FBE24FC5-1CCB-4CF1-ABEB-0B7D698C3ABD}" dt="2025-12-02T09:36:53.659" v="77" actId="255"/>
        <pc:sldMkLst>
          <pc:docMk/>
          <pc:sldMk cId="4061259175" sldId="774"/>
        </pc:sldMkLst>
        <pc:spChg chg="mod">
          <ac:chgData name="Jenifer Prince Devaraj" userId="c3fb109c-09d1-42a6-93f4-69472d709861" providerId="ADAL" clId="{FBE24FC5-1CCB-4CF1-ABEB-0B7D698C3ABD}" dt="2025-12-02T09:26:12.343" v="18"/>
          <ac:spMkLst>
            <pc:docMk/>
            <pc:sldMk cId="4061259175" sldId="774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FBE24FC5-1CCB-4CF1-ABEB-0B7D698C3ABD}" dt="2025-12-02T09:28:35.070" v="24" actId="1076"/>
          <ac:spMkLst>
            <pc:docMk/>
            <pc:sldMk cId="4061259175" sldId="77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BE24FC5-1CCB-4CF1-ABEB-0B7D698C3ABD}" dt="2025-12-02T09:36:53.659" v="77" actId="255"/>
          <ac:spMkLst>
            <pc:docMk/>
            <pc:sldMk cId="4061259175" sldId="774"/>
            <ac:spMk id="15" creationId="{85B9DB09-AFF2-ED26-610C-81DB3EC95191}"/>
          </ac:spMkLst>
        </pc:spChg>
      </pc:sldChg>
      <pc:sldChg chg="modSp mod">
        <pc:chgData name="Jenifer Prince Devaraj" userId="c3fb109c-09d1-42a6-93f4-69472d709861" providerId="ADAL" clId="{FBE24FC5-1CCB-4CF1-ABEB-0B7D698C3ABD}" dt="2025-12-02T09:20:14.299" v="12"/>
        <pc:sldMkLst>
          <pc:docMk/>
          <pc:sldMk cId="516702989" sldId="775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516702989" sldId="775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FBE24FC5-1CCB-4CF1-ABEB-0B7D698C3ABD}" dt="2025-12-02T09:16:32.003" v="7" actId="20577"/>
          <ac:spMkLst>
            <pc:docMk/>
            <pc:sldMk cId="516702989" sldId="775"/>
            <ac:spMk id="15" creationId="{85B9DB09-AFF2-ED26-610C-81DB3EC95191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1893827762" sldId="776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1893827762" sldId="776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3920065789" sldId="777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3920065789" sldId="777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4001338554" sldId="779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4001338554" sldId="779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801157786" sldId="780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801157786" sldId="780"/>
            <ac:spMk id="3" creationId="{A96050BB-709E-6C0A-01C5-CFEA0C28E0BD}"/>
          </ac:spMkLst>
        </pc:spChg>
      </pc:sldChg>
      <pc:sldChg chg="addSp delSp modSp mod">
        <pc:chgData name="Jenifer Prince Devaraj" userId="c3fb109c-09d1-42a6-93f4-69472d709861" providerId="ADAL" clId="{FBE24FC5-1CCB-4CF1-ABEB-0B7D698C3ABD}" dt="2025-12-02T12:20:04.081" v="84" actId="1076"/>
        <pc:sldMkLst>
          <pc:docMk/>
          <pc:sldMk cId="1842465817" sldId="781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1842465817" sldId="781"/>
            <ac:spMk id="3" creationId="{A96050BB-709E-6C0A-01C5-CFEA0C28E0BD}"/>
          </ac:spMkLst>
        </pc:spChg>
        <pc:picChg chg="del mod">
          <ac:chgData name="Jenifer Prince Devaraj" userId="c3fb109c-09d1-42a6-93f4-69472d709861" providerId="ADAL" clId="{FBE24FC5-1CCB-4CF1-ABEB-0B7D698C3ABD}" dt="2025-12-02T12:19:57.663" v="80" actId="478"/>
          <ac:picMkLst>
            <pc:docMk/>
            <pc:sldMk cId="1842465817" sldId="781"/>
            <ac:picMk id="7" creationId="{969DBEA7-CAB8-49BA-9B98-3F9854225157}"/>
          </ac:picMkLst>
        </pc:picChg>
        <pc:picChg chg="add mod">
          <ac:chgData name="Jenifer Prince Devaraj" userId="c3fb109c-09d1-42a6-93f4-69472d709861" providerId="ADAL" clId="{FBE24FC5-1CCB-4CF1-ABEB-0B7D698C3ABD}" dt="2025-12-02T12:20:04.081" v="84" actId="1076"/>
          <ac:picMkLst>
            <pc:docMk/>
            <pc:sldMk cId="1842465817" sldId="781"/>
            <ac:picMk id="8" creationId="{AC68E361-A9EA-4229-8FDA-33113F4A293E}"/>
          </ac:picMkLst>
        </pc:picChg>
        <pc:picChg chg="del">
          <ac:chgData name="Jenifer Prince Devaraj" userId="c3fb109c-09d1-42a6-93f4-69472d709861" providerId="ADAL" clId="{FBE24FC5-1CCB-4CF1-ABEB-0B7D698C3ABD}" dt="2025-12-02T12:19:59.110" v="81" actId="478"/>
          <ac:picMkLst>
            <pc:docMk/>
            <pc:sldMk cId="1842465817" sldId="781"/>
            <ac:picMk id="10" creationId="{63BA809F-18E9-4F82-9FB6-C888DB4D684F}"/>
          </ac:picMkLst>
        </pc:picChg>
      </pc:sldChg>
      <pc:sldChg chg="modSp mod">
        <pc:chgData name="Jenifer Prince Devaraj" userId="c3fb109c-09d1-42a6-93f4-69472d709861" providerId="ADAL" clId="{FBE24FC5-1CCB-4CF1-ABEB-0B7D698C3ABD}" dt="2025-12-02T09:20:14.299" v="12"/>
        <pc:sldMkLst>
          <pc:docMk/>
          <pc:sldMk cId="1346418976" sldId="782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1346418976" sldId="782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FBE24FC5-1CCB-4CF1-ABEB-0B7D698C3ABD}" dt="2025-12-02T09:19:14.689" v="11" actId="20577"/>
          <ac:spMkLst>
            <pc:docMk/>
            <pc:sldMk cId="1346418976" sldId="782"/>
            <ac:spMk id="8" creationId="{2AAE2728-B2CF-0FFA-BB0C-F7A38166FAC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480975178" sldId="783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480975178" sldId="783"/>
            <ac:spMk id="3" creationId="{A96050BB-709E-6C0A-01C5-CFEA0C28E0BD}"/>
          </ac:spMkLst>
        </pc:spChg>
      </pc:sldChg>
      <pc:sldChg chg="addSp delSp modSp mod">
        <pc:chgData name="Jenifer Prince Devaraj" userId="c3fb109c-09d1-42a6-93f4-69472d709861" providerId="ADAL" clId="{FBE24FC5-1CCB-4CF1-ABEB-0B7D698C3ABD}" dt="2025-12-02T09:20:14.299" v="12"/>
        <pc:sldMkLst>
          <pc:docMk/>
          <pc:sldMk cId="3238446514" sldId="785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3238446514" sldId="785"/>
            <ac:spMk id="3" creationId="{A96050BB-709E-6C0A-01C5-CFEA0C28E0BD}"/>
          </ac:spMkLst>
        </pc:spChg>
        <pc:picChg chg="add mod">
          <ac:chgData name="Jenifer Prince Devaraj" userId="c3fb109c-09d1-42a6-93f4-69472d709861" providerId="ADAL" clId="{FBE24FC5-1CCB-4CF1-ABEB-0B7D698C3ABD}" dt="2025-12-01T23:37:11.898" v="5" actId="14100"/>
          <ac:picMkLst>
            <pc:docMk/>
            <pc:sldMk cId="3238446514" sldId="785"/>
            <ac:picMk id="7" creationId="{E9CC02D7-C775-4BF7-B4EA-B21CB7E298F9}"/>
          </ac:picMkLst>
        </pc:picChg>
        <pc:picChg chg="del">
          <ac:chgData name="Jenifer Prince Devaraj" userId="c3fb109c-09d1-42a6-93f4-69472d709861" providerId="ADAL" clId="{FBE24FC5-1CCB-4CF1-ABEB-0B7D698C3ABD}" dt="2025-12-01T16:24:25.900" v="0" actId="478"/>
          <ac:picMkLst>
            <pc:docMk/>
            <pc:sldMk cId="3238446514" sldId="785"/>
            <ac:picMk id="10" creationId="{910EDEC0-0546-428F-959D-74248B964565}"/>
          </ac:picMkLst>
        </pc:picChg>
      </pc:sldChg>
      <pc:sldChg chg="modSp mod">
        <pc:chgData name="Jenifer Prince Devaraj" userId="c3fb109c-09d1-42a6-93f4-69472d709861" providerId="ADAL" clId="{FBE24FC5-1CCB-4CF1-ABEB-0B7D698C3ABD}" dt="2025-12-02T09:20:14.299" v="12"/>
        <pc:sldMkLst>
          <pc:docMk/>
          <pc:sldMk cId="1699773032" sldId="787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1699773032" sldId="787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FBE24FC5-1CCB-4CF1-ABEB-0B7D698C3ABD}" dt="2025-12-02T09:17:02.939" v="9" actId="1076"/>
          <ac:spMkLst>
            <pc:docMk/>
            <pc:sldMk cId="1699773032" sldId="787"/>
            <ac:spMk id="7" creationId="{82CB5057-5F51-FBFC-62A2-238111919C0A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4223079398" sldId="789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4223079398" sldId="789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658242934" sldId="790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658242934" sldId="790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3392337256" sldId="792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3392337256" sldId="792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2266911506" sldId="793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2266911506" sldId="793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626046052" sldId="794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626046052" sldId="794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2726260593" sldId="795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2726260593" sldId="795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BE24FC5-1CCB-4CF1-ABEB-0B7D698C3ABD}" dt="2025-12-02T09:20:14.299" v="12"/>
        <pc:sldMkLst>
          <pc:docMk/>
          <pc:sldMk cId="562457708" sldId="797"/>
        </pc:sldMkLst>
        <pc:spChg chg="mod">
          <ac:chgData name="Jenifer Prince Devaraj" userId="c3fb109c-09d1-42a6-93f4-69472d709861" providerId="ADAL" clId="{FBE24FC5-1CCB-4CF1-ABEB-0B7D698C3ABD}" dt="2025-12-02T09:20:14.299" v="12"/>
          <ac:spMkLst>
            <pc:docMk/>
            <pc:sldMk cId="562457708" sldId="797"/>
            <ac:spMk id="3" creationId="{A96050BB-709E-6C0A-01C5-CFEA0C28E0BD}"/>
          </ac:spMkLst>
        </pc:spChg>
      </pc:sldChg>
    </pc:docChg>
  </pc:docChgLst>
  <pc:docChgLst>
    <pc:chgData name="Jenifer Prince Devaraj" userId="c3fb109c-09d1-42a6-93f4-69472d709861" providerId="ADAL" clId="{A114D39C-FE61-41EA-92A3-7370974F2B3A}"/>
    <pc:docChg chg="undo custSel addSld delSld modSld sldOrd">
      <pc:chgData name="Jenifer Prince Devaraj" userId="c3fb109c-09d1-42a6-93f4-69472d709861" providerId="ADAL" clId="{A114D39C-FE61-41EA-92A3-7370974F2B3A}" dt="2025-02-25T22:27:37.055" v="646" actId="20577"/>
      <pc:docMkLst>
        <pc:docMk/>
      </pc:docMkLst>
      <pc:sldChg chg="modSp mod">
        <pc:chgData name="Jenifer Prince Devaraj" userId="c3fb109c-09d1-42a6-93f4-69472d709861" providerId="ADAL" clId="{A114D39C-FE61-41EA-92A3-7370974F2B3A}" dt="2025-02-25T00:37:04.691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A114D39C-FE61-41EA-92A3-7370974F2B3A}" dt="2025-02-25T00:37:04.691" v="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addSp delSp modSp mod">
        <pc:chgData name="Jenifer Prince Devaraj" userId="c3fb109c-09d1-42a6-93f4-69472d709861" providerId="ADAL" clId="{A114D39C-FE61-41EA-92A3-7370974F2B3A}" dt="2025-02-25T21:38:43.523" v="532"/>
        <pc:sldMkLst>
          <pc:docMk/>
          <pc:sldMk cId="34574601" sldId="760"/>
        </pc:sldMkLst>
        <pc:spChg chg="mod">
          <ac:chgData name="Jenifer Prince Devaraj" userId="c3fb109c-09d1-42a6-93f4-69472d709861" providerId="ADAL" clId="{A114D39C-FE61-41EA-92A3-7370974F2B3A}" dt="2025-02-25T21:38:43.523" v="532"/>
          <ac:spMkLst>
            <pc:docMk/>
            <pc:sldMk cId="34574601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10:47:13.900" v="313" actId="20577"/>
          <ac:spMkLst>
            <pc:docMk/>
            <pc:sldMk cId="34574601" sldId="760"/>
            <ac:spMk id="7" creationId="{82CB5057-5F51-FBFC-62A2-238111919C0A}"/>
          </ac:spMkLst>
        </pc:spChg>
        <pc:spChg chg="add del mod">
          <ac:chgData name="Jenifer Prince Devaraj" userId="c3fb109c-09d1-42a6-93f4-69472d709861" providerId="ADAL" clId="{A114D39C-FE61-41EA-92A3-7370974F2B3A}" dt="2025-02-25T21:34:46.096" v="442" actId="20577"/>
          <ac:spMkLst>
            <pc:docMk/>
            <pc:sldMk cId="34574601" sldId="760"/>
            <ac:spMk id="12" creationId="{5EAFCC6E-2423-E6BA-EFDA-B62FDFBF5A3B}"/>
          </ac:spMkLst>
        </pc:spChg>
        <pc:spChg chg="mod">
          <ac:chgData name="Jenifer Prince Devaraj" userId="c3fb109c-09d1-42a6-93f4-69472d709861" providerId="ADAL" clId="{A114D39C-FE61-41EA-92A3-7370974F2B3A}" dt="2025-02-25T10:47:10.754" v="311" actId="20577"/>
          <ac:spMkLst>
            <pc:docMk/>
            <pc:sldMk cId="34574601" sldId="760"/>
            <ac:spMk id="13" creationId="{259753DC-1B20-4671-E3BE-BE1D67C10966}"/>
          </ac:spMkLst>
        </pc:spChg>
      </pc:sldChg>
      <pc:sldChg chg="modSp del mod">
        <pc:chgData name="Jenifer Prince Devaraj" userId="c3fb109c-09d1-42a6-93f4-69472d709861" providerId="ADAL" clId="{A114D39C-FE61-41EA-92A3-7370974F2B3A}" dt="2025-02-25T00:59:40.783" v="92" actId="47"/>
        <pc:sldMkLst>
          <pc:docMk/>
          <pc:sldMk cId="777801352" sldId="761"/>
        </pc:sldMkLst>
        <pc:spChg chg="mod">
          <ac:chgData name="Jenifer Prince Devaraj" userId="c3fb109c-09d1-42a6-93f4-69472d709861" providerId="ADAL" clId="{A114D39C-FE61-41EA-92A3-7370974F2B3A}" dt="2025-02-25T00:48:00.220" v="5" actId="1076"/>
          <ac:spMkLst>
            <pc:docMk/>
            <pc:sldMk cId="777801352" sldId="761"/>
            <ac:spMk id="6" creationId="{F8786BAD-055B-38E9-EC08-3B03BEB46516}"/>
          </ac:spMkLst>
        </pc:spChg>
      </pc:sldChg>
      <pc:sldChg chg="modSp mod">
        <pc:chgData name="Jenifer Prince Devaraj" userId="c3fb109c-09d1-42a6-93f4-69472d709861" providerId="ADAL" clId="{A114D39C-FE61-41EA-92A3-7370974F2B3A}" dt="2025-02-25T21:38:38.297" v="531" actId="20577"/>
        <pc:sldMkLst>
          <pc:docMk/>
          <pc:sldMk cId="516702989" sldId="775"/>
        </pc:sldMkLst>
        <pc:spChg chg="mod">
          <ac:chgData name="Jenifer Prince Devaraj" userId="c3fb109c-09d1-42a6-93f4-69472d709861" providerId="ADAL" clId="{A114D39C-FE61-41EA-92A3-7370974F2B3A}" dt="2025-02-25T21:38:38.297" v="531" actId="20577"/>
          <ac:spMkLst>
            <pc:docMk/>
            <pc:sldMk cId="516702989" sldId="77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01:02:22.256" v="127" actId="6549"/>
          <ac:spMkLst>
            <pc:docMk/>
            <pc:sldMk cId="516702989" sldId="77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A114D39C-FE61-41EA-92A3-7370974F2B3A}" dt="2025-02-25T01:47:04.240" v="189" actId="20577"/>
          <ac:spMkLst>
            <pc:docMk/>
            <pc:sldMk cId="516702989" sldId="775"/>
            <ac:spMk id="15" creationId="{85B9DB09-AFF2-ED26-610C-81DB3EC95191}"/>
          </ac:spMkLst>
        </pc:spChg>
      </pc:sldChg>
      <pc:sldChg chg="addSp delSp modSp mod delAnim modAnim">
        <pc:chgData name="Jenifer Prince Devaraj" userId="c3fb109c-09d1-42a6-93f4-69472d709861" providerId="ADAL" clId="{A114D39C-FE61-41EA-92A3-7370974F2B3A}" dt="2025-02-25T21:38:53.505" v="535"/>
        <pc:sldMkLst>
          <pc:docMk/>
          <pc:sldMk cId="1893827762" sldId="776"/>
        </pc:sldMkLst>
        <pc:spChg chg="mod">
          <ac:chgData name="Jenifer Prince Devaraj" userId="c3fb109c-09d1-42a6-93f4-69472d709861" providerId="ADAL" clId="{A114D39C-FE61-41EA-92A3-7370974F2B3A}" dt="2025-02-25T21:38:53.505" v="535"/>
          <ac:spMkLst>
            <pc:docMk/>
            <pc:sldMk cId="1893827762" sldId="776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A114D39C-FE61-41EA-92A3-7370974F2B3A}" dt="2025-02-25T09:59:43.446" v="192" actId="1076"/>
          <ac:picMkLst>
            <pc:docMk/>
            <pc:sldMk cId="1893827762" sldId="776"/>
            <ac:picMk id="6" creationId="{0B3FA428-D0B4-4F9D-8A9E-46A1B744C3F1}"/>
          </ac:picMkLst>
        </pc:picChg>
        <pc:picChg chg="add del mod">
          <ac:chgData name="Jenifer Prince Devaraj" userId="c3fb109c-09d1-42a6-93f4-69472d709861" providerId="ADAL" clId="{A114D39C-FE61-41EA-92A3-7370974F2B3A}" dt="2025-02-25T01:03:45.638" v="131" actId="478"/>
          <ac:picMkLst>
            <pc:docMk/>
            <pc:sldMk cId="1893827762" sldId="776"/>
            <ac:picMk id="6" creationId="{28318BBB-7308-49B3-81F7-7D4BA1D5F23D}"/>
          </ac:picMkLst>
        </pc:picChg>
        <pc:picChg chg="add del mod">
          <ac:chgData name="Jenifer Prince Devaraj" userId="c3fb109c-09d1-42a6-93f4-69472d709861" providerId="ADAL" clId="{A114D39C-FE61-41EA-92A3-7370974F2B3A}" dt="2025-02-25T01:04:16.029" v="133" actId="478"/>
          <ac:picMkLst>
            <pc:docMk/>
            <pc:sldMk cId="1893827762" sldId="776"/>
            <ac:picMk id="7" creationId="{598D6AD7-6FB7-4EDD-A4C0-55B72893EFED}"/>
          </ac:picMkLst>
        </pc:picChg>
        <pc:picChg chg="add del mod">
          <ac:chgData name="Jenifer Prince Devaraj" userId="c3fb109c-09d1-42a6-93f4-69472d709861" providerId="ADAL" clId="{A114D39C-FE61-41EA-92A3-7370974F2B3A}" dt="2025-02-25T09:58:44.825" v="190" actId="478"/>
          <ac:picMkLst>
            <pc:docMk/>
            <pc:sldMk cId="1893827762" sldId="776"/>
            <ac:picMk id="8" creationId="{2C693E82-76F7-46C9-9660-78BD39B603EB}"/>
          </ac:picMkLst>
        </pc:picChg>
        <pc:picChg chg="del">
          <ac:chgData name="Jenifer Prince Devaraj" userId="c3fb109c-09d1-42a6-93f4-69472d709861" providerId="ADAL" clId="{A114D39C-FE61-41EA-92A3-7370974F2B3A}" dt="2025-02-25T01:02:37.951" v="129" actId="478"/>
          <ac:picMkLst>
            <pc:docMk/>
            <pc:sldMk cId="1893827762" sldId="776"/>
            <ac:picMk id="10" creationId="{51F0B95A-0788-4339-AF11-C16168D8CC20}"/>
          </ac:picMkLst>
        </pc:picChg>
      </pc:sldChg>
      <pc:sldChg chg="modSp mod">
        <pc:chgData name="Jenifer Prince Devaraj" userId="c3fb109c-09d1-42a6-93f4-69472d709861" providerId="ADAL" clId="{A114D39C-FE61-41EA-92A3-7370974F2B3A}" dt="2025-02-25T21:38:58.285" v="536"/>
        <pc:sldMkLst>
          <pc:docMk/>
          <pc:sldMk cId="3920065789" sldId="777"/>
        </pc:sldMkLst>
        <pc:spChg chg="mod">
          <ac:chgData name="Jenifer Prince Devaraj" userId="c3fb109c-09d1-42a6-93f4-69472d709861" providerId="ADAL" clId="{A114D39C-FE61-41EA-92A3-7370974F2B3A}" dt="2025-02-25T21:38:58.285" v="536"/>
          <ac:spMkLst>
            <pc:docMk/>
            <pc:sldMk cId="3920065789" sldId="77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01:45:56.805" v="173" actId="20577"/>
          <ac:spMkLst>
            <pc:docMk/>
            <pc:sldMk cId="3920065789" sldId="777"/>
            <ac:spMk id="7" creationId="{6918B046-E486-5452-D91F-4A0F82624791}"/>
          </ac:spMkLst>
        </pc:spChg>
      </pc:sldChg>
      <pc:sldChg chg="modSp del mod">
        <pc:chgData name="Jenifer Prince Devaraj" userId="c3fb109c-09d1-42a6-93f4-69472d709861" providerId="ADAL" clId="{A114D39C-FE61-41EA-92A3-7370974F2B3A}" dt="2025-02-25T10:00:51.545" v="199" actId="47"/>
        <pc:sldMkLst>
          <pc:docMk/>
          <pc:sldMk cId="445554227" sldId="778"/>
        </pc:sldMkLst>
        <pc:spChg chg="mod">
          <ac:chgData name="Jenifer Prince Devaraj" userId="c3fb109c-09d1-42a6-93f4-69472d709861" providerId="ADAL" clId="{A114D39C-FE61-41EA-92A3-7370974F2B3A}" dt="2025-02-25T01:45:17.045" v="166" actId="14100"/>
          <ac:spMkLst>
            <pc:docMk/>
            <pc:sldMk cId="445554227" sldId="778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A114D39C-FE61-41EA-92A3-7370974F2B3A}" dt="2025-02-25T01:45:38.032" v="171" actId="20577"/>
          <ac:spMkLst>
            <pc:docMk/>
            <pc:sldMk cId="445554227" sldId="778"/>
            <ac:spMk id="13" creationId="{259753DC-1B20-4671-E3BE-BE1D67C10966}"/>
          </ac:spMkLst>
        </pc:spChg>
      </pc:sldChg>
      <pc:sldChg chg="addSp delSp modSp mod delAnim modAnim">
        <pc:chgData name="Jenifer Prince Devaraj" userId="c3fb109c-09d1-42a6-93f4-69472d709861" providerId="ADAL" clId="{A114D39C-FE61-41EA-92A3-7370974F2B3A}" dt="2025-02-25T21:39:21.283" v="541"/>
        <pc:sldMkLst>
          <pc:docMk/>
          <pc:sldMk cId="4001338554" sldId="779"/>
        </pc:sldMkLst>
        <pc:spChg chg="mod">
          <ac:chgData name="Jenifer Prince Devaraj" userId="c3fb109c-09d1-42a6-93f4-69472d709861" providerId="ADAL" clId="{A114D39C-FE61-41EA-92A3-7370974F2B3A}" dt="2025-02-25T21:39:21.283" v="541"/>
          <ac:spMkLst>
            <pc:docMk/>
            <pc:sldMk cId="4001338554" sldId="779"/>
            <ac:spMk id="2" creationId="{599D6D5D-84A5-2599-8C62-A39AD58B7439}"/>
          </ac:spMkLst>
        </pc:spChg>
        <pc:picChg chg="add del mod">
          <ac:chgData name="Jenifer Prince Devaraj" userId="c3fb109c-09d1-42a6-93f4-69472d709861" providerId="ADAL" clId="{A114D39C-FE61-41EA-92A3-7370974F2B3A}" dt="2025-02-25T10:48:30.147" v="318" actId="478"/>
          <ac:picMkLst>
            <pc:docMk/>
            <pc:sldMk cId="4001338554" sldId="779"/>
            <ac:picMk id="6" creationId="{988FC7E2-A20F-4FBD-9047-9284AFE59DB5}"/>
          </ac:picMkLst>
        </pc:picChg>
        <pc:picChg chg="del">
          <ac:chgData name="Jenifer Prince Devaraj" userId="c3fb109c-09d1-42a6-93f4-69472d709861" providerId="ADAL" clId="{A114D39C-FE61-41EA-92A3-7370974F2B3A}" dt="2025-02-25T10:03:03.678" v="210" actId="478"/>
          <ac:picMkLst>
            <pc:docMk/>
            <pc:sldMk cId="4001338554" sldId="779"/>
            <ac:picMk id="7" creationId="{926818DF-12C0-42D5-90A3-1898011355BC}"/>
          </ac:picMkLst>
        </pc:picChg>
        <pc:picChg chg="add del mod">
          <ac:chgData name="Jenifer Prince Devaraj" userId="c3fb109c-09d1-42a6-93f4-69472d709861" providerId="ADAL" clId="{A114D39C-FE61-41EA-92A3-7370974F2B3A}" dt="2025-02-25T10:49:03.401" v="320" actId="478"/>
          <ac:picMkLst>
            <pc:docMk/>
            <pc:sldMk cId="4001338554" sldId="779"/>
            <ac:picMk id="8" creationId="{E28AB560-C6B8-481E-AE75-26BBBD7ED97F}"/>
          </ac:picMkLst>
        </pc:picChg>
        <pc:picChg chg="add mod">
          <ac:chgData name="Jenifer Prince Devaraj" userId="c3fb109c-09d1-42a6-93f4-69472d709861" providerId="ADAL" clId="{A114D39C-FE61-41EA-92A3-7370974F2B3A}" dt="2025-02-25T10:49:40.530" v="322" actId="1076"/>
          <ac:picMkLst>
            <pc:docMk/>
            <pc:sldMk cId="4001338554" sldId="779"/>
            <ac:picMk id="9" creationId="{8F08F1B1-25B8-4612-BCB7-D5439C4EE4B7}"/>
          </ac:picMkLst>
        </pc:picChg>
      </pc:sldChg>
      <pc:sldChg chg="addSp delSp modSp mod">
        <pc:chgData name="Jenifer Prince Devaraj" userId="c3fb109c-09d1-42a6-93f4-69472d709861" providerId="ADAL" clId="{A114D39C-FE61-41EA-92A3-7370974F2B3A}" dt="2025-02-25T21:39:07.049" v="538"/>
        <pc:sldMkLst>
          <pc:docMk/>
          <pc:sldMk cId="801157786" sldId="780"/>
        </pc:sldMkLst>
        <pc:spChg chg="mod">
          <ac:chgData name="Jenifer Prince Devaraj" userId="c3fb109c-09d1-42a6-93f4-69472d709861" providerId="ADAL" clId="{A114D39C-FE61-41EA-92A3-7370974F2B3A}" dt="2025-02-25T21:39:07.049" v="538"/>
          <ac:spMkLst>
            <pc:docMk/>
            <pc:sldMk cId="801157786" sldId="780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A114D39C-FE61-41EA-92A3-7370974F2B3A}" dt="2025-02-25T10:47:53.527" v="316" actId="14100"/>
          <ac:spMkLst>
            <pc:docMk/>
            <pc:sldMk cId="801157786" sldId="780"/>
            <ac:spMk id="8" creationId="{2AAE2728-B2CF-0FFA-BB0C-F7A38166FACD}"/>
          </ac:spMkLst>
        </pc:spChg>
      </pc:sldChg>
      <pc:sldChg chg="addSp delSp modSp mod">
        <pc:chgData name="Jenifer Prince Devaraj" userId="c3fb109c-09d1-42a6-93f4-69472d709861" providerId="ADAL" clId="{A114D39C-FE61-41EA-92A3-7370974F2B3A}" dt="2025-02-25T21:39:31.710" v="543"/>
        <pc:sldMkLst>
          <pc:docMk/>
          <pc:sldMk cId="1842465817" sldId="781"/>
        </pc:sldMkLst>
        <pc:spChg chg="mod">
          <ac:chgData name="Jenifer Prince Devaraj" userId="c3fb109c-09d1-42a6-93f4-69472d709861" providerId="ADAL" clId="{A114D39C-FE61-41EA-92A3-7370974F2B3A}" dt="2025-02-25T21:39:31.710" v="543"/>
          <ac:spMkLst>
            <pc:docMk/>
            <pc:sldMk cId="1842465817" sldId="781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A114D39C-FE61-41EA-92A3-7370974F2B3A}" dt="2025-02-25T10:57:19.733" v="326" actId="478"/>
          <ac:spMkLst>
            <pc:docMk/>
            <pc:sldMk cId="1842465817" sldId="781"/>
            <ac:spMk id="8" creationId="{2AAE2728-B2CF-0FFA-BB0C-F7A38166FACD}"/>
          </ac:spMkLst>
        </pc:spChg>
        <pc:picChg chg="add mod">
          <ac:chgData name="Jenifer Prince Devaraj" userId="c3fb109c-09d1-42a6-93f4-69472d709861" providerId="ADAL" clId="{A114D39C-FE61-41EA-92A3-7370974F2B3A}" dt="2025-02-25T10:57:24.032" v="329" actId="1076"/>
          <ac:picMkLst>
            <pc:docMk/>
            <pc:sldMk cId="1842465817" sldId="781"/>
            <ac:picMk id="7" creationId="{969DBEA7-CAB8-49BA-9B98-3F9854225157}"/>
          </ac:picMkLst>
        </pc:picChg>
        <pc:picChg chg="add mod">
          <ac:chgData name="Jenifer Prince Devaraj" userId="c3fb109c-09d1-42a6-93f4-69472d709861" providerId="ADAL" clId="{A114D39C-FE61-41EA-92A3-7370974F2B3A}" dt="2025-02-25T10:57:38.418" v="332" actId="1076"/>
          <ac:picMkLst>
            <pc:docMk/>
            <pc:sldMk cId="1842465817" sldId="781"/>
            <ac:picMk id="10" creationId="{63BA809F-18E9-4F82-9FB6-C888DB4D684F}"/>
          </ac:picMkLst>
        </pc:picChg>
      </pc:sldChg>
      <pc:sldChg chg="modSp mod">
        <pc:chgData name="Jenifer Prince Devaraj" userId="c3fb109c-09d1-42a6-93f4-69472d709861" providerId="ADAL" clId="{A114D39C-FE61-41EA-92A3-7370974F2B3A}" dt="2025-02-25T21:39:26.547" v="542"/>
        <pc:sldMkLst>
          <pc:docMk/>
          <pc:sldMk cId="1346418976" sldId="782"/>
        </pc:sldMkLst>
        <pc:spChg chg="mod">
          <ac:chgData name="Jenifer Prince Devaraj" userId="c3fb109c-09d1-42a6-93f4-69472d709861" providerId="ADAL" clId="{A114D39C-FE61-41EA-92A3-7370974F2B3A}" dt="2025-02-25T21:39:26.547" v="542"/>
          <ac:spMkLst>
            <pc:docMk/>
            <pc:sldMk cId="1346418976" sldId="782"/>
            <ac:spMk id="2" creationId="{599D6D5D-84A5-2599-8C62-A39AD58B7439}"/>
          </ac:spMkLst>
        </pc:spChg>
      </pc:sldChg>
      <pc:sldChg chg="addSp delSp modSp mod delAnim modAnim">
        <pc:chgData name="Jenifer Prince Devaraj" userId="c3fb109c-09d1-42a6-93f4-69472d709861" providerId="ADAL" clId="{A114D39C-FE61-41EA-92A3-7370974F2B3A}" dt="2025-02-25T21:39:36.928" v="544"/>
        <pc:sldMkLst>
          <pc:docMk/>
          <pc:sldMk cId="480975178" sldId="783"/>
        </pc:sldMkLst>
        <pc:spChg chg="mod">
          <ac:chgData name="Jenifer Prince Devaraj" userId="c3fb109c-09d1-42a6-93f4-69472d709861" providerId="ADAL" clId="{A114D39C-FE61-41EA-92A3-7370974F2B3A}" dt="2025-02-25T21:39:36.928" v="544"/>
          <ac:spMkLst>
            <pc:docMk/>
            <pc:sldMk cId="480975178" sldId="783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A114D39C-FE61-41EA-92A3-7370974F2B3A}" dt="2025-02-25T10:56:34.144" v="325" actId="1076"/>
          <ac:picMkLst>
            <pc:docMk/>
            <pc:sldMk cId="480975178" sldId="783"/>
            <ac:picMk id="6" creationId="{A0066F8C-A18C-41C3-9C51-021067B9D06D}"/>
          </ac:picMkLst>
        </pc:picChg>
        <pc:picChg chg="del">
          <ac:chgData name="Jenifer Prince Devaraj" userId="c3fb109c-09d1-42a6-93f4-69472d709861" providerId="ADAL" clId="{A114D39C-FE61-41EA-92A3-7370974F2B3A}" dt="2025-02-25T10:56:03.300" v="323" actId="478"/>
          <ac:picMkLst>
            <pc:docMk/>
            <pc:sldMk cId="480975178" sldId="783"/>
            <ac:picMk id="8" creationId="{5F5F706F-D68C-4844-98CA-7DD26FBA35FB}"/>
          </ac:picMkLst>
        </pc:picChg>
      </pc:sldChg>
      <pc:sldChg chg="addSp delSp modSp mod">
        <pc:chgData name="Jenifer Prince Devaraj" userId="c3fb109c-09d1-42a6-93f4-69472d709861" providerId="ADAL" clId="{A114D39C-FE61-41EA-92A3-7370974F2B3A}" dt="2025-02-25T21:38:50.252" v="534"/>
        <pc:sldMkLst>
          <pc:docMk/>
          <pc:sldMk cId="291220870" sldId="784"/>
        </pc:sldMkLst>
        <pc:spChg chg="mod">
          <ac:chgData name="Jenifer Prince Devaraj" userId="c3fb109c-09d1-42a6-93f4-69472d709861" providerId="ADAL" clId="{A114D39C-FE61-41EA-92A3-7370974F2B3A}" dt="2025-02-25T21:38:50.252" v="534"/>
          <ac:spMkLst>
            <pc:docMk/>
            <pc:sldMk cId="291220870" sldId="78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01:40:14.095" v="157" actId="1076"/>
          <ac:spMkLst>
            <pc:docMk/>
            <pc:sldMk cId="291220870" sldId="784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A114D39C-FE61-41EA-92A3-7370974F2B3A}" dt="2025-02-25T10:46:13.446" v="294" actId="478"/>
          <ac:spMkLst>
            <pc:docMk/>
            <pc:sldMk cId="291220870" sldId="784"/>
            <ac:spMk id="7" creationId="{FA5C5418-60B7-4136-B58B-A12ED715097E}"/>
          </ac:spMkLst>
        </pc:spChg>
        <pc:spChg chg="mod">
          <ac:chgData name="Jenifer Prince Devaraj" userId="c3fb109c-09d1-42a6-93f4-69472d709861" providerId="ADAL" clId="{A114D39C-FE61-41EA-92A3-7370974F2B3A}" dt="2025-02-25T10:46:19.895" v="295" actId="1076"/>
          <ac:spMkLst>
            <pc:docMk/>
            <pc:sldMk cId="291220870" sldId="784"/>
            <ac:spMk id="8" creationId="{F75E47BC-C680-418E-9475-06B0C1E32F1C}"/>
          </ac:spMkLst>
        </pc:spChg>
      </pc:sldChg>
      <pc:sldChg chg="modSp add mod">
        <pc:chgData name="Jenifer Prince Devaraj" userId="c3fb109c-09d1-42a6-93f4-69472d709861" providerId="ADAL" clId="{A114D39C-FE61-41EA-92A3-7370974F2B3A}" dt="2025-02-25T21:38:46.847" v="533"/>
        <pc:sldMkLst>
          <pc:docMk/>
          <pc:sldMk cId="3238446514" sldId="785"/>
        </pc:sldMkLst>
        <pc:spChg chg="mod">
          <ac:chgData name="Jenifer Prince Devaraj" userId="c3fb109c-09d1-42a6-93f4-69472d709861" providerId="ADAL" clId="{A114D39C-FE61-41EA-92A3-7370974F2B3A}" dt="2025-02-25T21:38:46.847" v="533"/>
          <ac:spMkLst>
            <pc:docMk/>
            <pc:sldMk cId="3238446514" sldId="78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01:46:32.512" v="180" actId="20577"/>
          <ac:spMkLst>
            <pc:docMk/>
            <pc:sldMk cId="3238446514" sldId="785"/>
            <ac:spMk id="6" creationId="{F8786BAD-055B-38E9-EC08-3B03BEB46516}"/>
          </ac:spMkLst>
        </pc:spChg>
      </pc:sldChg>
      <pc:sldChg chg="modSp add mod">
        <pc:chgData name="Jenifer Prince Devaraj" userId="c3fb109c-09d1-42a6-93f4-69472d709861" providerId="ADAL" clId="{A114D39C-FE61-41EA-92A3-7370974F2B3A}" dt="2025-02-25T21:39:14.465" v="539"/>
        <pc:sldMkLst>
          <pc:docMk/>
          <pc:sldMk cId="3332249422" sldId="786"/>
        </pc:sldMkLst>
        <pc:spChg chg="mod">
          <ac:chgData name="Jenifer Prince Devaraj" userId="c3fb109c-09d1-42a6-93f4-69472d709861" providerId="ADAL" clId="{A114D39C-FE61-41EA-92A3-7370974F2B3A}" dt="2025-02-25T21:39:14.465" v="539"/>
          <ac:spMkLst>
            <pc:docMk/>
            <pc:sldMk cId="3332249422" sldId="78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10:48:08.563" v="317"/>
          <ac:spMkLst>
            <pc:docMk/>
            <pc:sldMk cId="3332249422" sldId="786"/>
            <ac:spMk id="8" creationId="{2AAE2728-B2CF-0FFA-BB0C-F7A38166FACD}"/>
          </ac:spMkLst>
        </pc:spChg>
      </pc:sldChg>
      <pc:sldChg chg="modSp add mod ord">
        <pc:chgData name="Jenifer Prince Devaraj" userId="c3fb109c-09d1-42a6-93f4-69472d709861" providerId="ADAL" clId="{A114D39C-FE61-41EA-92A3-7370974F2B3A}" dt="2025-02-25T21:39:02.757" v="537"/>
        <pc:sldMkLst>
          <pc:docMk/>
          <pc:sldMk cId="1699773032" sldId="787"/>
        </pc:sldMkLst>
        <pc:spChg chg="mod">
          <ac:chgData name="Jenifer Prince Devaraj" userId="c3fb109c-09d1-42a6-93f4-69472d709861" providerId="ADAL" clId="{A114D39C-FE61-41EA-92A3-7370974F2B3A}" dt="2025-02-25T21:39:02.757" v="537"/>
          <ac:spMkLst>
            <pc:docMk/>
            <pc:sldMk cId="1699773032" sldId="78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A114D39C-FE61-41EA-92A3-7370974F2B3A}" dt="2025-02-25T10:46:34.934" v="304" actId="20577"/>
          <ac:spMkLst>
            <pc:docMk/>
            <pc:sldMk cId="1699773032" sldId="78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A114D39C-FE61-41EA-92A3-7370974F2B3A}" dt="2025-02-25T10:46:47.974" v="305"/>
          <ac:spMkLst>
            <pc:docMk/>
            <pc:sldMk cId="1699773032" sldId="787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A114D39C-FE61-41EA-92A3-7370974F2B3A}" dt="2025-02-25T21:35:04.111" v="446" actId="20577"/>
          <ac:spMkLst>
            <pc:docMk/>
            <pc:sldMk cId="1699773032" sldId="787"/>
            <ac:spMk id="12" creationId="{5EAFCC6E-2423-E6BA-EFDA-B62FDFBF5A3B}"/>
          </ac:spMkLst>
        </pc:spChg>
        <pc:spChg chg="mod">
          <ac:chgData name="Jenifer Prince Devaraj" userId="c3fb109c-09d1-42a6-93f4-69472d709861" providerId="ADAL" clId="{A114D39C-FE61-41EA-92A3-7370974F2B3A}" dt="2025-02-25T10:47:00.193" v="308" actId="20577"/>
          <ac:spMkLst>
            <pc:docMk/>
            <pc:sldMk cId="1699773032" sldId="787"/>
            <ac:spMk id="13" creationId="{259753DC-1B20-4671-E3BE-BE1D67C10966}"/>
          </ac:spMkLst>
        </pc:spChg>
      </pc:sldChg>
      <pc:sldChg chg="modSp add del mod ord">
        <pc:chgData name="Jenifer Prince Devaraj" userId="c3fb109c-09d1-42a6-93f4-69472d709861" providerId="ADAL" clId="{A114D39C-FE61-41EA-92A3-7370974F2B3A}" dt="2025-02-25T21:36:06.598" v="451" actId="47"/>
        <pc:sldMkLst>
          <pc:docMk/>
          <pc:sldMk cId="945756663" sldId="788"/>
        </pc:sldMkLst>
        <pc:spChg chg="mod">
          <ac:chgData name="Jenifer Prince Devaraj" userId="c3fb109c-09d1-42a6-93f4-69472d709861" providerId="ADAL" clId="{A114D39C-FE61-41EA-92A3-7370974F2B3A}" dt="2025-02-25T11:54:48.041" v="354" actId="20577"/>
          <ac:spMkLst>
            <pc:docMk/>
            <pc:sldMk cId="945756663" sldId="78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A114D39C-FE61-41EA-92A3-7370974F2B3A}" dt="2025-02-25T21:35:32.347" v="447" actId="20577"/>
          <ac:spMkLst>
            <pc:docMk/>
            <pc:sldMk cId="945756663" sldId="788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A114D39C-FE61-41EA-92A3-7370974F2B3A}" dt="2025-02-25T21:35:40.802" v="450" actId="20577"/>
          <ac:spMkLst>
            <pc:docMk/>
            <pc:sldMk cId="945756663" sldId="788"/>
            <ac:spMk id="13" creationId="{259753DC-1B20-4671-E3BE-BE1D67C10966}"/>
          </ac:spMkLst>
        </pc:spChg>
      </pc:sldChg>
      <pc:sldChg chg="modSp add mod">
        <pc:chgData name="Jenifer Prince Devaraj" userId="c3fb109c-09d1-42a6-93f4-69472d709861" providerId="ADAL" clId="{A114D39C-FE61-41EA-92A3-7370974F2B3A}" dt="2025-02-25T21:37:26.362" v="477" actId="20577"/>
        <pc:sldMkLst>
          <pc:docMk/>
          <pc:sldMk cId="4223079398" sldId="789"/>
        </pc:sldMkLst>
        <pc:spChg chg="mod">
          <ac:chgData name="Jenifer Prince Devaraj" userId="c3fb109c-09d1-42a6-93f4-69472d709861" providerId="ADAL" clId="{A114D39C-FE61-41EA-92A3-7370974F2B3A}" dt="2025-02-25T21:36:30.058" v="452" actId="20577"/>
          <ac:spMkLst>
            <pc:docMk/>
            <pc:sldMk cId="4223079398" sldId="789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A114D39C-FE61-41EA-92A3-7370974F2B3A}" dt="2025-02-25T21:37:26.362" v="477" actId="20577"/>
          <ac:spMkLst>
            <pc:docMk/>
            <pc:sldMk cId="4223079398" sldId="789"/>
            <ac:spMk id="13" creationId="{259753DC-1B20-4671-E3BE-BE1D67C10966}"/>
          </ac:spMkLst>
        </pc:spChg>
      </pc:sldChg>
      <pc:sldChg chg="delSp modSp add mod">
        <pc:chgData name="Jenifer Prince Devaraj" userId="c3fb109c-09d1-42a6-93f4-69472d709861" providerId="ADAL" clId="{A114D39C-FE61-41EA-92A3-7370974F2B3A}" dt="2025-02-25T21:33:44.451" v="430"/>
        <pc:sldMkLst>
          <pc:docMk/>
          <pc:sldMk cId="658242934" sldId="790"/>
        </pc:sldMkLst>
        <pc:spChg chg="del mod">
          <ac:chgData name="Jenifer Prince Devaraj" userId="c3fb109c-09d1-42a6-93f4-69472d709861" providerId="ADAL" clId="{A114D39C-FE61-41EA-92A3-7370974F2B3A}" dt="2025-02-25T11:57:26.835" v="359" actId="478"/>
          <ac:spMkLst>
            <pc:docMk/>
            <pc:sldMk cId="658242934" sldId="790"/>
            <ac:spMk id="7" creationId="{82CB5057-5F51-FBFC-62A2-238111919C0A}"/>
          </ac:spMkLst>
        </pc:spChg>
        <pc:spChg chg="del mod">
          <ac:chgData name="Jenifer Prince Devaraj" userId="c3fb109c-09d1-42a6-93f4-69472d709861" providerId="ADAL" clId="{A114D39C-FE61-41EA-92A3-7370974F2B3A}" dt="2025-02-25T21:33:44.451" v="430"/>
          <ac:spMkLst>
            <pc:docMk/>
            <pc:sldMk cId="658242934" sldId="790"/>
            <ac:spMk id="12" creationId="{5EAFCC6E-2423-E6BA-EFDA-B62FDFBF5A3B}"/>
          </ac:spMkLst>
        </pc:spChg>
        <pc:spChg chg="mod">
          <ac:chgData name="Jenifer Prince Devaraj" userId="c3fb109c-09d1-42a6-93f4-69472d709861" providerId="ADAL" clId="{A114D39C-FE61-41EA-92A3-7370974F2B3A}" dt="2025-02-25T21:33:43.449" v="428" actId="1076"/>
          <ac:spMkLst>
            <pc:docMk/>
            <pc:sldMk cId="658242934" sldId="790"/>
            <ac:spMk id="13" creationId="{259753DC-1B20-4671-E3BE-BE1D67C10966}"/>
          </ac:spMkLst>
        </pc:spChg>
      </pc:sldChg>
      <pc:sldChg chg="delSp modSp add mod">
        <pc:chgData name="Jenifer Prince Devaraj" userId="c3fb109c-09d1-42a6-93f4-69472d709861" providerId="ADAL" clId="{A114D39C-FE61-41EA-92A3-7370974F2B3A}" dt="2025-02-25T21:33:50.054" v="433"/>
        <pc:sldMkLst>
          <pc:docMk/>
          <pc:sldMk cId="2859820896" sldId="791"/>
        </pc:sldMkLst>
        <pc:spChg chg="del mod">
          <ac:chgData name="Jenifer Prince Devaraj" userId="c3fb109c-09d1-42a6-93f4-69472d709861" providerId="ADAL" clId="{A114D39C-FE61-41EA-92A3-7370974F2B3A}" dt="2025-02-25T21:33:50.054" v="433"/>
          <ac:spMkLst>
            <pc:docMk/>
            <pc:sldMk cId="2859820896" sldId="791"/>
            <ac:spMk id="12" creationId="{5EAFCC6E-2423-E6BA-EFDA-B62FDFBF5A3B}"/>
          </ac:spMkLst>
        </pc:spChg>
        <pc:spChg chg="mod">
          <ac:chgData name="Jenifer Prince Devaraj" userId="c3fb109c-09d1-42a6-93f4-69472d709861" providerId="ADAL" clId="{A114D39C-FE61-41EA-92A3-7370974F2B3A}" dt="2025-02-25T11:58:23.051" v="378"/>
          <ac:spMkLst>
            <pc:docMk/>
            <pc:sldMk cId="2859820896" sldId="791"/>
            <ac:spMk id="13" creationId="{259753DC-1B20-4671-E3BE-BE1D67C10966}"/>
          </ac:spMkLst>
        </pc:spChg>
      </pc:sldChg>
      <pc:sldChg chg="modSp add mod ord">
        <pc:chgData name="Jenifer Prince Devaraj" userId="c3fb109c-09d1-42a6-93f4-69472d709861" providerId="ADAL" clId="{A114D39C-FE61-41EA-92A3-7370974F2B3A}" dt="2025-02-25T22:25:17.009" v="638" actId="20577"/>
        <pc:sldMkLst>
          <pc:docMk/>
          <pc:sldMk cId="3392337256" sldId="792"/>
        </pc:sldMkLst>
        <pc:spChg chg="mod">
          <ac:chgData name="Jenifer Prince Devaraj" userId="c3fb109c-09d1-42a6-93f4-69472d709861" providerId="ADAL" clId="{A114D39C-FE61-41EA-92A3-7370974F2B3A}" dt="2025-02-25T21:38:14.379" v="520" actId="20577"/>
          <ac:spMkLst>
            <pc:docMk/>
            <pc:sldMk cId="3392337256" sldId="79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A114D39C-FE61-41EA-92A3-7370974F2B3A}" dt="2025-02-25T22:25:17.009" v="638" actId="20577"/>
          <ac:spMkLst>
            <pc:docMk/>
            <pc:sldMk cId="3392337256" sldId="792"/>
            <ac:spMk id="15" creationId="{85B9DB09-AFF2-ED26-610C-81DB3EC95191}"/>
          </ac:spMkLst>
        </pc:spChg>
      </pc:sldChg>
      <pc:sldChg chg="addSp delSp modSp add mod modTransition delAnim modAnim">
        <pc:chgData name="Jenifer Prince Devaraj" userId="c3fb109c-09d1-42a6-93f4-69472d709861" providerId="ADAL" clId="{A114D39C-FE61-41EA-92A3-7370974F2B3A}" dt="2025-02-25T22:25:51.649" v="640" actId="1076"/>
        <pc:sldMkLst>
          <pc:docMk/>
          <pc:sldMk cId="2266911506" sldId="793"/>
        </pc:sldMkLst>
        <pc:spChg chg="del">
          <ac:chgData name="Jenifer Prince Devaraj" userId="c3fb109c-09d1-42a6-93f4-69472d709861" providerId="ADAL" clId="{A114D39C-FE61-41EA-92A3-7370974F2B3A}" dt="2025-02-25T21:39:58.025" v="546" actId="478"/>
          <ac:spMkLst>
            <pc:docMk/>
            <pc:sldMk cId="2266911506" sldId="793"/>
            <ac:spMk id="13" creationId="{259753DC-1B20-4671-E3BE-BE1D67C10966}"/>
          </ac:spMkLst>
        </pc:spChg>
        <pc:picChg chg="add del mod">
          <ac:chgData name="Jenifer Prince Devaraj" userId="c3fb109c-09d1-42a6-93f4-69472d709861" providerId="ADAL" clId="{A114D39C-FE61-41EA-92A3-7370974F2B3A}" dt="2025-02-25T21:40:54.687" v="548" actId="478"/>
          <ac:picMkLst>
            <pc:docMk/>
            <pc:sldMk cId="2266911506" sldId="793"/>
            <ac:picMk id="6" creationId="{7D2CA3F0-FDB2-4936-807D-C86150E3005E}"/>
          </ac:picMkLst>
        </pc:picChg>
        <pc:picChg chg="add del mod">
          <ac:chgData name="Jenifer Prince Devaraj" userId="c3fb109c-09d1-42a6-93f4-69472d709861" providerId="ADAL" clId="{A114D39C-FE61-41EA-92A3-7370974F2B3A}" dt="2025-02-25T21:45:46.754" v="550" actId="478"/>
          <ac:picMkLst>
            <pc:docMk/>
            <pc:sldMk cId="2266911506" sldId="793"/>
            <ac:picMk id="7" creationId="{4DCDDBFA-7E7A-4642-9375-C9F3D9D9971B}"/>
          </ac:picMkLst>
        </pc:picChg>
        <pc:picChg chg="add del mod">
          <ac:chgData name="Jenifer Prince Devaraj" userId="c3fb109c-09d1-42a6-93f4-69472d709861" providerId="ADAL" clId="{A114D39C-FE61-41EA-92A3-7370974F2B3A}" dt="2025-02-25T21:46:11.825" v="552" actId="478"/>
          <ac:picMkLst>
            <pc:docMk/>
            <pc:sldMk cId="2266911506" sldId="793"/>
            <ac:picMk id="8" creationId="{7E5EB499-B820-4224-A603-09C9C98ED35C}"/>
          </ac:picMkLst>
        </pc:picChg>
        <pc:picChg chg="add del mod">
          <ac:chgData name="Jenifer Prince Devaraj" userId="c3fb109c-09d1-42a6-93f4-69472d709861" providerId="ADAL" clId="{A114D39C-FE61-41EA-92A3-7370974F2B3A}" dt="2025-02-25T22:11:12.780" v="622" actId="478"/>
          <ac:picMkLst>
            <pc:docMk/>
            <pc:sldMk cId="2266911506" sldId="793"/>
            <ac:picMk id="9" creationId="{58F119B7-B0B4-4660-8F02-E22822949F4E}"/>
          </ac:picMkLst>
        </pc:picChg>
        <pc:picChg chg="add mod">
          <ac:chgData name="Jenifer Prince Devaraj" userId="c3fb109c-09d1-42a6-93f4-69472d709861" providerId="ADAL" clId="{A114D39C-FE61-41EA-92A3-7370974F2B3A}" dt="2025-02-25T22:25:51.649" v="640" actId="1076"/>
          <ac:picMkLst>
            <pc:docMk/>
            <pc:sldMk cId="2266911506" sldId="793"/>
            <ac:picMk id="10" creationId="{E948C356-C49D-47E1-83E0-E2B95A2B08AF}"/>
          </ac:picMkLst>
        </pc:picChg>
      </pc:sldChg>
      <pc:sldChg chg="modSp add del mod">
        <pc:chgData name="Jenifer Prince Devaraj" userId="c3fb109c-09d1-42a6-93f4-69472d709861" providerId="ADAL" clId="{A114D39C-FE61-41EA-92A3-7370974F2B3A}" dt="2025-02-25T21:37:55.618" v="495" actId="2890"/>
        <pc:sldMkLst>
          <pc:docMk/>
          <pc:sldMk cId="3875455485" sldId="793"/>
        </pc:sldMkLst>
        <pc:spChg chg="mod">
          <ac:chgData name="Jenifer Prince Devaraj" userId="c3fb109c-09d1-42a6-93f4-69472d709861" providerId="ADAL" clId="{A114D39C-FE61-41EA-92A3-7370974F2B3A}" dt="2025-02-25T21:37:55.288" v="494" actId="20577"/>
          <ac:spMkLst>
            <pc:docMk/>
            <pc:sldMk cId="3875455485" sldId="793"/>
            <ac:spMk id="4" creationId="{D5A8CBA3-8AC7-410A-5598-3954622EB88B}"/>
          </ac:spMkLst>
        </pc:spChg>
      </pc:sldChg>
      <pc:sldChg chg="addSp delSp modSp add mod delAnim">
        <pc:chgData name="Jenifer Prince Devaraj" userId="c3fb109c-09d1-42a6-93f4-69472d709861" providerId="ADAL" clId="{A114D39C-FE61-41EA-92A3-7370974F2B3A}" dt="2025-02-25T22:27:37.055" v="646" actId="20577"/>
        <pc:sldMkLst>
          <pc:docMk/>
          <pc:sldMk cId="626046052" sldId="794"/>
        </pc:sldMkLst>
        <pc:spChg chg="mod">
          <ac:chgData name="Jenifer Prince Devaraj" userId="c3fb109c-09d1-42a6-93f4-69472d709861" providerId="ADAL" clId="{A114D39C-FE61-41EA-92A3-7370974F2B3A}" dt="2025-02-25T21:47:07.693" v="560" actId="20577"/>
          <ac:spMkLst>
            <pc:docMk/>
            <pc:sldMk cId="626046052" sldId="794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A114D39C-FE61-41EA-92A3-7370974F2B3A}" dt="2025-02-25T22:27:37.055" v="646" actId="20577"/>
          <ac:spMkLst>
            <pc:docMk/>
            <pc:sldMk cId="626046052" sldId="794"/>
            <ac:spMk id="8" creationId="{B09FE9BD-B4AD-4AE8-8148-124537635244}"/>
          </ac:spMkLst>
        </pc:spChg>
        <pc:picChg chg="del">
          <ac:chgData name="Jenifer Prince Devaraj" userId="c3fb109c-09d1-42a6-93f4-69472d709861" providerId="ADAL" clId="{A114D39C-FE61-41EA-92A3-7370974F2B3A}" dt="2025-02-25T21:47:03.506" v="556" actId="478"/>
          <ac:picMkLst>
            <pc:docMk/>
            <pc:sldMk cId="626046052" sldId="794"/>
            <ac:picMk id="9" creationId="{58F119B7-B0B4-4660-8F02-E22822949F4E}"/>
          </ac:picMkLst>
        </pc:picChg>
      </pc:sldChg>
      <pc:sldChg chg="addSp delSp modSp add mod">
        <pc:chgData name="Jenifer Prince Devaraj" userId="c3fb109c-09d1-42a6-93f4-69472d709861" providerId="ADAL" clId="{A114D39C-FE61-41EA-92A3-7370974F2B3A}" dt="2025-02-25T22:08:49.992" v="592" actId="6549"/>
        <pc:sldMkLst>
          <pc:docMk/>
          <pc:sldMk cId="2726260593" sldId="795"/>
        </pc:sldMkLst>
        <pc:spChg chg="del">
          <ac:chgData name="Jenifer Prince Devaraj" userId="c3fb109c-09d1-42a6-93f4-69472d709861" providerId="ADAL" clId="{A114D39C-FE61-41EA-92A3-7370974F2B3A}" dt="2025-02-25T22:07:34.932" v="581" actId="478"/>
          <ac:spMkLst>
            <pc:docMk/>
            <pc:sldMk cId="2726260593" sldId="795"/>
            <ac:spMk id="8" creationId="{B09FE9BD-B4AD-4AE8-8148-124537635244}"/>
          </ac:spMkLst>
        </pc:spChg>
        <pc:spChg chg="add mod">
          <ac:chgData name="Jenifer Prince Devaraj" userId="c3fb109c-09d1-42a6-93f4-69472d709861" providerId="ADAL" clId="{A114D39C-FE61-41EA-92A3-7370974F2B3A}" dt="2025-02-25T22:08:49.992" v="592" actId="6549"/>
          <ac:spMkLst>
            <pc:docMk/>
            <pc:sldMk cId="2726260593" sldId="795"/>
            <ac:spMk id="9" creationId="{EEFEE389-4FA9-4F04-88C3-0EE29471F86D}"/>
          </ac:spMkLst>
        </pc:spChg>
      </pc:sldChg>
      <pc:sldChg chg="modSp add mod">
        <pc:chgData name="Jenifer Prince Devaraj" userId="c3fb109c-09d1-42a6-93f4-69472d709861" providerId="ADAL" clId="{A114D39C-FE61-41EA-92A3-7370974F2B3A}" dt="2025-02-25T22:19:32.721" v="636" actId="20577"/>
        <pc:sldMkLst>
          <pc:docMk/>
          <pc:sldMk cId="396270384" sldId="796"/>
        </pc:sldMkLst>
        <pc:spChg chg="mod">
          <ac:chgData name="Jenifer Prince Devaraj" userId="c3fb109c-09d1-42a6-93f4-69472d709861" providerId="ADAL" clId="{A114D39C-FE61-41EA-92A3-7370974F2B3A}" dt="2025-02-25T22:19:32.721" v="636" actId="20577"/>
          <ac:spMkLst>
            <pc:docMk/>
            <pc:sldMk cId="396270384" sldId="796"/>
            <ac:spMk id="9" creationId="{EEFEE389-4FA9-4F04-88C3-0EE29471F86D}"/>
          </ac:spMkLst>
        </pc:spChg>
      </pc:sldChg>
      <pc:sldChg chg="addSp delSp modSp add mod ord delAnim modAnim">
        <pc:chgData name="Jenifer Prince Devaraj" userId="c3fb109c-09d1-42a6-93f4-69472d709861" providerId="ADAL" clId="{A114D39C-FE61-41EA-92A3-7370974F2B3A}" dt="2025-02-25T22:27:10.552" v="644" actId="1076"/>
        <pc:sldMkLst>
          <pc:docMk/>
          <pc:sldMk cId="562457708" sldId="797"/>
        </pc:sldMkLst>
        <pc:spChg chg="mod">
          <ac:chgData name="Jenifer Prince Devaraj" userId="c3fb109c-09d1-42a6-93f4-69472d709861" providerId="ADAL" clId="{A114D39C-FE61-41EA-92A3-7370974F2B3A}" dt="2025-02-25T22:11:23.810" v="629" actId="20577"/>
          <ac:spMkLst>
            <pc:docMk/>
            <pc:sldMk cId="562457708" sldId="797"/>
            <ac:spMk id="4" creationId="{D5A8CBA3-8AC7-410A-5598-3954622EB88B}"/>
          </ac:spMkLst>
        </pc:spChg>
        <pc:picChg chg="add del mod">
          <ac:chgData name="Jenifer Prince Devaraj" userId="c3fb109c-09d1-42a6-93f4-69472d709861" providerId="ADAL" clId="{A114D39C-FE61-41EA-92A3-7370974F2B3A}" dt="2025-02-25T22:26:36.559" v="642" actId="478"/>
          <ac:picMkLst>
            <pc:docMk/>
            <pc:sldMk cId="562457708" sldId="797"/>
            <ac:picMk id="6" creationId="{8C06AA40-466A-4F3F-83FB-12D7BE7A1F8D}"/>
          </ac:picMkLst>
        </pc:picChg>
        <pc:picChg chg="add mod">
          <ac:chgData name="Jenifer Prince Devaraj" userId="c3fb109c-09d1-42a6-93f4-69472d709861" providerId="ADAL" clId="{A114D39C-FE61-41EA-92A3-7370974F2B3A}" dt="2025-02-25T22:27:10.552" v="644" actId="1076"/>
          <ac:picMkLst>
            <pc:docMk/>
            <pc:sldMk cId="562457708" sldId="797"/>
            <ac:picMk id="7" creationId="{79CDB5AA-A5AF-4BD4-A1B6-F1F99CACCDE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  </a:t>
            </a:r>
            <a:r>
              <a:rPr lang="en-GB" b="1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  <a:endParaRPr lang="en-GB" b="1" dirty="0">
              <a:effectLst/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Counter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10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06686" y="1877954"/>
            <a:ext cx="10558780" cy="47396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Demonstrate an up counter using LEDs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When a push button connected to port pin RC7 is pressed once, the LEDs should count up within a delay of 1000ms by considering all the LEDs are turned OFF initially.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For every 1000ms one LED will be turned ON.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counter should stop counting and the LEDS should be OFF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LED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LED[9]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LED and initializes it   				with 8 hexadecimal values to increment LED at each 1000ms.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1350053" y="2873217"/>
            <a:ext cx="101461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unsigned int LED[9] = { 0x01, 0x03, 0x07, 0x0F, 0x1F, 0x3F, 0x7F, 0xFF,0x00 };</a:t>
            </a:r>
          </a:p>
        </p:txBody>
      </p:sp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4992" y="1083371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CC02D7-C775-4BF7-B4EA-B21CB7E298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3297" y="1517951"/>
            <a:ext cx="6426023" cy="5248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446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0B3FA428-D0B4-4F9D-8A9E-46A1B744C3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3132" y="1754965"/>
            <a:ext cx="81661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82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57"/>
    </mc:Choice>
    <mc:Fallback xmlns="">
      <p:transition spd="slow" advTm="10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par>
              <p:cTn id="8"/>
            </p:par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067" y="-433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21640" y="1386972"/>
            <a:ext cx="1070841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0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18B046-E486-5452-D91F-4A0F82624791}"/>
              </a:ext>
            </a:extLst>
          </p:cNvPr>
          <p:cNvSpPr txBox="1"/>
          <p:nvPr/>
        </p:nvSpPr>
        <p:spPr>
          <a:xfrm>
            <a:off x="421640" y="2279524"/>
            <a:ext cx="10952480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2 : 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Demonstrate a down counter using LEDs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When a push button connected to port pin RC7 is pressed once, the LEDs should count down within a delay of 1000ms by considering all the LEDs are turned ON initially.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For every 1000ms one LED will be turned OFF.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392006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5"/>
    </mc:Choice>
    <mc:Fallback xmlns="">
      <p:transition spd="slow" advTm="1655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LED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LED[9]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LED and initializes it   				with 8 hexadecimal values to increment LED at each 1000ms.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386782" y="3068353"/>
            <a:ext cx="113569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unsigned int LED[unsigned int LED[9] = {0XFF, 0x7F,0x3F, 0x1F,0x0F,0x07,0x03,0x01,0x00};</a:t>
            </a:r>
          </a:p>
          <a:p>
            <a:endParaRPr lang="en-GB" dirty="0">
              <a:highlight>
                <a:srgbClr val="C0C0C0"/>
              </a:highlight>
              <a:latin typeface="Consolas" panose="020B0609020204030204" pitchFamily="49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773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3E716A-3827-4004-8837-4B4F138ADB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8570" y="1754144"/>
            <a:ext cx="5213618" cy="4699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157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8F08F1B1-25B8-4612-BCB7-D5439C4EE4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50282" y="1924926"/>
            <a:ext cx="8051800" cy="45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338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3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01880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215954" y="1614933"/>
            <a:ext cx="11239445" cy="3884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Exercise 3: </a:t>
            </a:r>
          </a:p>
          <a:p>
            <a:pPr algn="just">
              <a:lnSpc>
                <a:spcPct val="20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Demonstrate an Up/Down counter using LEDs by considering the following conditions.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When a push button connected to port pin RC1 is pressed once, the LEDs should count up within a delay of 100ms by considering all the LEDs are turned OFF initially. For every 100ms one LED will be turned ON.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When a push button connected to port pin RC7 is pressed once, the LEDs should count down within a delay of 100ms by considering all the LEDs are turned ON initially. For every 100ms one LED will be turned OFF.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134641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501" y="113458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Up Down 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68E361-A9EA-4229-8FDA-33113F4A29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8318" y="1571806"/>
            <a:ext cx="4569372" cy="516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46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501" y="113458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Up Down 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A0066F8C-A18C-41C3-9C51-021067B9D0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69201" y="1937538"/>
            <a:ext cx="8051800" cy="45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97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067" y="5517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319377" y="2115022"/>
            <a:ext cx="9199376" cy="3597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A seven-segment display shows numbers/characters using seven lit segments.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Commonly used in digital displays, counters, timers, and temperature indicators.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Made of seven LED segments arranged in a figure-8 pattern.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Low-cost, simple, and easy to interface with circuits.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Can be driven directly by microcontrollers or decoder ICs.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3321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Display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12591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787" y="2758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977" y="1249961"/>
            <a:ext cx="7149966" cy="55985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7- Segment Display</a:t>
            </a:r>
          </a:p>
          <a:p>
            <a:pPr algn="just">
              <a:lnSpc>
                <a:spcPct val="150000"/>
              </a:lnSpc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 Types</a:t>
            </a:r>
          </a:p>
          <a:p>
            <a:pPr marL="625475" indent="-447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Common Anode: </a:t>
            </a:r>
          </a:p>
          <a:p>
            <a:pPr marL="977900" lvl="1" indent="-342900" algn="just">
              <a:lnSpc>
                <a:spcPct val="150000"/>
              </a:lnSpc>
              <a:buFont typeface="Cambria" panose="02040503050406030204" pitchFamily="18" charset="0"/>
              <a:buChar char="─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All LED anodes are tied together to a single common pin connected to the positive supply.</a:t>
            </a:r>
          </a:p>
          <a:p>
            <a:pPr marL="625475" indent="-447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Common Cathode: </a:t>
            </a:r>
          </a:p>
          <a:p>
            <a:pPr marL="984250" indent="-342900" algn="just">
              <a:lnSpc>
                <a:spcPct val="150000"/>
              </a:lnSpc>
              <a:buFont typeface="Cambria" panose="02040503050406030204" pitchFamily="18" charset="0"/>
              <a:buChar char="─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All LED cathodes are tied together to a single common pin connected to the negative/ground supply.</a:t>
            </a:r>
          </a:p>
          <a:p>
            <a:pPr marL="15240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8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C4AD08-72BC-3445-B901-67AA8580EE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4148" y="2689024"/>
            <a:ext cx="4562169" cy="29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9933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0747" y="68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72277" y="1366280"/>
            <a:ext cx="8559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Display- Anode Connection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 descr="A diagram of an electronic device&#10;&#10;Description automatically generated">
            <a:extLst>
              <a:ext uri="{FF2B5EF4-FFF2-40B4-BE49-F238E27FC236}">
                <a16:creationId xmlns:a16="http://schemas.microsoft.com/office/drawing/2014/main" id="{27CAB34A-25F0-EBA6-F000-B1826432AB4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990" y="2050675"/>
            <a:ext cx="6167847" cy="456717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973EFC9-22A4-A8F6-4863-48111C3CEFCE}"/>
              </a:ext>
            </a:extLst>
          </p:cNvPr>
          <p:cNvSpPr/>
          <p:nvPr/>
        </p:nvSpPr>
        <p:spPr>
          <a:xfrm>
            <a:off x="8046874" y="2991443"/>
            <a:ext cx="317241" cy="37260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287CE2E-DC55-35E3-7C9E-7D4810E9690C}"/>
              </a:ext>
            </a:extLst>
          </p:cNvPr>
          <p:cNvSpPr/>
          <p:nvPr/>
        </p:nvSpPr>
        <p:spPr>
          <a:xfrm>
            <a:off x="5937379" y="2695587"/>
            <a:ext cx="317241" cy="367551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</a:p>
          <a:p>
            <a:pPr algn="ctr"/>
            <a:endParaRPr lang="en-GB" sz="2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B0660FF-4F42-FFFF-5D89-2981553F7DEB}"/>
              </a:ext>
            </a:extLst>
          </p:cNvPr>
          <p:cNvGraphicFramePr>
            <a:graphicFrameLocks noGrp="1"/>
          </p:cNvGraphicFramePr>
          <p:nvPr/>
        </p:nvGraphicFramePr>
        <p:xfrm>
          <a:off x="589176" y="2317689"/>
          <a:ext cx="4864870" cy="4073872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86487">
                  <a:extLst>
                    <a:ext uri="{9D8B030D-6E8A-4147-A177-3AD203B41FA5}">
                      <a16:colId xmlns:a16="http://schemas.microsoft.com/office/drawing/2014/main" val="4227683560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2484232647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4146422352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1403884029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2916121890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1993783966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11922524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2805552222"/>
                    </a:ext>
                  </a:extLst>
                </a:gridCol>
                <a:gridCol w="450455">
                  <a:extLst>
                    <a:ext uri="{9D8B030D-6E8A-4147-A177-3AD203B41FA5}">
                      <a16:colId xmlns:a16="http://schemas.microsoft.com/office/drawing/2014/main" val="3447746059"/>
                    </a:ext>
                  </a:extLst>
                </a:gridCol>
                <a:gridCol w="522519">
                  <a:extLst>
                    <a:ext uri="{9D8B030D-6E8A-4147-A177-3AD203B41FA5}">
                      <a16:colId xmlns:a16="http://schemas.microsoft.com/office/drawing/2014/main" val="4187408826"/>
                    </a:ext>
                  </a:extLst>
                </a:gridCol>
              </a:tblGrid>
              <a:tr h="3703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239130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3762803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2682335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583395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920698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639538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7612837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940135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9241436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0900960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2225901"/>
                  </a:ext>
                </a:extLst>
              </a:tr>
            </a:tbl>
          </a:graphicData>
        </a:graphic>
      </p:graphicFrame>
      <p:sp>
        <p:nvSpPr>
          <p:cNvPr id="18" name="Rectangle 17">
            <a:extLst>
              <a:ext uri="{FF2B5EF4-FFF2-40B4-BE49-F238E27FC236}">
                <a16:creationId xmlns:a16="http://schemas.microsoft.com/office/drawing/2014/main" id="{91BA446C-3D59-501F-98F3-472A66EF67B6}"/>
              </a:ext>
            </a:extLst>
          </p:cNvPr>
          <p:cNvSpPr/>
          <p:nvPr/>
        </p:nvSpPr>
        <p:spPr>
          <a:xfrm>
            <a:off x="10063480" y="4615695"/>
            <a:ext cx="254000" cy="23876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253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06686" y="1877954"/>
            <a:ext cx="10558780" cy="43172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an up counter using 7- Segments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connected to port pin RC1 is pressed once, the segments should count up within a delay of 100ms by considering all the segments are turned OFF initially.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For every 100ms one segments will be turned ON.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and the segments should be OFF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</p:spTree>
    <p:extLst>
      <p:ext uri="{BB962C8B-B14F-4D97-AF65-F5344CB8AC3E}">
        <p14:creationId xmlns:p14="http://schemas.microsoft.com/office/powerpoint/2010/main" val="33923372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int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[] 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 10 hexadecimal values to increment 7-seg display at each 100ms.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1350053" y="2873217"/>
            <a:ext cx="101461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unsigned int </a:t>
            </a:r>
            <a:r>
              <a:rPr lang="en-GB" dirty="0" err="1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seg_display</a:t>
            </a:r>
            <a:r>
              <a:rPr lang="en-GB" dirty="0">
                <a:highlight>
                  <a:srgbClr val="C0C0C0"/>
                </a:highlight>
                <a:latin typeface="Consolas" panose="020B0609020204030204" pitchFamily="49" charset="0"/>
                <a:ea typeface="Cambria" panose="02040503050406030204" pitchFamily="18" charset="0"/>
              </a:rPr>
              <a:t>[] = { 0xC0, 0xF9, 0xA4, 0xB0, 0x99, 0x92, 0x82, 0xF8, 0x80, 0x90 };</a:t>
            </a:r>
          </a:p>
        </p:txBody>
      </p:sp>
    </p:spTree>
    <p:extLst>
      <p:ext uri="{BB962C8B-B14F-4D97-AF65-F5344CB8AC3E}">
        <p14:creationId xmlns:p14="http://schemas.microsoft.com/office/powerpoint/2010/main" val="42230793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67F68E-0C81-408D-BBDB-6B6DECB069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85" y="1773812"/>
            <a:ext cx="6934556" cy="448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2429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Screen Recording 9">
            <a:hlinkClick r:id="" action="ppaction://media"/>
            <a:extLst>
              <a:ext uri="{FF2B5EF4-FFF2-40B4-BE49-F238E27FC236}">
                <a16:creationId xmlns:a16="http://schemas.microsoft.com/office/drawing/2014/main" id="{E948C356-C49D-47E1-83E0-E2B95A2B08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4271" y="2059677"/>
            <a:ext cx="7835900" cy="391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91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6"/>
    </mc:Choice>
    <mc:Fallback xmlns="">
      <p:transition spd="slow" advTm="4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8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9FE9BD-B4AD-4AE8-8148-124537635244}"/>
              </a:ext>
            </a:extLst>
          </p:cNvPr>
          <p:cNvSpPr txBox="1"/>
          <p:nvPr/>
        </p:nvSpPr>
        <p:spPr>
          <a:xfrm>
            <a:off x="561251" y="1976630"/>
            <a:ext cx="10014257" cy="3076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>
                <a:latin typeface="Cambria"/>
                <a:ea typeface="Cambria"/>
              </a:rPr>
              <a:t>Exercise 5 </a:t>
            </a:r>
            <a:r>
              <a:rPr lang="en-GB" sz="2200" b="1" dirty="0">
                <a:latin typeface="Cambria"/>
                <a:ea typeface="Cambria"/>
              </a:rPr>
              <a:t>: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Demonstrate a down counter using 7- Segment Display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When a push button connected to port pin RC1 is pressed once, the 7 segment should count down from 9 to 0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62604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6"/>
    </mc:Choice>
    <mc:Fallback xmlns="">
      <p:transition spd="slow" advTm="4156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976C84-9003-4F13-91D9-8D5D4F40D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660" y="1740707"/>
            <a:ext cx="8217322" cy="4407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26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6"/>
    </mc:Choice>
    <mc:Fallback xmlns="">
      <p:transition spd="slow" advTm="415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-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79CDB5AA-A5AF-4BD4-A1B6-F1F99CACCD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83456" y="2223638"/>
            <a:ext cx="7835900" cy="391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45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6"/>
    </mc:Choice>
    <mc:Fallback xmlns="">
      <p:transition spd="slow" advTm="4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3267</TotalTime>
  <Words>1206</Words>
  <Application>Microsoft Office PowerPoint</Application>
  <PresentationFormat>Widescreen</PresentationFormat>
  <Paragraphs>293</Paragraphs>
  <Slides>23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23</vt:i4>
      </vt:variant>
    </vt:vector>
  </HeadingPairs>
  <TitlesOfParts>
    <vt:vector size="49" baseType="lpstr">
      <vt:lpstr>Arial</vt:lpstr>
      <vt:lpstr>Book Antiqua</vt:lpstr>
      <vt:lpstr>Calibri</vt:lpstr>
      <vt:lpstr>Calibri Light</vt:lpstr>
      <vt:lpstr>Cambria</vt:lpstr>
      <vt:lpstr>Consolas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Counters using LED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2025-12-02T12:20:04Z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