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565B38-89D8-861D-817D-B3185CA0EAEB}" v="1668" dt="2026-06-09T08:42:36.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ya-Rae Copeland (2511227)" userId="S::2511227@student.uwtsd.ac.uk::a27e6d34-030d-4a99-85ad-e008cdbf1497" providerId="AD" clId="Web-{4F565B38-89D8-861D-817D-B3185CA0EAEB}"/>
    <pc:docChg chg="addSld modSld">
      <pc:chgData name="Mya-Rae Copeland (2511227)" userId="S::2511227@student.uwtsd.ac.uk::a27e6d34-030d-4a99-85ad-e008cdbf1497" providerId="AD" clId="Web-{4F565B38-89D8-861D-817D-B3185CA0EAEB}" dt="2026-06-09T08:42:36.818" v="1663" actId="20577"/>
      <pc:docMkLst>
        <pc:docMk/>
      </pc:docMkLst>
      <pc:sldChg chg="modSp">
        <pc:chgData name="Mya-Rae Copeland (2511227)" userId="S::2511227@student.uwtsd.ac.uk::a27e6d34-030d-4a99-85ad-e008cdbf1497" providerId="AD" clId="Web-{4F565B38-89D8-861D-817D-B3185CA0EAEB}" dt="2026-06-09T08:40:34.392" v="1577" actId="20577"/>
        <pc:sldMkLst>
          <pc:docMk/>
          <pc:sldMk cId="444332765" sldId="257"/>
        </pc:sldMkLst>
        <pc:spChg chg="mod">
          <ac:chgData name="Mya-Rae Copeland (2511227)" userId="S::2511227@student.uwtsd.ac.uk::a27e6d34-030d-4a99-85ad-e008cdbf1497" providerId="AD" clId="Web-{4F565B38-89D8-861D-817D-B3185CA0EAEB}" dt="2026-06-09T08:14:19.014" v="7" actId="20577"/>
          <ac:spMkLst>
            <pc:docMk/>
            <pc:sldMk cId="444332765" sldId="257"/>
            <ac:spMk id="2" creationId="{C45BA36C-86F0-CE86-7B42-C2AFECDDEF30}"/>
          </ac:spMkLst>
        </pc:spChg>
        <pc:spChg chg="mod">
          <ac:chgData name="Mya-Rae Copeland (2511227)" userId="S::2511227@student.uwtsd.ac.uk::a27e6d34-030d-4a99-85ad-e008cdbf1497" providerId="AD" clId="Web-{4F565B38-89D8-861D-817D-B3185CA0EAEB}" dt="2026-06-09T08:40:34.392" v="1577" actId="20577"/>
          <ac:spMkLst>
            <pc:docMk/>
            <pc:sldMk cId="444332765" sldId="257"/>
            <ac:spMk id="3" creationId="{4119BDA9-6BBD-235A-1BDF-2CFEEF3F8014}"/>
          </ac:spMkLst>
        </pc:spChg>
      </pc:sldChg>
      <pc:sldChg chg="modSp">
        <pc:chgData name="Mya-Rae Copeland (2511227)" userId="S::2511227@student.uwtsd.ac.uk::a27e6d34-030d-4a99-85ad-e008cdbf1497" providerId="AD" clId="Web-{4F565B38-89D8-861D-817D-B3185CA0EAEB}" dt="2026-06-09T08:40:55.174" v="1591" actId="20577"/>
        <pc:sldMkLst>
          <pc:docMk/>
          <pc:sldMk cId="1567106991" sldId="258"/>
        </pc:sldMkLst>
        <pc:spChg chg="mod">
          <ac:chgData name="Mya-Rae Copeland (2511227)" userId="S::2511227@student.uwtsd.ac.uk::a27e6d34-030d-4a99-85ad-e008cdbf1497" providerId="AD" clId="Web-{4F565B38-89D8-861D-817D-B3185CA0EAEB}" dt="2026-06-09T08:17:57.333" v="168" actId="20577"/>
          <ac:spMkLst>
            <pc:docMk/>
            <pc:sldMk cId="1567106991" sldId="258"/>
            <ac:spMk id="2" creationId="{21289EF9-2860-5E9B-F80A-5354BFF9B916}"/>
          </ac:spMkLst>
        </pc:spChg>
        <pc:spChg chg="mod">
          <ac:chgData name="Mya-Rae Copeland (2511227)" userId="S::2511227@student.uwtsd.ac.uk::a27e6d34-030d-4a99-85ad-e008cdbf1497" providerId="AD" clId="Web-{4F565B38-89D8-861D-817D-B3185CA0EAEB}" dt="2026-06-09T08:40:55.174" v="1591" actId="20577"/>
          <ac:spMkLst>
            <pc:docMk/>
            <pc:sldMk cId="1567106991" sldId="258"/>
            <ac:spMk id="3" creationId="{75B37B05-43F9-48CF-156D-CF7B2714739F}"/>
          </ac:spMkLst>
        </pc:spChg>
      </pc:sldChg>
      <pc:sldChg chg="modSp">
        <pc:chgData name="Mya-Rae Copeland (2511227)" userId="S::2511227@student.uwtsd.ac.uk::a27e6d34-030d-4a99-85ad-e008cdbf1497" providerId="AD" clId="Web-{4F565B38-89D8-861D-817D-B3185CA0EAEB}" dt="2026-06-09T08:41:14.675" v="1607" actId="20577"/>
        <pc:sldMkLst>
          <pc:docMk/>
          <pc:sldMk cId="2822676500" sldId="259"/>
        </pc:sldMkLst>
        <pc:spChg chg="mod">
          <ac:chgData name="Mya-Rae Copeland (2511227)" userId="S::2511227@student.uwtsd.ac.uk::a27e6d34-030d-4a99-85ad-e008cdbf1497" providerId="AD" clId="Web-{4F565B38-89D8-861D-817D-B3185CA0EAEB}" dt="2026-06-09T08:22:18.295" v="421" actId="20577"/>
          <ac:spMkLst>
            <pc:docMk/>
            <pc:sldMk cId="2822676500" sldId="259"/>
            <ac:spMk id="2" creationId="{2D30207D-00C8-6106-F97F-3334EEF084C9}"/>
          </ac:spMkLst>
        </pc:spChg>
        <pc:spChg chg="mod">
          <ac:chgData name="Mya-Rae Copeland (2511227)" userId="S::2511227@student.uwtsd.ac.uk::a27e6d34-030d-4a99-85ad-e008cdbf1497" providerId="AD" clId="Web-{4F565B38-89D8-861D-817D-B3185CA0EAEB}" dt="2026-06-09T08:41:14.675" v="1607" actId="20577"/>
          <ac:spMkLst>
            <pc:docMk/>
            <pc:sldMk cId="2822676500" sldId="259"/>
            <ac:spMk id="3" creationId="{D1B341C0-485F-685F-8930-4726C6D8A95C}"/>
          </ac:spMkLst>
        </pc:spChg>
      </pc:sldChg>
      <pc:sldChg chg="modSp new">
        <pc:chgData name="Mya-Rae Copeland (2511227)" userId="S::2511227@student.uwtsd.ac.uk::a27e6d34-030d-4a99-85ad-e008cdbf1497" providerId="AD" clId="Web-{4F565B38-89D8-861D-817D-B3185CA0EAEB}" dt="2026-06-09T08:41:33.253" v="1617" actId="20577"/>
        <pc:sldMkLst>
          <pc:docMk/>
          <pc:sldMk cId="3654536970" sldId="260"/>
        </pc:sldMkLst>
        <pc:spChg chg="mod">
          <ac:chgData name="Mya-Rae Copeland (2511227)" userId="S::2511227@student.uwtsd.ac.uk::a27e6d34-030d-4a99-85ad-e008cdbf1497" providerId="AD" clId="Web-{4F565B38-89D8-861D-817D-B3185CA0EAEB}" dt="2026-06-09T08:25:30.691" v="566" actId="20577"/>
          <ac:spMkLst>
            <pc:docMk/>
            <pc:sldMk cId="3654536970" sldId="260"/>
            <ac:spMk id="2" creationId="{4F5A1F8E-FCA6-3A30-228A-AD4AE19AA1DA}"/>
          </ac:spMkLst>
        </pc:spChg>
        <pc:spChg chg="mod">
          <ac:chgData name="Mya-Rae Copeland (2511227)" userId="S::2511227@student.uwtsd.ac.uk::a27e6d34-030d-4a99-85ad-e008cdbf1497" providerId="AD" clId="Web-{4F565B38-89D8-861D-817D-B3185CA0EAEB}" dt="2026-06-09T08:41:33.253" v="1617" actId="20577"/>
          <ac:spMkLst>
            <pc:docMk/>
            <pc:sldMk cId="3654536970" sldId="260"/>
            <ac:spMk id="3" creationId="{2CA6012D-2F4E-7D26-3EF3-AD085AC963CB}"/>
          </ac:spMkLst>
        </pc:spChg>
      </pc:sldChg>
      <pc:sldChg chg="modSp new">
        <pc:chgData name="Mya-Rae Copeland (2511227)" userId="S::2511227@student.uwtsd.ac.uk::a27e6d34-030d-4a99-85ad-e008cdbf1497" providerId="AD" clId="Web-{4F565B38-89D8-861D-817D-B3185CA0EAEB}" dt="2026-06-09T08:42:06.989" v="1639" actId="20577"/>
        <pc:sldMkLst>
          <pc:docMk/>
          <pc:sldMk cId="3415761267" sldId="261"/>
        </pc:sldMkLst>
        <pc:spChg chg="mod">
          <ac:chgData name="Mya-Rae Copeland (2511227)" userId="S::2511227@student.uwtsd.ac.uk::a27e6d34-030d-4a99-85ad-e008cdbf1497" providerId="AD" clId="Web-{4F565B38-89D8-861D-817D-B3185CA0EAEB}" dt="2026-06-09T08:29:37.387" v="892" actId="20577"/>
          <ac:spMkLst>
            <pc:docMk/>
            <pc:sldMk cId="3415761267" sldId="261"/>
            <ac:spMk id="2" creationId="{DE5697F0-B851-F397-A56A-55CFAB374BA5}"/>
          </ac:spMkLst>
        </pc:spChg>
        <pc:spChg chg="mod">
          <ac:chgData name="Mya-Rae Copeland (2511227)" userId="S::2511227@student.uwtsd.ac.uk::a27e6d34-030d-4a99-85ad-e008cdbf1497" providerId="AD" clId="Web-{4F565B38-89D8-861D-817D-B3185CA0EAEB}" dt="2026-06-09T08:42:06.989" v="1639" actId="20577"/>
          <ac:spMkLst>
            <pc:docMk/>
            <pc:sldMk cId="3415761267" sldId="261"/>
            <ac:spMk id="3" creationId="{F5C01533-A136-06C1-947F-07FD6873CC2A}"/>
          </ac:spMkLst>
        </pc:spChg>
      </pc:sldChg>
      <pc:sldChg chg="modSp new">
        <pc:chgData name="Mya-Rae Copeland (2511227)" userId="S::2511227@student.uwtsd.ac.uk::a27e6d34-030d-4a99-85ad-e008cdbf1497" providerId="AD" clId="Web-{4F565B38-89D8-861D-817D-B3185CA0EAEB}" dt="2026-06-09T08:42:36.818" v="1663" actId="20577"/>
        <pc:sldMkLst>
          <pc:docMk/>
          <pc:sldMk cId="457111024" sldId="262"/>
        </pc:sldMkLst>
        <pc:spChg chg="mod">
          <ac:chgData name="Mya-Rae Copeland (2511227)" userId="S::2511227@student.uwtsd.ac.uk::a27e6d34-030d-4a99-85ad-e008cdbf1497" providerId="AD" clId="Web-{4F565B38-89D8-861D-817D-B3185CA0EAEB}" dt="2026-06-09T08:33:34.254" v="1160" actId="20577"/>
          <ac:spMkLst>
            <pc:docMk/>
            <pc:sldMk cId="457111024" sldId="262"/>
            <ac:spMk id="2" creationId="{E7EA85C6-8E6C-7319-2C77-3269685422DA}"/>
          </ac:spMkLst>
        </pc:spChg>
        <pc:spChg chg="mod">
          <ac:chgData name="Mya-Rae Copeland (2511227)" userId="S::2511227@student.uwtsd.ac.uk::a27e6d34-030d-4a99-85ad-e008cdbf1497" providerId="AD" clId="Web-{4F565B38-89D8-861D-817D-B3185CA0EAEB}" dt="2026-06-09T08:42:36.818" v="1663" actId="20577"/>
          <ac:spMkLst>
            <pc:docMk/>
            <pc:sldMk cId="457111024" sldId="262"/>
            <ac:spMk id="3" creationId="{FCB82CA1-6A2F-9D07-AEA5-3C9882B826E0}"/>
          </ac:spMkLst>
        </pc:spChg>
      </pc:sldChg>
      <pc:sldChg chg="modSp new">
        <pc:chgData name="Mya-Rae Copeland (2511227)" userId="S::2511227@student.uwtsd.ac.uk::a27e6d34-030d-4a99-85ad-e008cdbf1497" providerId="AD" clId="Web-{4F565B38-89D8-861D-817D-B3185CA0EAEB}" dt="2026-06-09T08:40:13.173" v="1565" actId="20577"/>
        <pc:sldMkLst>
          <pc:docMk/>
          <pc:sldMk cId="3525615284" sldId="263"/>
        </pc:sldMkLst>
        <pc:spChg chg="mod">
          <ac:chgData name="Mya-Rae Copeland (2511227)" userId="S::2511227@student.uwtsd.ac.uk::a27e6d34-030d-4a99-85ad-e008cdbf1497" providerId="AD" clId="Web-{4F565B38-89D8-861D-817D-B3185CA0EAEB}" dt="2026-06-09T08:36:38.806" v="1391" actId="20577"/>
          <ac:spMkLst>
            <pc:docMk/>
            <pc:sldMk cId="3525615284" sldId="263"/>
            <ac:spMk id="2" creationId="{D16478F3-659C-CCC9-065B-6BF2DF9C12CF}"/>
          </ac:spMkLst>
        </pc:spChg>
        <pc:spChg chg="mod">
          <ac:chgData name="Mya-Rae Copeland (2511227)" userId="S::2511227@student.uwtsd.ac.uk::a27e6d34-030d-4a99-85ad-e008cdbf1497" providerId="AD" clId="Web-{4F565B38-89D8-861D-817D-B3185CA0EAEB}" dt="2026-06-09T08:40:13.173" v="1565" actId="20577"/>
          <ac:spMkLst>
            <pc:docMk/>
            <pc:sldMk cId="3525615284" sldId="263"/>
            <ac:spMk id="3" creationId="{344E4D3D-5902-BD57-287B-294AE99965DD}"/>
          </ac:spMkLst>
        </pc:spChg>
      </pc:sldChg>
    </pc:docChg>
  </pc:docChgLst>
  <pc:docChgLst>
    <pc:chgData name="Mya-Rae Copeland (2511227)" userId="S::2511227@student.uwtsd.ac.uk::a27e6d34-030d-4a99-85ad-e008cdbf1497" providerId="AD" clId="Web-{36FFA004-417A-7299-626E-4D98C8A117F4}"/>
    <pc:docChg chg="addSld modSld">
      <pc:chgData name="Mya-Rae Copeland (2511227)" userId="S::2511227@student.uwtsd.ac.uk::a27e6d34-030d-4a99-85ad-e008cdbf1497" providerId="AD" clId="Web-{36FFA004-417A-7299-626E-4D98C8A117F4}" dt="2026-06-04T09:03:24.716" v="60"/>
      <pc:docMkLst>
        <pc:docMk/>
      </pc:docMkLst>
      <pc:sldChg chg="delSp modSp">
        <pc:chgData name="Mya-Rae Copeland (2511227)" userId="S::2511227@student.uwtsd.ac.uk::a27e6d34-030d-4a99-85ad-e008cdbf1497" providerId="AD" clId="Web-{36FFA004-417A-7299-626E-4D98C8A117F4}" dt="2026-06-04T09:02:55.887" v="57"/>
        <pc:sldMkLst>
          <pc:docMk/>
          <pc:sldMk cId="109857222" sldId="256"/>
        </pc:sldMkLst>
        <pc:spChg chg="mod">
          <ac:chgData name="Mya-Rae Copeland (2511227)" userId="S::2511227@student.uwtsd.ac.uk::a27e6d34-030d-4a99-85ad-e008cdbf1497" providerId="AD" clId="Web-{36FFA004-417A-7299-626E-4D98C8A117F4}" dt="2026-06-04T09:00:49.444" v="56" actId="20577"/>
          <ac:spMkLst>
            <pc:docMk/>
            <pc:sldMk cId="109857222" sldId="256"/>
            <ac:spMk id="2" creationId="{00000000-0000-0000-0000-000000000000}"/>
          </ac:spMkLst>
        </pc:spChg>
      </pc:sldChg>
      <pc:sldChg chg="new">
        <pc:chgData name="Mya-Rae Copeland (2511227)" userId="S::2511227@student.uwtsd.ac.uk::a27e6d34-030d-4a99-85ad-e008cdbf1497" providerId="AD" clId="Web-{36FFA004-417A-7299-626E-4D98C8A117F4}" dt="2026-06-04T09:03:12.559" v="58"/>
        <pc:sldMkLst>
          <pc:docMk/>
          <pc:sldMk cId="444332765" sldId="257"/>
        </pc:sldMkLst>
      </pc:sldChg>
      <pc:sldChg chg="new">
        <pc:chgData name="Mya-Rae Copeland (2511227)" userId="S::2511227@student.uwtsd.ac.uk::a27e6d34-030d-4a99-85ad-e008cdbf1497" providerId="AD" clId="Web-{36FFA004-417A-7299-626E-4D98C8A117F4}" dt="2026-06-04T09:03:18.419" v="59"/>
        <pc:sldMkLst>
          <pc:docMk/>
          <pc:sldMk cId="1567106991" sldId="258"/>
        </pc:sldMkLst>
      </pc:sldChg>
      <pc:sldChg chg="new">
        <pc:chgData name="Mya-Rae Copeland (2511227)" userId="S::2511227@student.uwtsd.ac.uk::a27e6d34-030d-4a99-85ad-e008cdbf1497" providerId="AD" clId="Web-{36FFA004-417A-7299-626E-4D98C8A117F4}" dt="2026-06-04T09:03:24.716" v="60"/>
        <pc:sldMkLst>
          <pc:docMk/>
          <pc:sldMk cId="2822676500" sldId="259"/>
        </pc:sldMkLst>
      </pc:sldChg>
    </pc:docChg>
  </pc:docChgLst>
  <pc:docChgLst>
    <pc:chgData name="Mya-Rae Copeland (2511227)" userId="S::2511227@student.uwtsd.ac.uk::a27e6d34-030d-4a99-85ad-e008cdbf1497" providerId="AD" clId="Web-{C9DEC595-FA71-7D7B-DF05-F30F270FBDB7}"/>
    <pc:docChg chg="modSld">
      <pc:chgData name="Mya-Rae Copeland (2511227)" userId="S::2511227@student.uwtsd.ac.uk::a27e6d34-030d-4a99-85ad-e008cdbf1497" providerId="AD" clId="Web-{C9DEC595-FA71-7D7B-DF05-F30F270FBDB7}" dt="2026-06-04T10:40:50.005" v="1" actId="20577"/>
      <pc:docMkLst>
        <pc:docMk/>
      </pc:docMkLst>
      <pc:sldChg chg="modSp">
        <pc:chgData name="Mya-Rae Copeland (2511227)" userId="S::2511227@student.uwtsd.ac.uk::a27e6d34-030d-4a99-85ad-e008cdbf1497" providerId="AD" clId="Web-{C9DEC595-FA71-7D7B-DF05-F30F270FBDB7}" dt="2026-06-04T10:40:50.005" v="1" actId="20577"/>
        <pc:sldMkLst>
          <pc:docMk/>
          <pc:sldMk cId="444332765" sldId="257"/>
        </pc:sldMkLst>
        <pc:spChg chg="mod">
          <ac:chgData name="Mya-Rae Copeland (2511227)" userId="S::2511227@student.uwtsd.ac.uk::a27e6d34-030d-4a99-85ad-e008cdbf1497" providerId="AD" clId="Web-{C9DEC595-FA71-7D7B-DF05-F30F270FBDB7}" dt="2026-06-04T10:40:50.005" v="1" actId="20577"/>
          <ac:spMkLst>
            <pc:docMk/>
            <pc:sldMk cId="444332765" sldId="257"/>
            <ac:spMk id="2" creationId="{C45BA36C-86F0-CE86-7B42-C2AFECDDEF30}"/>
          </ac:spMkLst>
        </pc:spChg>
      </pc:sldChg>
    </pc:docChg>
  </pc:docChgLst>
  <pc:docChgLst>
    <pc:chgData clId="Web-{C9DEC595-FA71-7D7B-DF05-F30F270FBDB7}"/>
    <pc:docChg chg="modSld">
      <pc:chgData name="" userId="" providerId="" clId="Web-{C9DEC595-FA71-7D7B-DF05-F30F270FBDB7}" dt="2026-06-04T10:40:47.677" v="4" actId="20577"/>
      <pc:docMkLst>
        <pc:docMk/>
      </pc:docMkLst>
      <pc:sldChg chg="modSp">
        <pc:chgData name="" userId="" providerId="" clId="Web-{C9DEC595-FA71-7D7B-DF05-F30F270FBDB7}" dt="2026-06-04T10:40:47.677" v="4" actId="20577"/>
        <pc:sldMkLst>
          <pc:docMk/>
          <pc:sldMk cId="444332765" sldId="257"/>
        </pc:sldMkLst>
        <pc:spChg chg="mod">
          <ac:chgData name="" userId="" providerId="" clId="Web-{C9DEC595-FA71-7D7B-DF05-F30F270FBDB7}" dt="2026-06-04T10:40:47.677" v="4" actId="20577"/>
          <ac:spMkLst>
            <pc:docMk/>
            <pc:sldMk cId="444332765" sldId="257"/>
            <ac:spMk id="2" creationId="{C45BA36C-86F0-CE86-7B42-C2AFECDDEF3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09/06/2026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400" dirty="0">
                <a:latin typeface="Arial"/>
                <a:cs typeface="Arial"/>
              </a:rPr>
              <a:t>Mya-Rae Copeland</a:t>
            </a:r>
            <a:br>
              <a:rPr lang="en-GB" sz="2400" dirty="0">
                <a:latin typeface="Arial"/>
                <a:cs typeface="Arial"/>
              </a:rPr>
            </a:br>
            <a:r>
              <a:rPr lang="en-GB" sz="2400" dirty="0">
                <a:latin typeface="Arial"/>
                <a:cs typeface="Arial"/>
              </a:rPr>
              <a:t>2511227</a:t>
            </a:r>
            <a:br>
              <a:rPr lang="en-GB" sz="2400" dirty="0">
                <a:latin typeface="Arial"/>
                <a:cs typeface="Arial"/>
              </a:rPr>
            </a:br>
            <a:r>
              <a:rPr lang="en-GB" sz="2400" dirty="0">
                <a:latin typeface="Arial"/>
                <a:cs typeface="Arial"/>
              </a:rPr>
              <a:t>Professional development within health and social care</a:t>
            </a:r>
            <a:br>
              <a:rPr lang="en-GB" sz="2400" dirty="0">
                <a:latin typeface="Arial"/>
                <a:cs typeface="Arial"/>
              </a:rPr>
            </a:br>
            <a:r>
              <a:rPr lang="en-GB" sz="2400" dirty="0">
                <a:latin typeface="Arial"/>
                <a:cs typeface="Arial"/>
              </a:rPr>
              <a:t>LCHS4009</a:t>
            </a:r>
            <a:br>
              <a:rPr lang="en-GB" sz="2400" dirty="0">
                <a:latin typeface="Arial"/>
                <a:cs typeface="Arial"/>
              </a:rPr>
            </a:br>
            <a:r>
              <a:rPr lang="en-GB" sz="2400" dirty="0">
                <a:latin typeface="Arial"/>
                <a:cs typeface="Arial"/>
              </a:rPr>
              <a:t>Component 1- Presentation</a:t>
            </a:r>
            <a:br>
              <a:rPr lang="en-GB" sz="2000" dirty="0"/>
            </a:br>
            <a:endParaRPr lang="en-GB" sz="20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A36C-86F0-CE86-7B42-C2AFECDDEF30}"/>
              </a:ext>
            </a:extLst>
          </p:cNvPr>
          <p:cNvSpPr>
            <a:spLocks noGrp="1"/>
          </p:cNvSpPr>
          <p:nvPr>
            <p:ph type="title"/>
          </p:nvPr>
        </p:nvSpPr>
        <p:spPr/>
        <p:txBody>
          <a:bodyPr/>
          <a:lstStyle/>
          <a:p>
            <a:r>
              <a:rPr lang="en-GB"/>
              <a:t>What is Critical Thinking?</a:t>
            </a:r>
            <a:endParaRPr lang="en-GB" dirty="0"/>
          </a:p>
        </p:txBody>
      </p:sp>
      <p:sp>
        <p:nvSpPr>
          <p:cNvPr id="3" name="Content Placeholder 2">
            <a:extLst>
              <a:ext uri="{FF2B5EF4-FFF2-40B4-BE49-F238E27FC236}">
                <a16:creationId xmlns:a16="http://schemas.microsoft.com/office/drawing/2014/main" id="{4119BDA9-6BBD-235A-1BDF-2CFEEF3F8014}"/>
              </a:ext>
            </a:extLst>
          </p:cNvPr>
          <p:cNvSpPr>
            <a:spLocks noGrp="1"/>
          </p:cNvSpPr>
          <p:nvPr>
            <p:ph idx="1"/>
          </p:nvPr>
        </p:nvSpPr>
        <p:spPr/>
        <p:txBody>
          <a:bodyPr vert="horz" lIns="91440" tIns="45720" rIns="91440" bIns="45720" rtlCol="0" anchor="t">
            <a:normAutofit/>
          </a:bodyPr>
          <a:lstStyle/>
          <a:p>
            <a:pPr marL="0" indent="0">
              <a:buNone/>
            </a:pPr>
            <a:r>
              <a:rPr lang="en-GB" dirty="0"/>
              <a:t>In </a:t>
            </a:r>
            <a:r>
              <a:rPr lang="en-GB" err="1"/>
              <a:t>th</a:t>
            </a:r>
            <a:r>
              <a:rPr lang="en-GB" dirty="0"/>
              <a:t>is presentat</a:t>
            </a:r>
            <a:r>
              <a:rPr lang="en-GB" dirty="0">
                <a:solidFill>
                  <a:srgbClr val="000000"/>
                </a:solidFill>
                <a:latin typeface="Aptos"/>
              </a:rPr>
              <a:t>ion</a:t>
            </a:r>
            <a:r>
              <a:rPr lang="en-GB" dirty="0"/>
              <a:t> I'm going to be explaining what Critical Thinking is. Critical Thinking means people have the ability to analyse information objectively, evaluate evidence, question in correct information and think rationally. Critical Thinking is used in Health and Social Care by professionals to provide effective care to </a:t>
            </a:r>
            <a:r>
              <a:rPr lang="en-GB"/>
              <a:t>patients. (Cottrell 2017).</a:t>
            </a:r>
            <a:endParaRPr lang="en-GB" dirty="0"/>
          </a:p>
        </p:txBody>
      </p:sp>
    </p:spTree>
    <p:extLst>
      <p:ext uri="{BB962C8B-B14F-4D97-AF65-F5344CB8AC3E}">
        <p14:creationId xmlns:p14="http://schemas.microsoft.com/office/powerpoint/2010/main" val="444332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89EF9-2860-5E9B-F80A-5354BFF9B916}"/>
              </a:ext>
            </a:extLst>
          </p:cNvPr>
          <p:cNvSpPr>
            <a:spLocks noGrp="1"/>
          </p:cNvSpPr>
          <p:nvPr>
            <p:ph type="title"/>
          </p:nvPr>
        </p:nvSpPr>
        <p:spPr/>
        <p:txBody>
          <a:bodyPr/>
          <a:lstStyle/>
          <a:p>
            <a:r>
              <a:rPr lang="en-GB"/>
              <a:t>Why is Critical Thinking Important?</a:t>
            </a:r>
          </a:p>
        </p:txBody>
      </p:sp>
      <p:sp>
        <p:nvSpPr>
          <p:cNvPr id="3" name="Content Placeholder 2">
            <a:extLst>
              <a:ext uri="{FF2B5EF4-FFF2-40B4-BE49-F238E27FC236}">
                <a16:creationId xmlns:a16="http://schemas.microsoft.com/office/drawing/2014/main" id="{75B37B05-43F9-48CF-156D-CF7B2714739F}"/>
              </a:ext>
            </a:extLst>
          </p:cNvPr>
          <p:cNvSpPr>
            <a:spLocks noGrp="1"/>
          </p:cNvSpPr>
          <p:nvPr>
            <p:ph idx="1"/>
          </p:nvPr>
        </p:nvSpPr>
        <p:spPr/>
        <p:txBody>
          <a:bodyPr vert="horz" lIns="91440" tIns="45720" rIns="91440" bIns="45720" rtlCol="0" anchor="t">
            <a:normAutofit/>
          </a:bodyPr>
          <a:lstStyle/>
          <a:p>
            <a:pPr marL="0" indent="0">
              <a:buNone/>
            </a:pPr>
            <a:r>
              <a:rPr lang="en-GB" dirty="0"/>
              <a:t>Critical Thinking is important because it helps Healthcare Professionals make the best choices for patient whilst identifying risk factors and assessing potential problems. Healthcare workers are able to provide high quality care and have improved patient outcomes. Healthcare job roles often face </a:t>
            </a:r>
            <a:r>
              <a:rPr lang="en-GB" err="1"/>
              <a:t>circumstan</a:t>
            </a:r>
            <a:r>
              <a:rPr lang="en-GB" dirty="0"/>
              <a:t>ces in which well analysed decisions are needed. Critical thinking prevents </a:t>
            </a:r>
            <a:r>
              <a:rPr lang="en-GB"/>
              <a:t>errors and enhances professional judgement. (Cottrell 2017)</a:t>
            </a:r>
            <a:endParaRPr lang="en-GB" dirty="0"/>
          </a:p>
        </p:txBody>
      </p:sp>
    </p:spTree>
    <p:extLst>
      <p:ext uri="{BB962C8B-B14F-4D97-AF65-F5344CB8AC3E}">
        <p14:creationId xmlns:p14="http://schemas.microsoft.com/office/powerpoint/2010/main" val="1567106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0207D-00C8-6106-F97F-3334EEF084C9}"/>
              </a:ext>
            </a:extLst>
          </p:cNvPr>
          <p:cNvSpPr>
            <a:spLocks noGrp="1"/>
          </p:cNvSpPr>
          <p:nvPr>
            <p:ph type="title"/>
          </p:nvPr>
        </p:nvSpPr>
        <p:spPr/>
        <p:txBody>
          <a:bodyPr/>
          <a:lstStyle/>
          <a:p>
            <a:r>
              <a:rPr lang="en-GB"/>
              <a:t>Relevance to Professional Practice</a:t>
            </a:r>
          </a:p>
        </p:txBody>
      </p:sp>
      <p:sp>
        <p:nvSpPr>
          <p:cNvPr id="3" name="Content Placeholder 2">
            <a:extLst>
              <a:ext uri="{FF2B5EF4-FFF2-40B4-BE49-F238E27FC236}">
                <a16:creationId xmlns:a16="http://schemas.microsoft.com/office/drawing/2014/main" id="{D1B341C0-485F-685F-8930-4726C6D8A95C}"/>
              </a:ext>
            </a:extLst>
          </p:cNvPr>
          <p:cNvSpPr>
            <a:spLocks noGrp="1"/>
          </p:cNvSpPr>
          <p:nvPr>
            <p:ph idx="1"/>
          </p:nvPr>
        </p:nvSpPr>
        <p:spPr/>
        <p:txBody>
          <a:bodyPr vert="horz" lIns="91440" tIns="45720" rIns="91440" bIns="45720" rtlCol="0" anchor="t">
            <a:normAutofit/>
          </a:bodyPr>
          <a:lstStyle/>
          <a:p>
            <a:pPr marL="0" indent="0">
              <a:buNone/>
            </a:pPr>
            <a:r>
              <a:rPr lang="en-GB" dirty="0"/>
              <a:t>Professionals use Critical Thinking daily for patient needs, deciding on a care plan, information evaluation and working in multidisciplinary teams. Professionals are required to use evidence-based practice and critical judgement when caring for a </a:t>
            </a:r>
            <a:r>
              <a:rPr lang="en-GB"/>
              <a:t>patient. (NHS England, 2023)</a:t>
            </a:r>
            <a:endParaRPr lang="en-GB" dirty="0"/>
          </a:p>
        </p:txBody>
      </p:sp>
    </p:spTree>
    <p:extLst>
      <p:ext uri="{BB962C8B-B14F-4D97-AF65-F5344CB8AC3E}">
        <p14:creationId xmlns:p14="http://schemas.microsoft.com/office/powerpoint/2010/main" val="2822676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A1F8E-FCA6-3A30-228A-AD4AE19AA1DA}"/>
              </a:ext>
            </a:extLst>
          </p:cNvPr>
          <p:cNvSpPr>
            <a:spLocks noGrp="1"/>
          </p:cNvSpPr>
          <p:nvPr>
            <p:ph type="title"/>
          </p:nvPr>
        </p:nvSpPr>
        <p:spPr/>
        <p:txBody>
          <a:bodyPr/>
          <a:lstStyle/>
          <a:p>
            <a:r>
              <a:rPr lang="en-GB"/>
              <a:t>Practical Example</a:t>
            </a:r>
          </a:p>
        </p:txBody>
      </p:sp>
      <p:sp>
        <p:nvSpPr>
          <p:cNvPr id="3" name="Content Placeholder 2">
            <a:extLst>
              <a:ext uri="{FF2B5EF4-FFF2-40B4-BE49-F238E27FC236}">
                <a16:creationId xmlns:a16="http://schemas.microsoft.com/office/drawing/2014/main" id="{2CA6012D-2F4E-7D26-3EF3-AD085AC963CB}"/>
              </a:ext>
            </a:extLst>
          </p:cNvPr>
          <p:cNvSpPr>
            <a:spLocks noGrp="1"/>
          </p:cNvSpPr>
          <p:nvPr>
            <p:ph idx="1"/>
          </p:nvPr>
        </p:nvSpPr>
        <p:spPr/>
        <p:txBody>
          <a:bodyPr vert="horz" lIns="91440" tIns="45720" rIns="91440" bIns="45720" rtlCol="0" anchor="t">
            <a:normAutofit/>
          </a:bodyPr>
          <a:lstStyle/>
          <a:p>
            <a:pPr marL="0" indent="0">
              <a:buNone/>
            </a:pPr>
            <a:r>
              <a:rPr lang="en-GB" dirty="0"/>
              <a:t>A practical example of </a:t>
            </a:r>
            <a:r>
              <a:rPr lang="en-GB" err="1"/>
              <a:t>Critica</a:t>
            </a:r>
            <a:r>
              <a:rPr lang="en-GB" dirty="0"/>
              <a:t>l thinking could be a situation where an elderly resident at a care home has </a:t>
            </a:r>
            <a:r>
              <a:rPr lang="en-GB" err="1"/>
              <a:t>bec</a:t>
            </a:r>
            <a:r>
              <a:rPr lang="en-GB" dirty="0"/>
              <a:t>ome withdrawn. The healthcare worker would have to think Critically by observing the resident's behaviour, gather evidence-based information from care records, thinking of all the possible causes for this behaviour and possible outcomes for this resident, reporting concerns to team leaders and managers and finally monitoring the resident closely </a:t>
            </a:r>
            <a:r>
              <a:rPr lang="en-GB"/>
              <a:t>and coming up with an appropriate care plan. (Skills for Care 2024)</a:t>
            </a:r>
            <a:endParaRPr lang="en-GB" dirty="0"/>
          </a:p>
        </p:txBody>
      </p:sp>
    </p:spTree>
    <p:extLst>
      <p:ext uri="{BB962C8B-B14F-4D97-AF65-F5344CB8AC3E}">
        <p14:creationId xmlns:p14="http://schemas.microsoft.com/office/powerpoint/2010/main" val="3654536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697F0-B851-F397-A56A-55CFAB374BA5}"/>
              </a:ext>
            </a:extLst>
          </p:cNvPr>
          <p:cNvSpPr>
            <a:spLocks noGrp="1"/>
          </p:cNvSpPr>
          <p:nvPr>
            <p:ph type="title"/>
          </p:nvPr>
        </p:nvSpPr>
        <p:spPr/>
        <p:txBody>
          <a:bodyPr/>
          <a:lstStyle/>
          <a:p>
            <a:r>
              <a:rPr lang="en-GB" dirty="0"/>
              <a:t>Benef</a:t>
            </a:r>
            <a:r>
              <a:rPr lang="en-GB"/>
              <a:t>its of Critical Thinking</a:t>
            </a:r>
          </a:p>
        </p:txBody>
      </p:sp>
      <p:sp>
        <p:nvSpPr>
          <p:cNvPr id="3" name="Content Placeholder 2">
            <a:extLst>
              <a:ext uri="{FF2B5EF4-FFF2-40B4-BE49-F238E27FC236}">
                <a16:creationId xmlns:a16="http://schemas.microsoft.com/office/drawing/2014/main" id="{F5C01533-A136-06C1-947F-07FD6873CC2A}"/>
              </a:ext>
            </a:extLst>
          </p:cNvPr>
          <p:cNvSpPr>
            <a:spLocks noGrp="1"/>
          </p:cNvSpPr>
          <p:nvPr>
            <p:ph idx="1"/>
          </p:nvPr>
        </p:nvSpPr>
        <p:spPr/>
        <p:txBody>
          <a:bodyPr vert="horz" lIns="91440" tIns="45720" rIns="91440" bIns="45720" rtlCol="0" anchor="t">
            <a:normAutofit/>
          </a:bodyPr>
          <a:lstStyle/>
          <a:p>
            <a:pPr marL="0" indent="0">
              <a:buNone/>
            </a:pPr>
            <a:r>
              <a:rPr lang="en-GB" dirty="0"/>
              <a:t>Critical Thinking provides benefits for service users and professionals. Service users benefit from critical thinking because personalised support is provided which creates better wellbeing for the patients. Professionals benefit from Critical Thinking because they enhance the quality of care for the patient whilst they become confident in providing evidence based information to </a:t>
            </a:r>
            <a:r>
              <a:rPr lang="en-GB"/>
              <a:t>multidisciplinary teams and patients. (Cottrell, 2017; NHS England, 2023).</a:t>
            </a:r>
            <a:endParaRPr lang="en-GB" dirty="0"/>
          </a:p>
        </p:txBody>
      </p:sp>
    </p:spTree>
    <p:extLst>
      <p:ext uri="{BB962C8B-B14F-4D97-AF65-F5344CB8AC3E}">
        <p14:creationId xmlns:p14="http://schemas.microsoft.com/office/powerpoint/2010/main" val="3415761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A85C6-8E6C-7319-2C77-3269685422DA}"/>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FCB82CA1-6A2F-9D07-AEA5-3C9882B826E0}"/>
              </a:ext>
            </a:extLst>
          </p:cNvPr>
          <p:cNvSpPr>
            <a:spLocks noGrp="1"/>
          </p:cNvSpPr>
          <p:nvPr>
            <p:ph idx="1"/>
          </p:nvPr>
        </p:nvSpPr>
        <p:spPr/>
        <p:txBody>
          <a:bodyPr vert="horz" lIns="91440" tIns="45720" rIns="91440" bIns="45720" rtlCol="0" anchor="t">
            <a:normAutofit/>
          </a:bodyPr>
          <a:lstStyle/>
          <a:p>
            <a:pPr marL="0" indent="0">
              <a:buNone/>
            </a:pPr>
            <a:r>
              <a:rPr lang="en-GB" dirty="0"/>
              <a:t>To conclude Critical Thinking will always remain </a:t>
            </a:r>
            <a:r>
              <a:rPr lang="en-GB" err="1"/>
              <a:t>prevalant</a:t>
            </a:r>
            <a:r>
              <a:rPr lang="en-GB" dirty="0"/>
              <a:t> in Health and Social Care because it enables professionals to make correct decisions and deliver safe care to service users whilst giving professionals the skill to </a:t>
            </a:r>
            <a:r>
              <a:rPr lang="en-GB" err="1"/>
              <a:t>analys</a:t>
            </a:r>
            <a:r>
              <a:rPr lang="en-GB" dirty="0"/>
              <a:t>e information correctly. If Critical </a:t>
            </a:r>
            <a:r>
              <a:rPr lang="en-GB" err="1"/>
              <a:t>Thi</a:t>
            </a:r>
            <a:r>
              <a:rPr lang="en-GB" dirty="0"/>
              <a:t>nking is used in everyday practice the quality of care will improve for service user. (</a:t>
            </a:r>
            <a:r>
              <a:rPr lang="en-GB"/>
              <a:t>Cottrell, 2017; Skills for Care, 2024).</a:t>
            </a:r>
            <a:endParaRPr lang="en-GB" dirty="0"/>
          </a:p>
        </p:txBody>
      </p:sp>
    </p:spTree>
    <p:extLst>
      <p:ext uri="{BB962C8B-B14F-4D97-AF65-F5344CB8AC3E}">
        <p14:creationId xmlns:p14="http://schemas.microsoft.com/office/powerpoint/2010/main" val="457111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478F3-659C-CCC9-065B-6BF2DF9C12CF}"/>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344E4D3D-5902-BD57-287B-294AE99965DD}"/>
              </a:ext>
            </a:extLst>
          </p:cNvPr>
          <p:cNvSpPr>
            <a:spLocks noGrp="1"/>
          </p:cNvSpPr>
          <p:nvPr>
            <p:ph idx="1"/>
          </p:nvPr>
        </p:nvSpPr>
        <p:spPr/>
        <p:txBody>
          <a:bodyPr vert="horz" lIns="91440" tIns="45720" rIns="91440" bIns="45720" rtlCol="0" anchor="t">
            <a:normAutofit/>
          </a:bodyPr>
          <a:lstStyle/>
          <a:p>
            <a:pPr marL="0" indent="0">
              <a:buNone/>
            </a:pPr>
            <a:r>
              <a:rPr lang="en-GB" dirty="0"/>
              <a:t>Cottrell, S. (2017) Critical thinking skills: </a:t>
            </a:r>
            <a:r>
              <a:rPr lang="en-GB" dirty="0" err="1"/>
              <a:t>effetive</a:t>
            </a:r>
            <a:r>
              <a:rPr lang="en-GB" dirty="0"/>
              <a:t> analysis, argument and reflection. 3rd </a:t>
            </a:r>
            <a:r>
              <a:rPr lang="en-GB" dirty="0" err="1"/>
              <a:t>edn</a:t>
            </a:r>
            <a:r>
              <a:rPr lang="en-GB" dirty="0"/>
              <a:t>. London: </a:t>
            </a:r>
            <a:r>
              <a:rPr lang="en-GB" dirty="0" err="1"/>
              <a:t>Palgra</a:t>
            </a:r>
            <a:r>
              <a:rPr lang="en-GB" dirty="0"/>
              <a:t>ve.</a:t>
            </a:r>
          </a:p>
          <a:p>
            <a:pPr marL="0" indent="0">
              <a:buNone/>
            </a:pPr>
            <a:r>
              <a:rPr lang="en-GB" dirty="0"/>
              <a:t>NHS England (2023) </a:t>
            </a:r>
            <a:r>
              <a:rPr lang="en-GB"/>
              <a:t>NHS Healthcare leadership model. (Accessed: 9 June 2026).</a:t>
            </a:r>
          </a:p>
          <a:p>
            <a:pPr marL="0" indent="0">
              <a:buNone/>
            </a:pPr>
            <a:r>
              <a:rPr lang="en-GB" dirty="0"/>
              <a:t>Skills for Care (2024) Developing </a:t>
            </a:r>
            <a:r>
              <a:rPr lang="en-GB" dirty="0" err="1"/>
              <a:t>criti</a:t>
            </a:r>
            <a:r>
              <a:rPr lang="en-GB" dirty="0"/>
              <a:t>cal thinking In adult social </a:t>
            </a:r>
            <a:r>
              <a:rPr lang="en-GB"/>
              <a:t>care. (Accessed: 9 June 2026)</a:t>
            </a:r>
            <a:endParaRPr lang="en-GB" dirty="0"/>
          </a:p>
        </p:txBody>
      </p:sp>
    </p:spTree>
    <p:extLst>
      <p:ext uri="{BB962C8B-B14F-4D97-AF65-F5344CB8AC3E}">
        <p14:creationId xmlns:p14="http://schemas.microsoft.com/office/powerpoint/2010/main" val="35256152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Mya-Rae Copeland 2511227 Professional development within health and social care LCHS4009 Component 1- Presentation </vt:lpstr>
      <vt:lpstr>What is Critical Thinking?</vt:lpstr>
      <vt:lpstr>Why is Critical Thinking Important?</vt:lpstr>
      <vt:lpstr>Relevance to Professional Practice</vt:lpstr>
      <vt:lpstr>Practical Example</vt:lpstr>
      <vt:lpstr>Benefits of Critical Thinking</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244</cp:revision>
  <dcterms:created xsi:type="dcterms:W3CDTF">2026-06-04T08:57:34Z</dcterms:created>
  <dcterms:modified xsi:type="dcterms:W3CDTF">2026-06-09T08:42:42Z</dcterms:modified>
</cp:coreProperties>
</file>