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1"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A95E23-10CB-3E47-C628-767CF506FFB6}" v="655" dt="2025-06-25T23:29:01.1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alraouf Mansor (2330633)" userId="S::2330633@student.uwtsd.ac.uk::a1ae2729-b173-481c-9da7-317a6315ada6" providerId="AD" clId="Web-{DDA95E23-10CB-3E47-C628-767CF506FFB6}"/>
    <pc:docChg chg="addSld modSld addMainMaster delMainMaster">
      <pc:chgData name="Abdalraouf Mansor (2330633)" userId="S::2330633@student.uwtsd.ac.uk::a1ae2729-b173-481c-9da7-317a6315ada6" providerId="AD" clId="Web-{DDA95E23-10CB-3E47-C628-767CF506FFB6}" dt="2025-06-25T23:29:01.138" v="689" actId="14100"/>
      <pc:docMkLst>
        <pc:docMk/>
      </pc:docMkLst>
      <pc:sldChg chg="addSp delSp modSp mod setBg modClrScheme chgLayout">
        <pc:chgData name="Abdalraouf Mansor (2330633)" userId="S::2330633@student.uwtsd.ac.uk::a1ae2729-b173-481c-9da7-317a6315ada6" providerId="AD" clId="Web-{DDA95E23-10CB-3E47-C628-767CF506FFB6}" dt="2025-06-25T22:19:54.420" v="182" actId="14100"/>
        <pc:sldMkLst>
          <pc:docMk/>
          <pc:sldMk cId="109857222" sldId="256"/>
        </pc:sldMkLst>
        <pc:spChg chg="mod">
          <ac:chgData name="Abdalraouf Mansor (2330633)" userId="S::2330633@student.uwtsd.ac.uk::a1ae2729-b173-481c-9da7-317a6315ada6" providerId="AD" clId="Web-{DDA95E23-10CB-3E47-C628-767CF506FFB6}" dt="2025-06-25T22:19:26.935" v="179"/>
          <ac:spMkLst>
            <pc:docMk/>
            <pc:sldMk cId="109857222" sldId="256"/>
            <ac:spMk id="2" creationId="{00000000-0000-0000-0000-000000000000}"/>
          </ac:spMkLst>
        </pc:spChg>
        <pc:spChg chg="mod">
          <ac:chgData name="Abdalraouf Mansor (2330633)" userId="S::2330633@student.uwtsd.ac.uk::a1ae2729-b173-481c-9da7-317a6315ada6" providerId="AD" clId="Web-{DDA95E23-10CB-3E47-C628-767CF506FFB6}" dt="2025-06-25T22:19:54.420" v="182" actId="14100"/>
          <ac:spMkLst>
            <pc:docMk/>
            <pc:sldMk cId="109857222" sldId="256"/>
            <ac:spMk id="3" creationId="{00000000-0000-0000-0000-000000000000}"/>
          </ac:spMkLst>
        </pc:spChg>
        <pc:spChg chg="add del">
          <ac:chgData name="Abdalraouf Mansor (2330633)" userId="S::2330633@student.uwtsd.ac.uk::a1ae2729-b173-481c-9da7-317a6315ada6" providerId="AD" clId="Web-{DDA95E23-10CB-3E47-C628-767CF506FFB6}" dt="2025-06-25T22:17:57.495" v="173"/>
          <ac:spMkLst>
            <pc:docMk/>
            <pc:sldMk cId="109857222" sldId="256"/>
            <ac:spMk id="9" creationId="{92CC1E4F-F1F0-B945-BE50-C72A7103E8AC}"/>
          </ac:spMkLst>
        </pc:spChg>
        <pc:spChg chg="add del">
          <ac:chgData name="Abdalraouf Mansor (2330633)" userId="S::2330633@student.uwtsd.ac.uk::a1ae2729-b173-481c-9da7-317a6315ada6" providerId="AD" clId="Web-{DDA95E23-10CB-3E47-C628-767CF506FFB6}" dt="2025-06-25T22:19:26.935" v="179"/>
          <ac:spMkLst>
            <pc:docMk/>
            <pc:sldMk cId="109857222" sldId="256"/>
            <ac:spMk id="16" creationId="{8181FC64-B306-4821-98E2-780662EFC486}"/>
          </ac:spMkLst>
        </pc:spChg>
        <pc:spChg chg="add del">
          <ac:chgData name="Abdalraouf Mansor (2330633)" userId="S::2330633@student.uwtsd.ac.uk::a1ae2729-b173-481c-9da7-317a6315ada6" providerId="AD" clId="Web-{DDA95E23-10CB-3E47-C628-767CF506FFB6}" dt="2025-06-25T22:19:26.935" v="179"/>
          <ac:spMkLst>
            <pc:docMk/>
            <pc:sldMk cId="109857222" sldId="256"/>
            <ac:spMk id="18" creationId="{5871FC61-DD4E-47D4-81FD-8A7E7D12B371}"/>
          </ac:spMkLst>
        </pc:spChg>
        <pc:spChg chg="add del">
          <ac:chgData name="Abdalraouf Mansor (2330633)" userId="S::2330633@student.uwtsd.ac.uk::a1ae2729-b173-481c-9da7-317a6315ada6" providerId="AD" clId="Web-{DDA95E23-10CB-3E47-C628-767CF506FFB6}" dt="2025-06-25T22:19:26.935" v="179"/>
          <ac:spMkLst>
            <pc:docMk/>
            <pc:sldMk cId="109857222" sldId="256"/>
            <ac:spMk id="20" creationId="{829A1E2C-5AC8-40FC-99E9-832069D39792}"/>
          </ac:spMkLst>
        </pc:spChg>
        <pc:spChg chg="add del">
          <ac:chgData name="Abdalraouf Mansor (2330633)" userId="S::2330633@student.uwtsd.ac.uk::a1ae2729-b173-481c-9da7-317a6315ada6" providerId="AD" clId="Web-{DDA95E23-10CB-3E47-C628-767CF506FFB6}" dt="2025-06-25T22:19:26.935" v="179"/>
          <ac:spMkLst>
            <pc:docMk/>
            <pc:sldMk cId="109857222" sldId="256"/>
            <ac:spMk id="22" creationId="{55C54A75-E44A-4147-B9D0-FF46CFD31612}"/>
          </ac:spMkLst>
        </pc:spChg>
        <pc:spChg chg="add">
          <ac:chgData name="Abdalraouf Mansor (2330633)" userId="S::2330633@student.uwtsd.ac.uk::a1ae2729-b173-481c-9da7-317a6315ada6" providerId="AD" clId="Web-{DDA95E23-10CB-3E47-C628-767CF506FFB6}" dt="2025-06-25T22:19:26.935" v="179"/>
          <ac:spMkLst>
            <pc:docMk/>
            <pc:sldMk cId="109857222" sldId="256"/>
            <ac:spMk id="27" creationId="{416A0E3C-60E6-4F39-BC55-5F7C224E1F7C}"/>
          </ac:spMkLst>
        </pc:spChg>
        <pc:spChg chg="add">
          <ac:chgData name="Abdalraouf Mansor (2330633)" userId="S::2330633@student.uwtsd.ac.uk::a1ae2729-b173-481c-9da7-317a6315ada6" providerId="AD" clId="Web-{DDA95E23-10CB-3E47-C628-767CF506FFB6}" dt="2025-06-25T22:19:26.935" v="179"/>
          <ac:spMkLst>
            <pc:docMk/>
            <pc:sldMk cId="109857222" sldId="256"/>
            <ac:spMk id="31" creationId="{F4FAA6B4-BAFB-4474-9B14-DC83A9096513}"/>
          </ac:spMkLst>
        </pc:spChg>
        <pc:spChg chg="add">
          <ac:chgData name="Abdalraouf Mansor (2330633)" userId="S::2330633@student.uwtsd.ac.uk::a1ae2729-b173-481c-9da7-317a6315ada6" providerId="AD" clId="Web-{DDA95E23-10CB-3E47-C628-767CF506FFB6}" dt="2025-06-25T22:19:26.935" v="179"/>
          <ac:spMkLst>
            <pc:docMk/>
            <pc:sldMk cId="109857222" sldId="256"/>
            <ac:spMk id="35" creationId="{DB148495-5F82-48E2-A76C-C8E1C8949940}"/>
          </ac:spMkLst>
        </pc:spChg>
        <pc:picChg chg="add mod ord">
          <ac:chgData name="Abdalraouf Mansor (2330633)" userId="S::2330633@student.uwtsd.ac.uk::a1ae2729-b173-481c-9da7-317a6315ada6" providerId="AD" clId="Web-{DDA95E23-10CB-3E47-C628-767CF506FFB6}" dt="2025-06-25T22:19:26.935" v="179"/>
          <ac:picMkLst>
            <pc:docMk/>
            <pc:sldMk cId="109857222" sldId="256"/>
            <ac:picMk id="4" creationId="{A94E401B-B61F-E62D-3296-E395F84A5FF0}"/>
          </ac:picMkLst>
        </pc:picChg>
        <pc:cxnChg chg="add">
          <ac:chgData name="Abdalraouf Mansor (2330633)" userId="S::2330633@student.uwtsd.ac.uk::a1ae2729-b173-481c-9da7-317a6315ada6" providerId="AD" clId="Web-{DDA95E23-10CB-3E47-C628-767CF506FFB6}" dt="2025-06-25T22:17:57.495" v="173"/>
          <ac:cxnSpMkLst>
            <pc:docMk/>
            <pc:sldMk cId="109857222" sldId="256"/>
            <ac:cxnSpMk id="14" creationId="{430127AE-B29E-4FDF-99D2-A2F1E7003F74}"/>
          </ac:cxnSpMkLst>
        </pc:cxnChg>
      </pc:sldChg>
      <pc:sldChg chg="addSp delSp modSp new mod setBg setClrOvrMap">
        <pc:chgData name="Abdalraouf Mansor (2330633)" userId="S::2330633@student.uwtsd.ac.uk::a1ae2729-b173-481c-9da7-317a6315ada6" providerId="AD" clId="Web-{DDA95E23-10CB-3E47-C628-767CF506FFB6}" dt="2025-06-25T22:27:02.291" v="232"/>
        <pc:sldMkLst>
          <pc:docMk/>
          <pc:sldMk cId="4130966081" sldId="257"/>
        </pc:sldMkLst>
        <pc:spChg chg="mod">
          <ac:chgData name="Abdalraouf Mansor (2330633)" userId="S::2330633@student.uwtsd.ac.uk::a1ae2729-b173-481c-9da7-317a6315ada6" providerId="AD" clId="Web-{DDA95E23-10CB-3E47-C628-767CF506FFB6}" dt="2025-06-25T22:25:50.618" v="224"/>
          <ac:spMkLst>
            <pc:docMk/>
            <pc:sldMk cId="4130966081" sldId="257"/>
            <ac:spMk id="2" creationId="{F8784EE4-E2E9-415C-19F3-4E7B1B39D28A}"/>
          </ac:spMkLst>
        </pc:spChg>
        <pc:spChg chg="mod">
          <ac:chgData name="Abdalraouf Mansor (2330633)" userId="S::2330633@student.uwtsd.ac.uk::a1ae2729-b173-481c-9da7-317a6315ada6" providerId="AD" clId="Web-{DDA95E23-10CB-3E47-C628-767CF506FFB6}" dt="2025-06-25T22:27:02.291" v="232"/>
          <ac:spMkLst>
            <pc:docMk/>
            <pc:sldMk cId="4130966081" sldId="257"/>
            <ac:spMk id="3" creationId="{BE0A1E34-D3AB-D3C7-DF95-F7513D75F28C}"/>
          </ac:spMkLst>
        </pc:spChg>
        <pc:spChg chg="add del">
          <ac:chgData name="Abdalraouf Mansor (2330633)" userId="S::2330633@student.uwtsd.ac.uk::a1ae2729-b173-481c-9da7-317a6315ada6" providerId="AD" clId="Web-{DDA95E23-10CB-3E47-C628-767CF506FFB6}" dt="2025-06-25T22:25:14.913" v="220"/>
          <ac:spMkLst>
            <pc:docMk/>
            <pc:sldMk cId="4130966081" sldId="257"/>
            <ac:spMk id="8" creationId="{CECF0FC6-D57B-48B6-9036-F4FFD91A4B34}"/>
          </ac:spMkLst>
        </pc:spChg>
        <pc:spChg chg="add del">
          <ac:chgData name="Abdalraouf Mansor (2330633)" userId="S::2330633@student.uwtsd.ac.uk::a1ae2729-b173-481c-9da7-317a6315ada6" providerId="AD" clId="Web-{DDA95E23-10CB-3E47-C628-767CF506FFB6}" dt="2025-06-25T22:25:14.913" v="220"/>
          <ac:spMkLst>
            <pc:docMk/>
            <pc:sldMk cId="4130966081" sldId="257"/>
            <ac:spMk id="10" creationId="{717A211C-5863-4303-AC3D-AEBFDF6D6A4C}"/>
          </ac:spMkLst>
        </pc:spChg>
        <pc:spChg chg="add del">
          <ac:chgData name="Abdalraouf Mansor (2330633)" userId="S::2330633@student.uwtsd.ac.uk::a1ae2729-b173-481c-9da7-317a6315ada6" providerId="AD" clId="Web-{DDA95E23-10CB-3E47-C628-767CF506FFB6}" dt="2025-06-25T22:25:14.913" v="220"/>
          <ac:spMkLst>
            <pc:docMk/>
            <pc:sldMk cId="4130966081" sldId="257"/>
            <ac:spMk id="12" creationId="{70FA2369-10B3-4A99-93ED-036A92FD9C47}"/>
          </ac:spMkLst>
        </pc:spChg>
        <pc:spChg chg="add del">
          <ac:chgData name="Abdalraouf Mansor (2330633)" userId="S::2330633@student.uwtsd.ac.uk::a1ae2729-b173-481c-9da7-317a6315ada6" providerId="AD" clId="Web-{DDA95E23-10CB-3E47-C628-767CF506FFB6}" dt="2025-06-25T22:25:50.618" v="224"/>
          <ac:spMkLst>
            <pc:docMk/>
            <pc:sldMk cId="4130966081" sldId="257"/>
            <ac:spMk id="18" creationId="{67B74F2B-9534-4540-96B0-5C8E958B940F}"/>
          </ac:spMkLst>
        </pc:spChg>
        <pc:spChg chg="add">
          <ac:chgData name="Abdalraouf Mansor (2330633)" userId="S::2330633@student.uwtsd.ac.uk::a1ae2729-b173-481c-9da7-317a6315ada6" providerId="AD" clId="Web-{DDA95E23-10CB-3E47-C628-767CF506FFB6}" dt="2025-06-25T22:25:50.618" v="224"/>
          <ac:spMkLst>
            <pc:docMk/>
            <pc:sldMk cId="4130966081" sldId="257"/>
            <ac:spMk id="25" creationId="{E844E128-FF69-4E9F-8327-6B504B3C5AE1}"/>
          </ac:spMkLst>
        </pc:spChg>
        <pc:picChg chg="add mod ord">
          <ac:chgData name="Abdalraouf Mansor (2330633)" userId="S::2330633@student.uwtsd.ac.uk::a1ae2729-b173-481c-9da7-317a6315ada6" providerId="AD" clId="Web-{DDA95E23-10CB-3E47-C628-767CF506FFB6}" dt="2025-06-25T22:25:50.618" v="224"/>
          <ac:picMkLst>
            <pc:docMk/>
            <pc:sldMk cId="4130966081" sldId="257"/>
            <ac:picMk id="14" creationId="{8875ADBA-C5F7-DF29-C851-4753D78F89AD}"/>
          </ac:picMkLst>
        </pc:picChg>
        <pc:cxnChg chg="add del">
          <ac:chgData name="Abdalraouf Mansor (2330633)" userId="S::2330633@student.uwtsd.ac.uk::a1ae2729-b173-481c-9da7-317a6315ada6" providerId="AD" clId="Web-{DDA95E23-10CB-3E47-C628-767CF506FFB6}" dt="2025-06-25T22:25:50.618" v="224"/>
          <ac:cxnSpMkLst>
            <pc:docMk/>
            <pc:sldMk cId="4130966081" sldId="257"/>
            <ac:cxnSpMk id="20" creationId="{33BECB2B-2CFA-412C-880F-C4B60974936F}"/>
          </ac:cxnSpMkLst>
        </pc:cxnChg>
        <pc:cxnChg chg="add">
          <ac:chgData name="Abdalraouf Mansor (2330633)" userId="S::2330633@student.uwtsd.ac.uk::a1ae2729-b173-481c-9da7-317a6315ada6" providerId="AD" clId="Web-{DDA95E23-10CB-3E47-C628-767CF506FFB6}" dt="2025-06-25T22:25:50.618" v="224"/>
          <ac:cxnSpMkLst>
            <pc:docMk/>
            <pc:sldMk cId="4130966081" sldId="257"/>
            <ac:cxnSpMk id="27" creationId="{055CEADF-09EA-423C-8C45-F94AF44D5AF0}"/>
          </ac:cxnSpMkLst>
        </pc:cxnChg>
      </pc:sldChg>
      <pc:sldChg chg="addSp delSp modSp new mod setBg">
        <pc:chgData name="Abdalraouf Mansor (2330633)" userId="S::2330633@student.uwtsd.ac.uk::a1ae2729-b173-481c-9da7-317a6315ada6" providerId="AD" clId="Web-{DDA95E23-10CB-3E47-C628-767CF506FFB6}" dt="2025-06-25T22:40:01.688" v="360" actId="14100"/>
        <pc:sldMkLst>
          <pc:docMk/>
          <pc:sldMk cId="2163001203" sldId="258"/>
        </pc:sldMkLst>
        <pc:spChg chg="mod">
          <ac:chgData name="Abdalraouf Mansor (2330633)" userId="S::2330633@student.uwtsd.ac.uk::a1ae2729-b173-481c-9da7-317a6315ada6" providerId="AD" clId="Web-{DDA95E23-10CB-3E47-C628-767CF506FFB6}" dt="2025-06-25T22:40:01.688" v="360" actId="14100"/>
          <ac:spMkLst>
            <pc:docMk/>
            <pc:sldMk cId="2163001203" sldId="258"/>
            <ac:spMk id="2" creationId="{00796710-8EE7-DDD8-6A0F-662428F0A573}"/>
          </ac:spMkLst>
        </pc:spChg>
        <pc:spChg chg="add del mod">
          <ac:chgData name="Abdalraouf Mansor (2330633)" userId="S::2330633@student.uwtsd.ac.uk::a1ae2729-b173-481c-9da7-317a6315ada6" providerId="AD" clId="Web-{DDA95E23-10CB-3E47-C628-767CF506FFB6}" dt="2025-06-25T22:39:42.657" v="358" actId="14100"/>
          <ac:spMkLst>
            <pc:docMk/>
            <pc:sldMk cId="2163001203" sldId="258"/>
            <ac:spMk id="3" creationId="{52945640-7171-04A8-95AD-DA53B70EBF55}"/>
          </ac:spMkLst>
        </pc:spChg>
        <pc:spChg chg="add del">
          <ac:chgData name="Abdalraouf Mansor (2330633)" userId="S::2330633@student.uwtsd.ac.uk::a1ae2729-b173-481c-9da7-317a6315ada6" providerId="AD" clId="Web-{DDA95E23-10CB-3E47-C628-767CF506FFB6}" dt="2025-06-25T22:32:50.176" v="260"/>
          <ac:spMkLst>
            <pc:docMk/>
            <pc:sldMk cId="2163001203" sldId="258"/>
            <ac:spMk id="9" creationId="{39E3965E-AC41-4711-9D10-E25ABB132D86}"/>
          </ac:spMkLst>
        </pc:spChg>
        <pc:spChg chg="add del">
          <ac:chgData name="Abdalraouf Mansor (2330633)" userId="S::2330633@student.uwtsd.ac.uk::a1ae2729-b173-481c-9da7-317a6315ada6" providerId="AD" clId="Web-{DDA95E23-10CB-3E47-C628-767CF506FFB6}" dt="2025-06-25T22:32:50.176" v="260"/>
          <ac:spMkLst>
            <pc:docMk/>
            <pc:sldMk cId="2163001203" sldId="258"/>
            <ac:spMk id="13" creationId="{D5B012D8-7F27-4758-9AC6-C889B154BD73}"/>
          </ac:spMkLst>
        </pc:spChg>
        <pc:spChg chg="add del">
          <ac:chgData name="Abdalraouf Mansor (2330633)" userId="S::2330633@student.uwtsd.ac.uk::a1ae2729-b173-481c-9da7-317a6315ada6" providerId="AD" clId="Web-{DDA95E23-10CB-3E47-C628-767CF506FFB6}" dt="2025-06-25T22:32:50.176" v="260"/>
          <ac:spMkLst>
            <pc:docMk/>
            <pc:sldMk cId="2163001203" sldId="258"/>
            <ac:spMk id="15" creationId="{4063B759-00FC-46D1-9898-8E8625268FAF}"/>
          </ac:spMkLst>
        </pc:spChg>
        <pc:picChg chg="add del mod">
          <ac:chgData name="Abdalraouf Mansor (2330633)" userId="S::2330633@student.uwtsd.ac.uk::a1ae2729-b173-481c-9da7-317a6315ada6" providerId="AD" clId="Web-{DDA95E23-10CB-3E47-C628-767CF506FFB6}" dt="2025-06-25T22:32:50.176" v="260"/>
          <ac:picMkLst>
            <pc:docMk/>
            <pc:sldMk cId="2163001203" sldId="258"/>
            <ac:picMk id="5" creationId="{51147976-4D46-900C-9035-304031051BC1}"/>
          </ac:picMkLst>
        </pc:picChg>
        <pc:cxnChg chg="add del">
          <ac:chgData name="Abdalraouf Mansor (2330633)" userId="S::2330633@student.uwtsd.ac.uk::a1ae2729-b173-481c-9da7-317a6315ada6" providerId="AD" clId="Web-{DDA95E23-10CB-3E47-C628-767CF506FFB6}" dt="2025-06-25T22:32:50.176" v="260"/>
          <ac:cxnSpMkLst>
            <pc:docMk/>
            <pc:sldMk cId="2163001203" sldId="258"/>
            <ac:cxnSpMk id="11" creationId="{1F5DC8C3-BA5F-4EED-BB9A-A14272BD82A1}"/>
          </ac:cxnSpMkLst>
        </pc:cxnChg>
      </pc:sldChg>
      <pc:sldChg chg="addSp modSp new mod setBg">
        <pc:chgData name="Abdalraouf Mansor (2330633)" userId="S::2330633@student.uwtsd.ac.uk::a1ae2729-b173-481c-9da7-317a6315ada6" providerId="AD" clId="Web-{DDA95E23-10CB-3E47-C628-767CF506FFB6}" dt="2025-06-25T23:29:01.138" v="689" actId="14100"/>
        <pc:sldMkLst>
          <pc:docMk/>
          <pc:sldMk cId="1992808905" sldId="259"/>
        </pc:sldMkLst>
        <pc:spChg chg="mod">
          <ac:chgData name="Abdalraouf Mansor (2330633)" userId="S::2330633@student.uwtsd.ac.uk::a1ae2729-b173-481c-9da7-317a6315ada6" providerId="AD" clId="Web-{DDA95E23-10CB-3E47-C628-767CF506FFB6}" dt="2025-06-25T23:28:17.012" v="683" actId="14100"/>
          <ac:spMkLst>
            <pc:docMk/>
            <pc:sldMk cId="1992808905" sldId="259"/>
            <ac:spMk id="2" creationId="{3F356355-37D2-E4FF-6073-EE7C09A500D5}"/>
          </ac:spMkLst>
        </pc:spChg>
        <pc:spChg chg="mod">
          <ac:chgData name="Abdalraouf Mansor (2330633)" userId="S::2330633@student.uwtsd.ac.uk::a1ae2729-b173-481c-9da7-317a6315ada6" providerId="AD" clId="Web-{DDA95E23-10CB-3E47-C628-767CF506FFB6}" dt="2025-06-25T23:29:01.138" v="689" actId="14100"/>
          <ac:spMkLst>
            <pc:docMk/>
            <pc:sldMk cId="1992808905" sldId="259"/>
            <ac:spMk id="3" creationId="{A58A94E3-92FB-5AAB-BF0C-7A3FB19046BD}"/>
          </ac:spMkLst>
        </pc:spChg>
        <pc:spChg chg="add">
          <ac:chgData name="Abdalraouf Mansor (2330633)" userId="S::2330633@student.uwtsd.ac.uk::a1ae2729-b173-481c-9da7-317a6315ada6" providerId="AD" clId="Web-{DDA95E23-10CB-3E47-C628-767CF506FFB6}" dt="2025-06-25T23:27:46.308" v="680"/>
          <ac:spMkLst>
            <pc:docMk/>
            <pc:sldMk cId="1992808905" sldId="259"/>
            <ac:spMk id="10" creationId="{13BCCAE5-A35B-4B66-A4A7-E23C34A403A4}"/>
          </ac:spMkLst>
        </pc:spChg>
        <pc:spChg chg="add">
          <ac:chgData name="Abdalraouf Mansor (2330633)" userId="S::2330633@student.uwtsd.ac.uk::a1ae2729-b173-481c-9da7-317a6315ada6" providerId="AD" clId="Web-{DDA95E23-10CB-3E47-C628-767CF506FFB6}" dt="2025-06-25T23:27:46.308" v="680"/>
          <ac:spMkLst>
            <pc:docMk/>
            <pc:sldMk cId="1992808905" sldId="259"/>
            <ac:spMk id="14" creationId="{CB06839E-D8C3-4A74-BA2B-3B97E7B2CDB5}"/>
          </ac:spMkLst>
        </pc:spChg>
        <pc:picChg chg="add">
          <ac:chgData name="Abdalraouf Mansor (2330633)" userId="S::2330633@student.uwtsd.ac.uk::a1ae2729-b173-481c-9da7-317a6315ada6" providerId="AD" clId="Web-{DDA95E23-10CB-3E47-C628-767CF506FFB6}" dt="2025-06-25T23:27:46.308" v="680"/>
          <ac:picMkLst>
            <pc:docMk/>
            <pc:sldMk cId="1992808905" sldId="259"/>
            <ac:picMk id="7" creationId="{B64A806E-95D0-26CF-E578-89080B658D34}"/>
          </ac:picMkLst>
        </pc:picChg>
        <pc:cxnChg chg="add">
          <ac:chgData name="Abdalraouf Mansor (2330633)" userId="S::2330633@student.uwtsd.ac.uk::a1ae2729-b173-481c-9da7-317a6315ada6" providerId="AD" clId="Web-{DDA95E23-10CB-3E47-C628-767CF506FFB6}" dt="2025-06-25T23:27:46.308" v="680"/>
          <ac:cxnSpMkLst>
            <pc:docMk/>
            <pc:sldMk cId="1992808905" sldId="259"/>
            <ac:cxnSpMk id="12" creationId="{6987BDFB-DE64-4B56-B44F-45FAE19FA94E}"/>
          </ac:cxnSpMkLst>
        </pc:cxnChg>
      </pc:sldChg>
      <pc:sldChg chg="addSp delSp modSp new mod setBg">
        <pc:chgData name="Abdalraouf Mansor (2330633)" userId="S::2330633@student.uwtsd.ac.uk::a1ae2729-b173-481c-9da7-317a6315ada6" providerId="AD" clId="Web-{DDA95E23-10CB-3E47-C628-767CF506FFB6}" dt="2025-06-25T23:25:40.445" v="679"/>
        <pc:sldMkLst>
          <pc:docMk/>
          <pc:sldMk cId="1052716703" sldId="260"/>
        </pc:sldMkLst>
        <pc:spChg chg="mod">
          <ac:chgData name="Abdalraouf Mansor (2330633)" userId="S::2330633@student.uwtsd.ac.uk::a1ae2729-b173-481c-9da7-317a6315ada6" providerId="AD" clId="Web-{DDA95E23-10CB-3E47-C628-767CF506FFB6}" dt="2025-06-25T23:25:40.445" v="679"/>
          <ac:spMkLst>
            <pc:docMk/>
            <pc:sldMk cId="1052716703" sldId="260"/>
            <ac:spMk id="2" creationId="{EF22D24E-05DE-39C9-C879-2CC59C8D9929}"/>
          </ac:spMkLst>
        </pc:spChg>
        <pc:spChg chg="add del mod">
          <ac:chgData name="Abdalraouf Mansor (2330633)" userId="S::2330633@student.uwtsd.ac.uk::a1ae2729-b173-481c-9da7-317a6315ada6" providerId="AD" clId="Web-{DDA95E23-10CB-3E47-C628-767CF506FFB6}" dt="2025-06-25T23:25:40.445" v="679"/>
          <ac:spMkLst>
            <pc:docMk/>
            <pc:sldMk cId="1052716703" sldId="260"/>
            <ac:spMk id="3" creationId="{38A6929C-1D27-D7D1-7A82-179B25B63BF4}"/>
          </ac:spMkLst>
        </pc:spChg>
        <pc:spChg chg="add">
          <ac:chgData name="Abdalraouf Mansor (2330633)" userId="S::2330633@student.uwtsd.ac.uk::a1ae2729-b173-481c-9da7-317a6315ada6" providerId="AD" clId="Web-{DDA95E23-10CB-3E47-C628-767CF506FFB6}" dt="2025-06-25T23:25:40.445" v="679"/>
          <ac:spMkLst>
            <pc:docMk/>
            <pc:sldMk cId="1052716703" sldId="260"/>
            <ac:spMk id="8" creationId="{3741B58E-3B65-4A01-A276-975AB2CF8A08}"/>
          </ac:spMkLst>
        </pc:spChg>
        <pc:spChg chg="add del">
          <ac:chgData name="Abdalraouf Mansor (2330633)" userId="S::2330633@student.uwtsd.ac.uk::a1ae2729-b173-481c-9da7-317a6315ada6" providerId="AD" clId="Web-{DDA95E23-10CB-3E47-C628-767CF506FFB6}" dt="2025-06-25T23:25:40.429" v="678"/>
          <ac:spMkLst>
            <pc:docMk/>
            <pc:sldMk cId="1052716703" sldId="260"/>
            <ac:spMk id="9" creationId="{EE1530B0-6F96-46C0-8B3E-3215CB756BE4}"/>
          </ac:spMkLst>
        </pc:spChg>
        <pc:spChg chg="add">
          <ac:chgData name="Abdalraouf Mansor (2330633)" userId="S::2330633@student.uwtsd.ac.uk::a1ae2729-b173-481c-9da7-317a6315ada6" providerId="AD" clId="Web-{DDA95E23-10CB-3E47-C628-767CF506FFB6}" dt="2025-06-25T23:25:40.445" v="679"/>
          <ac:spMkLst>
            <pc:docMk/>
            <pc:sldMk cId="1052716703" sldId="260"/>
            <ac:spMk id="10" creationId="{7AAC67C3-831B-4AB1-A259-DFB839CAFAFC}"/>
          </ac:spMkLst>
        </pc:spChg>
        <pc:spChg chg="add del">
          <ac:chgData name="Abdalraouf Mansor (2330633)" userId="S::2330633@student.uwtsd.ac.uk::a1ae2729-b173-481c-9da7-317a6315ada6" providerId="AD" clId="Web-{DDA95E23-10CB-3E47-C628-767CF506FFB6}" dt="2025-06-25T23:25:40.429" v="678"/>
          <ac:spMkLst>
            <pc:docMk/>
            <pc:sldMk cId="1052716703" sldId="260"/>
            <ac:spMk id="11" creationId="{754910CF-1B56-45D3-960A-E89F7B3B9131}"/>
          </ac:spMkLst>
        </pc:spChg>
        <pc:spChg chg="add">
          <ac:chgData name="Abdalraouf Mansor (2330633)" userId="S::2330633@student.uwtsd.ac.uk::a1ae2729-b173-481c-9da7-317a6315ada6" providerId="AD" clId="Web-{DDA95E23-10CB-3E47-C628-767CF506FFB6}" dt="2025-06-25T23:25:40.445" v="679"/>
          <ac:spMkLst>
            <pc:docMk/>
            <pc:sldMk cId="1052716703" sldId="260"/>
            <ac:spMk id="12" creationId="{FCAEED9E-BB91-43A0-911B-1ACD8803E3CE}"/>
          </ac:spMkLst>
        </pc:spChg>
        <pc:spChg chg="add">
          <ac:chgData name="Abdalraouf Mansor (2330633)" userId="S::2330633@student.uwtsd.ac.uk::a1ae2729-b173-481c-9da7-317a6315ada6" providerId="AD" clId="Web-{DDA95E23-10CB-3E47-C628-767CF506FFB6}" dt="2025-06-25T23:25:40.445" v="679"/>
          <ac:spMkLst>
            <pc:docMk/>
            <pc:sldMk cId="1052716703" sldId="260"/>
            <ac:spMk id="13" creationId="{38A6929C-1D27-D7D1-7A82-179B25B63BF4}"/>
          </ac:spMkLst>
        </pc:spChg>
        <pc:graphicFrameChg chg="add del">
          <ac:chgData name="Abdalraouf Mansor (2330633)" userId="S::2330633@student.uwtsd.ac.uk::a1ae2729-b173-481c-9da7-317a6315ada6" providerId="AD" clId="Web-{DDA95E23-10CB-3E47-C628-767CF506FFB6}" dt="2025-06-25T23:25:40.429" v="678"/>
          <ac:graphicFrameMkLst>
            <pc:docMk/>
            <pc:sldMk cId="1052716703" sldId="260"/>
            <ac:graphicFrameMk id="5" creationId="{F0785CAC-DCD5-F807-C0BB-D9737A29F527}"/>
          </ac:graphicFrameMkLst>
        </pc:graphicFrameChg>
      </pc:sldChg>
      <pc:sldChg chg="addSp modSp new mod setBg">
        <pc:chgData name="Abdalraouf Mansor (2330633)" userId="S::2330633@student.uwtsd.ac.uk::a1ae2729-b173-481c-9da7-317a6315ada6" providerId="AD" clId="Web-{DDA95E23-10CB-3E47-C628-767CF506FFB6}" dt="2025-06-25T23:25:10.038" v="676"/>
        <pc:sldMkLst>
          <pc:docMk/>
          <pc:sldMk cId="701736722" sldId="261"/>
        </pc:sldMkLst>
        <pc:spChg chg="mod">
          <ac:chgData name="Abdalraouf Mansor (2330633)" userId="S::2330633@student.uwtsd.ac.uk::a1ae2729-b173-481c-9da7-317a6315ada6" providerId="AD" clId="Web-{DDA95E23-10CB-3E47-C628-767CF506FFB6}" dt="2025-06-25T23:25:10.038" v="676"/>
          <ac:spMkLst>
            <pc:docMk/>
            <pc:sldMk cId="701736722" sldId="261"/>
            <ac:spMk id="2" creationId="{ED0DAA76-0F57-6773-C49F-5B7189DE4D81}"/>
          </ac:spMkLst>
        </pc:spChg>
        <pc:spChg chg="mod">
          <ac:chgData name="Abdalraouf Mansor (2330633)" userId="S::2330633@student.uwtsd.ac.uk::a1ae2729-b173-481c-9da7-317a6315ada6" providerId="AD" clId="Web-{DDA95E23-10CB-3E47-C628-767CF506FFB6}" dt="2025-06-25T23:25:10.038" v="676"/>
          <ac:spMkLst>
            <pc:docMk/>
            <pc:sldMk cId="701736722" sldId="261"/>
            <ac:spMk id="3" creationId="{7AA13688-EFE5-EB64-BCFE-B7A20D72DAED}"/>
          </ac:spMkLst>
        </pc:spChg>
        <pc:spChg chg="add">
          <ac:chgData name="Abdalraouf Mansor (2330633)" userId="S::2330633@student.uwtsd.ac.uk::a1ae2729-b173-481c-9da7-317a6315ada6" providerId="AD" clId="Web-{DDA95E23-10CB-3E47-C628-767CF506FFB6}" dt="2025-06-25T23:25:10.038" v="676"/>
          <ac:spMkLst>
            <pc:docMk/>
            <pc:sldMk cId="701736722" sldId="261"/>
            <ac:spMk id="8" creationId="{3741B58E-3B65-4A01-A276-975AB2CF8A08}"/>
          </ac:spMkLst>
        </pc:spChg>
        <pc:spChg chg="add">
          <ac:chgData name="Abdalraouf Mansor (2330633)" userId="S::2330633@student.uwtsd.ac.uk::a1ae2729-b173-481c-9da7-317a6315ada6" providerId="AD" clId="Web-{DDA95E23-10CB-3E47-C628-767CF506FFB6}" dt="2025-06-25T23:25:10.038" v="676"/>
          <ac:spMkLst>
            <pc:docMk/>
            <pc:sldMk cId="701736722" sldId="261"/>
            <ac:spMk id="10" creationId="{7AAC67C3-831B-4AB1-A259-DFB839CAFAFC}"/>
          </ac:spMkLst>
        </pc:spChg>
        <pc:spChg chg="add">
          <ac:chgData name="Abdalraouf Mansor (2330633)" userId="S::2330633@student.uwtsd.ac.uk::a1ae2729-b173-481c-9da7-317a6315ada6" providerId="AD" clId="Web-{DDA95E23-10CB-3E47-C628-767CF506FFB6}" dt="2025-06-25T23:25:10.038" v="676"/>
          <ac:spMkLst>
            <pc:docMk/>
            <pc:sldMk cId="701736722" sldId="261"/>
            <ac:spMk id="12" creationId="{FCAEED9E-BB91-43A0-911B-1ACD8803E3CE}"/>
          </ac:spMkLst>
        </pc:spChg>
      </pc:sldChg>
      <pc:sldChg chg="addSp delSp modSp new mod setBg">
        <pc:chgData name="Abdalraouf Mansor (2330633)" userId="S::2330633@student.uwtsd.ac.uk::a1ae2729-b173-481c-9da7-317a6315ada6" providerId="AD" clId="Web-{DDA95E23-10CB-3E47-C628-767CF506FFB6}" dt="2025-06-25T23:24:26.787" v="675"/>
        <pc:sldMkLst>
          <pc:docMk/>
          <pc:sldMk cId="1502182067" sldId="262"/>
        </pc:sldMkLst>
        <pc:spChg chg="mod">
          <ac:chgData name="Abdalraouf Mansor (2330633)" userId="S::2330633@student.uwtsd.ac.uk::a1ae2729-b173-481c-9da7-317a6315ada6" providerId="AD" clId="Web-{DDA95E23-10CB-3E47-C628-767CF506FFB6}" dt="2025-06-25T23:24:26.787" v="675"/>
          <ac:spMkLst>
            <pc:docMk/>
            <pc:sldMk cId="1502182067" sldId="262"/>
            <ac:spMk id="2" creationId="{B0893DAD-D8F2-94A7-BBE5-C8D7B07B130A}"/>
          </ac:spMkLst>
        </pc:spChg>
        <pc:spChg chg="mod">
          <ac:chgData name="Abdalraouf Mansor (2330633)" userId="S::2330633@student.uwtsd.ac.uk::a1ae2729-b173-481c-9da7-317a6315ada6" providerId="AD" clId="Web-{DDA95E23-10CB-3E47-C628-767CF506FFB6}" dt="2025-06-25T23:24:26.787" v="675"/>
          <ac:spMkLst>
            <pc:docMk/>
            <pc:sldMk cId="1502182067" sldId="262"/>
            <ac:spMk id="3" creationId="{CC0AD03E-E9B3-F7D2-B9A0-94B6314DE21F}"/>
          </ac:spMkLst>
        </pc:spChg>
        <pc:spChg chg="add del">
          <ac:chgData name="Abdalraouf Mansor (2330633)" userId="S::2330633@student.uwtsd.ac.uk::a1ae2729-b173-481c-9da7-317a6315ada6" providerId="AD" clId="Web-{DDA95E23-10CB-3E47-C628-767CF506FFB6}" dt="2025-06-25T23:22:20.627" v="669"/>
          <ac:spMkLst>
            <pc:docMk/>
            <pc:sldMk cId="1502182067" sldId="262"/>
            <ac:spMk id="8" creationId="{3558DB37-9FEE-48A2-8578-ED0401573943}"/>
          </ac:spMkLst>
        </pc:spChg>
        <pc:spChg chg="add del">
          <ac:chgData name="Abdalraouf Mansor (2330633)" userId="S::2330633@student.uwtsd.ac.uk::a1ae2729-b173-481c-9da7-317a6315ada6" providerId="AD" clId="Web-{DDA95E23-10CB-3E47-C628-767CF506FFB6}" dt="2025-06-25T23:22:20.627" v="669"/>
          <ac:spMkLst>
            <pc:docMk/>
            <pc:sldMk cId="1502182067" sldId="262"/>
            <ac:spMk id="10" creationId="{5F7FCCA6-00E2-4F74-A105-0D769872F243}"/>
          </ac:spMkLst>
        </pc:spChg>
        <pc:spChg chg="add del">
          <ac:chgData name="Abdalraouf Mansor (2330633)" userId="S::2330633@student.uwtsd.ac.uk::a1ae2729-b173-481c-9da7-317a6315ada6" providerId="AD" clId="Web-{DDA95E23-10CB-3E47-C628-767CF506FFB6}" dt="2025-06-25T23:22:20.627" v="669"/>
          <ac:spMkLst>
            <pc:docMk/>
            <pc:sldMk cId="1502182067" sldId="262"/>
            <ac:spMk id="12" creationId="{359CEC61-F44B-43B3-B40F-AE38C5AF1D5F}"/>
          </ac:spMkLst>
        </pc:spChg>
        <pc:spChg chg="add del">
          <ac:chgData name="Abdalraouf Mansor (2330633)" userId="S::2330633@student.uwtsd.ac.uk::a1ae2729-b173-481c-9da7-317a6315ada6" providerId="AD" clId="Web-{DDA95E23-10CB-3E47-C628-767CF506FFB6}" dt="2025-06-25T23:23:08.956" v="671"/>
          <ac:spMkLst>
            <pc:docMk/>
            <pc:sldMk cId="1502182067" sldId="262"/>
            <ac:spMk id="14" creationId="{3741B58E-3B65-4A01-A276-975AB2CF8A08}"/>
          </ac:spMkLst>
        </pc:spChg>
        <pc:spChg chg="add del">
          <ac:chgData name="Abdalraouf Mansor (2330633)" userId="S::2330633@student.uwtsd.ac.uk::a1ae2729-b173-481c-9da7-317a6315ada6" providerId="AD" clId="Web-{DDA95E23-10CB-3E47-C628-767CF506FFB6}" dt="2025-06-25T23:23:08.956" v="671"/>
          <ac:spMkLst>
            <pc:docMk/>
            <pc:sldMk cId="1502182067" sldId="262"/>
            <ac:spMk id="15" creationId="{7AAC67C3-831B-4AB1-A259-DFB839CAFAFC}"/>
          </ac:spMkLst>
        </pc:spChg>
        <pc:spChg chg="add del">
          <ac:chgData name="Abdalraouf Mansor (2330633)" userId="S::2330633@student.uwtsd.ac.uk::a1ae2729-b173-481c-9da7-317a6315ada6" providerId="AD" clId="Web-{DDA95E23-10CB-3E47-C628-767CF506FFB6}" dt="2025-06-25T23:23:08.956" v="671"/>
          <ac:spMkLst>
            <pc:docMk/>
            <pc:sldMk cId="1502182067" sldId="262"/>
            <ac:spMk id="16" creationId="{FCAEED9E-BB91-43A0-911B-1ACD8803E3CE}"/>
          </ac:spMkLst>
        </pc:spChg>
        <pc:spChg chg="add del">
          <ac:chgData name="Abdalraouf Mansor (2330633)" userId="S::2330633@student.uwtsd.ac.uk::a1ae2729-b173-481c-9da7-317a6315ada6" providerId="AD" clId="Web-{DDA95E23-10CB-3E47-C628-767CF506FFB6}" dt="2025-06-25T23:24:26.787" v="675"/>
          <ac:spMkLst>
            <pc:docMk/>
            <pc:sldMk cId="1502182067" sldId="262"/>
            <ac:spMk id="23" creationId="{13BCCAE5-A35B-4B66-A4A7-E23C34A403A4}"/>
          </ac:spMkLst>
        </pc:spChg>
        <pc:spChg chg="add del">
          <ac:chgData name="Abdalraouf Mansor (2330633)" userId="S::2330633@student.uwtsd.ac.uk::a1ae2729-b173-481c-9da7-317a6315ada6" providerId="AD" clId="Web-{DDA95E23-10CB-3E47-C628-767CF506FFB6}" dt="2025-06-25T23:24:26.787" v="675"/>
          <ac:spMkLst>
            <pc:docMk/>
            <pc:sldMk cId="1502182067" sldId="262"/>
            <ac:spMk id="27" creationId="{0B2EDFE5-9478-4774-9D3D-FEC7DC7082EF}"/>
          </ac:spMkLst>
        </pc:spChg>
        <pc:spChg chg="add">
          <ac:chgData name="Abdalraouf Mansor (2330633)" userId="S::2330633@student.uwtsd.ac.uk::a1ae2729-b173-481c-9da7-317a6315ada6" providerId="AD" clId="Web-{DDA95E23-10CB-3E47-C628-767CF506FFB6}" dt="2025-06-25T23:24:26.787" v="675"/>
          <ac:spMkLst>
            <pc:docMk/>
            <pc:sldMk cId="1502182067" sldId="262"/>
            <ac:spMk id="32" creationId="{13BCCAE5-A35B-4B66-A4A7-E23C34A403A4}"/>
          </ac:spMkLst>
        </pc:spChg>
        <pc:spChg chg="add">
          <ac:chgData name="Abdalraouf Mansor (2330633)" userId="S::2330633@student.uwtsd.ac.uk::a1ae2729-b173-481c-9da7-317a6315ada6" providerId="AD" clId="Web-{DDA95E23-10CB-3E47-C628-767CF506FFB6}" dt="2025-06-25T23:24:26.787" v="675"/>
          <ac:spMkLst>
            <pc:docMk/>
            <pc:sldMk cId="1502182067" sldId="262"/>
            <ac:spMk id="36" creationId="{FEC9799F-A0B8-45B9-8164-71F2838922CE}"/>
          </ac:spMkLst>
        </pc:spChg>
        <pc:picChg chg="add mod ord">
          <ac:chgData name="Abdalraouf Mansor (2330633)" userId="S::2330633@student.uwtsd.ac.uk::a1ae2729-b173-481c-9da7-317a6315ada6" providerId="AD" clId="Web-{DDA95E23-10CB-3E47-C628-767CF506FFB6}" dt="2025-06-25T23:24:26.787" v="675"/>
          <ac:picMkLst>
            <pc:docMk/>
            <pc:sldMk cId="1502182067" sldId="262"/>
            <ac:picMk id="20" creationId="{F83AED40-C003-13D7-83E0-F84370D63080}"/>
          </ac:picMkLst>
        </pc:picChg>
        <pc:cxnChg chg="add del">
          <ac:chgData name="Abdalraouf Mansor (2330633)" userId="S::2330633@student.uwtsd.ac.uk::a1ae2729-b173-481c-9da7-317a6315ada6" providerId="AD" clId="Web-{DDA95E23-10CB-3E47-C628-767CF506FFB6}" dt="2025-06-25T23:24:26.787" v="675"/>
          <ac:cxnSpMkLst>
            <pc:docMk/>
            <pc:sldMk cId="1502182067" sldId="262"/>
            <ac:cxnSpMk id="25" creationId="{6987BDFB-DE64-4B56-B44F-45FAE19FA94E}"/>
          </ac:cxnSpMkLst>
        </pc:cxnChg>
        <pc:cxnChg chg="add">
          <ac:chgData name="Abdalraouf Mansor (2330633)" userId="S::2330633@student.uwtsd.ac.uk::a1ae2729-b173-481c-9da7-317a6315ada6" providerId="AD" clId="Web-{DDA95E23-10CB-3E47-C628-767CF506FFB6}" dt="2025-06-25T23:24:26.787" v="675"/>
          <ac:cxnSpMkLst>
            <pc:docMk/>
            <pc:sldMk cId="1502182067" sldId="262"/>
            <ac:cxnSpMk id="34" creationId="{6987BDFB-DE64-4B56-B44F-45FAE19FA94E}"/>
          </ac:cxnSpMkLst>
        </pc:cxnChg>
      </pc:sldChg>
      <pc:sldChg chg="addSp modSp new mod setBg">
        <pc:chgData name="Abdalraouf Mansor (2330633)" userId="S::2330633@student.uwtsd.ac.uk::a1ae2729-b173-481c-9da7-317a6315ada6" providerId="AD" clId="Web-{DDA95E23-10CB-3E47-C628-767CF506FFB6}" dt="2025-06-25T23:21:23.250" v="667"/>
        <pc:sldMkLst>
          <pc:docMk/>
          <pc:sldMk cId="2201458224" sldId="263"/>
        </pc:sldMkLst>
        <pc:spChg chg="mod">
          <ac:chgData name="Abdalraouf Mansor (2330633)" userId="S::2330633@student.uwtsd.ac.uk::a1ae2729-b173-481c-9da7-317a6315ada6" providerId="AD" clId="Web-{DDA95E23-10CB-3E47-C628-767CF506FFB6}" dt="2025-06-25T23:21:23.250" v="667"/>
          <ac:spMkLst>
            <pc:docMk/>
            <pc:sldMk cId="2201458224" sldId="263"/>
            <ac:spMk id="2" creationId="{12EC1B47-F49E-9365-432C-5980B3D95B61}"/>
          </ac:spMkLst>
        </pc:spChg>
        <pc:spChg chg="mod">
          <ac:chgData name="Abdalraouf Mansor (2330633)" userId="S::2330633@student.uwtsd.ac.uk::a1ae2729-b173-481c-9da7-317a6315ada6" providerId="AD" clId="Web-{DDA95E23-10CB-3E47-C628-767CF506FFB6}" dt="2025-06-25T23:21:23.250" v="667"/>
          <ac:spMkLst>
            <pc:docMk/>
            <pc:sldMk cId="2201458224" sldId="263"/>
            <ac:spMk id="3" creationId="{C8FB2F21-2B98-2C0A-FE34-6EDD5BFBC0F1}"/>
          </ac:spMkLst>
        </pc:spChg>
        <pc:spChg chg="add">
          <ac:chgData name="Abdalraouf Mansor (2330633)" userId="S::2330633@student.uwtsd.ac.uk::a1ae2729-b173-481c-9da7-317a6315ada6" providerId="AD" clId="Web-{DDA95E23-10CB-3E47-C628-767CF506FFB6}" dt="2025-06-25T23:21:23.250" v="667"/>
          <ac:spMkLst>
            <pc:docMk/>
            <pc:sldMk cId="2201458224" sldId="263"/>
            <ac:spMk id="8" creationId="{3741B58E-3B65-4A01-A276-975AB2CF8A08}"/>
          </ac:spMkLst>
        </pc:spChg>
        <pc:spChg chg="add">
          <ac:chgData name="Abdalraouf Mansor (2330633)" userId="S::2330633@student.uwtsd.ac.uk::a1ae2729-b173-481c-9da7-317a6315ada6" providerId="AD" clId="Web-{DDA95E23-10CB-3E47-C628-767CF506FFB6}" dt="2025-06-25T23:21:23.250" v="667"/>
          <ac:spMkLst>
            <pc:docMk/>
            <pc:sldMk cId="2201458224" sldId="263"/>
            <ac:spMk id="10" creationId="{7AAC67C3-831B-4AB1-A259-DFB839CAFAFC}"/>
          </ac:spMkLst>
        </pc:spChg>
        <pc:spChg chg="add">
          <ac:chgData name="Abdalraouf Mansor (2330633)" userId="S::2330633@student.uwtsd.ac.uk::a1ae2729-b173-481c-9da7-317a6315ada6" providerId="AD" clId="Web-{DDA95E23-10CB-3E47-C628-767CF506FFB6}" dt="2025-06-25T23:21:23.250" v="667"/>
          <ac:spMkLst>
            <pc:docMk/>
            <pc:sldMk cId="2201458224" sldId="263"/>
            <ac:spMk id="12" creationId="{FCAEED9E-BB91-43A0-911B-1ACD8803E3CE}"/>
          </ac:spMkLst>
        </pc:spChg>
      </pc:sldChg>
      <pc:sldChg chg="addSp modSp new mod setBg">
        <pc:chgData name="Abdalraouf Mansor (2330633)" userId="S::2330633@student.uwtsd.ac.uk::a1ae2729-b173-481c-9da7-317a6315ada6" providerId="AD" clId="Web-{DDA95E23-10CB-3E47-C628-767CF506FFB6}" dt="2025-06-25T23:20:57.718" v="666"/>
        <pc:sldMkLst>
          <pc:docMk/>
          <pc:sldMk cId="176949562" sldId="264"/>
        </pc:sldMkLst>
        <pc:spChg chg="mod">
          <ac:chgData name="Abdalraouf Mansor (2330633)" userId="S::2330633@student.uwtsd.ac.uk::a1ae2729-b173-481c-9da7-317a6315ada6" providerId="AD" clId="Web-{DDA95E23-10CB-3E47-C628-767CF506FFB6}" dt="2025-06-25T23:20:57.718" v="666"/>
          <ac:spMkLst>
            <pc:docMk/>
            <pc:sldMk cId="176949562" sldId="264"/>
            <ac:spMk id="2" creationId="{3DDFD142-502F-F72B-7BD6-E2EB1DAEEDBD}"/>
          </ac:spMkLst>
        </pc:spChg>
        <pc:spChg chg="mod">
          <ac:chgData name="Abdalraouf Mansor (2330633)" userId="S::2330633@student.uwtsd.ac.uk::a1ae2729-b173-481c-9da7-317a6315ada6" providerId="AD" clId="Web-{DDA95E23-10CB-3E47-C628-767CF506FFB6}" dt="2025-06-25T23:20:57.718" v="666"/>
          <ac:spMkLst>
            <pc:docMk/>
            <pc:sldMk cId="176949562" sldId="264"/>
            <ac:spMk id="3" creationId="{34ECEBCB-9048-566C-0CBE-D92E64AD7794}"/>
          </ac:spMkLst>
        </pc:spChg>
        <pc:spChg chg="add">
          <ac:chgData name="Abdalraouf Mansor (2330633)" userId="S::2330633@student.uwtsd.ac.uk::a1ae2729-b173-481c-9da7-317a6315ada6" providerId="AD" clId="Web-{DDA95E23-10CB-3E47-C628-767CF506FFB6}" dt="2025-06-25T23:20:57.718" v="666"/>
          <ac:spMkLst>
            <pc:docMk/>
            <pc:sldMk cId="176949562" sldId="264"/>
            <ac:spMk id="10" creationId="{08CB54FC-0B2A-4107-9A70-958B90B76585}"/>
          </ac:spMkLst>
        </pc:spChg>
        <pc:spChg chg="add">
          <ac:chgData name="Abdalraouf Mansor (2330633)" userId="S::2330633@student.uwtsd.ac.uk::a1ae2729-b173-481c-9da7-317a6315ada6" providerId="AD" clId="Web-{DDA95E23-10CB-3E47-C628-767CF506FFB6}" dt="2025-06-25T23:20:57.718" v="666"/>
          <ac:spMkLst>
            <pc:docMk/>
            <pc:sldMk cId="176949562" sldId="264"/>
            <ac:spMk id="14" creationId="{9AA76026-5689-4584-8D93-D71D739E61B5}"/>
          </ac:spMkLst>
        </pc:spChg>
        <pc:picChg chg="add">
          <ac:chgData name="Abdalraouf Mansor (2330633)" userId="S::2330633@student.uwtsd.ac.uk::a1ae2729-b173-481c-9da7-317a6315ada6" providerId="AD" clId="Web-{DDA95E23-10CB-3E47-C628-767CF506FFB6}" dt="2025-06-25T23:20:57.718" v="666"/>
          <ac:picMkLst>
            <pc:docMk/>
            <pc:sldMk cId="176949562" sldId="264"/>
            <ac:picMk id="7" creationId="{189232CC-62B1-07A7-4D4B-40038EA35AFF}"/>
          </ac:picMkLst>
        </pc:picChg>
        <pc:cxnChg chg="add">
          <ac:chgData name="Abdalraouf Mansor (2330633)" userId="S::2330633@student.uwtsd.ac.uk::a1ae2729-b173-481c-9da7-317a6315ada6" providerId="AD" clId="Web-{DDA95E23-10CB-3E47-C628-767CF506FFB6}" dt="2025-06-25T23:20:57.718" v="666"/>
          <ac:cxnSpMkLst>
            <pc:docMk/>
            <pc:sldMk cId="176949562" sldId="264"/>
            <ac:cxnSpMk id="12" creationId="{7855A9B5-1710-4B19-B0F1-CDFDD4ED5B7E}"/>
          </ac:cxnSpMkLst>
        </pc:cxnChg>
      </pc:sldChg>
      <pc:sldMasterChg chg="del delSldLayout">
        <pc:chgData name="Abdalraouf Mansor (2330633)" userId="S::2330633@student.uwtsd.ac.uk::a1ae2729-b173-481c-9da7-317a6315ada6" providerId="AD" clId="Web-{DDA95E23-10CB-3E47-C628-767CF506FFB6}" dt="2025-06-25T22:15:54.538" v="160"/>
        <pc:sldMasterMkLst>
          <pc:docMk/>
          <pc:sldMasterMk cId="2460954070" sldId="2147483660"/>
        </pc:sldMasterMkLst>
        <pc:sldLayoutChg chg="del">
          <pc:chgData name="Abdalraouf Mansor (2330633)" userId="S::2330633@student.uwtsd.ac.uk::a1ae2729-b173-481c-9da7-317a6315ada6" providerId="AD" clId="Web-{DDA95E23-10CB-3E47-C628-767CF506FFB6}" dt="2025-06-25T22:15:54.538" v="160"/>
          <pc:sldLayoutMkLst>
            <pc:docMk/>
            <pc:sldMasterMk cId="2460954070" sldId="2147483660"/>
            <pc:sldLayoutMk cId="2385387890" sldId="2147483661"/>
          </pc:sldLayoutMkLst>
        </pc:sldLayoutChg>
        <pc:sldLayoutChg chg="del">
          <pc:chgData name="Abdalraouf Mansor (2330633)" userId="S::2330633@student.uwtsd.ac.uk::a1ae2729-b173-481c-9da7-317a6315ada6" providerId="AD" clId="Web-{DDA95E23-10CB-3E47-C628-767CF506FFB6}" dt="2025-06-25T22:15:54.538" v="160"/>
          <pc:sldLayoutMkLst>
            <pc:docMk/>
            <pc:sldMasterMk cId="2460954070" sldId="2147483660"/>
            <pc:sldLayoutMk cId="949138452" sldId="2147483662"/>
          </pc:sldLayoutMkLst>
        </pc:sldLayoutChg>
        <pc:sldLayoutChg chg="del">
          <pc:chgData name="Abdalraouf Mansor (2330633)" userId="S::2330633@student.uwtsd.ac.uk::a1ae2729-b173-481c-9da7-317a6315ada6" providerId="AD" clId="Web-{DDA95E23-10CB-3E47-C628-767CF506FFB6}" dt="2025-06-25T22:15:54.538" v="160"/>
          <pc:sldLayoutMkLst>
            <pc:docMk/>
            <pc:sldMasterMk cId="2460954070" sldId="2147483660"/>
            <pc:sldLayoutMk cId="2591524520" sldId="2147483663"/>
          </pc:sldLayoutMkLst>
        </pc:sldLayoutChg>
        <pc:sldLayoutChg chg="del">
          <pc:chgData name="Abdalraouf Mansor (2330633)" userId="S::2330633@student.uwtsd.ac.uk::a1ae2729-b173-481c-9da7-317a6315ada6" providerId="AD" clId="Web-{DDA95E23-10CB-3E47-C628-767CF506FFB6}" dt="2025-06-25T22:15:54.538" v="160"/>
          <pc:sldLayoutMkLst>
            <pc:docMk/>
            <pc:sldMasterMk cId="2460954070" sldId="2147483660"/>
            <pc:sldLayoutMk cId="1203092039" sldId="2147483664"/>
          </pc:sldLayoutMkLst>
        </pc:sldLayoutChg>
        <pc:sldLayoutChg chg="del">
          <pc:chgData name="Abdalraouf Mansor (2330633)" userId="S::2330633@student.uwtsd.ac.uk::a1ae2729-b173-481c-9da7-317a6315ada6" providerId="AD" clId="Web-{DDA95E23-10CB-3E47-C628-767CF506FFB6}" dt="2025-06-25T22:15:54.538" v="160"/>
          <pc:sldLayoutMkLst>
            <pc:docMk/>
            <pc:sldMasterMk cId="2460954070" sldId="2147483660"/>
            <pc:sldLayoutMk cId="3733172339" sldId="2147483665"/>
          </pc:sldLayoutMkLst>
        </pc:sldLayoutChg>
        <pc:sldLayoutChg chg="del">
          <pc:chgData name="Abdalraouf Mansor (2330633)" userId="S::2330633@student.uwtsd.ac.uk::a1ae2729-b173-481c-9da7-317a6315ada6" providerId="AD" clId="Web-{DDA95E23-10CB-3E47-C628-767CF506FFB6}" dt="2025-06-25T22:15:54.538" v="160"/>
          <pc:sldLayoutMkLst>
            <pc:docMk/>
            <pc:sldMasterMk cId="2460954070" sldId="2147483660"/>
            <pc:sldLayoutMk cId="3210312558" sldId="2147483666"/>
          </pc:sldLayoutMkLst>
        </pc:sldLayoutChg>
        <pc:sldLayoutChg chg="del">
          <pc:chgData name="Abdalraouf Mansor (2330633)" userId="S::2330633@student.uwtsd.ac.uk::a1ae2729-b173-481c-9da7-317a6315ada6" providerId="AD" clId="Web-{DDA95E23-10CB-3E47-C628-767CF506FFB6}" dt="2025-06-25T22:15:54.538" v="160"/>
          <pc:sldLayoutMkLst>
            <pc:docMk/>
            <pc:sldMasterMk cId="2460954070" sldId="2147483660"/>
            <pc:sldLayoutMk cId="3146388984" sldId="2147483667"/>
          </pc:sldLayoutMkLst>
        </pc:sldLayoutChg>
        <pc:sldLayoutChg chg="del">
          <pc:chgData name="Abdalraouf Mansor (2330633)" userId="S::2330633@student.uwtsd.ac.uk::a1ae2729-b173-481c-9da7-317a6315ada6" providerId="AD" clId="Web-{DDA95E23-10CB-3E47-C628-767CF506FFB6}" dt="2025-06-25T22:15:54.538" v="160"/>
          <pc:sldLayoutMkLst>
            <pc:docMk/>
            <pc:sldMasterMk cId="2460954070" sldId="2147483660"/>
            <pc:sldLayoutMk cId="3171841454" sldId="2147483668"/>
          </pc:sldLayoutMkLst>
        </pc:sldLayoutChg>
        <pc:sldLayoutChg chg="del">
          <pc:chgData name="Abdalraouf Mansor (2330633)" userId="S::2330633@student.uwtsd.ac.uk::a1ae2729-b173-481c-9da7-317a6315ada6" providerId="AD" clId="Web-{DDA95E23-10CB-3E47-C628-767CF506FFB6}" dt="2025-06-25T22:15:54.538" v="160"/>
          <pc:sldLayoutMkLst>
            <pc:docMk/>
            <pc:sldMasterMk cId="2460954070" sldId="2147483660"/>
            <pc:sldLayoutMk cId="1718958274" sldId="2147483669"/>
          </pc:sldLayoutMkLst>
        </pc:sldLayoutChg>
        <pc:sldLayoutChg chg="del">
          <pc:chgData name="Abdalraouf Mansor (2330633)" userId="S::2330633@student.uwtsd.ac.uk::a1ae2729-b173-481c-9da7-317a6315ada6" providerId="AD" clId="Web-{DDA95E23-10CB-3E47-C628-767CF506FFB6}" dt="2025-06-25T22:15:54.538" v="160"/>
          <pc:sldLayoutMkLst>
            <pc:docMk/>
            <pc:sldMasterMk cId="2460954070" sldId="2147483660"/>
            <pc:sldLayoutMk cId="2202905451" sldId="2147483670"/>
          </pc:sldLayoutMkLst>
        </pc:sldLayoutChg>
        <pc:sldLayoutChg chg="del">
          <pc:chgData name="Abdalraouf Mansor (2330633)" userId="S::2330633@student.uwtsd.ac.uk::a1ae2729-b173-481c-9da7-317a6315ada6" providerId="AD" clId="Web-{DDA95E23-10CB-3E47-C628-767CF506FFB6}" dt="2025-06-25T22:15:54.538" v="160"/>
          <pc:sldLayoutMkLst>
            <pc:docMk/>
            <pc:sldMasterMk cId="2460954070" sldId="2147483660"/>
            <pc:sldLayoutMk cId="3479445657" sldId="2147483671"/>
          </pc:sldLayoutMkLst>
        </pc:sldLayoutChg>
      </pc:sldMasterChg>
      <pc:sldMasterChg chg="add del addSldLayout delSldLayout">
        <pc:chgData name="Abdalraouf Mansor (2330633)" userId="S::2330633@student.uwtsd.ac.uk::a1ae2729-b173-481c-9da7-317a6315ada6" providerId="AD" clId="Web-{DDA95E23-10CB-3E47-C628-767CF506FFB6}" dt="2025-06-25T22:17:57.495" v="173"/>
        <pc:sldMasterMkLst>
          <pc:docMk/>
          <pc:sldMasterMk cId="2796313951" sldId="2147483695"/>
        </pc:sldMasterMkLst>
        <pc:sldLayoutChg chg="add del">
          <pc:chgData name="Abdalraouf Mansor (2330633)" userId="S::2330633@student.uwtsd.ac.uk::a1ae2729-b173-481c-9da7-317a6315ada6" providerId="AD" clId="Web-{DDA95E23-10CB-3E47-C628-767CF506FFB6}" dt="2025-06-25T22:17:57.495" v="173"/>
          <pc:sldLayoutMkLst>
            <pc:docMk/>
            <pc:sldMasterMk cId="2796313951" sldId="2147483695"/>
            <pc:sldLayoutMk cId="2191766150" sldId="2147483684"/>
          </pc:sldLayoutMkLst>
        </pc:sldLayoutChg>
        <pc:sldLayoutChg chg="add del">
          <pc:chgData name="Abdalraouf Mansor (2330633)" userId="S::2330633@student.uwtsd.ac.uk::a1ae2729-b173-481c-9da7-317a6315ada6" providerId="AD" clId="Web-{DDA95E23-10CB-3E47-C628-767CF506FFB6}" dt="2025-06-25T22:17:57.495" v="173"/>
          <pc:sldLayoutMkLst>
            <pc:docMk/>
            <pc:sldMasterMk cId="2796313951" sldId="2147483695"/>
            <pc:sldLayoutMk cId="3373397195" sldId="2147483685"/>
          </pc:sldLayoutMkLst>
        </pc:sldLayoutChg>
        <pc:sldLayoutChg chg="add del">
          <pc:chgData name="Abdalraouf Mansor (2330633)" userId="S::2330633@student.uwtsd.ac.uk::a1ae2729-b173-481c-9da7-317a6315ada6" providerId="AD" clId="Web-{DDA95E23-10CB-3E47-C628-767CF506FFB6}" dt="2025-06-25T22:17:57.495" v="173"/>
          <pc:sldLayoutMkLst>
            <pc:docMk/>
            <pc:sldMasterMk cId="2796313951" sldId="2147483695"/>
            <pc:sldLayoutMk cId="1546970160" sldId="2147483686"/>
          </pc:sldLayoutMkLst>
        </pc:sldLayoutChg>
        <pc:sldLayoutChg chg="add del">
          <pc:chgData name="Abdalraouf Mansor (2330633)" userId="S::2330633@student.uwtsd.ac.uk::a1ae2729-b173-481c-9da7-317a6315ada6" providerId="AD" clId="Web-{DDA95E23-10CB-3E47-C628-767CF506FFB6}" dt="2025-06-25T22:17:57.495" v="173"/>
          <pc:sldLayoutMkLst>
            <pc:docMk/>
            <pc:sldMasterMk cId="2796313951" sldId="2147483695"/>
            <pc:sldLayoutMk cId="620031216" sldId="2147483687"/>
          </pc:sldLayoutMkLst>
        </pc:sldLayoutChg>
        <pc:sldLayoutChg chg="add del">
          <pc:chgData name="Abdalraouf Mansor (2330633)" userId="S::2330633@student.uwtsd.ac.uk::a1ae2729-b173-481c-9da7-317a6315ada6" providerId="AD" clId="Web-{DDA95E23-10CB-3E47-C628-767CF506FFB6}" dt="2025-06-25T22:17:57.495" v="173"/>
          <pc:sldLayoutMkLst>
            <pc:docMk/>
            <pc:sldMasterMk cId="2796313951" sldId="2147483695"/>
            <pc:sldLayoutMk cId="1846137980" sldId="2147483688"/>
          </pc:sldLayoutMkLst>
        </pc:sldLayoutChg>
        <pc:sldLayoutChg chg="add del">
          <pc:chgData name="Abdalraouf Mansor (2330633)" userId="S::2330633@student.uwtsd.ac.uk::a1ae2729-b173-481c-9da7-317a6315ada6" providerId="AD" clId="Web-{DDA95E23-10CB-3E47-C628-767CF506FFB6}" dt="2025-06-25T22:17:57.495" v="173"/>
          <pc:sldLayoutMkLst>
            <pc:docMk/>
            <pc:sldMasterMk cId="2796313951" sldId="2147483695"/>
            <pc:sldLayoutMk cId="3358966871" sldId="2147483689"/>
          </pc:sldLayoutMkLst>
        </pc:sldLayoutChg>
        <pc:sldLayoutChg chg="add del">
          <pc:chgData name="Abdalraouf Mansor (2330633)" userId="S::2330633@student.uwtsd.ac.uk::a1ae2729-b173-481c-9da7-317a6315ada6" providerId="AD" clId="Web-{DDA95E23-10CB-3E47-C628-767CF506FFB6}" dt="2025-06-25T22:17:57.495" v="173"/>
          <pc:sldLayoutMkLst>
            <pc:docMk/>
            <pc:sldMasterMk cId="2796313951" sldId="2147483695"/>
            <pc:sldLayoutMk cId="1866198430" sldId="2147483690"/>
          </pc:sldLayoutMkLst>
        </pc:sldLayoutChg>
        <pc:sldLayoutChg chg="add del">
          <pc:chgData name="Abdalraouf Mansor (2330633)" userId="S::2330633@student.uwtsd.ac.uk::a1ae2729-b173-481c-9da7-317a6315ada6" providerId="AD" clId="Web-{DDA95E23-10CB-3E47-C628-767CF506FFB6}" dt="2025-06-25T22:17:57.495" v="173"/>
          <pc:sldLayoutMkLst>
            <pc:docMk/>
            <pc:sldMasterMk cId="2796313951" sldId="2147483695"/>
            <pc:sldLayoutMk cId="638521311" sldId="2147483691"/>
          </pc:sldLayoutMkLst>
        </pc:sldLayoutChg>
        <pc:sldLayoutChg chg="add del">
          <pc:chgData name="Abdalraouf Mansor (2330633)" userId="S::2330633@student.uwtsd.ac.uk::a1ae2729-b173-481c-9da7-317a6315ada6" providerId="AD" clId="Web-{DDA95E23-10CB-3E47-C628-767CF506FFB6}" dt="2025-06-25T22:17:57.495" v="173"/>
          <pc:sldLayoutMkLst>
            <pc:docMk/>
            <pc:sldMasterMk cId="2796313951" sldId="2147483695"/>
            <pc:sldLayoutMk cId="2685738173" sldId="2147483692"/>
          </pc:sldLayoutMkLst>
        </pc:sldLayoutChg>
        <pc:sldLayoutChg chg="add del">
          <pc:chgData name="Abdalraouf Mansor (2330633)" userId="S::2330633@student.uwtsd.ac.uk::a1ae2729-b173-481c-9da7-317a6315ada6" providerId="AD" clId="Web-{DDA95E23-10CB-3E47-C628-767CF506FFB6}" dt="2025-06-25T22:17:57.495" v="173"/>
          <pc:sldLayoutMkLst>
            <pc:docMk/>
            <pc:sldMasterMk cId="2796313951" sldId="2147483695"/>
            <pc:sldLayoutMk cId="2302562705" sldId="2147483693"/>
          </pc:sldLayoutMkLst>
        </pc:sldLayoutChg>
        <pc:sldLayoutChg chg="add del">
          <pc:chgData name="Abdalraouf Mansor (2330633)" userId="S::2330633@student.uwtsd.ac.uk::a1ae2729-b173-481c-9da7-317a6315ada6" providerId="AD" clId="Web-{DDA95E23-10CB-3E47-C628-767CF506FFB6}" dt="2025-06-25T22:17:57.495" v="173"/>
          <pc:sldLayoutMkLst>
            <pc:docMk/>
            <pc:sldMasterMk cId="2796313951" sldId="2147483695"/>
            <pc:sldLayoutMk cId="3661920804" sldId="2147483694"/>
          </pc:sldLayoutMkLst>
        </pc:sldLayoutChg>
      </pc:sldMasterChg>
      <pc:sldMasterChg chg="add del addSldLayout delSldLayout">
        <pc:chgData name="Abdalraouf Mansor (2330633)" userId="S::2330633@student.uwtsd.ac.uk::a1ae2729-b173-481c-9da7-317a6315ada6" providerId="AD" clId="Web-{DDA95E23-10CB-3E47-C628-767CF506FFB6}" dt="2025-06-25T22:19:26.935" v="179"/>
        <pc:sldMasterMkLst>
          <pc:docMk/>
          <pc:sldMasterMk cId="736756385" sldId="2147483772"/>
        </pc:sldMasterMkLst>
        <pc:sldLayoutChg chg="add del">
          <pc:chgData name="Abdalraouf Mansor (2330633)" userId="S::2330633@student.uwtsd.ac.uk::a1ae2729-b173-481c-9da7-317a6315ada6" providerId="AD" clId="Web-{DDA95E23-10CB-3E47-C628-767CF506FFB6}" dt="2025-06-25T22:19:26.935" v="179"/>
          <pc:sldLayoutMkLst>
            <pc:docMk/>
            <pc:sldMasterMk cId="736756385" sldId="2147483772"/>
            <pc:sldLayoutMk cId="2479165797" sldId="2147483761"/>
          </pc:sldLayoutMkLst>
        </pc:sldLayoutChg>
        <pc:sldLayoutChg chg="add del">
          <pc:chgData name="Abdalraouf Mansor (2330633)" userId="S::2330633@student.uwtsd.ac.uk::a1ae2729-b173-481c-9da7-317a6315ada6" providerId="AD" clId="Web-{DDA95E23-10CB-3E47-C628-767CF506FFB6}" dt="2025-06-25T22:19:26.935" v="179"/>
          <pc:sldLayoutMkLst>
            <pc:docMk/>
            <pc:sldMasterMk cId="736756385" sldId="2147483772"/>
            <pc:sldLayoutMk cId="2866879388" sldId="2147483762"/>
          </pc:sldLayoutMkLst>
        </pc:sldLayoutChg>
        <pc:sldLayoutChg chg="add del">
          <pc:chgData name="Abdalraouf Mansor (2330633)" userId="S::2330633@student.uwtsd.ac.uk::a1ae2729-b173-481c-9da7-317a6315ada6" providerId="AD" clId="Web-{DDA95E23-10CB-3E47-C628-767CF506FFB6}" dt="2025-06-25T22:19:26.935" v="179"/>
          <pc:sldLayoutMkLst>
            <pc:docMk/>
            <pc:sldMasterMk cId="736756385" sldId="2147483772"/>
            <pc:sldLayoutMk cId="3071803412" sldId="2147483763"/>
          </pc:sldLayoutMkLst>
        </pc:sldLayoutChg>
        <pc:sldLayoutChg chg="add del">
          <pc:chgData name="Abdalraouf Mansor (2330633)" userId="S::2330633@student.uwtsd.ac.uk::a1ae2729-b173-481c-9da7-317a6315ada6" providerId="AD" clId="Web-{DDA95E23-10CB-3E47-C628-767CF506FFB6}" dt="2025-06-25T22:19:26.935" v="179"/>
          <pc:sldLayoutMkLst>
            <pc:docMk/>
            <pc:sldMasterMk cId="736756385" sldId="2147483772"/>
            <pc:sldLayoutMk cId="3006834987" sldId="2147483764"/>
          </pc:sldLayoutMkLst>
        </pc:sldLayoutChg>
        <pc:sldLayoutChg chg="add del">
          <pc:chgData name="Abdalraouf Mansor (2330633)" userId="S::2330633@student.uwtsd.ac.uk::a1ae2729-b173-481c-9da7-317a6315ada6" providerId="AD" clId="Web-{DDA95E23-10CB-3E47-C628-767CF506FFB6}" dt="2025-06-25T22:19:26.935" v="179"/>
          <pc:sldLayoutMkLst>
            <pc:docMk/>
            <pc:sldMasterMk cId="736756385" sldId="2147483772"/>
            <pc:sldLayoutMk cId="2108697520" sldId="2147483765"/>
          </pc:sldLayoutMkLst>
        </pc:sldLayoutChg>
        <pc:sldLayoutChg chg="add del">
          <pc:chgData name="Abdalraouf Mansor (2330633)" userId="S::2330633@student.uwtsd.ac.uk::a1ae2729-b173-481c-9da7-317a6315ada6" providerId="AD" clId="Web-{DDA95E23-10CB-3E47-C628-767CF506FFB6}" dt="2025-06-25T22:19:26.935" v="179"/>
          <pc:sldLayoutMkLst>
            <pc:docMk/>
            <pc:sldMasterMk cId="736756385" sldId="2147483772"/>
            <pc:sldLayoutMk cId="2950395663" sldId="2147483766"/>
          </pc:sldLayoutMkLst>
        </pc:sldLayoutChg>
        <pc:sldLayoutChg chg="add del">
          <pc:chgData name="Abdalraouf Mansor (2330633)" userId="S::2330633@student.uwtsd.ac.uk::a1ae2729-b173-481c-9da7-317a6315ada6" providerId="AD" clId="Web-{DDA95E23-10CB-3E47-C628-767CF506FFB6}" dt="2025-06-25T22:19:26.935" v="179"/>
          <pc:sldLayoutMkLst>
            <pc:docMk/>
            <pc:sldMasterMk cId="736756385" sldId="2147483772"/>
            <pc:sldLayoutMk cId="826833822" sldId="2147483767"/>
          </pc:sldLayoutMkLst>
        </pc:sldLayoutChg>
        <pc:sldLayoutChg chg="add del">
          <pc:chgData name="Abdalraouf Mansor (2330633)" userId="S::2330633@student.uwtsd.ac.uk::a1ae2729-b173-481c-9da7-317a6315ada6" providerId="AD" clId="Web-{DDA95E23-10CB-3E47-C628-767CF506FFB6}" dt="2025-06-25T22:19:26.935" v="179"/>
          <pc:sldLayoutMkLst>
            <pc:docMk/>
            <pc:sldMasterMk cId="736756385" sldId="2147483772"/>
            <pc:sldLayoutMk cId="3665585578" sldId="2147483768"/>
          </pc:sldLayoutMkLst>
        </pc:sldLayoutChg>
        <pc:sldLayoutChg chg="add del">
          <pc:chgData name="Abdalraouf Mansor (2330633)" userId="S::2330633@student.uwtsd.ac.uk::a1ae2729-b173-481c-9da7-317a6315ada6" providerId="AD" clId="Web-{DDA95E23-10CB-3E47-C628-767CF506FFB6}" dt="2025-06-25T22:19:26.935" v="179"/>
          <pc:sldLayoutMkLst>
            <pc:docMk/>
            <pc:sldMasterMk cId="736756385" sldId="2147483772"/>
            <pc:sldLayoutMk cId="770685678" sldId="2147483769"/>
          </pc:sldLayoutMkLst>
        </pc:sldLayoutChg>
        <pc:sldLayoutChg chg="add del">
          <pc:chgData name="Abdalraouf Mansor (2330633)" userId="S::2330633@student.uwtsd.ac.uk::a1ae2729-b173-481c-9da7-317a6315ada6" providerId="AD" clId="Web-{DDA95E23-10CB-3E47-C628-767CF506FFB6}" dt="2025-06-25T22:19:26.935" v="179"/>
          <pc:sldLayoutMkLst>
            <pc:docMk/>
            <pc:sldMasterMk cId="736756385" sldId="2147483772"/>
            <pc:sldLayoutMk cId="1875757483" sldId="2147483770"/>
          </pc:sldLayoutMkLst>
        </pc:sldLayoutChg>
        <pc:sldLayoutChg chg="add del">
          <pc:chgData name="Abdalraouf Mansor (2330633)" userId="S::2330633@student.uwtsd.ac.uk::a1ae2729-b173-481c-9da7-317a6315ada6" providerId="AD" clId="Web-{DDA95E23-10CB-3E47-C628-767CF506FFB6}" dt="2025-06-25T22:19:26.935" v="179"/>
          <pc:sldLayoutMkLst>
            <pc:docMk/>
            <pc:sldMasterMk cId="736756385" sldId="2147483772"/>
            <pc:sldLayoutMk cId="16618257" sldId="2147483771"/>
          </pc:sldLayoutMkLst>
        </pc:sldLayoutChg>
      </pc:sldMasterChg>
      <pc:sldMasterChg chg="add addSldLayout">
        <pc:chgData name="Abdalraouf Mansor (2330633)" userId="S::2330633@student.uwtsd.ac.uk::a1ae2729-b173-481c-9da7-317a6315ada6" providerId="AD" clId="Web-{DDA95E23-10CB-3E47-C628-767CF506FFB6}" dt="2025-06-25T22:19:26.935" v="179"/>
        <pc:sldMasterMkLst>
          <pc:docMk/>
          <pc:sldMasterMk cId="189363798" sldId="2147483861"/>
        </pc:sldMasterMkLst>
        <pc:sldLayoutChg chg="add">
          <pc:chgData name="Abdalraouf Mansor (2330633)" userId="S::2330633@student.uwtsd.ac.uk::a1ae2729-b173-481c-9da7-317a6315ada6" providerId="AD" clId="Web-{DDA95E23-10CB-3E47-C628-767CF506FFB6}" dt="2025-06-25T22:19:26.935" v="179"/>
          <pc:sldLayoutMkLst>
            <pc:docMk/>
            <pc:sldMasterMk cId="189363798" sldId="2147483861"/>
            <pc:sldLayoutMk cId="2502654481" sldId="2147483850"/>
          </pc:sldLayoutMkLst>
        </pc:sldLayoutChg>
        <pc:sldLayoutChg chg="add">
          <pc:chgData name="Abdalraouf Mansor (2330633)" userId="S::2330633@student.uwtsd.ac.uk::a1ae2729-b173-481c-9da7-317a6315ada6" providerId="AD" clId="Web-{DDA95E23-10CB-3E47-C628-767CF506FFB6}" dt="2025-06-25T22:19:26.935" v="179"/>
          <pc:sldLayoutMkLst>
            <pc:docMk/>
            <pc:sldMasterMk cId="189363798" sldId="2147483861"/>
            <pc:sldLayoutMk cId="1097649997" sldId="2147483851"/>
          </pc:sldLayoutMkLst>
        </pc:sldLayoutChg>
        <pc:sldLayoutChg chg="add">
          <pc:chgData name="Abdalraouf Mansor (2330633)" userId="S::2330633@student.uwtsd.ac.uk::a1ae2729-b173-481c-9da7-317a6315ada6" providerId="AD" clId="Web-{DDA95E23-10CB-3E47-C628-767CF506FFB6}" dt="2025-06-25T22:19:26.935" v="179"/>
          <pc:sldLayoutMkLst>
            <pc:docMk/>
            <pc:sldMasterMk cId="189363798" sldId="2147483861"/>
            <pc:sldLayoutMk cId="197195944" sldId="2147483852"/>
          </pc:sldLayoutMkLst>
        </pc:sldLayoutChg>
        <pc:sldLayoutChg chg="add">
          <pc:chgData name="Abdalraouf Mansor (2330633)" userId="S::2330633@student.uwtsd.ac.uk::a1ae2729-b173-481c-9da7-317a6315ada6" providerId="AD" clId="Web-{DDA95E23-10CB-3E47-C628-767CF506FFB6}" dt="2025-06-25T22:19:26.935" v="179"/>
          <pc:sldLayoutMkLst>
            <pc:docMk/>
            <pc:sldMasterMk cId="189363798" sldId="2147483861"/>
            <pc:sldLayoutMk cId="944424416" sldId="2147483853"/>
          </pc:sldLayoutMkLst>
        </pc:sldLayoutChg>
        <pc:sldLayoutChg chg="add">
          <pc:chgData name="Abdalraouf Mansor (2330633)" userId="S::2330633@student.uwtsd.ac.uk::a1ae2729-b173-481c-9da7-317a6315ada6" providerId="AD" clId="Web-{DDA95E23-10CB-3E47-C628-767CF506FFB6}" dt="2025-06-25T22:19:26.935" v="179"/>
          <pc:sldLayoutMkLst>
            <pc:docMk/>
            <pc:sldMasterMk cId="189363798" sldId="2147483861"/>
            <pc:sldLayoutMk cId="2307967881" sldId="2147483854"/>
          </pc:sldLayoutMkLst>
        </pc:sldLayoutChg>
        <pc:sldLayoutChg chg="add">
          <pc:chgData name="Abdalraouf Mansor (2330633)" userId="S::2330633@student.uwtsd.ac.uk::a1ae2729-b173-481c-9da7-317a6315ada6" providerId="AD" clId="Web-{DDA95E23-10CB-3E47-C628-767CF506FFB6}" dt="2025-06-25T22:19:26.935" v="179"/>
          <pc:sldLayoutMkLst>
            <pc:docMk/>
            <pc:sldMasterMk cId="189363798" sldId="2147483861"/>
            <pc:sldLayoutMk cId="1252673245" sldId="2147483855"/>
          </pc:sldLayoutMkLst>
        </pc:sldLayoutChg>
        <pc:sldLayoutChg chg="add">
          <pc:chgData name="Abdalraouf Mansor (2330633)" userId="S::2330633@student.uwtsd.ac.uk::a1ae2729-b173-481c-9da7-317a6315ada6" providerId="AD" clId="Web-{DDA95E23-10CB-3E47-C628-767CF506FFB6}" dt="2025-06-25T22:19:26.935" v="179"/>
          <pc:sldLayoutMkLst>
            <pc:docMk/>
            <pc:sldMasterMk cId="189363798" sldId="2147483861"/>
            <pc:sldLayoutMk cId="657979662" sldId="2147483856"/>
          </pc:sldLayoutMkLst>
        </pc:sldLayoutChg>
        <pc:sldLayoutChg chg="add">
          <pc:chgData name="Abdalraouf Mansor (2330633)" userId="S::2330633@student.uwtsd.ac.uk::a1ae2729-b173-481c-9da7-317a6315ada6" providerId="AD" clId="Web-{DDA95E23-10CB-3E47-C628-767CF506FFB6}" dt="2025-06-25T22:19:26.935" v="179"/>
          <pc:sldLayoutMkLst>
            <pc:docMk/>
            <pc:sldMasterMk cId="189363798" sldId="2147483861"/>
            <pc:sldLayoutMk cId="3213285370" sldId="2147483857"/>
          </pc:sldLayoutMkLst>
        </pc:sldLayoutChg>
        <pc:sldLayoutChg chg="add">
          <pc:chgData name="Abdalraouf Mansor (2330633)" userId="S::2330633@student.uwtsd.ac.uk::a1ae2729-b173-481c-9da7-317a6315ada6" providerId="AD" clId="Web-{DDA95E23-10CB-3E47-C628-767CF506FFB6}" dt="2025-06-25T22:19:26.935" v="179"/>
          <pc:sldLayoutMkLst>
            <pc:docMk/>
            <pc:sldMasterMk cId="189363798" sldId="2147483861"/>
            <pc:sldLayoutMk cId="3940382835" sldId="2147483858"/>
          </pc:sldLayoutMkLst>
        </pc:sldLayoutChg>
        <pc:sldLayoutChg chg="add">
          <pc:chgData name="Abdalraouf Mansor (2330633)" userId="S::2330633@student.uwtsd.ac.uk::a1ae2729-b173-481c-9da7-317a6315ada6" providerId="AD" clId="Web-{DDA95E23-10CB-3E47-C628-767CF506FFB6}" dt="2025-06-25T22:19:26.935" v="179"/>
          <pc:sldLayoutMkLst>
            <pc:docMk/>
            <pc:sldMasterMk cId="189363798" sldId="2147483861"/>
            <pc:sldLayoutMk cId="1298289763" sldId="2147483859"/>
          </pc:sldLayoutMkLst>
        </pc:sldLayoutChg>
        <pc:sldLayoutChg chg="add">
          <pc:chgData name="Abdalraouf Mansor (2330633)" userId="S::2330633@student.uwtsd.ac.uk::a1ae2729-b173-481c-9da7-317a6315ada6" providerId="AD" clId="Web-{DDA95E23-10CB-3E47-C628-767CF506FFB6}" dt="2025-06-25T22:19:26.935" v="179"/>
          <pc:sldLayoutMkLst>
            <pc:docMk/>
            <pc:sldMasterMk cId="189363798" sldId="2147483861"/>
            <pc:sldLayoutMk cId="3141782367" sldId="2147483860"/>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6/25/2025</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579796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6/25/2025</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132853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6/25/2025</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403828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6/25/2025</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982897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6/25/2025</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417823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6/25/2025</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079678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6/25/2025</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2654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6/25/2025</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0976499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6/25/2025</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7195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6/25/2025</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444244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6/25/2025</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526732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6/25/2025</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363798"/>
      </p:ext>
    </p:extLst>
  </p:cSld>
  <p:clrMap bg1="lt1" tx1="dk1" bg2="lt2" tx2="dk2" accent1="accent1" accent2="accent2" accent3="accent3" accent4="accent4" accent5="accent5" accent6="accent6" hlink="hlink" folHlink="folHlink"/>
  <p:sldLayoutIdLst>
    <p:sldLayoutId id="2147483856" r:id="rId1"/>
    <p:sldLayoutId id="2147483857" r:id="rId2"/>
    <p:sldLayoutId id="2147483858" r:id="rId3"/>
    <p:sldLayoutId id="2147483859" r:id="rId4"/>
    <p:sldLayoutId id="2147483860" r:id="rId5"/>
    <p:sldLayoutId id="2147483854" r:id="rId6"/>
    <p:sldLayoutId id="2147483850" r:id="rId7"/>
    <p:sldLayoutId id="2147483851" r:id="rId8"/>
    <p:sldLayoutId id="2147483852" r:id="rId9"/>
    <p:sldLayoutId id="2147483853" r:id="rId10"/>
    <p:sldLayoutId id="2147483855" r:id="rId11"/>
  </p:sldLayoutIdLst>
  <p:hf sldNum="0" hdr="0" ftr="0" dt="0"/>
  <p:txStyles>
    <p:titleStyle>
      <a:lvl1pPr algn="l" defTabSz="914400" rtl="0" eaLnBrk="1" latinLnBrk="0" hangingPunct="1">
        <a:lnSpc>
          <a:spcPct val="90000"/>
        </a:lnSpc>
        <a:spcBef>
          <a:spcPct val="0"/>
        </a:spcBef>
        <a:buNone/>
        <a:defRPr sz="42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8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9" name="Straight Connector 28">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31" name="Rectangle 30">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286603"/>
            <a:ext cx="10058400" cy="1450757"/>
          </a:xfrm>
        </p:spPr>
        <p:txBody>
          <a:bodyPr vert="horz" lIns="91440" tIns="45720" rIns="91440" bIns="45720" rtlCol="0" anchor="b">
            <a:normAutofit/>
          </a:bodyPr>
          <a:lstStyle/>
          <a:p>
            <a:r>
              <a:rPr lang="en-US" sz="4800">
                <a:solidFill>
                  <a:schemeClr val="tx1">
                    <a:lumMod val="75000"/>
                    <a:lumOff val="25000"/>
                  </a:schemeClr>
                </a:solidFill>
              </a:rPr>
              <a:t>Conflict Handling and Resolution Strategies</a:t>
            </a:r>
          </a:p>
        </p:txBody>
      </p:sp>
      <p:cxnSp>
        <p:nvCxnSpPr>
          <p:cNvPr id="33" name="!!Straight Connector">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160226" y="3117336"/>
            <a:ext cx="7573041" cy="2998891"/>
          </a:xfrm>
        </p:spPr>
        <p:style>
          <a:lnRef idx="2">
            <a:schemeClr val="accent2"/>
          </a:lnRef>
          <a:fillRef idx="1">
            <a:schemeClr val="lt1"/>
          </a:fillRef>
          <a:effectRef idx="0">
            <a:schemeClr val="accent2"/>
          </a:effectRef>
          <a:fontRef idx="minor">
            <a:schemeClr val="dk1"/>
          </a:fontRef>
        </p:style>
        <p:txBody>
          <a:bodyPr vert="horz" lIns="0" tIns="45720" rIns="0" bIns="45720" rtlCol="0">
            <a:normAutofit/>
          </a:bodyPr>
          <a:lstStyle/>
          <a:p>
            <a:pPr indent="-228600">
              <a:lnSpc>
                <a:spcPct val="100000"/>
              </a:lnSpc>
              <a:buFont typeface="Calibri" panose="020F0502020204030204" pitchFamily="34" charset="0"/>
              <a:buChar char="•"/>
            </a:pPr>
            <a:r>
              <a:rPr lang="en-US">
                <a:solidFill>
                  <a:schemeClr val="tx1">
                    <a:lumMod val="75000"/>
                    <a:lumOff val="25000"/>
                  </a:schemeClr>
                </a:solidFill>
              </a:rPr>
              <a:t>Student name: Abdalraouf Mansor </a:t>
            </a:r>
          </a:p>
          <a:p>
            <a:pPr indent="-228600">
              <a:lnSpc>
                <a:spcPct val="100000"/>
              </a:lnSpc>
              <a:buFont typeface="Calibri" panose="020F0502020204030204" pitchFamily="34" charset="0"/>
              <a:buChar char="•"/>
            </a:pPr>
            <a:r>
              <a:rPr lang="en-US">
                <a:solidFill>
                  <a:schemeClr val="tx1">
                    <a:lumMod val="75000"/>
                    <a:lumOff val="25000"/>
                  </a:schemeClr>
                </a:solidFill>
              </a:rPr>
              <a:t>Student name: 2330633                       </a:t>
            </a:r>
          </a:p>
          <a:p>
            <a:pPr indent="-228600">
              <a:lnSpc>
                <a:spcPct val="100000"/>
              </a:lnSpc>
              <a:buFont typeface="Calibri" panose="020F0502020204030204" pitchFamily="34" charset="0"/>
              <a:buChar char="•"/>
            </a:pPr>
            <a:r>
              <a:rPr lang="en-US">
                <a:solidFill>
                  <a:schemeClr val="tx1">
                    <a:lumMod val="75000"/>
                    <a:lumOff val="25000"/>
                  </a:schemeClr>
                </a:solidFill>
              </a:rPr>
              <a:t>Module code: (BMSW4013)                </a:t>
            </a:r>
          </a:p>
          <a:p>
            <a:pPr indent="-228600">
              <a:lnSpc>
                <a:spcPct val="100000"/>
              </a:lnSpc>
              <a:buFont typeface="Calibri" panose="020F0502020204030204" pitchFamily="34" charset="0"/>
              <a:buChar char="•"/>
            </a:pPr>
            <a:r>
              <a:rPr lang="en-US">
                <a:solidFill>
                  <a:schemeClr val="tx1">
                    <a:lumMod val="75000"/>
                    <a:lumOff val="25000"/>
                  </a:schemeClr>
                </a:solidFill>
              </a:rPr>
              <a:t>Totur name: Scott James                      </a:t>
            </a:r>
          </a:p>
        </p:txBody>
      </p:sp>
      <p:pic>
        <p:nvPicPr>
          <p:cNvPr id="4" name="Picture 3">
            <a:extLst>
              <a:ext uri="{FF2B5EF4-FFF2-40B4-BE49-F238E27FC236}">
                <a16:creationId xmlns:a16="http://schemas.microsoft.com/office/drawing/2014/main" id="{A94E401B-B61F-E62D-3296-E395F84A5FF0}"/>
              </a:ext>
            </a:extLst>
          </p:cNvPr>
          <p:cNvPicPr>
            <a:picLocks noChangeAspect="1"/>
          </p:cNvPicPr>
          <p:nvPr/>
        </p:nvPicPr>
        <p:blipFill>
          <a:blip r:embed="rId2"/>
          <a:srcRect l="7597" r="35836" b="2"/>
          <a:stretch>
            <a:fillRect/>
          </a:stretch>
        </p:blipFill>
        <p:spPr>
          <a:xfrm>
            <a:off x="7534656" y="2108200"/>
            <a:ext cx="3621024" cy="3600613"/>
          </a:xfrm>
          <a:prstGeom prst="rect">
            <a:avLst/>
          </a:prstGeom>
        </p:spPr>
      </p:pic>
      <p:sp>
        <p:nvSpPr>
          <p:cNvPr id="35" name="Rectangle 34">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8784EE4-E2E9-415C-19F3-4E7B1B39D28A}"/>
              </a:ext>
            </a:extLst>
          </p:cNvPr>
          <p:cNvSpPr>
            <a:spLocks noGrp="1"/>
          </p:cNvSpPr>
          <p:nvPr>
            <p:ph type="title"/>
          </p:nvPr>
        </p:nvSpPr>
        <p:spPr>
          <a:xfrm>
            <a:off x="1097280" y="516835"/>
            <a:ext cx="5977937" cy="1666501"/>
          </a:xfrm>
        </p:spPr>
        <p:txBody>
          <a:bodyPr>
            <a:normAutofit/>
          </a:bodyPr>
          <a:lstStyle/>
          <a:p>
            <a:r>
              <a:rPr lang="en-GB" sz="4000">
                <a:solidFill>
                  <a:srgbClr val="FFFFFF"/>
                </a:solidFill>
              </a:rPr>
              <a:t>introduction</a:t>
            </a:r>
          </a:p>
        </p:txBody>
      </p:sp>
      <p:cxnSp>
        <p:nvCxnSpPr>
          <p:cNvPr id="27" name="Straight Connector 26">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E0A1E34-D3AB-D3C7-DF95-F7513D75F28C}"/>
              </a:ext>
            </a:extLst>
          </p:cNvPr>
          <p:cNvSpPr>
            <a:spLocks noGrp="1"/>
          </p:cNvSpPr>
          <p:nvPr>
            <p:ph idx="1"/>
          </p:nvPr>
        </p:nvSpPr>
        <p:spPr>
          <a:xfrm>
            <a:off x="191713" y="2745006"/>
            <a:ext cx="6750983" cy="2713270"/>
          </a:xfrm>
          <a:ln>
            <a:solidFill>
              <a:srgbClr val="4472C4"/>
            </a:solidFill>
          </a:ln>
        </p:spPr>
        <p:txBody>
          <a:bodyPr vert="horz" lIns="0" tIns="45720" rIns="0" bIns="45720" rtlCol="0">
            <a:normAutofit/>
          </a:bodyPr>
          <a:lstStyle/>
          <a:p>
            <a:r>
              <a:rPr lang="en-GB">
                <a:solidFill>
                  <a:srgbClr val="FFFFFF"/>
                </a:solidFill>
                <a:ea typeface="+mn-lt"/>
                <a:cs typeface="+mn-lt"/>
              </a:rPr>
              <a:t>Conflict refers to a situation where individuals or groups have opposing interests, ideas, or values. In team settings such as assessment or project groups conflict can arise due to differences in work style, communication gaps, unclear responsibilities, or conflicting goals. Although often seen as negative, conflict can actually enhance team performance when addressed constructively</a:t>
            </a:r>
            <a:endParaRPr lang="en-GB">
              <a:solidFill>
                <a:srgbClr val="FFFFFF"/>
              </a:solidFill>
            </a:endParaRPr>
          </a:p>
        </p:txBody>
      </p:sp>
      <p:pic>
        <p:nvPicPr>
          <p:cNvPr id="14" name="Picture 13" descr="Red toy person in front of two lines of white figures">
            <a:extLst>
              <a:ext uri="{FF2B5EF4-FFF2-40B4-BE49-F238E27FC236}">
                <a16:creationId xmlns:a16="http://schemas.microsoft.com/office/drawing/2014/main" id="{8875ADBA-C5F7-DF29-C851-4753D78F89AD}"/>
              </a:ext>
            </a:extLst>
          </p:cNvPr>
          <p:cNvPicPr>
            <a:picLocks noChangeAspect="1"/>
          </p:cNvPicPr>
          <p:nvPr/>
        </p:nvPicPr>
        <p:blipFill>
          <a:blip r:embed="rId2"/>
          <a:srcRect l="29998" r="26091"/>
          <a:stretch>
            <a:fillRect/>
          </a:stretch>
        </p:blipFill>
        <p:spPr>
          <a:xfrm>
            <a:off x="7611902" y="10"/>
            <a:ext cx="4580097" cy="6857990"/>
          </a:xfrm>
          <a:prstGeom prst="rect">
            <a:avLst/>
          </a:prstGeom>
        </p:spPr>
      </p:pic>
    </p:spTree>
    <p:extLst>
      <p:ext uri="{BB962C8B-B14F-4D97-AF65-F5344CB8AC3E}">
        <p14:creationId xmlns:p14="http://schemas.microsoft.com/office/powerpoint/2010/main" val="413096608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96710-8EE7-DDD8-6A0F-662428F0A573}"/>
              </a:ext>
            </a:extLst>
          </p:cNvPr>
          <p:cNvSpPr>
            <a:spLocks noGrp="1"/>
          </p:cNvSpPr>
          <p:nvPr>
            <p:ph type="title"/>
          </p:nvPr>
        </p:nvSpPr>
        <p:spPr>
          <a:xfrm>
            <a:off x="434673" y="1159037"/>
            <a:ext cx="9163878" cy="810238"/>
          </a:xfrm>
        </p:spPr>
        <p:txBody>
          <a:bodyPr/>
          <a:lstStyle/>
          <a:p>
            <a:r>
              <a:rPr lang="en-GB" dirty="0">
                <a:ea typeface="+mj-lt"/>
                <a:cs typeface="+mj-lt"/>
              </a:rPr>
              <a:t>Positive Aspects of Conflict</a:t>
            </a:r>
            <a:endParaRPr lang="en-US" dirty="0"/>
          </a:p>
          <a:p>
            <a:endParaRPr lang="en-GB"/>
          </a:p>
        </p:txBody>
      </p:sp>
      <p:sp>
        <p:nvSpPr>
          <p:cNvPr id="3" name="Content Placeholder 2">
            <a:extLst>
              <a:ext uri="{FF2B5EF4-FFF2-40B4-BE49-F238E27FC236}">
                <a16:creationId xmlns:a16="http://schemas.microsoft.com/office/drawing/2014/main" id="{52945640-7171-04A8-95AD-DA53B70EBF55}"/>
              </a:ext>
            </a:extLst>
          </p:cNvPr>
          <p:cNvSpPr>
            <a:spLocks noGrp="1"/>
          </p:cNvSpPr>
          <p:nvPr>
            <p:ph idx="1"/>
          </p:nvPr>
        </p:nvSpPr>
        <p:spPr>
          <a:xfrm>
            <a:off x="434671" y="1953594"/>
            <a:ext cx="11759094" cy="4290977"/>
          </a:xfrm>
        </p:spPr>
        <p:txBody>
          <a:bodyPr vert="horz" lIns="0" tIns="45720" rIns="0" bIns="45720" rtlCol="0" anchor="t">
            <a:normAutofit fontScale="85000" lnSpcReduction="10000"/>
          </a:bodyPr>
          <a:lstStyle/>
          <a:p>
            <a:pPr marL="0" indent="0">
              <a:buNone/>
            </a:pPr>
            <a:endParaRPr lang="en-GB" dirty="0"/>
          </a:p>
          <a:p>
            <a:pPr marL="0" indent="0">
              <a:buNone/>
            </a:pPr>
            <a:r>
              <a:rPr lang="en-GB" dirty="0">
                <a:ea typeface="+mn-lt"/>
                <a:cs typeface="+mn-lt"/>
              </a:rPr>
              <a:t>  1. Promotes Critical Thinking </a:t>
            </a:r>
          </a:p>
          <a:p>
            <a:r>
              <a:rPr lang="en-GB">
                <a:ea typeface="+mn-lt"/>
                <a:cs typeface="+mn-lt"/>
              </a:rPr>
              <a:t>Conflict forces team members to evaluate their assumptions and consider diverse viewpoints (Robbins &amp; Judge, 2019).</a:t>
            </a:r>
            <a:endParaRPr lang="en-GB" dirty="0">
              <a:ea typeface="+mn-lt"/>
              <a:cs typeface="+mn-lt"/>
            </a:endParaRPr>
          </a:p>
          <a:p>
            <a:r>
              <a:rPr lang="en-GB" dirty="0">
                <a:ea typeface="+mn-lt"/>
                <a:cs typeface="+mn-lt"/>
              </a:rPr>
              <a:t> 2. Open Communication</a:t>
            </a:r>
            <a:endParaRPr lang="en-GB"/>
          </a:p>
          <a:p>
            <a:r>
              <a:rPr lang="en-GB" dirty="0">
                <a:ea typeface="+mn-lt"/>
                <a:cs typeface="+mn-lt"/>
              </a:rPr>
              <a:t>Constructive disagreement creates opportunities for team members to voice concerns, leading to greater transparency (Whetten &amp; Cameron, 2021).</a:t>
            </a:r>
            <a:endParaRPr lang="en-GB" dirty="0"/>
          </a:p>
          <a:p>
            <a:pPr marL="0" indent="0">
              <a:buNone/>
            </a:pPr>
            <a:r>
              <a:rPr lang="en-GB" dirty="0">
                <a:ea typeface="+mn-lt"/>
                <a:cs typeface="+mn-lt"/>
              </a:rPr>
              <a:t>  3 . Strengthens Team Relationships</a:t>
            </a:r>
            <a:endParaRPr lang="en-GB" dirty="0"/>
          </a:p>
          <a:p>
            <a:r>
              <a:rPr lang="en-GB" dirty="0">
                <a:ea typeface="+mn-lt"/>
                <a:cs typeface="+mn-lt"/>
              </a:rPr>
              <a:t>Successfully resolving conflict can build mutual respect and deepen trust among members (Tuckman, 1965).</a:t>
            </a:r>
            <a:endParaRPr lang="en-GB" dirty="0"/>
          </a:p>
          <a:p>
            <a:pPr marL="0" indent="0">
              <a:buNone/>
            </a:pPr>
            <a:r>
              <a:rPr lang="en-GB" dirty="0">
                <a:ea typeface="+mn-lt"/>
                <a:cs typeface="+mn-lt"/>
              </a:rPr>
              <a:t> 4. Improves Decision-Making</a:t>
            </a:r>
            <a:endParaRPr lang="en-GB" dirty="0"/>
          </a:p>
          <a:p>
            <a:r>
              <a:rPr lang="en-GB" dirty="0">
                <a:ea typeface="+mn-lt"/>
                <a:cs typeface="+mn-lt"/>
              </a:rPr>
              <a:t>When handled well, conflict helps teams weigh options more thoroughly and make well-informed decisions (Thomas &amp; Kilmann, 1974)</a:t>
            </a:r>
            <a:endParaRPr lang="en-GB" dirty="0"/>
          </a:p>
        </p:txBody>
      </p:sp>
    </p:spTree>
    <p:extLst>
      <p:ext uri="{BB962C8B-B14F-4D97-AF65-F5344CB8AC3E}">
        <p14:creationId xmlns:p14="http://schemas.microsoft.com/office/powerpoint/2010/main" val="21630012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356355-37D2-E4FF-6073-EE7C09A500D5}"/>
              </a:ext>
            </a:extLst>
          </p:cNvPr>
          <p:cNvSpPr>
            <a:spLocks noGrp="1"/>
          </p:cNvSpPr>
          <p:nvPr>
            <p:ph type="title"/>
          </p:nvPr>
        </p:nvSpPr>
        <p:spPr>
          <a:xfrm>
            <a:off x="302150" y="352865"/>
            <a:ext cx="10367616" cy="2533017"/>
          </a:xfrm>
        </p:spPr>
        <p:txBody>
          <a:bodyPr>
            <a:normAutofit/>
          </a:bodyPr>
          <a:lstStyle/>
          <a:p>
            <a:r>
              <a:rPr lang="en-GB" dirty="0">
                <a:ea typeface="+mj-lt"/>
                <a:cs typeface="+mj-lt"/>
              </a:rPr>
              <a:t>Effective Conflict Handling and Resolution Strategies</a:t>
            </a:r>
            <a:endParaRPr lang="en-US" dirty="0"/>
          </a:p>
          <a:p>
            <a:endParaRPr lang="en-GB"/>
          </a:p>
          <a:p>
            <a:endParaRPr lang="en-GB" dirty="0"/>
          </a:p>
        </p:txBody>
      </p:sp>
      <p:cxnSp>
        <p:nvCxnSpPr>
          <p:cNvPr id="12" name="Straight Connector 11">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5846"/>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58A94E3-92FB-5AAB-BF0C-7A3FB19046BD}"/>
              </a:ext>
            </a:extLst>
          </p:cNvPr>
          <p:cNvSpPr>
            <a:spLocks noGrp="1"/>
          </p:cNvSpPr>
          <p:nvPr>
            <p:ph idx="1"/>
          </p:nvPr>
        </p:nvSpPr>
        <p:spPr>
          <a:xfrm>
            <a:off x="169629" y="2318027"/>
            <a:ext cx="8889017" cy="4092195"/>
          </a:xfrm>
        </p:spPr>
        <p:txBody>
          <a:bodyPr vert="horz" lIns="0" tIns="45720" rIns="0" bIns="45720" rtlCol="0">
            <a:normAutofit/>
          </a:bodyPr>
          <a:lstStyle/>
          <a:p>
            <a:pPr>
              <a:lnSpc>
                <a:spcPct val="110000"/>
              </a:lnSpc>
            </a:pPr>
            <a:r>
              <a:rPr lang="en-GB" sz="1400">
                <a:ea typeface="+mn-lt"/>
                <a:cs typeface="+mn-lt"/>
              </a:rPr>
              <a:t>1. Active Listening</a:t>
            </a:r>
            <a:endParaRPr lang="en-GB" sz="1400"/>
          </a:p>
          <a:p>
            <a:pPr>
              <a:lnSpc>
                <a:spcPct val="110000"/>
              </a:lnSpc>
            </a:pPr>
            <a:r>
              <a:rPr lang="en-GB" sz="1400">
                <a:ea typeface="+mn-lt"/>
                <a:cs typeface="+mn-lt"/>
              </a:rPr>
              <a:t>    •    Give full attention to the speaker without interrupting.</a:t>
            </a:r>
            <a:endParaRPr lang="en-GB" sz="1400"/>
          </a:p>
          <a:p>
            <a:pPr>
              <a:lnSpc>
                <a:spcPct val="110000"/>
              </a:lnSpc>
            </a:pPr>
            <a:r>
              <a:rPr lang="en-GB" sz="1400">
                <a:ea typeface="+mn-lt"/>
                <a:cs typeface="+mn-lt"/>
              </a:rPr>
              <a:t>    •    Acknowledge the other person’s viewpoint to show respect and understanding.</a:t>
            </a:r>
            <a:endParaRPr lang="en-GB" sz="1400"/>
          </a:p>
          <a:p>
            <a:pPr>
              <a:lnSpc>
                <a:spcPct val="110000"/>
              </a:lnSpc>
            </a:pPr>
            <a:r>
              <a:rPr lang="en-GB" sz="1400">
                <a:ea typeface="+mn-lt"/>
                <a:cs typeface="+mn-lt"/>
              </a:rPr>
              <a:t>2. Use of “I” Statements</a:t>
            </a:r>
            <a:endParaRPr lang="en-GB" sz="1400"/>
          </a:p>
          <a:p>
            <a:pPr>
              <a:lnSpc>
                <a:spcPct val="110000"/>
              </a:lnSpc>
            </a:pPr>
            <a:r>
              <a:rPr lang="en-GB" sz="1400">
                <a:ea typeface="+mn-lt"/>
                <a:cs typeface="+mn-lt"/>
              </a:rPr>
              <a:t>    •    Helps express personal feelings without blaming others.</a:t>
            </a:r>
            <a:endParaRPr lang="en-GB" sz="1400"/>
          </a:p>
          <a:p>
            <a:pPr>
              <a:lnSpc>
                <a:spcPct val="110000"/>
              </a:lnSpc>
            </a:pPr>
            <a:r>
              <a:rPr lang="en-GB" sz="1400">
                <a:ea typeface="+mn-lt"/>
                <a:cs typeface="+mn-lt"/>
              </a:rPr>
              <a:t> “I felt excluded when the decision was made without my input.</a:t>
            </a:r>
            <a:endParaRPr lang="en-GB" sz="1400"/>
          </a:p>
          <a:p>
            <a:pPr>
              <a:lnSpc>
                <a:spcPct val="110000"/>
              </a:lnSpc>
            </a:pPr>
            <a:r>
              <a:rPr lang="en-GB" sz="1400">
                <a:ea typeface="+mn-lt"/>
                <a:cs typeface="+mn-lt"/>
              </a:rPr>
              <a:t>3. Identify the Root Cause</a:t>
            </a:r>
            <a:endParaRPr lang="en-GB" sz="1400"/>
          </a:p>
          <a:p>
            <a:pPr>
              <a:lnSpc>
                <a:spcPct val="110000"/>
              </a:lnSpc>
            </a:pPr>
            <a:r>
              <a:rPr lang="en-GB" sz="1400">
                <a:ea typeface="+mn-lt"/>
                <a:cs typeface="+mn-lt"/>
              </a:rPr>
              <a:t>    •    Clarify whether the issue stems from communication, workload, expectations, or personal differences.</a:t>
            </a:r>
            <a:endParaRPr lang="en-GB" sz="1400"/>
          </a:p>
        </p:txBody>
      </p:sp>
      <p:pic>
        <p:nvPicPr>
          <p:cNvPr id="7" name="Graphic 6" descr="Deaf">
            <a:extLst>
              <a:ext uri="{FF2B5EF4-FFF2-40B4-BE49-F238E27FC236}">
                <a16:creationId xmlns:a16="http://schemas.microsoft.com/office/drawing/2014/main" id="{B64A806E-95D0-26CF-E578-89080B658D3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9006" y="2416624"/>
            <a:ext cx="3144043" cy="3144043"/>
          </a:xfrm>
          <a:prstGeom prst="rect">
            <a:avLst/>
          </a:prstGeom>
        </p:spPr>
      </p:pic>
      <p:sp>
        <p:nvSpPr>
          <p:cNvPr id="14" name="Rectangle 13">
            <a:extLst>
              <a:ext uri="{FF2B5EF4-FFF2-40B4-BE49-F238E27FC236}">
                <a16:creationId xmlns:a16="http://schemas.microsoft.com/office/drawing/2014/main" id="{CB06839E-D8C3-4A74-BA2B-3B97E7B2CD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928089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F22D24E-05DE-39C9-C879-2CC59C8D9929}"/>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ea typeface="+mj-lt"/>
                <a:cs typeface="+mj-lt"/>
              </a:rPr>
              <a:t>the Thomas-Kilmann Conflict Model</a:t>
            </a:r>
            <a:endParaRPr lang="en-US" sz="4400">
              <a:solidFill>
                <a:srgbClr val="FFFFFF"/>
              </a:solidFill>
            </a:endParaRPr>
          </a:p>
        </p:txBody>
      </p:sp>
      <p:sp>
        <p:nvSpPr>
          <p:cNvPr id="13" name="Content Placeholder 2">
            <a:extLst>
              <a:ext uri="{FF2B5EF4-FFF2-40B4-BE49-F238E27FC236}">
                <a16:creationId xmlns:a16="http://schemas.microsoft.com/office/drawing/2014/main" id="{38A6929C-1D27-D7D1-7A82-179B25B63BF4}"/>
              </a:ext>
            </a:extLst>
          </p:cNvPr>
          <p:cNvSpPr>
            <a:spLocks noGrp="1"/>
          </p:cNvSpPr>
          <p:nvPr>
            <p:ph idx="1"/>
          </p:nvPr>
        </p:nvSpPr>
        <p:spPr>
          <a:xfrm>
            <a:off x="5231958" y="605896"/>
            <a:ext cx="5923721" cy="5646208"/>
          </a:xfrm>
        </p:spPr>
        <p:txBody>
          <a:bodyPr vert="horz" lIns="0" tIns="45720" rIns="0" bIns="45720" rtlCol="0" anchor="ctr">
            <a:normAutofit/>
          </a:bodyPr>
          <a:lstStyle/>
          <a:p>
            <a:pPr marL="0" indent="0">
              <a:buNone/>
            </a:pPr>
            <a:r>
              <a:rPr lang="en-GB" sz="2400"/>
              <a:t>You can also use five strategies to handle your team or group:</a:t>
            </a:r>
          </a:p>
          <a:p>
            <a:pPr marL="342900" indent="-342900">
              <a:buAutoNum type="arabicPeriod"/>
            </a:pPr>
            <a:r>
              <a:rPr lang="en-GB" sz="2400"/>
              <a:t>Competing</a:t>
            </a:r>
          </a:p>
          <a:p>
            <a:pPr marL="342900" indent="-342900">
              <a:buAutoNum type="arabicPeriod"/>
            </a:pPr>
            <a:r>
              <a:rPr lang="en-GB" sz="2400"/>
              <a:t>Avoiding</a:t>
            </a:r>
          </a:p>
          <a:p>
            <a:pPr marL="342900" indent="-342900">
              <a:buAutoNum type="arabicPeriod"/>
            </a:pPr>
            <a:r>
              <a:rPr lang="en-GB" sz="2400"/>
              <a:t>Accommodating</a:t>
            </a:r>
          </a:p>
          <a:p>
            <a:pPr marL="342900" indent="-342900">
              <a:buAutoNum type="arabicPeriod"/>
            </a:pPr>
            <a:r>
              <a:rPr lang="en-GB" sz="2400"/>
              <a:t>Compromising </a:t>
            </a:r>
          </a:p>
          <a:p>
            <a:pPr marL="342900" indent="-342900">
              <a:buAutoNum type="arabicPeriod"/>
            </a:pPr>
            <a:r>
              <a:rPr lang="en-GB" sz="2400"/>
              <a:t>collaborating</a:t>
            </a:r>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527167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D0DAA76-0F57-6773-C49F-5B7189DE4D81}"/>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ea typeface="+mj-lt"/>
                <a:cs typeface="+mj-lt"/>
              </a:rPr>
              <a:t>Conflict Example of Group Experience</a:t>
            </a:r>
            <a:endParaRPr lang="en-US" sz="4400">
              <a:solidFill>
                <a:srgbClr val="FFFFFF"/>
              </a:solidFill>
            </a:endParaRPr>
          </a:p>
        </p:txBody>
      </p:sp>
      <p:sp>
        <p:nvSpPr>
          <p:cNvPr id="3" name="Content Placeholder 2">
            <a:extLst>
              <a:ext uri="{FF2B5EF4-FFF2-40B4-BE49-F238E27FC236}">
                <a16:creationId xmlns:a16="http://schemas.microsoft.com/office/drawing/2014/main" id="{7AA13688-EFE5-EB64-BCFE-B7A20D72DAED}"/>
              </a:ext>
            </a:extLst>
          </p:cNvPr>
          <p:cNvSpPr>
            <a:spLocks noGrp="1"/>
          </p:cNvSpPr>
          <p:nvPr>
            <p:ph idx="1"/>
          </p:nvPr>
        </p:nvSpPr>
        <p:spPr>
          <a:xfrm>
            <a:off x="5231958" y="605896"/>
            <a:ext cx="5923721" cy="5646208"/>
          </a:xfrm>
        </p:spPr>
        <p:txBody>
          <a:bodyPr vert="horz" lIns="0" tIns="45720" rIns="0" bIns="45720" rtlCol="0" anchor="ctr">
            <a:normAutofit/>
          </a:bodyPr>
          <a:lstStyle/>
          <a:p>
            <a:pPr>
              <a:lnSpc>
                <a:spcPct val="110000"/>
              </a:lnSpc>
            </a:pPr>
            <a:r>
              <a:rPr lang="en-GB" sz="2400">
                <a:ea typeface="+mn-lt"/>
                <a:cs typeface="+mn-lt"/>
              </a:rPr>
              <a:t>Situation</a:t>
            </a:r>
            <a:endParaRPr lang="en-GB" sz="2400"/>
          </a:p>
          <a:p>
            <a:pPr>
              <a:lnSpc>
                <a:spcPct val="110000"/>
              </a:lnSpc>
            </a:pPr>
            <a:r>
              <a:rPr lang="en-GB" sz="2400">
                <a:ea typeface="+mn-lt"/>
                <a:cs typeface="+mn-lt"/>
              </a:rPr>
              <a:t>During a group assessment project, one member consistently submitted their contributions late, affecting the group’s ability to finalize work on time.</a:t>
            </a:r>
            <a:endParaRPr lang="en-GB" sz="2400"/>
          </a:p>
          <a:p>
            <a:pPr>
              <a:lnSpc>
                <a:spcPct val="110000"/>
              </a:lnSpc>
            </a:pPr>
            <a:endParaRPr lang="en-GB" sz="2400"/>
          </a:p>
          <a:p>
            <a:pPr>
              <a:lnSpc>
                <a:spcPct val="110000"/>
              </a:lnSpc>
            </a:pPr>
            <a:r>
              <a:rPr lang="en-GB" sz="2400">
                <a:ea typeface="+mn-lt"/>
                <a:cs typeface="+mn-lt"/>
              </a:rPr>
              <a:t>Outcome:</a:t>
            </a:r>
            <a:endParaRPr lang="en-GB" sz="2400"/>
          </a:p>
          <a:p>
            <a:pPr>
              <a:lnSpc>
                <a:spcPct val="110000"/>
              </a:lnSpc>
            </a:pPr>
            <a:r>
              <a:rPr lang="en-GB" sz="2400">
                <a:ea typeface="+mn-lt"/>
                <a:cs typeface="+mn-lt"/>
              </a:rPr>
              <a:t>The conflict was resolved amicably. The member improved their punctuality, and overall communication and group morale increased. The experience helped the team work more efficiently in later tasks</a:t>
            </a:r>
            <a:endParaRPr lang="en-GB" sz="2400"/>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017367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893DAD-D8F2-94A7-BBE5-C8D7B07B130A}"/>
              </a:ext>
            </a:extLst>
          </p:cNvPr>
          <p:cNvSpPr>
            <a:spLocks noGrp="1"/>
          </p:cNvSpPr>
          <p:nvPr>
            <p:ph type="title"/>
          </p:nvPr>
        </p:nvSpPr>
        <p:spPr>
          <a:xfrm>
            <a:off x="1097280" y="286603"/>
            <a:ext cx="6437363" cy="1450757"/>
          </a:xfrm>
        </p:spPr>
        <p:txBody>
          <a:bodyPr>
            <a:normAutofit/>
          </a:bodyPr>
          <a:lstStyle/>
          <a:p>
            <a:r>
              <a:rPr lang="en-GB">
                <a:ea typeface="+mj-lt"/>
                <a:cs typeface="+mj-lt"/>
              </a:rPr>
              <a:t>Resolution Steps </a:t>
            </a:r>
            <a:endParaRPr lang="en-US"/>
          </a:p>
        </p:txBody>
      </p:sp>
      <p:cxnSp>
        <p:nvCxnSpPr>
          <p:cNvPr id="34" name="Straight Connector 33">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5846"/>
            <a:ext cx="62179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C0AD03E-E9B3-F7D2-B9A0-94B6314DE21F}"/>
              </a:ext>
            </a:extLst>
          </p:cNvPr>
          <p:cNvSpPr>
            <a:spLocks noGrp="1"/>
          </p:cNvSpPr>
          <p:nvPr>
            <p:ph idx="1"/>
          </p:nvPr>
        </p:nvSpPr>
        <p:spPr>
          <a:xfrm>
            <a:off x="1097281" y="2108201"/>
            <a:ext cx="6388242" cy="3760891"/>
          </a:xfrm>
        </p:spPr>
        <p:txBody>
          <a:bodyPr vert="horz" lIns="0" tIns="45720" rIns="0" bIns="45720" rtlCol="0">
            <a:normAutofit/>
          </a:bodyPr>
          <a:lstStyle/>
          <a:p>
            <a:pPr>
              <a:lnSpc>
                <a:spcPct val="110000"/>
              </a:lnSpc>
            </a:pPr>
            <a:r>
              <a:rPr lang="en-GB" sz="1100">
                <a:ea typeface="+mn-lt"/>
                <a:cs typeface="+mn-lt"/>
              </a:rPr>
              <a:t>1.    Early Intervention:</a:t>
            </a:r>
            <a:endParaRPr lang="en-GB" sz="1100"/>
          </a:p>
          <a:p>
            <a:pPr>
              <a:lnSpc>
                <a:spcPct val="110000"/>
              </a:lnSpc>
            </a:pPr>
            <a:r>
              <a:rPr lang="en-GB" sz="1100">
                <a:ea typeface="+mn-lt"/>
                <a:cs typeface="+mn-lt"/>
              </a:rPr>
              <a:t>The team arranged a brief meeting to address the issue calmly and directly.</a:t>
            </a:r>
            <a:endParaRPr lang="en-GB" sz="1100"/>
          </a:p>
          <a:p>
            <a:pPr>
              <a:lnSpc>
                <a:spcPct val="110000"/>
              </a:lnSpc>
            </a:pPr>
            <a:r>
              <a:rPr lang="en-GB" sz="1100">
                <a:ea typeface="+mn-lt"/>
                <a:cs typeface="+mn-lt"/>
              </a:rPr>
              <a:t>    2.    Active Listening and “I” Statements:</a:t>
            </a:r>
            <a:endParaRPr lang="en-GB" sz="1100"/>
          </a:p>
          <a:p>
            <a:pPr>
              <a:lnSpc>
                <a:spcPct val="110000"/>
              </a:lnSpc>
            </a:pPr>
            <a:r>
              <a:rPr lang="en-GB" sz="1100">
                <a:ea typeface="+mn-lt"/>
                <a:cs typeface="+mn-lt"/>
              </a:rPr>
              <a:t>Team members expressed how the delay affected their ability to contribute. Example:</a:t>
            </a:r>
            <a:endParaRPr lang="en-GB" sz="1100"/>
          </a:p>
          <a:p>
            <a:pPr>
              <a:lnSpc>
                <a:spcPct val="110000"/>
              </a:lnSpc>
            </a:pPr>
            <a:r>
              <a:rPr lang="en-GB" sz="1100">
                <a:ea typeface="+mn-lt"/>
                <a:cs typeface="+mn-lt"/>
              </a:rPr>
              <a:t>“I feel anxious when submissions are late because it delays my part.”</a:t>
            </a:r>
            <a:endParaRPr lang="en-GB" sz="1100"/>
          </a:p>
          <a:p>
            <a:pPr>
              <a:lnSpc>
                <a:spcPct val="110000"/>
              </a:lnSpc>
            </a:pPr>
            <a:r>
              <a:rPr lang="en-GB" sz="1100">
                <a:ea typeface="+mn-lt"/>
                <a:cs typeface="+mn-lt"/>
              </a:rPr>
              <a:t>    3.    Identifying the Root Cause:</a:t>
            </a:r>
            <a:endParaRPr lang="en-GB" sz="1100"/>
          </a:p>
          <a:p>
            <a:pPr>
              <a:lnSpc>
                <a:spcPct val="110000"/>
              </a:lnSpc>
            </a:pPr>
            <a:r>
              <a:rPr lang="en-GB" sz="1100">
                <a:ea typeface="+mn-lt"/>
                <a:cs typeface="+mn-lt"/>
              </a:rPr>
              <a:t>The member shared they were overwhelmed with other coursework and didn’t realise the impact on the team.</a:t>
            </a:r>
            <a:endParaRPr lang="en-GB" sz="1100"/>
          </a:p>
          <a:p>
            <a:pPr>
              <a:lnSpc>
                <a:spcPct val="110000"/>
              </a:lnSpc>
            </a:pPr>
            <a:r>
              <a:rPr lang="en-GB" sz="1100">
                <a:ea typeface="+mn-lt"/>
                <a:cs typeface="+mn-lt"/>
              </a:rPr>
              <a:t>    4.    Collaborative Problem Solving:</a:t>
            </a:r>
            <a:endParaRPr lang="en-GB" sz="1100"/>
          </a:p>
          <a:p>
            <a:pPr>
              <a:lnSpc>
                <a:spcPct val="110000"/>
              </a:lnSpc>
            </a:pPr>
            <a:r>
              <a:rPr lang="en-GB" sz="1100">
                <a:ea typeface="+mn-lt"/>
                <a:cs typeface="+mn-lt"/>
              </a:rPr>
              <a:t>The team agreed to create internal deadlines a few days earlier than the actual submission date. The team member committed to improved time management and communication.</a:t>
            </a:r>
            <a:endParaRPr lang="en-GB" sz="1100"/>
          </a:p>
        </p:txBody>
      </p:sp>
      <p:pic>
        <p:nvPicPr>
          <p:cNvPr id="20" name="Graphic 19" descr="Board Room">
            <a:extLst>
              <a:ext uri="{FF2B5EF4-FFF2-40B4-BE49-F238E27FC236}">
                <a16:creationId xmlns:a16="http://schemas.microsoft.com/office/drawing/2014/main" id="{F83AED40-C003-13D7-83E0-F84370D6308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9003" y="1492450"/>
            <a:ext cx="3412514" cy="3412514"/>
          </a:xfrm>
          <a:prstGeom prst="rect">
            <a:avLst/>
          </a:prstGeom>
        </p:spPr>
      </p:pic>
      <p:sp>
        <p:nvSpPr>
          <p:cNvPr id="36" name="Rectangle 35">
            <a:extLst>
              <a:ext uri="{FF2B5EF4-FFF2-40B4-BE49-F238E27FC236}">
                <a16:creationId xmlns:a16="http://schemas.microsoft.com/office/drawing/2014/main" id="{FEC9799F-A0B8-45B9-8164-71F283892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021820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2EC1B47-F49E-9365-432C-5980B3D95B61}"/>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conclusion</a:t>
            </a:r>
          </a:p>
        </p:txBody>
      </p:sp>
      <p:sp>
        <p:nvSpPr>
          <p:cNvPr id="3" name="Content Placeholder 2">
            <a:extLst>
              <a:ext uri="{FF2B5EF4-FFF2-40B4-BE49-F238E27FC236}">
                <a16:creationId xmlns:a16="http://schemas.microsoft.com/office/drawing/2014/main" id="{C8FB2F21-2B98-2C0A-FE34-6EDD5BFBC0F1}"/>
              </a:ext>
            </a:extLst>
          </p:cNvPr>
          <p:cNvSpPr>
            <a:spLocks noGrp="1"/>
          </p:cNvSpPr>
          <p:nvPr>
            <p:ph idx="1"/>
          </p:nvPr>
        </p:nvSpPr>
        <p:spPr>
          <a:xfrm>
            <a:off x="5231958" y="605896"/>
            <a:ext cx="5923721" cy="5646208"/>
          </a:xfrm>
        </p:spPr>
        <p:txBody>
          <a:bodyPr vert="horz" lIns="0" tIns="45720" rIns="0" bIns="45720" rtlCol="0" anchor="ctr">
            <a:normAutofit/>
          </a:bodyPr>
          <a:lstStyle/>
          <a:p>
            <a:r>
              <a:rPr lang="en-GB" sz="2400">
                <a:ea typeface="+mn-lt"/>
                <a:cs typeface="+mn-lt"/>
              </a:rPr>
              <a:t>Conflict is an inevitable part of group work, especially in academic or high-pressure environments. However, with the right approach early communication, mutual respect, and collaboration conflict can lead to better decisions, stronger relationships, and improved performance. Tools like the Thomas-Kilmann Conflict Model provide valuable frameworks for choosing the most effective response in each situation.</a:t>
            </a:r>
            <a:endParaRPr lang="en-GB" sz="2400"/>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014582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DFD142-502F-F72B-7BD6-E2EB1DAEEDBD}"/>
              </a:ext>
            </a:extLst>
          </p:cNvPr>
          <p:cNvSpPr>
            <a:spLocks noGrp="1"/>
          </p:cNvSpPr>
          <p:nvPr>
            <p:ph type="title"/>
          </p:nvPr>
        </p:nvSpPr>
        <p:spPr>
          <a:xfrm>
            <a:off x="6411685" y="634946"/>
            <a:ext cx="5127171" cy="1450757"/>
          </a:xfrm>
        </p:spPr>
        <p:txBody>
          <a:bodyPr>
            <a:normAutofit/>
          </a:bodyPr>
          <a:lstStyle/>
          <a:p>
            <a:r>
              <a:rPr lang="en-GB" dirty="0"/>
              <a:t>References</a:t>
            </a:r>
          </a:p>
        </p:txBody>
      </p:sp>
      <p:pic>
        <p:nvPicPr>
          <p:cNvPr id="7" name="Graphic 6" descr="Users">
            <a:extLst>
              <a:ext uri="{FF2B5EF4-FFF2-40B4-BE49-F238E27FC236}">
                <a16:creationId xmlns:a16="http://schemas.microsoft.com/office/drawing/2014/main" id="{189232CC-62B1-07A7-4D4B-40038EA35AF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3192" y="711306"/>
            <a:ext cx="5115347" cy="5115347"/>
          </a:xfrm>
          <a:prstGeom prst="rect">
            <a:avLst/>
          </a:prstGeom>
        </p:spPr>
      </p:pic>
      <p:cxnSp>
        <p:nvCxnSpPr>
          <p:cNvPr id="12" name="Straight Connector 11">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4ECEBCB-9048-566C-0CBE-D92E64AD7794}"/>
              </a:ext>
            </a:extLst>
          </p:cNvPr>
          <p:cNvSpPr>
            <a:spLocks noGrp="1"/>
          </p:cNvSpPr>
          <p:nvPr>
            <p:ph idx="1"/>
          </p:nvPr>
        </p:nvSpPr>
        <p:spPr>
          <a:xfrm>
            <a:off x="6411684" y="2407436"/>
            <a:ext cx="5127172" cy="3461658"/>
          </a:xfrm>
        </p:spPr>
        <p:txBody>
          <a:bodyPr vert="horz" lIns="0" tIns="45720" rIns="0" bIns="45720" rtlCol="0">
            <a:normAutofit/>
          </a:bodyPr>
          <a:lstStyle/>
          <a:p>
            <a:pPr marL="0" indent="0">
              <a:lnSpc>
                <a:spcPct val="110000"/>
              </a:lnSpc>
              <a:buNone/>
            </a:pPr>
            <a:r>
              <a:rPr lang="en-GB" sz="1300">
                <a:ea typeface="+mn-lt"/>
                <a:cs typeface="+mn-lt"/>
              </a:rPr>
              <a:t>1.Jehn, K.A. and Mannix, E.A., 2001. The dynamic nature of conflict: A longitudinal study of intragroup conflict and group performance. Academy of Management Journal, 44(2), pp.238–251.</a:t>
            </a:r>
            <a:endParaRPr lang="en-GB" sz="1300"/>
          </a:p>
          <a:p>
            <a:pPr marL="0" indent="0">
              <a:lnSpc>
                <a:spcPct val="110000"/>
              </a:lnSpc>
              <a:buNone/>
            </a:pPr>
            <a:r>
              <a:rPr lang="en-GB" sz="1300">
                <a:ea typeface="+mn-lt"/>
                <a:cs typeface="+mn-lt"/>
              </a:rPr>
              <a:t>2. Robbins, S.P. and Judge, T.A., 2019. Organizational </a:t>
            </a:r>
            <a:r>
              <a:rPr lang="en-GB" sz="1300" err="1">
                <a:ea typeface="+mn-lt"/>
                <a:cs typeface="+mn-lt"/>
              </a:rPr>
              <a:t>Behavior</a:t>
            </a:r>
            <a:r>
              <a:rPr lang="en-GB" sz="1300">
                <a:ea typeface="+mn-lt"/>
                <a:cs typeface="+mn-lt"/>
              </a:rPr>
              <a:t>. 18th ed. Harlow: Pearson Education.</a:t>
            </a:r>
            <a:endParaRPr lang="en-GB" sz="1300"/>
          </a:p>
          <a:p>
            <a:pPr marL="0" indent="0">
              <a:lnSpc>
                <a:spcPct val="110000"/>
              </a:lnSpc>
              <a:buNone/>
            </a:pPr>
            <a:r>
              <a:rPr lang="en-GB" sz="1300">
                <a:ea typeface="+mn-lt"/>
                <a:cs typeface="+mn-lt"/>
              </a:rPr>
              <a:t>3. Thomas, K.W. and Kilmann, R.H., 1974. Thomas-Kilmann Conflict Mode Instrument. Tuxedo, NY: </a:t>
            </a:r>
            <a:r>
              <a:rPr lang="en-GB" sz="1300" err="1">
                <a:ea typeface="+mn-lt"/>
                <a:cs typeface="+mn-lt"/>
              </a:rPr>
              <a:t>Xicom</a:t>
            </a:r>
            <a:r>
              <a:rPr lang="en-GB" sz="1300">
                <a:ea typeface="+mn-lt"/>
                <a:cs typeface="+mn-lt"/>
              </a:rPr>
              <a:t>.</a:t>
            </a:r>
            <a:endParaRPr lang="en-GB" sz="1300"/>
          </a:p>
          <a:p>
            <a:pPr marL="0" indent="0">
              <a:lnSpc>
                <a:spcPct val="110000"/>
              </a:lnSpc>
              <a:buNone/>
            </a:pPr>
            <a:r>
              <a:rPr lang="en-GB" sz="1300">
                <a:ea typeface="+mn-lt"/>
                <a:cs typeface="+mn-lt"/>
              </a:rPr>
              <a:t>4. Tuckman, B.W., 1965. Developmental sequence in small groups. Psychological Bulletin, 63(6), pp.384–399.</a:t>
            </a:r>
            <a:endParaRPr lang="en-GB" sz="1300"/>
          </a:p>
          <a:p>
            <a:pPr marL="0" indent="0">
              <a:lnSpc>
                <a:spcPct val="110000"/>
              </a:lnSpc>
              <a:buNone/>
            </a:pPr>
            <a:r>
              <a:rPr lang="en-GB" sz="1300">
                <a:ea typeface="+mn-lt"/>
                <a:cs typeface="+mn-lt"/>
              </a:rPr>
              <a:t>5. Whetten, D.A. and Cameron, K.S., 2021. Developing Management Skills. 10th ed. Harlow: Pearson Education.</a:t>
            </a:r>
            <a:endParaRPr lang="en-GB" sz="1300"/>
          </a:p>
        </p:txBody>
      </p:sp>
      <p:sp>
        <p:nvSpPr>
          <p:cNvPr id="14" name="Rectangle 13">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6949562"/>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Arial Nova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Nova"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RetrospectVTI</vt:lpstr>
      <vt:lpstr>Conflict Handling and Resolution Strategies</vt:lpstr>
      <vt:lpstr>introduction</vt:lpstr>
      <vt:lpstr>Positive Aspects of Conflict </vt:lpstr>
      <vt:lpstr>Effective Conflict Handling and Resolution Strategies  </vt:lpstr>
      <vt:lpstr>the Thomas-Kilmann Conflict Model</vt:lpstr>
      <vt:lpstr>Conflict Example of Group Experience</vt:lpstr>
      <vt:lpstr>Resolution Steps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345</cp:revision>
  <dcterms:created xsi:type="dcterms:W3CDTF">2025-06-25T22:05:36Z</dcterms:created>
  <dcterms:modified xsi:type="dcterms:W3CDTF">2025-06-25T23:29:02Z</dcterms:modified>
</cp:coreProperties>
</file>