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sldIdLst>
    <p:sldId id="288" r:id="rId2"/>
    <p:sldId id="291" r:id="rId3"/>
    <p:sldId id="292" r:id="rId4"/>
    <p:sldId id="287" r:id="rId5"/>
    <p:sldId id="273" r:id="rId6"/>
    <p:sldId id="267" r:id="rId7"/>
    <p:sldId id="269" r:id="rId8"/>
    <p:sldId id="283" r:id="rId9"/>
    <p:sldId id="270" r:id="rId10"/>
    <p:sldId id="271" r:id="rId11"/>
    <p:sldId id="272" r:id="rId12"/>
    <p:sldId id="274" r:id="rId13"/>
    <p:sldId id="275" r:id="rId14"/>
    <p:sldId id="284" r:id="rId15"/>
    <p:sldId id="276" r:id="rId16"/>
    <p:sldId id="277" r:id="rId17"/>
    <p:sldId id="286" r:id="rId18"/>
    <p:sldId id="278" r:id="rId19"/>
    <p:sldId id="279" r:id="rId20"/>
    <p:sldId id="280" r:id="rId21"/>
    <p:sldId id="285" r:id="rId22"/>
    <p:sldId id="281" r:id="rId23"/>
    <p:sldId id="282" r:id="rId2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0" d="100"/>
          <a:sy n="40" d="100"/>
        </p:scale>
        <p:origin x="-720"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381000" y="457200"/>
            <a:ext cx="8397875" cy="5562600"/>
            <a:chOff x="240" y="288"/>
            <a:chExt cx="5290" cy="3504"/>
          </a:xfrm>
        </p:grpSpPr>
        <p:sp>
          <p:nvSpPr>
            <p:cNvPr id="5" name="Rectangle 3"/>
            <p:cNvSpPr>
              <a:spLocks noChangeArrowheads="1"/>
            </p:cNvSpPr>
            <p:nvPr/>
          </p:nvSpPr>
          <p:spPr bwMode="blackWhite">
            <a:xfrm>
              <a:off x="240" y="288"/>
              <a:ext cx="5290" cy="3504"/>
            </a:xfrm>
            <a:prstGeom prst="rect">
              <a:avLst/>
            </a:prstGeom>
            <a:solidFill>
              <a:schemeClr val="bg1"/>
            </a:solidFill>
            <a:ln w="50800">
              <a:solidFill>
                <a:schemeClr val="folHlink"/>
              </a:solidFill>
              <a:miter lim="800000"/>
              <a:headEnd/>
              <a:tailEnd/>
            </a:ln>
            <a:effectLst/>
          </p:spPr>
          <p:txBody>
            <a:bodyPr wrap="none" anchor="ctr"/>
            <a:lstStyle/>
            <a:p>
              <a:pPr algn="ctr">
                <a:defRPr/>
              </a:pPr>
              <a:endParaRPr lang="en-US" sz="2400">
                <a:latin typeface="Times New Roman" charset="0"/>
              </a:endParaRPr>
            </a:p>
          </p:txBody>
        </p:sp>
        <p:sp>
          <p:nvSpPr>
            <p:cNvPr id="6" name="Rectangle 4"/>
            <p:cNvSpPr>
              <a:spLocks noChangeArrowheads="1"/>
            </p:cNvSpPr>
            <p:nvPr/>
          </p:nvSpPr>
          <p:spPr bwMode="auto">
            <a:xfrm>
              <a:off x="285" y="336"/>
              <a:ext cx="5184" cy="3408"/>
            </a:xfrm>
            <a:prstGeom prst="rect">
              <a:avLst/>
            </a:prstGeom>
            <a:noFill/>
            <a:ln w="9525">
              <a:solidFill>
                <a:schemeClr val="folHlink"/>
              </a:solidFill>
              <a:miter lim="800000"/>
              <a:headEnd/>
              <a:tailEnd/>
            </a:ln>
            <a:effectLst/>
          </p:spPr>
          <p:txBody>
            <a:bodyPr wrap="none" anchor="ctr"/>
            <a:lstStyle/>
            <a:p>
              <a:pPr algn="ctr">
                <a:defRPr/>
              </a:pPr>
              <a:endParaRPr lang="en-US" sz="2400">
                <a:latin typeface="Times New Roman" charset="0"/>
              </a:endParaRPr>
            </a:p>
          </p:txBody>
        </p:sp>
        <p:sp>
          <p:nvSpPr>
            <p:cNvPr id="7" name="Line 5"/>
            <p:cNvSpPr>
              <a:spLocks noChangeShapeType="1"/>
            </p:cNvSpPr>
            <p:nvPr/>
          </p:nvSpPr>
          <p:spPr bwMode="auto">
            <a:xfrm>
              <a:off x="576" y="2256"/>
              <a:ext cx="4608" cy="0"/>
            </a:xfrm>
            <a:prstGeom prst="line">
              <a:avLst/>
            </a:prstGeom>
            <a:noFill/>
            <a:ln w="19050">
              <a:solidFill>
                <a:schemeClr val="accent2"/>
              </a:solidFill>
              <a:round/>
              <a:headEnd/>
              <a:tailEnd/>
            </a:ln>
            <a:effectLst/>
          </p:spPr>
          <p:txBody>
            <a:bodyPr wrap="none" anchor="ctr"/>
            <a:lstStyle/>
            <a:p>
              <a:pPr>
                <a:defRPr/>
              </a:pPr>
              <a:endParaRPr lang="en-GB"/>
            </a:p>
          </p:txBody>
        </p:sp>
      </p:grpSp>
      <p:sp>
        <p:nvSpPr>
          <p:cNvPr id="7174" name="Rectangle 6"/>
          <p:cNvSpPr>
            <a:spLocks noGrp="1" noChangeArrowheads="1"/>
          </p:cNvSpPr>
          <p:nvPr>
            <p:ph type="ctrTitle"/>
          </p:nvPr>
        </p:nvSpPr>
        <p:spPr>
          <a:xfrm>
            <a:off x="1219200" y="838200"/>
            <a:ext cx="6781800" cy="2559050"/>
          </a:xfrm>
        </p:spPr>
        <p:txBody>
          <a:bodyPr anchorCtr="1"/>
          <a:lstStyle>
            <a:lvl1pPr algn="ctr">
              <a:defRPr sz="6200"/>
            </a:lvl1pPr>
          </a:lstStyle>
          <a:p>
            <a:r>
              <a:rPr lang="en-GB"/>
              <a:t>Click to edit Master title style</a:t>
            </a:r>
          </a:p>
        </p:txBody>
      </p:sp>
      <p:sp>
        <p:nvSpPr>
          <p:cNvPr id="7175" name="Rectangle 7"/>
          <p:cNvSpPr>
            <a:spLocks noGrp="1" noChangeArrowheads="1"/>
          </p:cNvSpPr>
          <p:nvPr>
            <p:ph type="subTitle" idx="1"/>
          </p:nvPr>
        </p:nvSpPr>
        <p:spPr>
          <a:xfrm>
            <a:off x="1371600" y="3733800"/>
            <a:ext cx="6400800" cy="1873250"/>
          </a:xfrm>
        </p:spPr>
        <p:txBody>
          <a:bodyPr/>
          <a:lstStyle>
            <a:lvl1pPr marL="0" indent="0" algn="ctr">
              <a:buFont typeface="Wingdings" pitchFamily="2" charset="2"/>
              <a:buNone/>
              <a:defRPr sz="3000"/>
            </a:lvl1pPr>
          </a:lstStyle>
          <a:p>
            <a:r>
              <a:rPr lang="en-GB"/>
              <a:t>Click to edit Master subtitle style</a:t>
            </a:r>
          </a:p>
        </p:txBody>
      </p:sp>
      <p:sp>
        <p:nvSpPr>
          <p:cNvPr id="8" name="Rectangle 8"/>
          <p:cNvSpPr>
            <a:spLocks noGrp="1" noChangeArrowheads="1"/>
          </p:cNvSpPr>
          <p:nvPr>
            <p:ph type="dt" sz="half" idx="10"/>
          </p:nvPr>
        </p:nvSpPr>
        <p:spPr>
          <a:xfrm>
            <a:off x="536575" y="6248400"/>
            <a:ext cx="2054225" cy="457200"/>
          </a:xfrm>
        </p:spPr>
        <p:txBody>
          <a:bodyPr/>
          <a:lstStyle>
            <a:lvl1pPr>
              <a:defRPr/>
            </a:lvl1pPr>
          </a:lstStyle>
          <a:p>
            <a:pPr>
              <a:defRPr/>
            </a:pPr>
            <a:endParaRPr lang="en-GB"/>
          </a:p>
        </p:txBody>
      </p:sp>
      <p:sp>
        <p:nvSpPr>
          <p:cNvPr id="9" name="Rectangle 9"/>
          <p:cNvSpPr>
            <a:spLocks noGrp="1" noChangeArrowheads="1"/>
          </p:cNvSpPr>
          <p:nvPr>
            <p:ph type="ftr" sz="quarter" idx="11"/>
          </p:nvPr>
        </p:nvSpPr>
        <p:spPr>
          <a:xfrm>
            <a:off x="3251200" y="6248400"/>
            <a:ext cx="2887663" cy="457200"/>
          </a:xfrm>
        </p:spPr>
        <p:txBody>
          <a:bodyPr/>
          <a:lstStyle>
            <a:lvl1pPr>
              <a:defRPr/>
            </a:lvl1pPr>
          </a:lstStyle>
          <a:p>
            <a:pPr>
              <a:defRPr/>
            </a:pPr>
            <a:endParaRPr lang="en-GB"/>
          </a:p>
        </p:txBody>
      </p:sp>
      <p:sp>
        <p:nvSpPr>
          <p:cNvPr id="10" name="Rectangle 10"/>
          <p:cNvSpPr>
            <a:spLocks noGrp="1" noChangeArrowheads="1"/>
          </p:cNvSpPr>
          <p:nvPr>
            <p:ph type="sldNum" sz="quarter" idx="12"/>
          </p:nvPr>
        </p:nvSpPr>
        <p:spPr>
          <a:xfrm>
            <a:off x="6788150" y="6257925"/>
            <a:ext cx="1905000" cy="457200"/>
          </a:xfrm>
        </p:spPr>
        <p:txBody>
          <a:bodyPr/>
          <a:lstStyle>
            <a:lvl1pPr>
              <a:defRPr/>
            </a:lvl1pPr>
          </a:lstStyle>
          <a:p>
            <a:pPr>
              <a:defRPr/>
            </a:pPr>
            <a:fld id="{C084AA70-4E83-429A-B0F4-5618B8F71C96}"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F8964C42-907E-45F6-8DE6-C77B5D167778}"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97A524DE-BC12-4A48-B759-B289DDF57A69}"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533400" y="1828800"/>
            <a:ext cx="4000500" cy="4038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86300" y="1828800"/>
            <a:ext cx="4000500" cy="4038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E6EB39FA-6988-41FF-9FE7-F4CBAC62F03F}"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GB"/>
          </a:p>
        </p:txBody>
      </p:sp>
      <p:sp>
        <p:nvSpPr>
          <p:cNvPr id="8" name="Rectangle 9"/>
          <p:cNvSpPr>
            <a:spLocks noGrp="1" noChangeArrowheads="1"/>
          </p:cNvSpPr>
          <p:nvPr>
            <p:ph type="ftr" sz="quarter" idx="11"/>
          </p:nvPr>
        </p:nvSpPr>
        <p:spPr>
          <a:ln/>
        </p:spPr>
        <p:txBody>
          <a:bodyPr/>
          <a:lstStyle>
            <a:lvl1pPr>
              <a:defRPr/>
            </a:lvl1pPr>
          </a:lstStyle>
          <a:p>
            <a:pPr>
              <a:defRPr/>
            </a:pPr>
            <a:endParaRPr lang="en-GB"/>
          </a:p>
        </p:txBody>
      </p:sp>
      <p:sp>
        <p:nvSpPr>
          <p:cNvPr id="9" name="Rectangle 10"/>
          <p:cNvSpPr>
            <a:spLocks noGrp="1" noChangeArrowheads="1"/>
          </p:cNvSpPr>
          <p:nvPr>
            <p:ph type="sldNum" sz="quarter" idx="12"/>
          </p:nvPr>
        </p:nvSpPr>
        <p:spPr>
          <a:ln/>
        </p:spPr>
        <p:txBody>
          <a:bodyPr/>
          <a:lstStyle>
            <a:lvl1pPr>
              <a:defRPr/>
            </a:lvl1pPr>
          </a:lstStyle>
          <a:p>
            <a:pPr>
              <a:defRPr/>
            </a:pPr>
            <a:fld id="{361143A5-F7B9-4048-8CF9-955D5747F613}"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GB"/>
          </a:p>
        </p:txBody>
      </p:sp>
      <p:sp>
        <p:nvSpPr>
          <p:cNvPr id="4" name="Rectangle 9"/>
          <p:cNvSpPr>
            <a:spLocks noGrp="1" noChangeArrowheads="1"/>
          </p:cNvSpPr>
          <p:nvPr>
            <p:ph type="ftr" sz="quarter" idx="11"/>
          </p:nvPr>
        </p:nvSpPr>
        <p:spPr>
          <a:ln/>
        </p:spPr>
        <p:txBody>
          <a:bodyPr/>
          <a:lstStyle>
            <a:lvl1pPr>
              <a:defRPr/>
            </a:lvl1pPr>
          </a:lstStyle>
          <a:p>
            <a:pPr>
              <a:defRPr/>
            </a:pPr>
            <a:endParaRPr lang="en-GB"/>
          </a:p>
        </p:txBody>
      </p:sp>
      <p:sp>
        <p:nvSpPr>
          <p:cNvPr id="5" name="Rectangle 10"/>
          <p:cNvSpPr>
            <a:spLocks noGrp="1" noChangeArrowheads="1"/>
          </p:cNvSpPr>
          <p:nvPr>
            <p:ph type="sldNum" sz="quarter" idx="12"/>
          </p:nvPr>
        </p:nvSpPr>
        <p:spPr>
          <a:ln/>
        </p:spPr>
        <p:txBody>
          <a:bodyPr/>
          <a:lstStyle>
            <a:lvl1pPr>
              <a:defRPr/>
            </a:lvl1pPr>
          </a:lstStyle>
          <a:p>
            <a:pPr>
              <a:defRPr/>
            </a:pPr>
            <a:fld id="{F5A99E2A-5279-4271-B116-ACE6EF738681}"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GB"/>
          </a:p>
        </p:txBody>
      </p:sp>
      <p:sp>
        <p:nvSpPr>
          <p:cNvPr id="3" name="Rectangle 9"/>
          <p:cNvSpPr>
            <a:spLocks noGrp="1" noChangeArrowheads="1"/>
          </p:cNvSpPr>
          <p:nvPr>
            <p:ph type="ftr" sz="quarter" idx="11"/>
          </p:nvPr>
        </p:nvSpPr>
        <p:spPr>
          <a:ln/>
        </p:spPr>
        <p:txBody>
          <a:bodyPr/>
          <a:lstStyle>
            <a:lvl1pPr>
              <a:defRPr/>
            </a:lvl1pPr>
          </a:lstStyle>
          <a:p>
            <a:pPr>
              <a:defRPr/>
            </a:pPr>
            <a:endParaRPr lang="en-GB"/>
          </a:p>
        </p:txBody>
      </p:sp>
      <p:sp>
        <p:nvSpPr>
          <p:cNvPr id="4" name="Rectangle 10"/>
          <p:cNvSpPr>
            <a:spLocks noGrp="1" noChangeArrowheads="1"/>
          </p:cNvSpPr>
          <p:nvPr>
            <p:ph type="sldNum" sz="quarter" idx="12"/>
          </p:nvPr>
        </p:nvSpPr>
        <p:spPr>
          <a:ln/>
        </p:spPr>
        <p:txBody>
          <a:bodyPr/>
          <a:lstStyle>
            <a:lvl1pPr>
              <a:defRPr/>
            </a:lvl1pPr>
          </a:lstStyle>
          <a:p>
            <a:pPr>
              <a:defRPr/>
            </a:pPr>
            <a:fld id="{FBCD59B2-8205-4884-894D-CBDBDFB4D519}"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57CA2870-81A4-4F3B-BFC2-CDC8A4B292DD}"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8C3F7323-1884-42B1-864A-EA340FC57CE2}"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5C38634D-95C6-43BF-A945-C0F1141E0AA4}"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48450" y="473075"/>
            <a:ext cx="2038350" cy="53943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533400" y="473075"/>
            <a:ext cx="5962650" cy="53943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3184D2A9-A229-4671-862A-C833592BBE4C}"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533400" y="473075"/>
            <a:ext cx="8153400" cy="53943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GB"/>
          </a:p>
        </p:txBody>
      </p:sp>
      <p:sp>
        <p:nvSpPr>
          <p:cNvPr id="4" name="Rectangle 9"/>
          <p:cNvSpPr>
            <a:spLocks noGrp="1" noChangeArrowheads="1"/>
          </p:cNvSpPr>
          <p:nvPr>
            <p:ph type="ftr" sz="quarter" idx="11"/>
          </p:nvPr>
        </p:nvSpPr>
        <p:spPr>
          <a:ln/>
        </p:spPr>
        <p:txBody>
          <a:bodyPr/>
          <a:lstStyle>
            <a:lvl1pPr>
              <a:defRPr/>
            </a:lvl1pPr>
          </a:lstStyle>
          <a:p>
            <a:pPr>
              <a:defRPr/>
            </a:pPr>
            <a:endParaRPr lang="en-GB"/>
          </a:p>
        </p:txBody>
      </p:sp>
      <p:sp>
        <p:nvSpPr>
          <p:cNvPr id="5" name="Rectangle 10"/>
          <p:cNvSpPr>
            <a:spLocks noGrp="1" noChangeArrowheads="1"/>
          </p:cNvSpPr>
          <p:nvPr>
            <p:ph type="sldNum" sz="quarter" idx="12"/>
          </p:nvPr>
        </p:nvSpPr>
        <p:spPr>
          <a:ln/>
        </p:spPr>
        <p:txBody>
          <a:bodyPr/>
          <a:lstStyle>
            <a:lvl1pPr>
              <a:defRPr/>
            </a:lvl1pPr>
          </a:lstStyle>
          <a:p>
            <a:pPr>
              <a:defRPr/>
            </a:pPr>
            <a:fld id="{F2A5277B-7FF6-4004-961F-66F4503817B7}"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73075"/>
            <a:ext cx="8153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533400" y="1828800"/>
            <a:ext cx="4000500" cy="4038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86300" y="1828800"/>
            <a:ext cx="4000500" cy="4038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6ABA6C3D-CED4-4B3F-B230-AC53D2AA5244}"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228600" y="228600"/>
            <a:ext cx="8686800" cy="5943600"/>
            <a:chOff x="144" y="144"/>
            <a:chExt cx="5472" cy="3744"/>
          </a:xfrm>
        </p:grpSpPr>
        <p:sp>
          <p:nvSpPr>
            <p:cNvPr id="6147" name="Rectangle 3"/>
            <p:cNvSpPr>
              <a:spLocks noChangeArrowheads="1"/>
            </p:cNvSpPr>
            <p:nvPr/>
          </p:nvSpPr>
          <p:spPr bwMode="auto">
            <a:xfrm>
              <a:off x="144" y="144"/>
              <a:ext cx="5472" cy="3744"/>
            </a:xfrm>
            <a:prstGeom prst="rect">
              <a:avLst/>
            </a:prstGeom>
            <a:solidFill>
              <a:schemeClr val="bg1"/>
            </a:solidFill>
            <a:ln w="44450">
              <a:solidFill>
                <a:schemeClr val="folHlink"/>
              </a:solidFill>
              <a:miter lim="800000"/>
              <a:headEnd/>
              <a:tailEnd/>
            </a:ln>
            <a:effectLst/>
          </p:spPr>
          <p:txBody>
            <a:bodyPr wrap="none" anchor="ctr"/>
            <a:lstStyle/>
            <a:p>
              <a:pPr algn="ctr">
                <a:defRPr/>
              </a:pPr>
              <a:endParaRPr lang="en-US" sz="2400">
                <a:latin typeface="Times New Roman" charset="0"/>
              </a:endParaRPr>
            </a:p>
          </p:txBody>
        </p:sp>
        <p:sp>
          <p:nvSpPr>
            <p:cNvPr id="6148" name="Rectangle 4"/>
            <p:cNvSpPr>
              <a:spLocks noChangeArrowheads="1"/>
            </p:cNvSpPr>
            <p:nvPr/>
          </p:nvSpPr>
          <p:spPr bwMode="blackWhite">
            <a:xfrm>
              <a:off x="193" y="193"/>
              <a:ext cx="5373" cy="3635"/>
            </a:xfrm>
            <a:prstGeom prst="rect">
              <a:avLst/>
            </a:prstGeom>
            <a:solidFill>
              <a:schemeClr val="bg1"/>
            </a:solidFill>
            <a:ln w="9525">
              <a:solidFill>
                <a:schemeClr val="folHlink"/>
              </a:solidFill>
              <a:miter lim="800000"/>
              <a:headEnd/>
              <a:tailEnd/>
            </a:ln>
            <a:effectLst/>
          </p:spPr>
          <p:txBody>
            <a:bodyPr wrap="none" anchor="ctr"/>
            <a:lstStyle/>
            <a:p>
              <a:pPr algn="ctr">
                <a:defRPr/>
              </a:pPr>
              <a:endParaRPr lang="en-US" sz="2400">
                <a:latin typeface="Times New Roman" charset="0"/>
              </a:endParaRPr>
            </a:p>
          </p:txBody>
        </p:sp>
        <p:sp>
          <p:nvSpPr>
            <p:cNvPr id="6149" name="Line 5"/>
            <p:cNvSpPr>
              <a:spLocks noChangeShapeType="1"/>
            </p:cNvSpPr>
            <p:nvPr/>
          </p:nvSpPr>
          <p:spPr bwMode="auto">
            <a:xfrm>
              <a:off x="336" y="1092"/>
              <a:ext cx="5136" cy="0"/>
            </a:xfrm>
            <a:prstGeom prst="line">
              <a:avLst/>
            </a:prstGeom>
            <a:noFill/>
            <a:ln w="12700">
              <a:solidFill>
                <a:schemeClr val="accent2"/>
              </a:solidFill>
              <a:round/>
              <a:headEnd/>
              <a:tailEnd/>
            </a:ln>
            <a:effectLst/>
          </p:spPr>
          <p:txBody>
            <a:bodyPr/>
            <a:lstStyle/>
            <a:p>
              <a:pPr>
                <a:defRPr/>
              </a:pPr>
              <a:endParaRPr lang="en-GB"/>
            </a:p>
          </p:txBody>
        </p:sp>
      </p:grpSp>
      <p:sp>
        <p:nvSpPr>
          <p:cNvPr id="1027" name="Rectangle 6"/>
          <p:cNvSpPr>
            <a:spLocks noGrp="1" noChangeArrowheads="1"/>
          </p:cNvSpPr>
          <p:nvPr>
            <p:ph type="title"/>
          </p:nvPr>
        </p:nvSpPr>
        <p:spPr bwMode="auto">
          <a:xfrm>
            <a:off x="533400" y="473075"/>
            <a:ext cx="81534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1028" name="Rectangle 7"/>
          <p:cNvSpPr>
            <a:spLocks noGrp="1" noChangeArrowheads="1"/>
          </p:cNvSpPr>
          <p:nvPr>
            <p:ph type="body" idx="1"/>
          </p:nvPr>
        </p:nvSpPr>
        <p:spPr bwMode="auto">
          <a:xfrm>
            <a:off x="533400" y="1828800"/>
            <a:ext cx="8153400" cy="4038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6152" name="Rectangle 8"/>
          <p:cNvSpPr>
            <a:spLocks noGrp="1" noChangeArrowheads="1"/>
          </p:cNvSpPr>
          <p:nvPr>
            <p:ph type="dt" sz="half" idx="2"/>
          </p:nvPr>
        </p:nvSpPr>
        <p:spPr bwMode="auto">
          <a:xfrm>
            <a:off x="533400" y="6248400"/>
            <a:ext cx="20574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000"/>
            </a:lvl1pPr>
          </a:lstStyle>
          <a:p>
            <a:pPr>
              <a:defRPr/>
            </a:pPr>
            <a:endParaRPr lang="en-GB"/>
          </a:p>
        </p:txBody>
      </p:sp>
      <p:sp>
        <p:nvSpPr>
          <p:cNvPr id="6153" name="Rectangle 9"/>
          <p:cNvSpPr>
            <a:spLocks noGrp="1" noChangeArrowheads="1"/>
          </p:cNvSpPr>
          <p:nvPr>
            <p:ph type="ftr" sz="quarter" idx="3"/>
          </p:nvPr>
        </p:nvSpPr>
        <p:spPr bwMode="auto">
          <a:xfrm>
            <a:off x="32385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000"/>
            </a:lvl1pPr>
          </a:lstStyle>
          <a:p>
            <a:pPr>
              <a:defRPr/>
            </a:pPr>
            <a:endParaRPr lang="en-GB"/>
          </a:p>
        </p:txBody>
      </p:sp>
      <p:sp>
        <p:nvSpPr>
          <p:cNvPr id="6154" name="Rectangle 10"/>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pPr>
              <a:defRPr/>
            </a:pPr>
            <a:fld id="{8327CB40-0DD5-4C5D-A91F-BB309D552AB9}"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704"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Lst>
  <p:txStyles>
    <p:titleStyle>
      <a:lvl1pPr algn="l" rtl="0" eaLnBrk="0" fontAlgn="base" hangingPunct="0">
        <a:lnSpc>
          <a:spcPct val="80000"/>
        </a:lnSpc>
        <a:spcBef>
          <a:spcPct val="0"/>
        </a:spcBef>
        <a:spcAft>
          <a:spcPct val="0"/>
        </a:spcAft>
        <a:defRPr sz="4400">
          <a:solidFill>
            <a:schemeClr val="tx2"/>
          </a:solidFill>
          <a:latin typeface="+mj-lt"/>
          <a:ea typeface="+mj-ea"/>
          <a:cs typeface="+mj-cs"/>
        </a:defRPr>
      </a:lvl1pPr>
      <a:lvl2pPr algn="l" rtl="0" eaLnBrk="0" fontAlgn="base" hangingPunct="0">
        <a:lnSpc>
          <a:spcPct val="80000"/>
        </a:lnSpc>
        <a:spcBef>
          <a:spcPct val="0"/>
        </a:spcBef>
        <a:spcAft>
          <a:spcPct val="0"/>
        </a:spcAft>
        <a:defRPr sz="4400">
          <a:solidFill>
            <a:schemeClr val="tx2"/>
          </a:solidFill>
          <a:latin typeface="Times New Roman" charset="0"/>
        </a:defRPr>
      </a:lvl2pPr>
      <a:lvl3pPr algn="l" rtl="0" eaLnBrk="0" fontAlgn="base" hangingPunct="0">
        <a:lnSpc>
          <a:spcPct val="80000"/>
        </a:lnSpc>
        <a:spcBef>
          <a:spcPct val="0"/>
        </a:spcBef>
        <a:spcAft>
          <a:spcPct val="0"/>
        </a:spcAft>
        <a:defRPr sz="4400">
          <a:solidFill>
            <a:schemeClr val="tx2"/>
          </a:solidFill>
          <a:latin typeface="Times New Roman" charset="0"/>
        </a:defRPr>
      </a:lvl3pPr>
      <a:lvl4pPr algn="l" rtl="0" eaLnBrk="0" fontAlgn="base" hangingPunct="0">
        <a:lnSpc>
          <a:spcPct val="80000"/>
        </a:lnSpc>
        <a:spcBef>
          <a:spcPct val="0"/>
        </a:spcBef>
        <a:spcAft>
          <a:spcPct val="0"/>
        </a:spcAft>
        <a:defRPr sz="4400">
          <a:solidFill>
            <a:schemeClr val="tx2"/>
          </a:solidFill>
          <a:latin typeface="Times New Roman" charset="0"/>
        </a:defRPr>
      </a:lvl4pPr>
      <a:lvl5pPr algn="l" rtl="0" eaLnBrk="0" fontAlgn="base" hangingPunct="0">
        <a:lnSpc>
          <a:spcPct val="80000"/>
        </a:lnSpc>
        <a:spcBef>
          <a:spcPct val="0"/>
        </a:spcBef>
        <a:spcAft>
          <a:spcPct val="0"/>
        </a:spcAft>
        <a:defRPr sz="4400">
          <a:solidFill>
            <a:schemeClr val="tx2"/>
          </a:solidFill>
          <a:latin typeface="Times New Roman" charset="0"/>
        </a:defRPr>
      </a:lvl5pPr>
      <a:lvl6pPr marL="457200" algn="l" rtl="0" fontAlgn="base">
        <a:lnSpc>
          <a:spcPct val="80000"/>
        </a:lnSpc>
        <a:spcBef>
          <a:spcPct val="0"/>
        </a:spcBef>
        <a:spcAft>
          <a:spcPct val="0"/>
        </a:spcAft>
        <a:defRPr sz="4400">
          <a:solidFill>
            <a:schemeClr val="tx2"/>
          </a:solidFill>
          <a:latin typeface="Times New Roman" charset="0"/>
        </a:defRPr>
      </a:lvl6pPr>
      <a:lvl7pPr marL="914400" algn="l" rtl="0" fontAlgn="base">
        <a:lnSpc>
          <a:spcPct val="80000"/>
        </a:lnSpc>
        <a:spcBef>
          <a:spcPct val="0"/>
        </a:spcBef>
        <a:spcAft>
          <a:spcPct val="0"/>
        </a:spcAft>
        <a:defRPr sz="4400">
          <a:solidFill>
            <a:schemeClr val="tx2"/>
          </a:solidFill>
          <a:latin typeface="Times New Roman" charset="0"/>
        </a:defRPr>
      </a:lvl7pPr>
      <a:lvl8pPr marL="1371600" algn="l" rtl="0" fontAlgn="base">
        <a:lnSpc>
          <a:spcPct val="80000"/>
        </a:lnSpc>
        <a:spcBef>
          <a:spcPct val="0"/>
        </a:spcBef>
        <a:spcAft>
          <a:spcPct val="0"/>
        </a:spcAft>
        <a:defRPr sz="4400">
          <a:solidFill>
            <a:schemeClr val="tx2"/>
          </a:solidFill>
          <a:latin typeface="Times New Roman" charset="0"/>
        </a:defRPr>
      </a:lvl8pPr>
      <a:lvl9pPr marL="1828800" algn="l" rtl="0" fontAlgn="base">
        <a:lnSpc>
          <a:spcPct val="80000"/>
        </a:lnSpc>
        <a:spcBef>
          <a:spcPct val="0"/>
        </a:spcBef>
        <a:spcAft>
          <a:spcPct val="0"/>
        </a:spcAft>
        <a:defRPr sz="4400">
          <a:solidFill>
            <a:schemeClr val="tx2"/>
          </a:solidFill>
          <a:latin typeface="Times New Roman" charset="0"/>
        </a:defRPr>
      </a:lvl9pPr>
    </p:titleStyle>
    <p:bodyStyle>
      <a:lvl1pPr marL="342900" indent="-342900" algn="l" rtl="0" eaLnBrk="0" fontAlgn="base" hangingPunct="0">
        <a:spcBef>
          <a:spcPct val="20000"/>
        </a:spcBef>
        <a:spcAft>
          <a:spcPct val="0"/>
        </a:spcAft>
        <a:buClr>
          <a:schemeClr val="accent2"/>
        </a:buClr>
        <a:buSzPct val="75000"/>
        <a:buFont typeface="Wingdings" pitchFamily="2" charset="2"/>
        <a:buChar char="n"/>
        <a:defRPr sz="31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SzPct val="65000"/>
        <a:buFont typeface="Wingdings" pitchFamily="2" charset="2"/>
        <a:buChar char="n"/>
        <a:defRPr sz="2600">
          <a:solidFill>
            <a:schemeClr val="tx1"/>
          </a:solidFill>
          <a:latin typeface="+mn-lt"/>
        </a:defRPr>
      </a:lvl2pPr>
      <a:lvl3pPr marL="1143000" indent="-228600" algn="l" rtl="0" eaLnBrk="0" fontAlgn="base" hangingPunct="0">
        <a:spcBef>
          <a:spcPct val="20000"/>
        </a:spcBef>
        <a:spcAft>
          <a:spcPct val="0"/>
        </a:spcAft>
        <a:buClr>
          <a:schemeClr val="hlink"/>
        </a:buClr>
        <a:buSzPct val="55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accent2"/>
        </a:buClr>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tx1"/>
        </a:buClr>
        <a:buSzPct val="85000"/>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tx1"/>
        </a:buClr>
        <a:buSzPct val="85000"/>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tx1"/>
        </a:buClr>
        <a:buSzPct val="85000"/>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tx1"/>
        </a:buClr>
        <a:buSzPct val="85000"/>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tx1"/>
        </a:buClr>
        <a:buSzPct val="85000"/>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algn="ctr"/>
            <a:r>
              <a:rPr lang="en-GB" smtClean="0"/>
              <a:t>The origins of monastic life</a:t>
            </a:r>
          </a:p>
        </p:txBody>
      </p:sp>
      <p:pic>
        <p:nvPicPr>
          <p:cNvPr id="3075" name="Content Placeholder 3" descr="map of roman empire 1.gif"/>
          <p:cNvPicPr>
            <a:picLocks noGrp="1" noChangeAspect="1"/>
          </p:cNvPicPr>
          <p:nvPr>
            <p:ph idx="1"/>
          </p:nvPr>
        </p:nvPicPr>
        <p:blipFill>
          <a:blip r:embed="rId2" cstate="print"/>
          <a:srcRect/>
          <a:stretch>
            <a:fillRect/>
          </a:stretch>
        </p:blipFill>
        <p:spPr>
          <a:xfrm>
            <a:off x="1584325" y="1828800"/>
            <a:ext cx="6051550" cy="4038600"/>
          </a:xfr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3"/>
          <p:cNvSpPr>
            <a:spLocks noGrp="1"/>
          </p:cNvSpPr>
          <p:nvPr>
            <p:ph type="title"/>
          </p:nvPr>
        </p:nvSpPr>
        <p:spPr/>
        <p:txBody>
          <a:bodyPr/>
          <a:lstStyle/>
          <a:p>
            <a:pPr algn="ctr"/>
            <a:r>
              <a:rPr lang="en-GB" smtClean="0"/>
              <a:t>Two forms of monastic life </a:t>
            </a:r>
          </a:p>
        </p:txBody>
      </p:sp>
      <p:sp>
        <p:nvSpPr>
          <p:cNvPr id="4099" name="Content Placeholder 4"/>
          <p:cNvSpPr>
            <a:spLocks noGrp="1"/>
          </p:cNvSpPr>
          <p:nvPr>
            <p:ph sz="half" idx="1"/>
          </p:nvPr>
        </p:nvSpPr>
        <p:spPr/>
        <p:txBody>
          <a:bodyPr/>
          <a:lstStyle/>
          <a:p>
            <a:r>
              <a:rPr lang="en-GB" smtClean="0"/>
              <a:t>Eremitical</a:t>
            </a:r>
          </a:p>
          <a:p>
            <a:pPr lvl="1"/>
            <a:r>
              <a:rPr lang="en-GB" smtClean="0"/>
              <a:t>‘eremos’ = the desert</a:t>
            </a:r>
          </a:p>
          <a:p>
            <a:pPr lvl="1"/>
            <a:r>
              <a:rPr lang="en-GB" smtClean="0"/>
              <a:t>Hermit</a:t>
            </a:r>
          </a:p>
          <a:p>
            <a:pPr lvl="1"/>
            <a:endParaRPr lang="en-GB" smtClean="0"/>
          </a:p>
          <a:p>
            <a:pPr lvl="1"/>
            <a:r>
              <a:rPr lang="en-GB" smtClean="0"/>
              <a:t>St Anthony</a:t>
            </a:r>
          </a:p>
          <a:p>
            <a:pPr>
              <a:buFont typeface="Wingdings" pitchFamily="2" charset="2"/>
              <a:buNone/>
            </a:pPr>
            <a:endParaRPr lang="en-GB" sz="2400" smtClean="0"/>
          </a:p>
          <a:p>
            <a:pPr>
              <a:buFont typeface="Wingdings" pitchFamily="2" charset="2"/>
              <a:buNone/>
            </a:pPr>
            <a:endParaRPr lang="en-GB" sz="2400" smtClean="0"/>
          </a:p>
        </p:txBody>
      </p:sp>
      <p:sp>
        <p:nvSpPr>
          <p:cNvPr id="4100" name="Content Placeholder 5"/>
          <p:cNvSpPr>
            <a:spLocks noGrp="1"/>
          </p:cNvSpPr>
          <p:nvPr>
            <p:ph sz="half" idx="2"/>
          </p:nvPr>
        </p:nvSpPr>
        <p:spPr/>
        <p:txBody>
          <a:bodyPr/>
          <a:lstStyle/>
          <a:p>
            <a:r>
              <a:rPr lang="en-GB" smtClean="0"/>
              <a:t>Cenobitic</a:t>
            </a:r>
          </a:p>
          <a:p>
            <a:pPr lvl="1"/>
            <a:r>
              <a:rPr lang="en-GB" smtClean="0"/>
              <a:t>‘koinos’ = common, communal</a:t>
            </a:r>
          </a:p>
          <a:p>
            <a:pPr lvl="1"/>
            <a:r>
              <a:rPr lang="en-GB" smtClean="0"/>
              <a:t>Cenobium</a:t>
            </a:r>
          </a:p>
          <a:p>
            <a:pPr lvl="1"/>
            <a:endParaRPr lang="en-GB" smtClean="0"/>
          </a:p>
          <a:p>
            <a:pPr lvl="1"/>
            <a:r>
              <a:rPr lang="en-GB" smtClean="0"/>
              <a:t>St Basil</a:t>
            </a:r>
          </a:p>
          <a:p>
            <a:pPr lvl="1"/>
            <a:r>
              <a:rPr lang="en-GB" smtClean="0"/>
              <a:t>St Pachomius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2"/>
          <p:cNvSpPr>
            <a:spLocks noGrp="1"/>
          </p:cNvSpPr>
          <p:nvPr>
            <p:ph type="title"/>
          </p:nvPr>
        </p:nvSpPr>
        <p:spPr/>
        <p:txBody>
          <a:bodyPr/>
          <a:lstStyle/>
          <a:p>
            <a:r>
              <a:rPr lang="en-GB" smtClean="0"/>
              <a:t>Spread of ideas from east to west</a:t>
            </a:r>
          </a:p>
        </p:txBody>
      </p:sp>
      <p:pic>
        <p:nvPicPr>
          <p:cNvPr id="5123" name="Picture 5" descr="Europe_AD500"/>
          <p:cNvPicPr>
            <a:picLocks noGrp="1" noChangeAspect="1" noChangeArrowheads="1"/>
          </p:cNvPicPr>
          <p:nvPr>
            <p:ph sz="half" idx="1"/>
          </p:nvPr>
        </p:nvPicPr>
        <p:blipFill>
          <a:blip r:embed="rId2" cstate="print"/>
          <a:srcRect/>
          <a:stretch>
            <a:fillRect/>
          </a:stretch>
        </p:blipFill>
        <p:spPr>
          <a:xfrm>
            <a:off x="533400" y="2155825"/>
            <a:ext cx="4000500" cy="3384550"/>
          </a:xfrm>
          <a:noFill/>
        </p:spPr>
      </p:pic>
      <p:sp>
        <p:nvSpPr>
          <p:cNvPr id="5124" name="Content Placeholder 3"/>
          <p:cNvSpPr>
            <a:spLocks noGrp="1"/>
          </p:cNvSpPr>
          <p:nvPr>
            <p:ph sz="half" idx="2"/>
          </p:nvPr>
        </p:nvSpPr>
        <p:spPr/>
        <p:txBody>
          <a:bodyPr/>
          <a:lstStyle/>
          <a:p>
            <a:r>
              <a:rPr lang="en-GB" smtClean="0"/>
              <a:t>The ‘Life’ of Anthony by Athanasius</a:t>
            </a:r>
          </a:p>
          <a:p>
            <a:r>
              <a:rPr lang="en-GB" smtClean="0"/>
              <a:t>John Cassian</a:t>
            </a:r>
          </a:p>
          <a:p>
            <a:pPr lvl="1"/>
            <a:r>
              <a:rPr lang="en-GB" smtClean="0"/>
              <a:t>‘Conferences’, conversations with the desert hermits</a:t>
            </a:r>
          </a:p>
          <a:p>
            <a:pPr lvl="1"/>
            <a:r>
              <a:rPr lang="en-GB" smtClean="0"/>
              <a:t>‘Institutes’ written for a community at Apt</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smtClean="0"/>
              <a:t>St Benedict</a:t>
            </a:r>
          </a:p>
        </p:txBody>
      </p:sp>
      <p:sp>
        <p:nvSpPr>
          <p:cNvPr id="6147" name="Rectangle 3"/>
          <p:cNvSpPr>
            <a:spLocks noGrp="1" noChangeArrowheads="1"/>
          </p:cNvSpPr>
          <p:nvPr>
            <p:ph type="body" idx="1"/>
          </p:nvPr>
        </p:nvSpPr>
        <p:spPr/>
        <p:txBody>
          <a:bodyPr/>
          <a:lstStyle/>
          <a:p>
            <a:pPr eaLnBrk="1" hangingPunct="1"/>
            <a:r>
              <a:rPr lang="en-GB" smtClean="0"/>
              <a:t>Italian abbot</a:t>
            </a:r>
          </a:p>
          <a:p>
            <a:pPr eaLnBrk="1" hangingPunct="1"/>
            <a:r>
              <a:rPr lang="en-GB" smtClean="0"/>
              <a:t>Rule written between 535 and his death (546 x 550)</a:t>
            </a:r>
          </a:p>
          <a:p>
            <a:pPr eaLnBrk="1" hangingPunct="1"/>
            <a:r>
              <a:rPr lang="en-GB" smtClean="0"/>
              <a:t>The monastery of Monte Cassino</a:t>
            </a:r>
          </a:p>
          <a:p>
            <a:pPr eaLnBrk="1" hangingPunct="1"/>
            <a:r>
              <a:rPr lang="en-GB" smtClean="0"/>
              <a:t>Historical debate about the relationship between the RSB and RM</a:t>
            </a:r>
          </a:p>
          <a:p>
            <a:pPr eaLnBrk="1" hangingPunct="1"/>
            <a:r>
              <a:rPr lang="en-GB" smtClean="0"/>
              <a:t>One of a number of rules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RSB chapter 1</a:t>
            </a:r>
          </a:p>
        </p:txBody>
      </p:sp>
      <p:sp>
        <p:nvSpPr>
          <p:cNvPr id="7171" name="Rectangle 3"/>
          <p:cNvSpPr>
            <a:spLocks noGrp="1" noChangeArrowheads="1"/>
          </p:cNvSpPr>
          <p:nvPr>
            <p:ph type="body" idx="1"/>
          </p:nvPr>
        </p:nvSpPr>
        <p:spPr/>
        <p:txBody>
          <a:bodyPr/>
          <a:lstStyle/>
          <a:p>
            <a:pPr eaLnBrk="1" hangingPunct="1"/>
            <a:r>
              <a:rPr lang="en-GB" smtClean="0"/>
              <a:t>Monastery a place of combat as well as prayer</a:t>
            </a:r>
          </a:p>
          <a:p>
            <a:pPr eaLnBrk="1" hangingPunct="1"/>
            <a:r>
              <a:rPr lang="en-GB" smtClean="0"/>
              <a:t>Hermits good – but need to be trained!</a:t>
            </a:r>
          </a:p>
          <a:p>
            <a:pPr eaLnBrk="1" hangingPunct="1"/>
            <a:r>
              <a:rPr lang="en-GB" smtClean="0"/>
              <a:t>Cenobitic life good</a:t>
            </a:r>
          </a:p>
          <a:p>
            <a:pPr eaLnBrk="1" hangingPunct="1"/>
            <a:r>
              <a:rPr lang="en-GB" smtClean="0"/>
              <a:t>Wandering monks out</a:t>
            </a:r>
          </a:p>
          <a:p>
            <a:pPr eaLnBrk="1" hangingPunct="1"/>
            <a:r>
              <a:rPr lang="en-GB" smtClean="0"/>
              <a:t>Need for a rule</a:t>
            </a:r>
          </a:p>
          <a:p>
            <a:pPr eaLnBrk="1" hangingPunct="1"/>
            <a:r>
              <a:rPr lang="en-GB" smtClean="0"/>
              <a:t>Stability</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mtClean="0"/>
              <a:t>The Rule of St Benedict</a:t>
            </a:r>
          </a:p>
        </p:txBody>
      </p:sp>
      <p:sp>
        <p:nvSpPr>
          <p:cNvPr id="8195" name="Rectangle 3"/>
          <p:cNvSpPr>
            <a:spLocks noGrp="1" noChangeArrowheads="1"/>
          </p:cNvSpPr>
          <p:nvPr>
            <p:ph type="body" idx="1"/>
          </p:nvPr>
        </p:nvSpPr>
        <p:spPr/>
        <p:txBody>
          <a:bodyPr/>
          <a:lstStyle/>
          <a:p>
            <a:pPr eaLnBrk="1" hangingPunct="1"/>
            <a:r>
              <a:rPr lang="en-GB" smtClean="0"/>
              <a:t>Framework for community living</a:t>
            </a:r>
          </a:p>
          <a:p>
            <a:pPr lvl="1" eaLnBrk="1" hangingPunct="1"/>
            <a:r>
              <a:rPr lang="en-GB" smtClean="0"/>
              <a:t>Daily routine</a:t>
            </a:r>
          </a:p>
          <a:p>
            <a:pPr lvl="1" eaLnBrk="1" hangingPunct="1"/>
            <a:r>
              <a:rPr lang="en-GB" smtClean="0"/>
              <a:t>Requirements expected of monks</a:t>
            </a:r>
          </a:p>
          <a:p>
            <a:pPr lvl="1" eaLnBrk="1" hangingPunct="1"/>
            <a:r>
              <a:rPr lang="en-GB" smtClean="0"/>
              <a:t>Discipline</a:t>
            </a:r>
          </a:p>
          <a:p>
            <a:pPr lvl="1" eaLnBrk="1" hangingPunct="1"/>
            <a:r>
              <a:rPr lang="en-GB" smtClean="0"/>
              <a:t>Recruitment</a:t>
            </a:r>
          </a:p>
          <a:p>
            <a:pPr lvl="1" eaLnBrk="1" hangingPunct="1"/>
            <a:r>
              <a:rPr lang="en-GB" smtClean="0"/>
              <a:t>Leadership and government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The Monastic Day</a:t>
            </a:r>
          </a:p>
        </p:txBody>
      </p:sp>
      <p:sp>
        <p:nvSpPr>
          <p:cNvPr id="9219" name="Rectangle 3"/>
          <p:cNvSpPr>
            <a:spLocks noGrp="1" noChangeArrowheads="1"/>
          </p:cNvSpPr>
          <p:nvPr>
            <p:ph type="body" idx="1"/>
          </p:nvPr>
        </p:nvSpPr>
        <p:spPr/>
        <p:txBody>
          <a:bodyPr/>
          <a:lstStyle/>
          <a:p>
            <a:pPr eaLnBrk="1" hangingPunct="1"/>
            <a:r>
              <a:rPr lang="en-GB" smtClean="0"/>
              <a:t>Prayer (</a:t>
            </a:r>
            <a:r>
              <a:rPr lang="en-GB" i="1" smtClean="0"/>
              <a:t>Opus Dei</a:t>
            </a:r>
            <a:r>
              <a:rPr lang="en-GB" smtClean="0"/>
              <a:t>)</a:t>
            </a:r>
          </a:p>
          <a:p>
            <a:pPr eaLnBrk="1" hangingPunct="1"/>
            <a:r>
              <a:rPr lang="en-GB" smtClean="0"/>
              <a:t>Work (</a:t>
            </a:r>
            <a:r>
              <a:rPr lang="en-GB" i="1" smtClean="0"/>
              <a:t>labor manuum</a:t>
            </a:r>
            <a:r>
              <a:rPr lang="en-GB" smtClean="0"/>
              <a:t>)</a:t>
            </a:r>
          </a:p>
          <a:p>
            <a:pPr eaLnBrk="1" hangingPunct="1"/>
            <a:r>
              <a:rPr lang="en-GB" smtClean="0"/>
              <a:t>Reading (</a:t>
            </a:r>
            <a:r>
              <a:rPr lang="en-GB" i="1" smtClean="0"/>
              <a:t>lectio divina</a:t>
            </a:r>
            <a:r>
              <a:rPr lang="en-GB" smtClean="0"/>
              <a:t>)</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mtClean="0"/>
              <a:t>RSB Chapter 16</a:t>
            </a:r>
          </a:p>
        </p:txBody>
      </p:sp>
      <p:sp>
        <p:nvSpPr>
          <p:cNvPr id="10243" name="Rectangle 3"/>
          <p:cNvSpPr>
            <a:spLocks noGrp="1" noChangeArrowheads="1"/>
          </p:cNvSpPr>
          <p:nvPr>
            <p:ph type="body" idx="1"/>
          </p:nvPr>
        </p:nvSpPr>
        <p:spPr/>
        <p:txBody>
          <a:bodyPr/>
          <a:lstStyle/>
          <a:p>
            <a:pPr eaLnBrk="1" hangingPunct="1">
              <a:buFont typeface="Wingdings" pitchFamily="2" charset="2"/>
              <a:buNone/>
            </a:pPr>
            <a:r>
              <a:rPr lang="en-GB" smtClean="0"/>
              <a:t>	The prophet saith ‘Seven times a day have I given praise to thee’. We shall observe this sacred number of seven…But of the night office the same prophet saith ‘At midnight I rose to give praise to thee’. At these times therefore let us render praise to our creator…</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The </a:t>
            </a:r>
            <a:r>
              <a:rPr lang="en-GB" i="1" smtClean="0"/>
              <a:t>Opus Dei</a:t>
            </a:r>
            <a:endParaRPr lang="en-GB" smtClean="0"/>
          </a:p>
        </p:txBody>
      </p:sp>
      <p:sp>
        <p:nvSpPr>
          <p:cNvPr id="11267" name="Rectangle 3"/>
          <p:cNvSpPr>
            <a:spLocks noGrp="1" noChangeArrowheads="1"/>
          </p:cNvSpPr>
          <p:nvPr>
            <p:ph type="body" idx="1"/>
          </p:nvPr>
        </p:nvSpPr>
        <p:spPr/>
        <p:txBody>
          <a:bodyPr/>
          <a:lstStyle/>
          <a:p>
            <a:pPr eaLnBrk="1" hangingPunct="1"/>
            <a:r>
              <a:rPr lang="en-GB" smtClean="0"/>
              <a:t>Chapter 16</a:t>
            </a:r>
          </a:p>
          <a:p>
            <a:pPr lvl="1" eaLnBrk="1" hangingPunct="1"/>
            <a:r>
              <a:rPr lang="en-GB" smtClean="0"/>
              <a:t>Lauds				first light</a:t>
            </a:r>
          </a:p>
          <a:p>
            <a:pPr lvl="1" eaLnBrk="1" hangingPunct="1"/>
            <a:r>
              <a:rPr lang="en-GB" smtClean="0"/>
              <a:t>Prime				first hour, sunrise</a:t>
            </a:r>
          </a:p>
          <a:p>
            <a:pPr lvl="1" eaLnBrk="1" hangingPunct="1"/>
            <a:r>
              <a:rPr lang="en-GB" smtClean="0"/>
              <a:t>Terce				third hour</a:t>
            </a:r>
          </a:p>
          <a:p>
            <a:pPr lvl="1" eaLnBrk="1" hangingPunct="1"/>
            <a:r>
              <a:rPr lang="en-GB" smtClean="0"/>
              <a:t>Sext				sixth hour</a:t>
            </a:r>
          </a:p>
          <a:p>
            <a:pPr lvl="1" eaLnBrk="1" hangingPunct="1"/>
            <a:r>
              <a:rPr lang="en-GB" smtClean="0"/>
              <a:t>None				ninth hour</a:t>
            </a:r>
          </a:p>
          <a:p>
            <a:pPr lvl="1" eaLnBrk="1" hangingPunct="1"/>
            <a:r>
              <a:rPr lang="en-GB" smtClean="0"/>
              <a:t>Vespers			evening</a:t>
            </a:r>
          </a:p>
          <a:p>
            <a:pPr lvl="1" eaLnBrk="1" hangingPunct="1"/>
            <a:r>
              <a:rPr lang="en-GB" smtClean="0"/>
              <a:t>Compline			sundown</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AND …</a:t>
            </a:r>
          </a:p>
        </p:txBody>
      </p:sp>
      <p:sp>
        <p:nvSpPr>
          <p:cNvPr id="12291" name="Rectangle 3"/>
          <p:cNvSpPr>
            <a:spLocks noGrp="1" noChangeArrowheads="1"/>
          </p:cNvSpPr>
          <p:nvPr>
            <p:ph type="body" idx="1"/>
          </p:nvPr>
        </p:nvSpPr>
        <p:spPr/>
        <p:txBody>
          <a:bodyPr/>
          <a:lstStyle/>
          <a:p>
            <a:pPr eaLnBrk="1" hangingPunct="1"/>
            <a:r>
              <a:rPr lang="en-GB" smtClean="0"/>
              <a:t>The Night Office, known as Nocturns (later Matins). There is a short break before Lauds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Work</a:t>
            </a:r>
          </a:p>
        </p:txBody>
      </p:sp>
      <p:sp>
        <p:nvSpPr>
          <p:cNvPr id="13315" name="Rectangle 3"/>
          <p:cNvSpPr>
            <a:spLocks noGrp="1" noChangeArrowheads="1"/>
          </p:cNvSpPr>
          <p:nvPr>
            <p:ph type="body" idx="1"/>
          </p:nvPr>
        </p:nvSpPr>
        <p:spPr/>
        <p:txBody>
          <a:bodyPr/>
          <a:lstStyle/>
          <a:p>
            <a:pPr eaLnBrk="1" hangingPunct="1"/>
            <a:r>
              <a:rPr lang="en-GB" smtClean="0"/>
              <a:t>Chapter 48</a:t>
            </a:r>
          </a:p>
          <a:p>
            <a:pPr eaLnBrk="1" hangingPunct="1"/>
            <a:endParaRPr lang="en-GB" smtClean="0"/>
          </a:p>
          <a:p>
            <a:pPr eaLnBrk="1" hangingPunct="1"/>
            <a:r>
              <a:rPr lang="en-GB" smtClean="0"/>
              <a:t>Why work?</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i="1" smtClean="0"/>
              <a:t>Lectio divina</a:t>
            </a:r>
          </a:p>
        </p:txBody>
      </p:sp>
      <p:sp>
        <p:nvSpPr>
          <p:cNvPr id="14339" name="Rectangle 3"/>
          <p:cNvSpPr>
            <a:spLocks noGrp="1" noChangeArrowheads="1"/>
          </p:cNvSpPr>
          <p:nvPr>
            <p:ph type="body" idx="1"/>
          </p:nvPr>
        </p:nvSpPr>
        <p:spPr/>
        <p:txBody>
          <a:bodyPr/>
          <a:lstStyle/>
          <a:p>
            <a:pPr eaLnBrk="1" hangingPunct="1"/>
            <a:r>
              <a:rPr lang="en-GB" smtClean="0"/>
              <a:t>Sacred reading</a:t>
            </a:r>
          </a:p>
          <a:p>
            <a:pPr eaLnBrk="1" hangingPunct="1"/>
            <a:r>
              <a:rPr lang="en-GB" smtClean="0"/>
              <a:t>See Chapter 48</a:t>
            </a:r>
          </a:p>
          <a:p>
            <a:pPr eaLnBrk="1" hangingPunct="1"/>
            <a:r>
              <a:rPr lang="en-GB" smtClean="0"/>
              <a:t>Contemplation</a:t>
            </a:r>
          </a:p>
          <a:p>
            <a:pPr eaLnBrk="1" hangingPunct="1"/>
            <a:r>
              <a:rPr lang="en-GB" smtClean="0"/>
              <a:t>What kind of things do monks read?</a:t>
            </a:r>
          </a:p>
          <a:p>
            <a:pPr eaLnBrk="1" hangingPunct="1"/>
            <a:endParaRPr lang="en-GB"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mtClean="0"/>
              <a:t>Sleeping:  chapter 22</a:t>
            </a:r>
          </a:p>
        </p:txBody>
      </p:sp>
      <p:sp>
        <p:nvSpPr>
          <p:cNvPr id="15363" name="Rectangle 3"/>
          <p:cNvSpPr>
            <a:spLocks noGrp="1" noChangeArrowheads="1"/>
          </p:cNvSpPr>
          <p:nvPr>
            <p:ph type="body" idx="1"/>
          </p:nvPr>
        </p:nvSpPr>
        <p:spPr/>
        <p:txBody>
          <a:bodyPr/>
          <a:lstStyle/>
          <a:p>
            <a:pPr eaLnBrk="1" hangingPunct="1"/>
            <a:r>
              <a:rPr lang="en-GB" smtClean="0"/>
              <a:t>Let them sleep each one in a separate bed. …if possible let them all sleep in one place…Let them sleep clothed and girt with girdles and cords, but not belts so they may not have their knives by their side while they are sleeping and be cut by them in their sleep … Being clothed they will thus always be ready …</a:t>
            </a:r>
          </a:p>
          <a:p>
            <a:pPr eaLnBrk="1" hangingPunct="1">
              <a:buFont typeface="Wingdings" pitchFamily="2" charset="2"/>
              <a:buNone/>
            </a:pPr>
            <a:endParaRPr lang="en-GB"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mtClean="0"/>
              <a:t>Cont…</a:t>
            </a:r>
          </a:p>
        </p:txBody>
      </p:sp>
      <p:sp>
        <p:nvSpPr>
          <p:cNvPr id="16387" name="Rectangle 3"/>
          <p:cNvSpPr>
            <a:spLocks noGrp="1" noChangeArrowheads="1"/>
          </p:cNvSpPr>
          <p:nvPr>
            <p:ph type="body" idx="1"/>
          </p:nvPr>
        </p:nvSpPr>
        <p:spPr/>
        <p:txBody>
          <a:bodyPr/>
          <a:lstStyle/>
          <a:p>
            <a:pPr eaLnBrk="1" hangingPunct="1"/>
            <a:r>
              <a:rPr lang="en-GB" smtClean="0"/>
              <a:t>… and rising at the signal without any delay may hasten to forestall one another to the Work of God. … When they rise for the Work of God let them gently encourage one another on account of the excuses to which the sleepy are addicted.</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smtClean="0"/>
              <a:t>Meals</a:t>
            </a:r>
          </a:p>
        </p:txBody>
      </p:sp>
      <p:sp>
        <p:nvSpPr>
          <p:cNvPr id="17411" name="Rectangle 3"/>
          <p:cNvSpPr>
            <a:spLocks noGrp="1" noChangeArrowheads="1"/>
          </p:cNvSpPr>
          <p:nvPr>
            <p:ph type="body" idx="1"/>
          </p:nvPr>
        </p:nvSpPr>
        <p:spPr/>
        <p:txBody>
          <a:bodyPr/>
          <a:lstStyle/>
          <a:p>
            <a:pPr eaLnBrk="1" hangingPunct="1"/>
            <a:r>
              <a:rPr lang="en-GB" smtClean="0"/>
              <a:t>See chapters 38, 39, 40, 41</a:t>
            </a:r>
          </a:p>
          <a:p>
            <a:pPr eaLnBrk="1" hangingPunct="1"/>
            <a:r>
              <a:rPr lang="en-GB" smtClean="0"/>
              <a:t>Monastic sign language</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Recruitment</a:t>
            </a:r>
          </a:p>
        </p:txBody>
      </p:sp>
      <p:sp>
        <p:nvSpPr>
          <p:cNvPr id="18435" name="Rectangle 3"/>
          <p:cNvSpPr>
            <a:spLocks noGrp="1" noChangeArrowheads="1"/>
          </p:cNvSpPr>
          <p:nvPr>
            <p:ph type="body" sz="half" idx="1"/>
          </p:nvPr>
        </p:nvSpPr>
        <p:spPr/>
        <p:txBody>
          <a:bodyPr/>
          <a:lstStyle/>
          <a:p>
            <a:pPr eaLnBrk="1" hangingPunct="1"/>
            <a:r>
              <a:rPr lang="en-GB" sz="2700" smtClean="0"/>
              <a:t>Chapter 58</a:t>
            </a:r>
          </a:p>
          <a:p>
            <a:pPr eaLnBrk="1" hangingPunct="1"/>
            <a:r>
              <a:rPr lang="en-GB" sz="2700" smtClean="0"/>
              <a:t>Postulant</a:t>
            </a:r>
          </a:p>
          <a:p>
            <a:pPr eaLnBrk="1" hangingPunct="1"/>
            <a:r>
              <a:rPr lang="en-GB" sz="2700" smtClean="0"/>
              <a:t>Novice</a:t>
            </a:r>
          </a:p>
          <a:p>
            <a:pPr eaLnBrk="1" hangingPunct="1"/>
            <a:r>
              <a:rPr lang="en-GB" sz="2700" smtClean="0"/>
              <a:t>Vows of stability, conversion, obedience</a:t>
            </a:r>
          </a:p>
          <a:p>
            <a:pPr eaLnBrk="1" hangingPunct="1"/>
            <a:r>
              <a:rPr lang="en-GB" sz="2700" smtClean="0"/>
              <a:t>Latin </a:t>
            </a:r>
            <a:r>
              <a:rPr lang="en-GB" sz="2700" i="1" smtClean="0"/>
              <a:t>conversus</a:t>
            </a:r>
          </a:p>
          <a:p>
            <a:pPr eaLnBrk="1" hangingPunct="1"/>
            <a:r>
              <a:rPr lang="en-GB" sz="2700" smtClean="0"/>
              <a:t>Symbolism of dress</a:t>
            </a:r>
          </a:p>
          <a:p>
            <a:pPr eaLnBrk="1" hangingPunct="1">
              <a:buFont typeface="Wingdings" pitchFamily="2" charset="2"/>
              <a:buNone/>
            </a:pPr>
            <a:endParaRPr lang="en-GB" sz="2700" smtClean="0"/>
          </a:p>
        </p:txBody>
      </p:sp>
      <p:pic>
        <p:nvPicPr>
          <p:cNvPr id="18436" name="Picture 6" descr="St Benedict giving his monks the rule"/>
          <p:cNvPicPr>
            <a:picLocks noChangeAspect="1" noChangeArrowheads="1"/>
          </p:cNvPicPr>
          <p:nvPr>
            <p:ph sz="half" idx="2"/>
          </p:nvPr>
        </p:nvPicPr>
        <p:blipFill>
          <a:blip r:embed="rId2" cstate="print"/>
          <a:srcRect/>
          <a:stretch>
            <a:fillRect/>
          </a:stretch>
        </p:blipFill>
        <p:spPr>
          <a:xfrm>
            <a:off x="4800600" y="1981200"/>
            <a:ext cx="3581400" cy="3402013"/>
          </a:xfr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6"/>
          <p:cNvSpPr>
            <a:spLocks noGrp="1" noChangeArrowheads="1"/>
          </p:cNvSpPr>
          <p:nvPr>
            <p:ph type="title"/>
          </p:nvPr>
        </p:nvSpPr>
        <p:spPr/>
        <p:txBody>
          <a:bodyPr/>
          <a:lstStyle/>
          <a:p>
            <a:pPr eaLnBrk="1" hangingPunct="1"/>
            <a:r>
              <a:rPr lang="en-GB" smtClean="0"/>
              <a:t>A Cistercian (white) monk</a:t>
            </a:r>
          </a:p>
        </p:txBody>
      </p:sp>
      <p:pic>
        <p:nvPicPr>
          <p:cNvPr id="19459" name="Picture 5" descr="Cistercian monk"/>
          <p:cNvPicPr>
            <a:picLocks noChangeAspect="1" noChangeArrowheads="1"/>
          </p:cNvPicPr>
          <p:nvPr>
            <p:ph idx="1"/>
          </p:nvPr>
        </p:nvPicPr>
        <p:blipFill>
          <a:blip r:embed="rId2" cstate="print"/>
          <a:srcRect/>
          <a:stretch>
            <a:fillRect/>
          </a:stretch>
        </p:blipFill>
        <p:spPr>
          <a:xfrm>
            <a:off x="3265488" y="1828800"/>
            <a:ext cx="2689225" cy="4038600"/>
          </a:xfr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smtClean="0"/>
              <a:t>Child oblate</a:t>
            </a:r>
          </a:p>
        </p:txBody>
      </p:sp>
      <p:sp>
        <p:nvSpPr>
          <p:cNvPr id="20483" name="Rectangle 3"/>
          <p:cNvSpPr>
            <a:spLocks noGrp="1" noChangeArrowheads="1"/>
          </p:cNvSpPr>
          <p:nvPr>
            <p:ph type="body" idx="1"/>
          </p:nvPr>
        </p:nvSpPr>
        <p:spPr/>
        <p:txBody>
          <a:bodyPr/>
          <a:lstStyle/>
          <a:p>
            <a:pPr eaLnBrk="1" hangingPunct="1"/>
            <a:r>
              <a:rPr lang="en-GB" smtClean="0"/>
              <a:t>Chapter 59</a:t>
            </a:r>
          </a:p>
          <a:p>
            <a:pPr eaLnBrk="1" hangingPunct="1"/>
            <a:r>
              <a:rPr lang="en-GB" smtClean="0"/>
              <a:t>Raises question of vocation</a:t>
            </a:r>
          </a:p>
          <a:p>
            <a:pPr eaLnBrk="1" hangingPunct="1"/>
            <a:r>
              <a:rPr lang="en-GB" smtClean="0"/>
              <a:t>Socio-economic groups</a:t>
            </a:r>
          </a:p>
          <a:p>
            <a:pPr eaLnBrk="1" hangingPunct="1"/>
            <a:r>
              <a:rPr lang="en-GB" smtClean="0"/>
              <a:t>Demands of the monastic life</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mtClean="0"/>
              <a:t>The government of the monastery</a:t>
            </a:r>
          </a:p>
        </p:txBody>
      </p:sp>
      <p:sp>
        <p:nvSpPr>
          <p:cNvPr id="21507" name="Rectangle 3"/>
          <p:cNvSpPr>
            <a:spLocks noGrp="1" noChangeArrowheads="1"/>
          </p:cNvSpPr>
          <p:nvPr>
            <p:ph type="body" idx="1"/>
          </p:nvPr>
        </p:nvSpPr>
        <p:spPr/>
        <p:txBody>
          <a:bodyPr/>
          <a:lstStyle/>
          <a:p>
            <a:pPr eaLnBrk="1" hangingPunct="1"/>
            <a:r>
              <a:rPr lang="en-GB" smtClean="0"/>
              <a:t>The Abbot</a:t>
            </a:r>
          </a:p>
          <a:p>
            <a:pPr lvl="1" eaLnBrk="1" hangingPunct="1"/>
            <a:r>
              <a:rPr lang="en-GB" smtClean="0"/>
              <a:t>Role is to rule</a:t>
            </a:r>
          </a:p>
          <a:p>
            <a:pPr lvl="1" eaLnBrk="1" hangingPunct="1"/>
            <a:r>
              <a:rPr lang="en-GB" smtClean="0"/>
              <a:t>Discipline</a:t>
            </a:r>
          </a:p>
          <a:p>
            <a:pPr lvl="1" eaLnBrk="1" hangingPunct="1"/>
            <a:r>
              <a:rPr lang="en-GB" smtClean="0"/>
              <a:t>Pastor</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mtClean="0"/>
              <a:t>Election of abbot</a:t>
            </a:r>
          </a:p>
        </p:txBody>
      </p:sp>
      <p:sp>
        <p:nvSpPr>
          <p:cNvPr id="22531" name="Rectangle 3"/>
          <p:cNvSpPr>
            <a:spLocks noGrp="1" noChangeArrowheads="1"/>
          </p:cNvSpPr>
          <p:nvPr>
            <p:ph type="body" idx="1"/>
          </p:nvPr>
        </p:nvSpPr>
        <p:spPr/>
        <p:txBody>
          <a:bodyPr/>
          <a:lstStyle/>
          <a:p>
            <a:pPr eaLnBrk="1" hangingPunct="1"/>
            <a:r>
              <a:rPr lang="en-GB" smtClean="0"/>
              <a:t>See chapter 64</a:t>
            </a:r>
          </a:p>
          <a:p>
            <a:pPr eaLnBrk="1" hangingPunct="1"/>
            <a:r>
              <a:rPr lang="en-GB" smtClean="0"/>
              <a:t>Any checks on his power?</a:t>
            </a:r>
          </a:p>
          <a:p>
            <a:pPr eaLnBrk="1" hangingPunct="1"/>
            <a:r>
              <a:rPr lang="en-GB" smtClean="0"/>
              <a:t>See chapter 3 for what becomes the daily chapter (after Terce)</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sz="4000" smtClean="0"/>
              <a:t>Guests ‘who are never lacking in a monastery’</a:t>
            </a:r>
          </a:p>
        </p:txBody>
      </p:sp>
      <p:sp>
        <p:nvSpPr>
          <p:cNvPr id="23555" name="Rectangle 3"/>
          <p:cNvSpPr>
            <a:spLocks noGrp="1" noChangeArrowheads="1"/>
          </p:cNvSpPr>
          <p:nvPr>
            <p:ph type="body" idx="1"/>
          </p:nvPr>
        </p:nvSpPr>
        <p:spPr/>
        <p:txBody>
          <a:bodyPr/>
          <a:lstStyle/>
          <a:p>
            <a:pPr eaLnBrk="1" hangingPunct="1"/>
            <a:r>
              <a:rPr lang="en-GB" smtClean="0"/>
              <a:t>Let all guests be received like Christ</a:t>
            </a:r>
          </a:p>
          <a:p>
            <a:pPr eaLnBrk="1" hangingPunct="1"/>
            <a:r>
              <a:rPr lang="en-GB" smtClean="0"/>
              <a:t>Ritual reception</a:t>
            </a:r>
          </a:p>
          <a:p>
            <a:pPr eaLnBrk="1" hangingPunct="1"/>
            <a:r>
              <a:rPr lang="en-GB" smtClean="0"/>
              <a:t>Separate kitchen for abbot and guests </a:t>
            </a:r>
          </a:p>
          <a:p>
            <a:pPr eaLnBrk="1" hangingPunct="1"/>
            <a:r>
              <a:rPr lang="en-GB" smtClean="0"/>
              <a:t>Guest house</a:t>
            </a:r>
          </a:p>
          <a:p>
            <a:pPr eaLnBrk="1" hangingPunct="1"/>
            <a:r>
              <a:rPr lang="en-GB" smtClean="0"/>
              <a:t>The Porter</a:t>
            </a:r>
          </a:p>
          <a:p>
            <a:pPr lvl="1" eaLnBrk="1" hangingPunct="1"/>
            <a:r>
              <a:rPr lang="en-GB" smtClean="0"/>
              <a:t>See chapters 53 and 66</a:t>
            </a:r>
          </a:p>
          <a:p>
            <a:pPr lvl="1" eaLnBrk="1" hangingPunct="1"/>
            <a:endParaRPr lang="en-GB" smtClean="0"/>
          </a:p>
          <a:p>
            <a:pPr lvl="1" eaLnBrk="1" hangingPunct="1"/>
            <a:endParaRPr lang="en-GB"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z="4000" smtClean="0"/>
              <a:t>The RSB becomes the basis of monastic life in the West – why?</a:t>
            </a:r>
          </a:p>
        </p:txBody>
      </p:sp>
      <p:sp>
        <p:nvSpPr>
          <p:cNvPr id="24579" name="Rectangle 3"/>
          <p:cNvSpPr>
            <a:spLocks noGrp="1" noChangeArrowheads="1"/>
          </p:cNvSpPr>
          <p:nvPr>
            <p:ph type="body" idx="1"/>
          </p:nvPr>
        </p:nvSpPr>
        <p:spPr/>
        <p:txBody>
          <a:bodyPr/>
          <a:lstStyle/>
          <a:p>
            <a:pPr eaLnBrk="1" hangingPunct="1"/>
            <a:r>
              <a:rPr lang="en-GB" smtClean="0"/>
              <a:t>Intrinsec merits</a:t>
            </a:r>
          </a:p>
          <a:p>
            <a:pPr lvl="1" eaLnBrk="1" hangingPunct="1"/>
            <a:r>
              <a:rPr lang="en-GB" smtClean="0"/>
              <a:t>Comprehensive</a:t>
            </a:r>
          </a:p>
          <a:p>
            <a:pPr lvl="1" eaLnBrk="1" hangingPunct="1"/>
            <a:r>
              <a:rPr lang="en-GB" smtClean="0"/>
              <a:t>Clear</a:t>
            </a:r>
          </a:p>
          <a:p>
            <a:pPr lvl="1" eaLnBrk="1" hangingPunct="1"/>
            <a:r>
              <a:rPr lang="en-GB" smtClean="0"/>
              <a:t>Brief</a:t>
            </a:r>
          </a:p>
          <a:p>
            <a:pPr lvl="1" eaLnBrk="1" hangingPunct="1"/>
            <a:r>
              <a:rPr lang="en-GB" smtClean="0"/>
              <a:t>Not too demanding</a:t>
            </a:r>
          </a:p>
          <a:p>
            <a:pPr lvl="1" eaLnBrk="1" hangingPunct="1"/>
            <a:r>
              <a:rPr lang="en-GB" smtClean="0"/>
              <a:t>Tolerant of weak</a:t>
            </a:r>
          </a:p>
          <a:p>
            <a:pPr lvl="1" eaLnBrk="1" hangingPunct="1"/>
            <a:r>
              <a:rPr lang="en-GB" smtClean="0"/>
              <a:t>Emphasis on community</a:t>
            </a:r>
          </a:p>
          <a:p>
            <a:pPr lvl="1" eaLnBrk="1" hangingPunct="1"/>
            <a:r>
              <a:rPr lang="en-GB" smtClean="0"/>
              <a:t>Strict timetable but adaptable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smtClean="0"/>
              <a:t>AND EXTERNAL REASONS</a:t>
            </a:r>
          </a:p>
        </p:txBody>
      </p:sp>
      <p:sp>
        <p:nvSpPr>
          <p:cNvPr id="25603" name="Rectangle 3"/>
          <p:cNvSpPr>
            <a:spLocks noGrp="1" noChangeArrowheads="1"/>
          </p:cNvSpPr>
          <p:nvPr>
            <p:ph type="body" idx="1"/>
          </p:nvPr>
        </p:nvSpPr>
        <p:spPr/>
        <p:txBody>
          <a:bodyPr/>
          <a:lstStyle/>
          <a:p>
            <a:pPr eaLnBrk="1" hangingPunct="1"/>
            <a:r>
              <a:rPr lang="en-GB" smtClean="0"/>
              <a:t>Life of Benedict by Pope Gregory the Great</a:t>
            </a:r>
          </a:p>
          <a:p>
            <a:pPr eaLnBrk="1" hangingPunct="1"/>
            <a:r>
              <a:rPr lang="en-GB" smtClean="0"/>
              <a:t>Patronage of Charlemagne and Louis the Pious</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Refined">
  <a:themeElements>
    <a:clrScheme name="Refined 1">
      <a:dk1>
        <a:srgbClr val="666633"/>
      </a:dk1>
      <a:lt1>
        <a:srgbClr val="FFFFFF"/>
      </a:lt1>
      <a:dk2>
        <a:srgbClr val="000000"/>
      </a:dk2>
      <a:lt2>
        <a:srgbClr val="FFFFFF"/>
      </a:lt2>
      <a:accent1>
        <a:srgbClr val="666699"/>
      </a:accent1>
      <a:accent2>
        <a:srgbClr val="990000"/>
      </a:accent2>
      <a:accent3>
        <a:srgbClr val="AAAAAA"/>
      </a:accent3>
      <a:accent4>
        <a:srgbClr val="DADADA"/>
      </a:accent4>
      <a:accent5>
        <a:srgbClr val="B8B8CA"/>
      </a:accent5>
      <a:accent6>
        <a:srgbClr val="8A0000"/>
      </a:accent6>
      <a:hlink>
        <a:srgbClr val="999900"/>
      </a:hlink>
      <a:folHlink>
        <a:srgbClr val="FFFFFF"/>
      </a:folHlink>
    </a:clrScheme>
    <a:fontScheme name="Refined">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Refined 1">
        <a:dk1>
          <a:srgbClr val="666633"/>
        </a:dk1>
        <a:lt1>
          <a:srgbClr val="FFFFFF"/>
        </a:lt1>
        <a:dk2>
          <a:srgbClr val="000000"/>
        </a:dk2>
        <a:lt2>
          <a:srgbClr val="FFFFFF"/>
        </a:lt2>
        <a:accent1>
          <a:srgbClr val="666699"/>
        </a:accent1>
        <a:accent2>
          <a:srgbClr val="990000"/>
        </a:accent2>
        <a:accent3>
          <a:srgbClr val="AAAAAA"/>
        </a:accent3>
        <a:accent4>
          <a:srgbClr val="DADADA"/>
        </a:accent4>
        <a:accent5>
          <a:srgbClr val="B8B8CA"/>
        </a:accent5>
        <a:accent6>
          <a:srgbClr val="8A0000"/>
        </a:accent6>
        <a:hlink>
          <a:srgbClr val="999900"/>
        </a:hlink>
        <a:folHlink>
          <a:srgbClr val="FFFFFF"/>
        </a:folHlink>
      </a:clrScheme>
      <a:clrMap bg1="dk2" tx1="lt1" bg2="dk1" tx2="lt2" accent1="accent1" accent2="accent2" accent3="accent3" accent4="accent4" accent5="accent5" accent6="accent6" hlink="hlink" folHlink="folHlink"/>
    </a:extraClrScheme>
    <a:extraClrScheme>
      <a:clrScheme name="Refined 2">
        <a:dk1>
          <a:srgbClr val="4D4D4D"/>
        </a:dk1>
        <a:lt1>
          <a:srgbClr val="FFFFFF"/>
        </a:lt1>
        <a:dk2>
          <a:srgbClr val="4A1102"/>
        </a:dk2>
        <a:lt2>
          <a:srgbClr val="FFFFFF"/>
        </a:lt2>
        <a:accent1>
          <a:srgbClr val="CC3300"/>
        </a:accent1>
        <a:accent2>
          <a:srgbClr val="666699"/>
        </a:accent2>
        <a:accent3>
          <a:srgbClr val="B1AAAA"/>
        </a:accent3>
        <a:accent4>
          <a:srgbClr val="DADADA"/>
        </a:accent4>
        <a:accent5>
          <a:srgbClr val="E2ADAA"/>
        </a:accent5>
        <a:accent6>
          <a:srgbClr val="5C5C8A"/>
        </a:accent6>
        <a:hlink>
          <a:srgbClr val="FF9900"/>
        </a:hlink>
        <a:folHlink>
          <a:srgbClr val="FFFFFF"/>
        </a:folHlink>
      </a:clrScheme>
      <a:clrMap bg1="dk2" tx1="lt1" bg2="dk1" tx2="lt2" accent1="accent1" accent2="accent2" accent3="accent3" accent4="accent4" accent5="accent5" accent6="accent6" hlink="hlink" folHlink="folHlink"/>
    </a:extraClrScheme>
    <a:extraClrScheme>
      <a:clrScheme name="Refined 3">
        <a:dk1>
          <a:srgbClr val="666699"/>
        </a:dk1>
        <a:lt1>
          <a:srgbClr val="FFFFFF"/>
        </a:lt1>
        <a:dk2>
          <a:srgbClr val="400040"/>
        </a:dk2>
        <a:lt2>
          <a:srgbClr val="FFFFFF"/>
        </a:lt2>
        <a:accent1>
          <a:srgbClr val="FFCC00"/>
        </a:accent1>
        <a:accent2>
          <a:srgbClr val="FF3300"/>
        </a:accent2>
        <a:accent3>
          <a:srgbClr val="AFAAAF"/>
        </a:accent3>
        <a:accent4>
          <a:srgbClr val="DADADA"/>
        </a:accent4>
        <a:accent5>
          <a:srgbClr val="FFE2AA"/>
        </a:accent5>
        <a:accent6>
          <a:srgbClr val="E72D00"/>
        </a:accent6>
        <a:hlink>
          <a:srgbClr val="CC9900"/>
        </a:hlink>
        <a:folHlink>
          <a:srgbClr val="CC3300"/>
        </a:folHlink>
      </a:clrScheme>
      <a:clrMap bg1="dk2" tx1="lt1" bg2="dk1" tx2="lt2" accent1="accent1" accent2="accent2" accent3="accent3" accent4="accent4" accent5="accent5" accent6="accent6" hlink="hlink" folHlink="folHlink"/>
    </a:extraClrScheme>
    <a:extraClrScheme>
      <a:clrScheme name="Refined 4">
        <a:dk1>
          <a:srgbClr val="4D4D4D"/>
        </a:dk1>
        <a:lt1>
          <a:srgbClr val="FFFFFF"/>
        </a:lt1>
        <a:dk2>
          <a:srgbClr val="006699"/>
        </a:dk2>
        <a:lt2>
          <a:srgbClr val="CCECFF"/>
        </a:lt2>
        <a:accent1>
          <a:srgbClr val="339966"/>
        </a:accent1>
        <a:accent2>
          <a:srgbClr val="3366FF"/>
        </a:accent2>
        <a:accent3>
          <a:srgbClr val="AAB8CA"/>
        </a:accent3>
        <a:accent4>
          <a:srgbClr val="DADADA"/>
        </a:accent4>
        <a:accent5>
          <a:srgbClr val="ADCAB8"/>
        </a:accent5>
        <a:accent6>
          <a:srgbClr val="2D5CE7"/>
        </a:accent6>
        <a:hlink>
          <a:srgbClr val="33CCFF"/>
        </a:hlink>
        <a:folHlink>
          <a:srgbClr val="FFFFFF"/>
        </a:folHlink>
      </a:clrScheme>
      <a:clrMap bg1="dk2" tx1="lt1" bg2="dk1" tx2="lt2" accent1="accent1" accent2="accent2" accent3="accent3" accent4="accent4" accent5="accent5" accent6="accent6" hlink="hlink" folHlink="folHlink"/>
    </a:extraClrScheme>
    <a:extraClrScheme>
      <a:clrScheme name="Refined 5">
        <a:dk1>
          <a:srgbClr val="000000"/>
        </a:dk1>
        <a:lt1>
          <a:srgbClr val="FFFFFF"/>
        </a:lt1>
        <a:dk2>
          <a:srgbClr val="CC0000"/>
        </a:dk2>
        <a:lt2>
          <a:srgbClr val="666699"/>
        </a:lt2>
        <a:accent1>
          <a:srgbClr val="FF6600"/>
        </a:accent1>
        <a:accent2>
          <a:srgbClr val="FF9933"/>
        </a:accent2>
        <a:accent3>
          <a:srgbClr val="FFFFFF"/>
        </a:accent3>
        <a:accent4>
          <a:srgbClr val="000000"/>
        </a:accent4>
        <a:accent5>
          <a:srgbClr val="FFB8AA"/>
        </a:accent5>
        <a:accent6>
          <a:srgbClr val="E78A2D"/>
        </a:accent6>
        <a:hlink>
          <a:srgbClr val="FFCC00"/>
        </a:hlink>
        <a:folHlink>
          <a:srgbClr val="333399"/>
        </a:folHlink>
      </a:clrScheme>
      <a:clrMap bg1="lt1" tx1="dk1" bg2="lt2" tx2="dk2" accent1="accent1" accent2="accent2" accent3="accent3" accent4="accent4" accent5="accent5" accent6="accent6" hlink="hlink" folHlink="folHlink"/>
    </a:extraClrScheme>
    <a:extraClrScheme>
      <a:clrScheme name="Refined 6">
        <a:dk1>
          <a:srgbClr val="000000"/>
        </a:dk1>
        <a:lt1>
          <a:srgbClr val="FFFFFF"/>
        </a:lt1>
        <a:dk2>
          <a:srgbClr val="000000"/>
        </a:dk2>
        <a:lt2>
          <a:srgbClr val="C0C0C0"/>
        </a:lt2>
        <a:accent1>
          <a:srgbClr val="CC3300"/>
        </a:accent1>
        <a:accent2>
          <a:srgbClr val="666699"/>
        </a:accent2>
        <a:accent3>
          <a:srgbClr val="FFFFFF"/>
        </a:accent3>
        <a:accent4>
          <a:srgbClr val="000000"/>
        </a:accent4>
        <a:accent5>
          <a:srgbClr val="E2ADAA"/>
        </a:accent5>
        <a:accent6>
          <a:srgbClr val="5C5C8A"/>
        </a:accent6>
        <a:hlink>
          <a:srgbClr val="999900"/>
        </a:hlink>
        <a:folHlink>
          <a:srgbClr val="4D4D4D"/>
        </a:folHlink>
      </a:clrScheme>
      <a:clrMap bg1="lt1" tx1="dk1" bg2="lt2" tx2="dk2" accent1="accent1" accent2="accent2" accent3="accent3" accent4="accent4" accent5="accent5" accent6="accent6" hlink="hlink" folHlink="folHlink"/>
    </a:extraClrScheme>
    <a:extraClrScheme>
      <a:clrScheme name="Refined 7">
        <a:dk1>
          <a:srgbClr val="000000"/>
        </a:dk1>
        <a:lt1>
          <a:srgbClr val="FFFFFF"/>
        </a:lt1>
        <a:dk2>
          <a:srgbClr val="000066"/>
        </a:dk2>
        <a:lt2>
          <a:srgbClr val="333399"/>
        </a:lt2>
        <a:accent1>
          <a:srgbClr val="3399FF"/>
        </a:accent1>
        <a:accent2>
          <a:srgbClr val="9999FF"/>
        </a:accent2>
        <a:accent3>
          <a:srgbClr val="FFFFFF"/>
        </a:accent3>
        <a:accent4>
          <a:srgbClr val="000000"/>
        </a:accent4>
        <a:accent5>
          <a:srgbClr val="ADCAFF"/>
        </a:accent5>
        <a:accent6>
          <a:srgbClr val="8A8AE7"/>
        </a:accent6>
        <a:hlink>
          <a:srgbClr val="00CCFF"/>
        </a:hlink>
        <a:folHlink>
          <a:srgbClr val="5F5F5F"/>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Refined</Template>
  <TotalTime>79</TotalTime>
  <Words>517</Words>
  <Application>Microsoft Office PowerPoint</Application>
  <PresentationFormat>On-screen Show (4:3)</PresentationFormat>
  <Paragraphs>112</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Times New Roman</vt:lpstr>
      <vt:lpstr>Wingdings</vt:lpstr>
      <vt:lpstr>Calibri</vt:lpstr>
      <vt:lpstr>Refined</vt:lpstr>
      <vt:lpstr>The origins of monastic life</vt:lpstr>
      <vt:lpstr>Two forms of monastic life </vt:lpstr>
      <vt:lpstr>Spread of ideas from east to west</vt:lpstr>
      <vt:lpstr>St Benedict</vt:lpstr>
      <vt:lpstr>RSB chapter 1</vt:lpstr>
      <vt:lpstr>The Rule of St Benedict</vt:lpstr>
      <vt:lpstr>The Monastic Day</vt:lpstr>
      <vt:lpstr>RSB Chapter 16</vt:lpstr>
      <vt:lpstr>The Opus Dei</vt:lpstr>
      <vt:lpstr>AND …</vt:lpstr>
      <vt:lpstr>Work</vt:lpstr>
      <vt:lpstr>Lectio divina</vt:lpstr>
      <vt:lpstr>Sleeping:  chapter 22</vt:lpstr>
      <vt:lpstr>Cont…</vt:lpstr>
      <vt:lpstr>Meals</vt:lpstr>
      <vt:lpstr>Recruitment</vt:lpstr>
      <vt:lpstr>A Cistercian (white) monk</vt:lpstr>
      <vt:lpstr>Child oblate</vt:lpstr>
      <vt:lpstr>The government of the monastery</vt:lpstr>
      <vt:lpstr>Election of abbot</vt:lpstr>
      <vt:lpstr>Guests ‘who are never lacking in a monastery’</vt:lpstr>
      <vt:lpstr>The RSB becomes the basis of monastic life in the West – why?</vt:lpstr>
      <vt:lpstr>AND EXTERNAL REASONS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sm042</cp:lastModifiedBy>
  <cp:revision>9</cp:revision>
  <cp:lastPrinted>1601-01-01T00:00:00Z</cp:lastPrinted>
  <dcterms:created xsi:type="dcterms:W3CDTF">1601-01-01T00:00:00Z</dcterms:created>
  <dcterms:modified xsi:type="dcterms:W3CDTF">2012-02-05T15:02:09Z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