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90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06/02/2014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06/02/2014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06/02/2014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/ 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endParaRPr lang="en-GB" sz="14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brawd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4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, does dim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chwaer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blociau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silff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, does dim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mochyn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fferm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, does dim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het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afal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4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, does dim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plant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yr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4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broga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pwll</a:t>
            </a:r>
            <a:endParaRPr lang="en-GB" sz="14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endParaRPr lang="en-GB" sz="14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a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brawd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does dim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chwaer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afal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banana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ctr"/>
            <a:endParaRPr lang="en-GB" sz="14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4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4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car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coch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brawd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chwaer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blociau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silff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mochyn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fferm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broga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pwll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plant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yr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afal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het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732240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509120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2" descr="C:\Users\daviee5\AppData\Local\Microsoft\Windows\Temporary Internet Files\Content.IE5\EIMT1X4O\dglxasset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6093296"/>
            <a:ext cx="2088232" cy="764704"/>
          </a:xfrm>
          <a:prstGeom prst="rect">
            <a:avLst/>
          </a:prstGeom>
          <a:noFill/>
        </p:spPr>
      </p:pic>
      <p:pic>
        <p:nvPicPr>
          <p:cNvPr id="5" name="Picture 3" descr="C:\Users\daviee5\AppData\Local\Microsoft\Windows\Temporary Internet Files\Content.IE5\137MIUFX\dglxasset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44408" y="2636912"/>
            <a:ext cx="899592" cy="1848608"/>
          </a:xfrm>
          <a:prstGeom prst="rect">
            <a:avLst/>
          </a:prstGeom>
          <a:noFill/>
        </p:spPr>
      </p:pic>
      <p:pic>
        <p:nvPicPr>
          <p:cNvPr id="1028" name="Picture 4" descr="C:\Users\daviee5\AppData\Local\Microsoft\Windows\Temporary Internet Files\Content.IE5\30UVLV2V\dglxasset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5589240"/>
            <a:ext cx="755576" cy="1268760"/>
          </a:xfrm>
          <a:prstGeom prst="rect">
            <a:avLst/>
          </a:prstGeom>
          <a:noFill/>
        </p:spPr>
      </p:pic>
      <p:pic>
        <p:nvPicPr>
          <p:cNvPr id="6" name="Picture 5" descr="C:\Users\daviee5\AppData\Local\Microsoft\Windows\Temporary Internet Files\Content.IE5\Q3FF0LC0\dglxasset[3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44408" y="-1"/>
            <a:ext cx="899592" cy="1405137"/>
          </a:xfrm>
          <a:prstGeom prst="rect">
            <a:avLst/>
          </a:prstGeom>
          <a:noFill/>
        </p:spPr>
      </p:pic>
      <p:pic>
        <p:nvPicPr>
          <p:cNvPr id="7" name="Picture 6" descr="C:\Users\daviee5\AppData\Local\Microsoft\Windows\Temporary Internet Files\Content.IE5\VLPGA22F\MP90018506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0"/>
            <a:ext cx="755575" cy="1484784"/>
          </a:xfrm>
          <a:prstGeom prst="rect">
            <a:avLst/>
          </a:prstGeom>
          <a:noFill/>
        </p:spPr>
      </p:pic>
      <p:pic>
        <p:nvPicPr>
          <p:cNvPr id="8" name="Picture 7" descr="C:\Users\daviee5\AppData\Local\Microsoft\Windows\Temporary Internet Files\Content.IE5\EIMT1X4O\MP90043929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2708920"/>
            <a:ext cx="755576" cy="1494672"/>
          </a:xfrm>
          <a:prstGeom prst="rect">
            <a:avLst/>
          </a:prstGeom>
          <a:noFill/>
        </p:spPr>
      </p:pic>
      <p:pic>
        <p:nvPicPr>
          <p:cNvPr id="1034" name="Picture 10" descr="C:\Users\daviee5\AppData\Local\Microsoft\Windows\Temporary Internet Files\Content.IE5\137MIUFX\MP900341480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419872" y="0"/>
            <a:ext cx="2448272" cy="692696"/>
          </a:xfrm>
          <a:prstGeom prst="rect">
            <a:avLst/>
          </a:prstGeom>
          <a:noFill/>
        </p:spPr>
      </p:pic>
    </p:spTree>
  </p:cSld>
  <p:clrMapOvr>
    <a:masterClrMapping/>
  </p:clrMapOvr>
  <p:transition>
    <p:cut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2667</TotalTime>
  <Words>149</Words>
  <Application>Microsoft Office PowerPoint</Application>
  <PresentationFormat>On-screen Show (4:3)</PresentationFormat>
  <Paragraphs>30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daviee5</cp:lastModifiedBy>
  <cp:revision>68</cp:revision>
  <dcterms:created xsi:type="dcterms:W3CDTF">2013-08-31T15:45:17Z</dcterms:created>
  <dcterms:modified xsi:type="dcterms:W3CDTF">2014-02-06T20:35:20Z</dcterms:modified>
</cp:coreProperties>
</file>