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379CF-DB33-E7D4-BBDC-161DD616F5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B1066-58A2-0458-1622-FC40639EC2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DF78A-B8CD-B674-03D2-B1DECAE9EC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A299B-1D74-456A-D681-9F92ECCC5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DFA4-E49B-D903-3900-8E67CA8EA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972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0F673-8F4B-204E-BAB9-856C6DCBC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6264A-0659-73A1-451C-773405B59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AE23D-9102-3E08-DE6E-84F856897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1EB9E-CD9B-8E1D-99AB-B0BE77851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8934C-88A6-DF48-17ED-F004EF11F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312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F1A5A-D34F-8AAE-4575-492603803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57535A-F073-E4EA-7AC1-7DF94BD085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643FA-6F0E-9F2A-CF24-D088DC5CC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91CE7-F533-D3D9-C061-980A5E869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86A19F-2BF4-7DFD-C3FB-7152C9131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28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A2FC6-3A6B-7D63-BFD2-00974940E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361C8-1FC8-A1C5-3100-EB8BB5DC56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36F446-7CF3-2172-16EE-7A032AE942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FE96D-343B-EA72-B2FE-744590DB5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FB4C3-4592-8448-027F-8588C5605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6D2CDD-D444-4323-AB83-FE5DBADC4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902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E6D85-89E2-7A2C-A6A7-F9C0C7312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E600EB-E181-651D-5E6E-59358DEEF0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6AA12-C453-6D53-9D84-D610A6CD7F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309FBC-F907-11E8-3FEE-960CA06680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878DD2-F7B7-B0F6-8ADD-7FE8A13460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31623C-34ED-C3C2-A50F-5783B732F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6BEB4-1401-F961-787A-536BCB91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880D48C-85E7-05FB-6682-F74F32B1F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368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5ECCB-38F5-6880-04D7-4C7DFC501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A32EA0-E688-75E9-CD78-6BF1B3E40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D06208-F53D-3770-5FCB-08AA8AE18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3251C4-71FA-8CD3-226B-A2678B5B9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18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D4D4F1-1CAD-67E3-AE3B-3F7F3A16D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3BEE6D-07C1-14C6-EABA-33A833FEF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227FE5-8B88-33FE-E820-BD3C6DE6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2FC4E-D40E-345A-0DB6-82B9714AA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A5274-743A-A31F-50B2-59E550AFE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7255F-DECC-CC71-B31B-015BABEBAA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9329F4-3739-6382-B64D-2E49E2AF9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8E110-4C99-420A-AA0A-1332802E4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34A975-8C45-FDD5-0B81-11D527B48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2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00A50-C131-1A00-A5A3-C02C4AA78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CBF37-719A-2429-2010-736BBA5E5D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DA73E-CFBC-1E0C-1E2E-40865265D2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89A075-FC30-7035-08CC-59D92D9D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831D7-34DC-E22B-634C-103289A01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C0CE59-FC2B-65C0-6000-61342B08A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553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E55AD-ACA2-61D1-268A-941004B61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714AB0-C834-0413-DFA8-D6EC19555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CDECC-C228-5857-9EC2-8FB144F5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4C934-ECCF-B93F-906F-94B5C5CAA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F35F1-B3D3-F02B-B86F-30F84DC0D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74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383D44-A8BF-2C78-4004-23E7693C4F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EB4308-52E3-5C1A-FF58-1F56D49C52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A57C8-8B09-9A08-9E0D-46D972F7C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5BA4E-D847-177F-95F1-184810A48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07A8F-37DE-9C75-A059-A1F860F07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50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8E135B-77B5-EE38-2D1E-B7DF56DDE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65CF7-D00F-A7F1-9FA3-7D785898F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D9EFC-DB5D-0F4B-430C-0B3C058A18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E5EFC-F659-AE48-8236-9928E5AFD24E}" type="datetimeFigureOut">
              <a:rPr lang="en-US" smtClean="0"/>
              <a:t>5/19/23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DC752-C60C-B9CA-5AEA-8DE088C7BB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0FC9A-220F-3693-949A-5303D9C29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224E0-8F95-E84C-899C-86CF80EAA4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695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94C567-1E25-D603-EE87-FA051F8709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0750" y="1379538"/>
            <a:ext cx="9144000" cy="165576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Hallo </a:t>
            </a:r>
          </a:p>
          <a:p>
            <a:r>
              <a:rPr lang="en-GB" dirty="0" err="1"/>
              <a:t>Ich</a:t>
            </a:r>
            <a:r>
              <a:rPr lang="en-GB" dirty="0"/>
              <a:t> </a:t>
            </a:r>
            <a:r>
              <a:rPr lang="en-GB" dirty="0" err="1"/>
              <a:t>Heise</a:t>
            </a:r>
            <a:r>
              <a:rPr lang="en-GB" dirty="0"/>
              <a:t> Florin Ciolacu</a:t>
            </a:r>
          </a:p>
          <a:p>
            <a:r>
              <a:rPr lang="en-GB" dirty="0" err="1"/>
              <a:t>Ich</a:t>
            </a:r>
            <a:r>
              <a:rPr lang="en-GB" dirty="0"/>
              <a:t> bin 37 </a:t>
            </a:r>
            <a:r>
              <a:rPr lang="en-GB" dirty="0" err="1"/>
              <a:t>jahre</a:t>
            </a:r>
            <a:r>
              <a:rPr lang="en-GB" dirty="0"/>
              <a:t> alt </a:t>
            </a:r>
          </a:p>
          <a:p>
            <a:r>
              <a:rPr lang="en-GB" dirty="0" err="1"/>
              <a:t>Ich</a:t>
            </a:r>
            <a:r>
              <a:rPr lang="en-GB" dirty="0"/>
              <a:t> bin student an </a:t>
            </a:r>
            <a:r>
              <a:rPr lang="en-GB" dirty="0" err="1"/>
              <a:t>der</a:t>
            </a:r>
            <a:r>
              <a:rPr lang="en-GB" dirty="0"/>
              <a:t> University of Wales </a:t>
            </a:r>
          </a:p>
          <a:p>
            <a:r>
              <a:rPr lang="en-GB" dirty="0" err="1"/>
              <a:t>Meine</a:t>
            </a:r>
            <a:r>
              <a:rPr lang="en-GB" dirty="0"/>
              <a:t> religion </a:t>
            </a:r>
            <a:r>
              <a:rPr lang="en-GB" dirty="0" err="1"/>
              <a:t>ist</a:t>
            </a:r>
            <a:r>
              <a:rPr lang="en-GB" dirty="0"/>
              <a:t> </a:t>
            </a:r>
            <a:r>
              <a:rPr lang="en-GB" dirty="0" err="1"/>
              <a:t>ortodox</a:t>
            </a:r>
            <a:endParaRPr lang="en-GB" dirty="0"/>
          </a:p>
          <a:p>
            <a:r>
              <a:rPr lang="en-GB" dirty="0"/>
              <a:t>Danke  </a:t>
            </a:r>
            <a:endParaRPr lang="en-US" dirty="0"/>
          </a:p>
        </p:txBody>
      </p:sp>
      <p:pic>
        <p:nvPicPr>
          <p:cNvPr id="4" name="trim.8CB83C5A-C7F0-4586-8E9D-A567D20C6A79.MOV">
            <a:hlinkClick r:id="" action="ppaction://media"/>
            <a:extLst>
              <a:ext uri="{FF2B5EF4-FFF2-40B4-BE49-F238E27FC236}">
                <a16:creationId xmlns:a16="http://schemas.microsoft.com/office/drawing/2014/main" id="{C1D0519A-95FC-824E-0779-C910CE4454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855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06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E7649-0448-F023-F0E8-C3C34EE5C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2327D-F686-B784-6E7A-5C47AA9ED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783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Mahu Andra</dc:creator>
  <cp:lastModifiedBy>Mahu Andra</cp:lastModifiedBy>
  <cp:revision>1</cp:revision>
  <dcterms:created xsi:type="dcterms:W3CDTF">2023-05-19T20:39:05Z</dcterms:created>
  <dcterms:modified xsi:type="dcterms:W3CDTF">2023-05-19T21:09:56Z</dcterms:modified>
</cp:coreProperties>
</file>