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3" r:id="rId7"/>
    <p:sldId id="264" r:id="rId8"/>
    <p:sldId id="265" r:id="rId9"/>
    <p:sldId id="266" r:id="rId10"/>
    <p:sldId id="267" r:id="rId11"/>
    <p:sldId id="268" r:id="rId12"/>
    <p:sldId id="270"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BF4500-630C-40F6-B8FA-5CAB812F06B0}" v="29" dt="2026-02-16T00:40:41.3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43" autoAdjust="0"/>
    <p:restoredTop sz="94660"/>
  </p:normalViewPr>
  <p:slideViewPr>
    <p:cSldViewPr snapToGrid="0">
      <p:cViewPr varScale="1">
        <p:scale>
          <a:sx n="59" d="100"/>
          <a:sy n="59" d="100"/>
        </p:scale>
        <p:origin x="8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usrat rashid" userId="4385072e633c966a" providerId="LiveId" clId="{506C946F-DFFA-477F-978F-9C1D29B8FF56}"/>
    <pc:docChg chg="undo custSel addSld delSld modSld">
      <pc:chgData name="nusrat rashid" userId="4385072e633c966a" providerId="LiveId" clId="{506C946F-DFFA-477F-978F-9C1D29B8FF56}" dt="2026-02-16T00:41:23.725" v="4301" actId="404"/>
      <pc:docMkLst>
        <pc:docMk/>
      </pc:docMkLst>
      <pc:sldChg chg="addSp delSp modSp mod setBg addAnim delAnim">
        <pc:chgData name="nusrat rashid" userId="4385072e633c966a" providerId="LiveId" clId="{506C946F-DFFA-477F-978F-9C1D29B8FF56}" dt="2026-02-16T00:41:23.725" v="4301" actId="404"/>
        <pc:sldMkLst>
          <pc:docMk/>
          <pc:sldMk cId="157487019" sldId="256"/>
        </pc:sldMkLst>
        <pc:spChg chg="mod">
          <ac:chgData name="nusrat rashid" userId="4385072e633c966a" providerId="LiveId" clId="{506C946F-DFFA-477F-978F-9C1D29B8FF56}" dt="2026-02-15T21:58:05.237" v="4143" actId="1076"/>
          <ac:spMkLst>
            <pc:docMk/>
            <pc:sldMk cId="157487019" sldId="256"/>
            <ac:spMk id="2" creationId="{048D0D00-62DF-E392-409F-2D602708C919}"/>
          </ac:spMkLst>
        </pc:spChg>
        <pc:spChg chg="mod">
          <ac:chgData name="nusrat rashid" userId="4385072e633c966a" providerId="LiveId" clId="{506C946F-DFFA-477F-978F-9C1D29B8FF56}" dt="2026-02-15T21:58:12.093" v="4144" actId="1076"/>
          <ac:spMkLst>
            <pc:docMk/>
            <pc:sldMk cId="157487019" sldId="256"/>
            <ac:spMk id="3" creationId="{E39A5C84-0215-80DC-2F0F-394BCA7A172E}"/>
          </ac:spMkLst>
        </pc:spChg>
        <pc:spChg chg="mod ord">
          <ac:chgData name="nusrat rashid" userId="4385072e633c966a" providerId="LiveId" clId="{506C946F-DFFA-477F-978F-9C1D29B8FF56}" dt="2026-02-16T00:41:23.725" v="4301" actId="404"/>
          <ac:spMkLst>
            <pc:docMk/>
            <pc:sldMk cId="157487019" sldId="256"/>
            <ac:spMk id="4" creationId="{C74F442D-6862-B651-603C-17EEC47E2D69}"/>
          </ac:spMkLst>
        </pc:spChg>
        <pc:spChg chg="add del">
          <ac:chgData name="nusrat rashid" userId="4385072e633c966a" providerId="LiveId" clId="{506C946F-DFFA-477F-978F-9C1D29B8FF56}" dt="2026-02-15T21:54:47.851" v="4126" actId="478"/>
          <ac:spMkLst>
            <pc:docMk/>
            <pc:sldMk cId="157487019" sldId="256"/>
            <ac:spMk id="6" creationId="{75483B68-CBAD-4C3D-B870-BDCB2E40D9C0}"/>
          </ac:spMkLst>
        </pc:spChg>
        <pc:spChg chg="add del">
          <ac:chgData name="nusrat rashid" userId="4385072e633c966a" providerId="LiveId" clId="{506C946F-DFFA-477F-978F-9C1D29B8FF56}" dt="2026-02-15T21:57:07.328" v="4134" actId="26606"/>
          <ac:spMkLst>
            <pc:docMk/>
            <pc:sldMk cId="157487019" sldId="256"/>
            <ac:spMk id="2055" creationId="{E91DC736-0EF8-4F87-9146-EBF1D2EE4D3D}"/>
          </ac:spMkLst>
        </pc:spChg>
        <pc:spChg chg="add del">
          <ac:chgData name="nusrat rashid" userId="4385072e633c966a" providerId="LiveId" clId="{506C946F-DFFA-477F-978F-9C1D29B8FF56}" dt="2026-02-15T21:57:07.328" v="4134" actId="26606"/>
          <ac:spMkLst>
            <pc:docMk/>
            <pc:sldMk cId="157487019" sldId="256"/>
            <ac:spMk id="2057" creationId="{097CD68E-23E3-4007-8847-CD0944C4F7BE}"/>
          </ac:spMkLst>
        </pc:spChg>
        <pc:spChg chg="add del">
          <ac:chgData name="nusrat rashid" userId="4385072e633c966a" providerId="LiveId" clId="{506C946F-DFFA-477F-978F-9C1D29B8FF56}" dt="2026-02-15T21:57:07.328" v="4134" actId="26606"/>
          <ac:spMkLst>
            <pc:docMk/>
            <pc:sldMk cId="157487019" sldId="256"/>
            <ac:spMk id="2059" creationId="{AF2F604E-43BE-4DC3-B983-E071523364F8}"/>
          </ac:spMkLst>
        </pc:spChg>
        <pc:spChg chg="add del">
          <ac:chgData name="nusrat rashid" userId="4385072e633c966a" providerId="LiveId" clId="{506C946F-DFFA-477F-978F-9C1D29B8FF56}" dt="2026-02-15T21:57:07.328" v="4134" actId="26606"/>
          <ac:spMkLst>
            <pc:docMk/>
            <pc:sldMk cId="157487019" sldId="256"/>
            <ac:spMk id="2061" creationId="{08C9B587-E65E-4B52-B37C-ABEBB6E87928}"/>
          </ac:spMkLst>
        </pc:spChg>
        <pc:spChg chg="add del">
          <ac:chgData name="nusrat rashid" userId="4385072e633c966a" providerId="LiveId" clId="{506C946F-DFFA-477F-978F-9C1D29B8FF56}" dt="2026-02-15T21:57:52.146" v="4140" actId="26606"/>
          <ac:spMkLst>
            <pc:docMk/>
            <pc:sldMk cId="157487019" sldId="256"/>
            <ac:spMk id="2062" creationId="{B81933D1-5615-42C7-9C0B-4EB7105CCE2D}"/>
          </ac:spMkLst>
        </pc:spChg>
        <pc:spChg chg="add del">
          <ac:chgData name="nusrat rashid" userId="4385072e633c966a" providerId="LiveId" clId="{506C946F-DFFA-477F-978F-9C1D29B8FF56}" dt="2026-02-15T21:57:42.455" v="4137" actId="26606"/>
          <ac:spMkLst>
            <pc:docMk/>
            <pc:sldMk cId="157487019" sldId="256"/>
            <ac:spMk id="2063" creationId="{9B7AD9F6-8CE7-4299-8FC6-328F4DCD3FF9}"/>
          </ac:spMkLst>
        </pc:spChg>
        <pc:spChg chg="add del">
          <ac:chgData name="nusrat rashid" userId="4385072e633c966a" providerId="LiveId" clId="{506C946F-DFFA-477F-978F-9C1D29B8FF56}" dt="2026-02-15T21:57:42.455" v="4137" actId="26606"/>
          <ac:spMkLst>
            <pc:docMk/>
            <pc:sldMk cId="157487019" sldId="256"/>
            <ac:spMk id="2064" creationId="{F49775AF-8896-43EE-92C6-83497D6DC56F}"/>
          </ac:spMkLst>
        </pc:spChg>
        <pc:spChg chg="add del">
          <ac:chgData name="nusrat rashid" userId="4385072e633c966a" providerId="LiveId" clId="{506C946F-DFFA-477F-978F-9C1D29B8FF56}" dt="2026-02-15T21:57:52.146" v="4140" actId="26606"/>
          <ac:spMkLst>
            <pc:docMk/>
            <pc:sldMk cId="157487019" sldId="256"/>
            <ac:spMk id="2066" creationId="{47942995-B07F-4636-9A06-C6A104B260A8}"/>
          </ac:spMkLst>
        </pc:spChg>
        <pc:spChg chg="add del">
          <ac:chgData name="nusrat rashid" userId="4385072e633c966a" providerId="LiveId" clId="{506C946F-DFFA-477F-978F-9C1D29B8FF56}" dt="2026-02-15T21:57:52.146" v="4140" actId="26606"/>
          <ac:spMkLst>
            <pc:docMk/>
            <pc:sldMk cId="157487019" sldId="256"/>
            <ac:spMk id="2069" creationId="{19C9EAEA-39D0-4B0E-A0EB-51E7B26740B1}"/>
          </ac:spMkLst>
        </pc:spChg>
        <pc:spChg chg="add">
          <ac:chgData name="nusrat rashid" userId="4385072e633c966a" providerId="LiveId" clId="{506C946F-DFFA-477F-978F-9C1D29B8FF56}" dt="2026-02-15T21:57:52.168" v="4141" actId="26606"/>
          <ac:spMkLst>
            <pc:docMk/>
            <pc:sldMk cId="157487019" sldId="256"/>
            <ac:spMk id="2071" creationId="{9089EED9-F54D-4F20-A2C6-949DE4176959}"/>
          </ac:spMkLst>
        </pc:spChg>
        <pc:spChg chg="add">
          <ac:chgData name="nusrat rashid" userId="4385072e633c966a" providerId="LiveId" clId="{506C946F-DFFA-477F-978F-9C1D29B8FF56}" dt="2026-02-15T21:57:52.168" v="4141" actId="26606"/>
          <ac:spMkLst>
            <pc:docMk/>
            <pc:sldMk cId="157487019" sldId="256"/>
            <ac:spMk id="2072" creationId="{7E46F721-3785-414D-8697-16AF490E6806}"/>
          </ac:spMkLst>
        </pc:spChg>
        <pc:grpChg chg="add del">
          <ac:chgData name="nusrat rashid" userId="4385072e633c966a" providerId="LiveId" clId="{506C946F-DFFA-477F-978F-9C1D29B8FF56}" dt="2026-02-15T21:57:52.146" v="4140" actId="26606"/>
          <ac:grpSpMkLst>
            <pc:docMk/>
            <pc:sldMk cId="157487019" sldId="256"/>
            <ac:grpSpMk id="2067" creationId="{032D8612-31EB-44CF-A1D0-14FD4C705424}"/>
          </ac:grpSpMkLst>
        </pc:grpChg>
        <pc:picChg chg="add mod ord">
          <ac:chgData name="nusrat rashid" userId="4385072e633c966a" providerId="LiveId" clId="{506C946F-DFFA-477F-978F-9C1D29B8FF56}" dt="2026-02-15T21:57:52.168" v="4141" actId="26606"/>
          <ac:picMkLst>
            <pc:docMk/>
            <pc:sldMk cId="157487019" sldId="256"/>
            <ac:picMk id="2050" creationId="{772078F5-AD34-0D25-C15C-49324E7FF94F}"/>
          </ac:picMkLst>
        </pc:picChg>
      </pc:sldChg>
      <pc:sldChg chg="modSp mod">
        <pc:chgData name="nusrat rashid" userId="4385072e633c966a" providerId="LiveId" clId="{506C946F-DFFA-477F-978F-9C1D29B8FF56}" dt="2026-02-15T22:02:44.129" v="4249" actId="20577"/>
        <pc:sldMkLst>
          <pc:docMk/>
          <pc:sldMk cId="2865865228" sldId="257"/>
        </pc:sldMkLst>
        <pc:spChg chg="mod">
          <ac:chgData name="nusrat rashid" userId="4385072e633c966a" providerId="LiveId" clId="{506C946F-DFFA-477F-978F-9C1D29B8FF56}" dt="2026-02-15T22:02:44.129" v="4249" actId="20577"/>
          <ac:spMkLst>
            <pc:docMk/>
            <pc:sldMk cId="2865865228" sldId="257"/>
            <ac:spMk id="3" creationId="{80C9DB80-C36F-47C2-6D07-14C965267BB6}"/>
          </ac:spMkLst>
        </pc:spChg>
      </pc:sldChg>
      <pc:sldChg chg="addSp delSp modSp mod setBg">
        <pc:chgData name="nusrat rashid" userId="4385072e633c966a" providerId="LiveId" clId="{506C946F-DFFA-477F-978F-9C1D29B8FF56}" dt="2026-02-15T22:05:34.114" v="4264" actId="26606"/>
        <pc:sldMkLst>
          <pc:docMk/>
          <pc:sldMk cId="4136082196" sldId="258"/>
        </pc:sldMkLst>
        <pc:spChg chg="mod">
          <ac:chgData name="nusrat rashid" userId="4385072e633c966a" providerId="LiveId" clId="{506C946F-DFFA-477F-978F-9C1D29B8FF56}" dt="2026-02-15T22:05:34.114" v="4264" actId="26606"/>
          <ac:spMkLst>
            <pc:docMk/>
            <pc:sldMk cId="4136082196" sldId="258"/>
            <ac:spMk id="2" creationId="{07AEFE03-D866-5620-C5E3-8C59C0CC8811}"/>
          </ac:spMkLst>
        </pc:spChg>
        <pc:spChg chg="mod">
          <ac:chgData name="nusrat rashid" userId="4385072e633c966a" providerId="LiveId" clId="{506C946F-DFFA-477F-978F-9C1D29B8FF56}" dt="2026-02-15T22:05:34.114" v="4264" actId="26606"/>
          <ac:spMkLst>
            <pc:docMk/>
            <pc:sldMk cId="4136082196" sldId="258"/>
            <ac:spMk id="3" creationId="{65B7C282-2998-7994-35DA-53EB972226EB}"/>
          </ac:spMkLst>
        </pc:spChg>
        <pc:spChg chg="add del">
          <ac:chgData name="nusrat rashid" userId="4385072e633c966a" providerId="LiveId" clId="{506C946F-DFFA-477F-978F-9C1D29B8FF56}" dt="2026-02-15T22:04:58.910" v="4258" actId="26606"/>
          <ac:spMkLst>
            <pc:docMk/>
            <pc:sldMk cId="4136082196" sldId="258"/>
            <ac:spMk id="3079" creationId="{1ECAB1E8-8195-4748-BE71-FF806D86892E}"/>
          </ac:spMkLst>
        </pc:spChg>
        <pc:spChg chg="add del">
          <ac:chgData name="nusrat rashid" userId="4385072e633c966a" providerId="LiveId" clId="{506C946F-DFFA-477F-978F-9C1D29B8FF56}" dt="2026-02-15T22:05:34.088" v="4263" actId="26606"/>
          <ac:spMkLst>
            <pc:docMk/>
            <pc:sldMk cId="4136082196" sldId="258"/>
            <ac:spMk id="3080" creationId="{C0763A76-9F1C-4FC5-82B7-DD475DA461B2}"/>
          </ac:spMkLst>
        </pc:spChg>
        <pc:spChg chg="add del">
          <ac:chgData name="nusrat rashid" userId="4385072e633c966a" providerId="LiveId" clId="{506C946F-DFFA-477F-978F-9C1D29B8FF56}" dt="2026-02-15T22:04:58.910" v="4258" actId="26606"/>
          <ac:spMkLst>
            <pc:docMk/>
            <pc:sldMk cId="4136082196" sldId="258"/>
            <ac:spMk id="3081" creationId="{57F6BDD4-E066-4008-8011-6CC31AEB4556}"/>
          </ac:spMkLst>
        </pc:spChg>
        <pc:spChg chg="add del">
          <ac:chgData name="nusrat rashid" userId="4385072e633c966a" providerId="LiveId" clId="{506C946F-DFFA-477F-978F-9C1D29B8FF56}" dt="2026-02-15T22:05:34.088" v="4263" actId="26606"/>
          <ac:spMkLst>
            <pc:docMk/>
            <pc:sldMk cId="4136082196" sldId="258"/>
            <ac:spMk id="3082" creationId="{E81BF4F6-F2CF-4984-9D14-D6966D92F99F}"/>
          </ac:spMkLst>
        </pc:spChg>
        <pc:spChg chg="add del">
          <ac:chgData name="nusrat rashid" userId="4385072e633c966a" providerId="LiveId" clId="{506C946F-DFFA-477F-978F-9C1D29B8FF56}" dt="2026-02-15T22:04:58.910" v="4258" actId="26606"/>
          <ac:spMkLst>
            <pc:docMk/>
            <pc:sldMk cId="4136082196" sldId="258"/>
            <ac:spMk id="3083" creationId="{2711A8FB-68FC-45FC-B01E-38F809E2D439}"/>
          </ac:spMkLst>
        </pc:spChg>
        <pc:spChg chg="add">
          <ac:chgData name="nusrat rashid" userId="4385072e633c966a" providerId="LiveId" clId="{506C946F-DFFA-477F-978F-9C1D29B8FF56}" dt="2026-02-15T22:05:34.114" v="4264" actId="26606"/>
          <ac:spMkLst>
            <pc:docMk/>
            <pc:sldMk cId="4136082196" sldId="258"/>
            <ac:spMk id="3084" creationId="{2C9A9DA9-7DC8-488B-A882-123947B0F3D9}"/>
          </ac:spMkLst>
        </pc:spChg>
        <pc:spChg chg="add del">
          <ac:chgData name="nusrat rashid" userId="4385072e633c966a" providerId="LiveId" clId="{506C946F-DFFA-477F-978F-9C1D29B8FF56}" dt="2026-02-15T22:04:58.910" v="4258" actId="26606"/>
          <ac:spMkLst>
            <pc:docMk/>
            <pc:sldMk cId="4136082196" sldId="258"/>
            <ac:spMk id="3085" creationId="{2A865FE3-5FC9-4049-87CF-30019C46C0F5}"/>
          </ac:spMkLst>
        </pc:spChg>
        <pc:spChg chg="add">
          <ac:chgData name="nusrat rashid" userId="4385072e633c966a" providerId="LiveId" clId="{506C946F-DFFA-477F-978F-9C1D29B8FF56}" dt="2026-02-15T22:05:34.114" v="4264" actId="26606"/>
          <ac:spMkLst>
            <pc:docMk/>
            <pc:sldMk cId="4136082196" sldId="258"/>
            <ac:spMk id="3086" creationId="{57F6BDD4-E066-4008-8011-6CC31AEB4556}"/>
          </ac:spMkLst>
        </pc:spChg>
        <pc:spChg chg="add">
          <ac:chgData name="nusrat rashid" userId="4385072e633c966a" providerId="LiveId" clId="{506C946F-DFFA-477F-978F-9C1D29B8FF56}" dt="2026-02-15T22:05:34.114" v="4264" actId="26606"/>
          <ac:spMkLst>
            <pc:docMk/>
            <pc:sldMk cId="4136082196" sldId="258"/>
            <ac:spMk id="3087" creationId="{2711A8FB-68FC-45FC-B01E-38F809E2D439}"/>
          </ac:spMkLst>
        </pc:spChg>
        <pc:spChg chg="add">
          <ac:chgData name="nusrat rashid" userId="4385072e633c966a" providerId="LiveId" clId="{506C946F-DFFA-477F-978F-9C1D29B8FF56}" dt="2026-02-15T22:05:34.114" v="4264" actId="26606"/>
          <ac:spMkLst>
            <pc:docMk/>
            <pc:sldMk cId="4136082196" sldId="258"/>
            <ac:spMk id="3089" creationId="{2A865FE3-5FC9-4049-87CF-30019C46C0F5}"/>
          </ac:spMkLst>
        </pc:spChg>
        <pc:picChg chg="add del mod">
          <ac:chgData name="nusrat rashid" userId="4385072e633c966a" providerId="LiveId" clId="{506C946F-DFFA-477F-978F-9C1D29B8FF56}" dt="2026-02-15T22:04:59.997" v="4259" actId="1076"/>
          <ac:picMkLst>
            <pc:docMk/>
            <pc:sldMk cId="4136082196" sldId="258"/>
            <ac:picMk id="3074" creationId="{1FBF3C24-A99F-B837-7104-508FA08BCFFF}"/>
          </ac:picMkLst>
        </pc:picChg>
        <pc:picChg chg="add mod">
          <ac:chgData name="nusrat rashid" userId="4385072e633c966a" providerId="LiveId" clId="{506C946F-DFFA-477F-978F-9C1D29B8FF56}" dt="2026-02-15T22:04:56.381" v="4256" actId="14100"/>
          <ac:picMkLst>
            <pc:docMk/>
            <pc:sldMk cId="4136082196" sldId="258"/>
            <ac:picMk id="3076" creationId="{075EB632-8FDE-CCAB-EB7D-18ED150059D3}"/>
          </ac:picMkLst>
        </pc:picChg>
        <pc:picChg chg="add mod">
          <ac:chgData name="nusrat rashid" userId="4385072e633c966a" providerId="LiveId" clId="{506C946F-DFFA-477F-978F-9C1D29B8FF56}" dt="2026-02-15T22:05:34.114" v="4264" actId="26606"/>
          <ac:picMkLst>
            <pc:docMk/>
            <pc:sldMk cId="4136082196" sldId="258"/>
            <ac:picMk id="3078" creationId="{05A74FCE-D3D6-6598-52A5-219B38B62897}"/>
          </ac:picMkLst>
        </pc:picChg>
      </pc:sldChg>
      <pc:sldChg chg="addSp delSp modSp mod setBg">
        <pc:chgData name="nusrat rashid" userId="4385072e633c966a" providerId="LiveId" clId="{506C946F-DFFA-477F-978F-9C1D29B8FF56}" dt="2026-02-15T22:06:39.651" v="4271" actId="14100"/>
        <pc:sldMkLst>
          <pc:docMk/>
          <pc:sldMk cId="1126386997" sldId="259"/>
        </pc:sldMkLst>
        <pc:spChg chg="mod">
          <ac:chgData name="nusrat rashid" userId="4385072e633c966a" providerId="LiveId" clId="{506C946F-DFFA-477F-978F-9C1D29B8FF56}" dt="2026-02-15T22:06:25.271" v="4268" actId="26606"/>
          <ac:spMkLst>
            <pc:docMk/>
            <pc:sldMk cId="1126386997" sldId="259"/>
            <ac:spMk id="2" creationId="{243B9911-5983-1CB7-23B6-97162DC03AF0}"/>
          </ac:spMkLst>
        </pc:spChg>
        <pc:spChg chg="add del mod">
          <ac:chgData name="nusrat rashid" userId="4385072e633c966a" providerId="LiveId" clId="{506C946F-DFFA-477F-978F-9C1D29B8FF56}" dt="2026-02-15T22:06:25.271" v="4268" actId="26606"/>
          <ac:spMkLst>
            <pc:docMk/>
            <pc:sldMk cId="1126386997" sldId="259"/>
            <ac:spMk id="3" creationId="{423D28EA-9B33-59C3-F654-8A1D63E55E97}"/>
          </ac:spMkLst>
        </pc:spChg>
        <pc:spChg chg="add">
          <ac:chgData name="nusrat rashid" userId="4385072e633c966a" providerId="LiveId" clId="{506C946F-DFFA-477F-978F-9C1D29B8FF56}" dt="2026-02-15T22:06:25.271" v="4268" actId="26606"/>
          <ac:spMkLst>
            <pc:docMk/>
            <pc:sldMk cId="1126386997" sldId="259"/>
            <ac:spMk id="6" creationId="{BACC6370-2D7E-4714-9D71-7542949D7D5D}"/>
          </ac:spMkLst>
        </pc:spChg>
        <pc:spChg chg="add">
          <ac:chgData name="nusrat rashid" userId="4385072e633c966a" providerId="LiveId" clId="{506C946F-DFFA-477F-978F-9C1D29B8FF56}" dt="2026-02-15T22:06:25.271" v="4268" actId="26606"/>
          <ac:spMkLst>
            <pc:docMk/>
            <pc:sldMk cId="1126386997" sldId="259"/>
            <ac:spMk id="7" creationId="{F68B3F68-107C-434F-AA38-110D5EA91B85}"/>
          </ac:spMkLst>
        </pc:spChg>
        <pc:spChg chg="add">
          <ac:chgData name="nusrat rashid" userId="4385072e633c966a" providerId="LiveId" clId="{506C946F-DFFA-477F-978F-9C1D29B8FF56}" dt="2026-02-15T22:06:25.271" v="4268" actId="26606"/>
          <ac:spMkLst>
            <pc:docMk/>
            <pc:sldMk cId="1126386997" sldId="259"/>
            <ac:spMk id="8" creationId="{AAD0DBB9-1A4B-4391-81D4-CB19F9AB918A}"/>
          </ac:spMkLst>
        </pc:spChg>
        <pc:spChg chg="add del">
          <ac:chgData name="nusrat rashid" userId="4385072e633c966a" providerId="LiveId" clId="{506C946F-DFFA-477F-978F-9C1D29B8FF56}" dt="2026-02-15T22:06:10.351" v="4266" actId="26606"/>
          <ac:spMkLst>
            <pc:docMk/>
            <pc:sldMk cId="1126386997" sldId="259"/>
            <ac:spMk id="9" creationId="{BACC6370-2D7E-4714-9D71-7542949D7D5D}"/>
          </ac:spMkLst>
        </pc:spChg>
        <pc:spChg chg="add">
          <ac:chgData name="nusrat rashid" userId="4385072e633c966a" providerId="LiveId" clId="{506C946F-DFFA-477F-978F-9C1D29B8FF56}" dt="2026-02-15T22:06:25.271" v="4268" actId="26606"/>
          <ac:spMkLst>
            <pc:docMk/>
            <pc:sldMk cId="1126386997" sldId="259"/>
            <ac:spMk id="10" creationId="{063BBA22-50EA-4C4D-BE05-F1CE4E63AA56}"/>
          </ac:spMkLst>
        </pc:spChg>
        <pc:spChg chg="add del">
          <ac:chgData name="nusrat rashid" userId="4385072e633c966a" providerId="LiveId" clId="{506C946F-DFFA-477F-978F-9C1D29B8FF56}" dt="2026-02-15T22:06:10.351" v="4266" actId="26606"/>
          <ac:spMkLst>
            <pc:docMk/>
            <pc:sldMk cId="1126386997" sldId="259"/>
            <ac:spMk id="11" creationId="{F68B3F68-107C-434F-AA38-110D5EA91B85}"/>
          </ac:spMkLst>
        </pc:spChg>
        <pc:spChg chg="add del">
          <ac:chgData name="nusrat rashid" userId="4385072e633c966a" providerId="LiveId" clId="{506C946F-DFFA-477F-978F-9C1D29B8FF56}" dt="2026-02-15T22:06:10.351" v="4266" actId="26606"/>
          <ac:spMkLst>
            <pc:docMk/>
            <pc:sldMk cId="1126386997" sldId="259"/>
            <ac:spMk id="13" creationId="{AAD0DBB9-1A4B-4391-81D4-CB19F9AB918A}"/>
          </ac:spMkLst>
        </pc:spChg>
        <pc:spChg chg="add mod">
          <ac:chgData name="nusrat rashid" userId="4385072e633c966a" providerId="LiveId" clId="{506C946F-DFFA-477F-978F-9C1D29B8FF56}" dt="2026-02-15T22:06:39.651" v="4271" actId="14100"/>
          <ac:spMkLst>
            <pc:docMk/>
            <pc:sldMk cId="1126386997" sldId="259"/>
            <ac:spMk id="14" creationId="{7AB92D71-1DAE-3C54-6BE6-CBFF5EA7DDB2}"/>
          </ac:spMkLst>
        </pc:spChg>
        <pc:spChg chg="add del">
          <ac:chgData name="nusrat rashid" userId="4385072e633c966a" providerId="LiveId" clId="{506C946F-DFFA-477F-978F-9C1D29B8FF56}" dt="2026-02-15T22:06:10.351" v="4266" actId="26606"/>
          <ac:spMkLst>
            <pc:docMk/>
            <pc:sldMk cId="1126386997" sldId="259"/>
            <ac:spMk id="15" creationId="{063BBA22-50EA-4C4D-BE05-F1CE4E63AA56}"/>
          </ac:spMkLst>
        </pc:spChg>
        <pc:graphicFrameChg chg="add del">
          <ac:chgData name="nusrat rashid" userId="4385072e633c966a" providerId="LiveId" clId="{506C946F-DFFA-477F-978F-9C1D29B8FF56}" dt="2026-02-15T22:06:10.351" v="4266" actId="26606"/>
          <ac:graphicFrameMkLst>
            <pc:docMk/>
            <pc:sldMk cId="1126386997" sldId="259"/>
            <ac:graphicFrameMk id="5" creationId="{6D6D259D-EE77-57D7-8945-8DF1D783B8A7}"/>
          </ac:graphicFrameMkLst>
        </pc:graphicFrameChg>
        <pc:graphicFrameChg chg="add">
          <ac:chgData name="nusrat rashid" userId="4385072e633c966a" providerId="LiveId" clId="{506C946F-DFFA-477F-978F-9C1D29B8FF56}" dt="2026-02-15T22:06:25.271" v="4268" actId="26606"/>
          <ac:graphicFrameMkLst>
            <pc:docMk/>
            <pc:sldMk cId="1126386997" sldId="259"/>
            <ac:graphicFrameMk id="12" creationId="{D4E1F0DD-0EC7-623D-0A7C-50A6517C1C15}"/>
          </ac:graphicFrameMkLst>
        </pc:graphicFrameChg>
      </pc:sldChg>
      <pc:sldChg chg="addSp delSp modSp mod">
        <pc:chgData name="nusrat rashid" userId="4385072e633c966a" providerId="LiveId" clId="{506C946F-DFFA-477F-978F-9C1D29B8FF56}" dt="2026-02-15T19:41:52.176" v="3819" actId="255"/>
        <pc:sldMkLst>
          <pc:docMk/>
          <pc:sldMk cId="948059662" sldId="260"/>
        </pc:sldMkLst>
        <pc:spChg chg="mod">
          <ac:chgData name="nusrat rashid" userId="4385072e633c966a" providerId="LiveId" clId="{506C946F-DFFA-477F-978F-9C1D29B8FF56}" dt="2026-02-15T19:41:52.176" v="3819" actId="255"/>
          <ac:spMkLst>
            <pc:docMk/>
            <pc:sldMk cId="948059662" sldId="260"/>
            <ac:spMk id="3" creationId="{04207A6E-D1FC-DB60-F592-821C87D872C2}"/>
          </ac:spMkLst>
        </pc:spChg>
      </pc:sldChg>
      <pc:sldChg chg="addSp delSp modSp mod setBg">
        <pc:chgData name="nusrat rashid" userId="4385072e633c966a" providerId="LiveId" clId="{506C946F-DFFA-477F-978F-9C1D29B8FF56}" dt="2026-02-15T22:12:28.610" v="4286" actId="26606"/>
        <pc:sldMkLst>
          <pc:docMk/>
          <pc:sldMk cId="3959237682" sldId="261"/>
        </pc:sldMkLst>
        <pc:spChg chg="mod">
          <ac:chgData name="nusrat rashid" userId="4385072e633c966a" providerId="LiveId" clId="{506C946F-DFFA-477F-978F-9C1D29B8FF56}" dt="2026-02-15T22:12:28.610" v="4286" actId="26606"/>
          <ac:spMkLst>
            <pc:docMk/>
            <pc:sldMk cId="3959237682" sldId="261"/>
            <ac:spMk id="2" creationId="{5AA13589-DDB1-965D-6D21-8483691A5B92}"/>
          </ac:spMkLst>
        </pc:spChg>
        <pc:spChg chg="mod">
          <ac:chgData name="nusrat rashid" userId="4385072e633c966a" providerId="LiveId" clId="{506C946F-DFFA-477F-978F-9C1D29B8FF56}" dt="2026-02-15T22:12:28.610" v="4286" actId="26606"/>
          <ac:spMkLst>
            <pc:docMk/>
            <pc:sldMk cId="3959237682" sldId="261"/>
            <ac:spMk id="3" creationId="{FFF55775-B498-B773-B67E-A2DCAE1D7FF4}"/>
          </ac:spMkLst>
        </pc:spChg>
        <pc:spChg chg="add del">
          <ac:chgData name="nusrat rashid" userId="4385072e633c966a" providerId="LiveId" clId="{506C946F-DFFA-477F-978F-9C1D29B8FF56}" dt="2026-02-15T22:12:28.610" v="4286" actId="26606"/>
          <ac:spMkLst>
            <pc:docMk/>
            <pc:sldMk cId="3959237682" sldId="261"/>
            <ac:spMk id="10" creationId="{55F7ABCA-A68A-47DD-B732-76FF34C6FB7D}"/>
          </ac:spMkLst>
        </pc:spChg>
        <pc:picChg chg="add del">
          <ac:chgData name="nusrat rashid" userId="4385072e633c966a" providerId="LiveId" clId="{506C946F-DFFA-477F-978F-9C1D29B8FF56}" dt="2026-02-15T22:12:28.610" v="4286" actId="26606"/>
          <ac:picMkLst>
            <pc:docMk/>
            <pc:sldMk cId="3959237682" sldId="261"/>
            <ac:picMk id="7" creationId="{A66D2786-4660-033F-9F57-64C17508AFDB}"/>
          </ac:picMkLst>
        </pc:picChg>
      </pc:sldChg>
      <pc:sldChg chg="modSp new mod">
        <pc:chgData name="nusrat rashid" userId="4385072e633c966a" providerId="LiveId" clId="{506C946F-DFFA-477F-978F-9C1D29B8FF56}" dt="2026-02-13T22:16:50.328" v="1004" actId="20577"/>
        <pc:sldMkLst>
          <pc:docMk/>
          <pc:sldMk cId="2487737641" sldId="263"/>
        </pc:sldMkLst>
        <pc:spChg chg="mod">
          <ac:chgData name="nusrat rashid" userId="4385072e633c966a" providerId="LiveId" clId="{506C946F-DFFA-477F-978F-9C1D29B8FF56}" dt="2026-02-13T20:43:05.542" v="237" actId="20577"/>
          <ac:spMkLst>
            <pc:docMk/>
            <pc:sldMk cId="2487737641" sldId="263"/>
            <ac:spMk id="2" creationId="{4D99C90C-17BE-257B-48A6-7E5B759EE3E0}"/>
          </ac:spMkLst>
        </pc:spChg>
        <pc:spChg chg="mod">
          <ac:chgData name="nusrat rashid" userId="4385072e633c966a" providerId="LiveId" clId="{506C946F-DFFA-477F-978F-9C1D29B8FF56}" dt="2026-02-13T22:16:50.328" v="1004" actId="20577"/>
          <ac:spMkLst>
            <pc:docMk/>
            <pc:sldMk cId="2487737641" sldId="263"/>
            <ac:spMk id="3" creationId="{EDFC9874-33A9-DFEA-3ABF-C671E5675B2F}"/>
          </ac:spMkLst>
        </pc:spChg>
      </pc:sldChg>
      <pc:sldChg chg="modSp new mod">
        <pc:chgData name="nusrat rashid" userId="4385072e633c966a" providerId="LiveId" clId="{506C946F-DFFA-477F-978F-9C1D29B8FF56}" dt="2026-02-13T22:24:01.465" v="1450" actId="404"/>
        <pc:sldMkLst>
          <pc:docMk/>
          <pc:sldMk cId="3960133457" sldId="264"/>
        </pc:sldMkLst>
        <pc:spChg chg="mod">
          <ac:chgData name="nusrat rashid" userId="4385072e633c966a" providerId="LiveId" clId="{506C946F-DFFA-477F-978F-9C1D29B8FF56}" dt="2026-02-13T22:03:18.696" v="871" actId="20577"/>
          <ac:spMkLst>
            <pc:docMk/>
            <pc:sldMk cId="3960133457" sldId="264"/>
            <ac:spMk id="2" creationId="{BDD25949-C664-32D0-D1AD-99221ABB7FD5}"/>
          </ac:spMkLst>
        </pc:spChg>
        <pc:spChg chg="mod">
          <ac:chgData name="nusrat rashid" userId="4385072e633c966a" providerId="LiveId" clId="{506C946F-DFFA-477F-978F-9C1D29B8FF56}" dt="2026-02-13T22:24:01.465" v="1450" actId="404"/>
          <ac:spMkLst>
            <pc:docMk/>
            <pc:sldMk cId="3960133457" sldId="264"/>
            <ac:spMk id="3" creationId="{4DE85D3E-FB3F-9464-E0A0-BEE68FE17C79}"/>
          </ac:spMkLst>
        </pc:spChg>
      </pc:sldChg>
      <pc:sldChg chg="addSp delSp modSp new mod setBg">
        <pc:chgData name="nusrat rashid" userId="4385072e633c966a" providerId="LiveId" clId="{506C946F-DFFA-477F-978F-9C1D29B8FF56}" dt="2026-02-13T22:54:05.521" v="2214" actId="20577"/>
        <pc:sldMkLst>
          <pc:docMk/>
          <pc:sldMk cId="1971598978" sldId="265"/>
        </pc:sldMkLst>
        <pc:spChg chg="mod">
          <ac:chgData name="nusrat rashid" userId="4385072e633c966a" providerId="LiveId" clId="{506C946F-DFFA-477F-978F-9C1D29B8FF56}" dt="2026-02-13T22:49:33.175" v="2024" actId="26606"/>
          <ac:spMkLst>
            <pc:docMk/>
            <pc:sldMk cId="1971598978" sldId="265"/>
            <ac:spMk id="2" creationId="{2D188AAA-6F1C-2BD0-E747-54100547FD2B}"/>
          </ac:spMkLst>
        </pc:spChg>
        <pc:spChg chg="add mod">
          <ac:chgData name="nusrat rashid" userId="4385072e633c966a" providerId="LiveId" clId="{506C946F-DFFA-477F-978F-9C1D29B8FF56}" dt="2026-02-13T22:52:59.515" v="2198" actId="20577"/>
          <ac:spMkLst>
            <pc:docMk/>
            <pc:sldMk cId="1971598978" sldId="265"/>
            <ac:spMk id="4" creationId="{D4EE2394-8B97-171B-B984-305A76255890}"/>
          </ac:spMkLst>
        </pc:spChg>
        <pc:spChg chg="add mod">
          <ac:chgData name="nusrat rashid" userId="4385072e633c966a" providerId="LiveId" clId="{506C946F-DFFA-477F-978F-9C1D29B8FF56}" dt="2026-02-13T22:54:05.521" v="2214" actId="20577"/>
          <ac:spMkLst>
            <pc:docMk/>
            <pc:sldMk cId="1971598978" sldId="265"/>
            <ac:spMk id="7" creationId="{DA6D8913-9649-6DD4-5E46-7E5599C8812B}"/>
          </ac:spMkLst>
        </pc:spChg>
        <pc:spChg chg="add">
          <ac:chgData name="nusrat rashid" userId="4385072e633c966a" providerId="LiveId" clId="{506C946F-DFFA-477F-978F-9C1D29B8FF56}" dt="2026-02-13T22:49:33.175" v="2024" actId="26606"/>
          <ac:spMkLst>
            <pc:docMk/>
            <pc:sldMk cId="1971598978" sldId="265"/>
            <ac:spMk id="28" creationId="{B50AB553-2A96-4A92-96F2-93548E096954}"/>
          </ac:spMkLst>
        </pc:spChg>
        <pc:graphicFrameChg chg="add">
          <ac:chgData name="nusrat rashid" userId="4385072e633c966a" providerId="LiveId" clId="{506C946F-DFFA-477F-978F-9C1D29B8FF56}" dt="2026-02-13T22:49:33.175" v="2024" actId="26606"/>
          <ac:graphicFrameMkLst>
            <pc:docMk/>
            <pc:sldMk cId="1971598978" sldId="265"/>
            <ac:graphicFrameMk id="29" creationId="{7F2C32BE-DD63-B3EF-C74C-7F5D63E59FD5}"/>
          </ac:graphicFrameMkLst>
        </pc:graphicFrameChg>
      </pc:sldChg>
      <pc:sldChg chg="modSp new mod">
        <pc:chgData name="nusrat rashid" userId="4385072e633c966a" providerId="LiveId" clId="{506C946F-DFFA-477F-978F-9C1D29B8FF56}" dt="2026-02-15T23:20:04.480" v="4288" actId="20577"/>
        <pc:sldMkLst>
          <pc:docMk/>
          <pc:sldMk cId="2617267336" sldId="266"/>
        </pc:sldMkLst>
        <pc:spChg chg="mod">
          <ac:chgData name="nusrat rashid" userId="4385072e633c966a" providerId="LiveId" clId="{506C946F-DFFA-477F-978F-9C1D29B8FF56}" dt="2026-02-15T01:07:24.232" v="2277" actId="20577"/>
          <ac:spMkLst>
            <pc:docMk/>
            <pc:sldMk cId="2617267336" sldId="266"/>
            <ac:spMk id="2" creationId="{98D00EAE-BD67-64FA-2485-BA87228BF983}"/>
          </ac:spMkLst>
        </pc:spChg>
        <pc:spChg chg="mod">
          <ac:chgData name="nusrat rashid" userId="4385072e633c966a" providerId="LiveId" clId="{506C946F-DFFA-477F-978F-9C1D29B8FF56}" dt="2026-02-15T23:20:04.480" v="4288" actId="20577"/>
          <ac:spMkLst>
            <pc:docMk/>
            <pc:sldMk cId="2617267336" sldId="266"/>
            <ac:spMk id="3" creationId="{77B84ED2-C761-FD69-5A43-2E86FCA11953}"/>
          </ac:spMkLst>
        </pc:spChg>
      </pc:sldChg>
      <pc:sldChg chg="addSp delSp modSp new mod setBg">
        <pc:chgData name="nusrat rashid" userId="4385072e633c966a" providerId="LiveId" clId="{506C946F-DFFA-477F-978F-9C1D29B8FF56}" dt="2026-02-15T22:09:45.235" v="4274" actId="26606"/>
        <pc:sldMkLst>
          <pc:docMk/>
          <pc:sldMk cId="4122513814" sldId="267"/>
        </pc:sldMkLst>
        <pc:spChg chg="mod">
          <ac:chgData name="nusrat rashid" userId="4385072e633c966a" providerId="LiveId" clId="{506C946F-DFFA-477F-978F-9C1D29B8FF56}" dt="2026-02-15T22:09:45.235" v="4274" actId="26606"/>
          <ac:spMkLst>
            <pc:docMk/>
            <pc:sldMk cId="4122513814" sldId="267"/>
            <ac:spMk id="2" creationId="{E3A6A343-FA7F-D4F6-EF21-1E83DC0138F1}"/>
          </ac:spMkLst>
        </pc:spChg>
        <pc:spChg chg="mod">
          <ac:chgData name="nusrat rashid" userId="4385072e633c966a" providerId="LiveId" clId="{506C946F-DFFA-477F-978F-9C1D29B8FF56}" dt="2026-02-15T22:09:45.235" v="4274" actId="26606"/>
          <ac:spMkLst>
            <pc:docMk/>
            <pc:sldMk cId="4122513814" sldId="267"/>
            <ac:spMk id="3" creationId="{63DA58B6-CBBE-95FA-41D2-B143B17F9809}"/>
          </ac:spMkLst>
        </pc:spChg>
        <pc:spChg chg="add del">
          <ac:chgData name="nusrat rashid" userId="4385072e633c966a" providerId="LiveId" clId="{506C946F-DFFA-477F-978F-9C1D29B8FF56}" dt="2026-02-15T22:09:45.221" v="4273" actId="26606"/>
          <ac:spMkLst>
            <pc:docMk/>
            <pc:sldMk cId="4122513814" sldId="267"/>
            <ac:spMk id="8" creationId="{907EF6B7-1338-4443-8C46-6A318D952DFD}"/>
          </ac:spMkLst>
        </pc:spChg>
        <pc:spChg chg="add del">
          <ac:chgData name="nusrat rashid" userId="4385072e633c966a" providerId="LiveId" clId="{506C946F-DFFA-477F-978F-9C1D29B8FF56}" dt="2026-02-15T22:09:45.221" v="4273" actId="26606"/>
          <ac:spMkLst>
            <pc:docMk/>
            <pc:sldMk cId="4122513814" sldId="267"/>
            <ac:spMk id="10" creationId="{DAAE4CDD-124C-4DCF-9584-B6033B545DD5}"/>
          </ac:spMkLst>
        </pc:spChg>
        <pc:spChg chg="add del">
          <ac:chgData name="nusrat rashid" userId="4385072e633c966a" providerId="LiveId" clId="{506C946F-DFFA-477F-978F-9C1D29B8FF56}" dt="2026-02-15T22:09:45.221" v="4273" actId="26606"/>
          <ac:spMkLst>
            <pc:docMk/>
            <pc:sldMk cId="4122513814" sldId="267"/>
            <ac:spMk id="12" creationId="{081E4A58-353D-44AE-B2FC-2A74E2E400F7}"/>
          </ac:spMkLst>
        </pc:spChg>
        <pc:spChg chg="add">
          <ac:chgData name="nusrat rashid" userId="4385072e633c966a" providerId="LiveId" clId="{506C946F-DFFA-477F-978F-9C1D29B8FF56}" dt="2026-02-15T22:09:45.235" v="4274" actId="26606"/>
          <ac:spMkLst>
            <pc:docMk/>
            <pc:sldMk cId="4122513814" sldId="267"/>
            <ac:spMk id="14" creationId="{FA23A907-97FB-4A8F-880A-DD77401C4296}"/>
          </ac:spMkLst>
        </pc:spChg>
        <pc:spChg chg="add">
          <ac:chgData name="nusrat rashid" userId="4385072e633c966a" providerId="LiveId" clId="{506C946F-DFFA-477F-978F-9C1D29B8FF56}" dt="2026-02-15T22:09:45.235" v="4274" actId="26606"/>
          <ac:spMkLst>
            <pc:docMk/>
            <pc:sldMk cId="4122513814" sldId="267"/>
            <ac:spMk id="15" creationId="{C2554CA6-288E-4202-BC52-2E5A8F0C0AED}"/>
          </ac:spMkLst>
        </pc:spChg>
        <pc:spChg chg="add">
          <ac:chgData name="nusrat rashid" userId="4385072e633c966a" providerId="LiveId" clId="{506C946F-DFFA-477F-978F-9C1D29B8FF56}" dt="2026-02-15T22:09:45.235" v="4274" actId="26606"/>
          <ac:spMkLst>
            <pc:docMk/>
            <pc:sldMk cId="4122513814" sldId="267"/>
            <ac:spMk id="16" creationId="{B10BB131-AC8E-4A8E-A5D1-36260F720C3B}"/>
          </ac:spMkLst>
        </pc:spChg>
        <pc:spChg chg="add">
          <ac:chgData name="nusrat rashid" userId="4385072e633c966a" providerId="LiveId" clId="{506C946F-DFFA-477F-978F-9C1D29B8FF56}" dt="2026-02-15T22:09:45.235" v="4274" actId="26606"/>
          <ac:spMkLst>
            <pc:docMk/>
            <pc:sldMk cId="4122513814" sldId="267"/>
            <ac:spMk id="17" creationId="{5B7778FC-632E-4DCA-A7CB-0D7731CCF970}"/>
          </ac:spMkLst>
        </pc:spChg>
      </pc:sldChg>
      <pc:sldChg chg="addSp modSp new mod setBg">
        <pc:chgData name="nusrat rashid" userId="4385072e633c966a" providerId="LiveId" clId="{506C946F-DFFA-477F-978F-9C1D29B8FF56}" dt="2026-02-15T22:09:54.596" v="4275" actId="26606"/>
        <pc:sldMkLst>
          <pc:docMk/>
          <pc:sldMk cId="156870084" sldId="268"/>
        </pc:sldMkLst>
        <pc:spChg chg="mod">
          <ac:chgData name="nusrat rashid" userId="4385072e633c966a" providerId="LiveId" clId="{506C946F-DFFA-477F-978F-9C1D29B8FF56}" dt="2026-02-15T22:09:54.596" v="4275" actId="26606"/>
          <ac:spMkLst>
            <pc:docMk/>
            <pc:sldMk cId="156870084" sldId="268"/>
            <ac:spMk id="2" creationId="{77328ABD-0F35-D249-CF91-7BDFF2A66F3A}"/>
          </ac:spMkLst>
        </pc:spChg>
        <pc:spChg chg="mod">
          <ac:chgData name="nusrat rashid" userId="4385072e633c966a" providerId="LiveId" clId="{506C946F-DFFA-477F-978F-9C1D29B8FF56}" dt="2026-02-15T22:09:54.596" v="4275" actId="26606"/>
          <ac:spMkLst>
            <pc:docMk/>
            <pc:sldMk cId="156870084" sldId="268"/>
            <ac:spMk id="3" creationId="{AFAE55FF-8A09-8246-8ADB-A2E1587AE469}"/>
          </ac:spMkLst>
        </pc:spChg>
        <pc:spChg chg="add">
          <ac:chgData name="nusrat rashid" userId="4385072e633c966a" providerId="LiveId" clId="{506C946F-DFFA-477F-978F-9C1D29B8FF56}" dt="2026-02-15T22:09:54.596" v="4275" actId="26606"/>
          <ac:spMkLst>
            <pc:docMk/>
            <pc:sldMk cId="156870084" sldId="268"/>
            <ac:spMk id="8" creationId="{C2554CA6-288E-4202-BC52-2E5A8F0C0AED}"/>
          </ac:spMkLst>
        </pc:spChg>
        <pc:spChg chg="add">
          <ac:chgData name="nusrat rashid" userId="4385072e633c966a" providerId="LiveId" clId="{506C946F-DFFA-477F-978F-9C1D29B8FF56}" dt="2026-02-15T22:09:54.596" v="4275" actId="26606"/>
          <ac:spMkLst>
            <pc:docMk/>
            <pc:sldMk cId="156870084" sldId="268"/>
            <ac:spMk id="10" creationId="{B10BB131-AC8E-4A8E-A5D1-36260F720C3B}"/>
          </ac:spMkLst>
        </pc:spChg>
        <pc:spChg chg="add">
          <ac:chgData name="nusrat rashid" userId="4385072e633c966a" providerId="LiveId" clId="{506C946F-DFFA-477F-978F-9C1D29B8FF56}" dt="2026-02-15T22:09:54.596" v="4275" actId="26606"/>
          <ac:spMkLst>
            <pc:docMk/>
            <pc:sldMk cId="156870084" sldId="268"/>
            <ac:spMk id="12" creationId="{5B7778FC-632E-4DCA-A7CB-0D7731CCF970}"/>
          </ac:spMkLst>
        </pc:spChg>
        <pc:spChg chg="add">
          <ac:chgData name="nusrat rashid" userId="4385072e633c966a" providerId="LiveId" clId="{506C946F-DFFA-477F-978F-9C1D29B8FF56}" dt="2026-02-15T22:09:54.596" v="4275" actId="26606"/>
          <ac:spMkLst>
            <pc:docMk/>
            <pc:sldMk cId="156870084" sldId="268"/>
            <ac:spMk id="14" creationId="{FA23A907-97FB-4A8F-880A-DD77401C4296}"/>
          </ac:spMkLst>
        </pc:spChg>
      </pc:sldChg>
      <pc:sldChg chg="modSp new del mod">
        <pc:chgData name="nusrat rashid" userId="4385072e633c966a" providerId="LiveId" clId="{506C946F-DFFA-477F-978F-9C1D29B8FF56}" dt="2026-02-15T19:32:13.710" v="3782" actId="47"/>
        <pc:sldMkLst>
          <pc:docMk/>
          <pc:sldMk cId="3344907278" sldId="269"/>
        </pc:sldMkLst>
        <pc:spChg chg="mod">
          <ac:chgData name="nusrat rashid" userId="4385072e633c966a" providerId="LiveId" clId="{506C946F-DFFA-477F-978F-9C1D29B8FF56}" dt="2026-02-15T10:00:54.454" v="3619" actId="20577"/>
          <ac:spMkLst>
            <pc:docMk/>
            <pc:sldMk cId="3344907278" sldId="269"/>
            <ac:spMk id="2" creationId="{74F81603-F58D-BE95-4DB3-BAC8903E2310}"/>
          </ac:spMkLst>
        </pc:spChg>
        <pc:spChg chg="mod">
          <ac:chgData name="nusrat rashid" userId="4385072e633c966a" providerId="LiveId" clId="{506C946F-DFFA-477F-978F-9C1D29B8FF56}" dt="2026-02-15T19:30:30.470" v="3781" actId="20577"/>
          <ac:spMkLst>
            <pc:docMk/>
            <pc:sldMk cId="3344907278" sldId="269"/>
            <ac:spMk id="3" creationId="{7BDD9F74-737F-7A4D-5C79-80FFD59B4AC1}"/>
          </ac:spMkLst>
        </pc:spChg>
      </pc:sldChg>
      <pc:sldChg chg="addSp modSp new mod setBg">
        <pc:chgData name="nusrat rashid" userId="4385072e633c966a" providerId="LiveId" clId="{506C946F-DFFA-477F-978F-9C1D29B8FF56}" dt="2026-02-15T22:10:44.395" v="4276" actId="26606"/>
        <pc:sldMkLst>
          <pc:docMk/>
          <pc:sldMk cId="1359181716" sldId="270"/>
        </pc:sldMkLst>
        <pc:spChg chg="mod">
          <ac:chgData name="nusrat rashid" userId="4385072e633c966a" providerId="LiveId" clId="{506C946F-DFFA-477F-978F-9C1D29B8FF56}" dt="2026-02-15T22:10:44.395" v="4276" actId="26606"/>
          <ac:spMkLst>
            <pc:docMk/>
            <pc:sldMk cId="1359181716" sldId="270"/>
            <ac:spMk id="2" creationId="{23D57BF8-2B47-8EF4-72D8-ED0154A93A3E}"/>
          </ac:spMkLst>
        </pc:spChg>
        <pc:spChg chg="mod">
          <ac:chgData name="nusrat rashid" userId="4385072e633c966a" providerId="LiveId" clId="{506C946F-DFFA-477F-978F-9C1D29B8FF56}" dt="2026-02-15T22:10:44.395" v="4276" actId="26606"/>
          <ac:spMkLst>
            <pc:docMk/>
            <pc:sldMk cId="1359181716" sldId="270"/>
            <ac:spMk id="3" creationId="{A4D52F6E-DE30-7194-4D21-02C0E9F282E8}"/>
          </ac:spMkLst>
        </pc:spChg>
        <pc:spChg chg="add">
          <ac:chgData name="nusrat rashid" userId="4385072e633c966a" providerId="LiveId" clId="{506C946F-DFFA-477F-978F-9C1D29B8FF56}" dt="2026-02-15T22:10:44.395" v="4276" actId="26606"/>
          <ac:spMkLst>
            <pc:docMk/>
            <pc:sldMk cId="1359181716" sldId="270"/>
            <ac:spMk id="9" creationId="{3ECBE1F1-D69B-4AFA-ABD5-8E41720EF6DE}"/>
          </ac:spMkLst>
        </pc:spChg>
        <pc:spChg chg="add">
          <ac:chgData name="nusrat rashid" userId="4385072e633c966a" providerId="LiveId" clId="{506C946F-DFFA-477F-978F-9C1D29B8FF56}" dt="2026-02-15T22:10:44.395" v="4276" actId="26606"/>
          <ac:spMkLst>
            <pc:docMk/>
            <pc:sldMk cId="1359181716" sldId="270"/>
            <ac:spMk id="11" creationId="{603A6265-E10C-4B85-9C20-E75FCAF9CC63}"/>
          </ac:spMkLst>
        </pc:spChg>
        <pc:picChg chg="add">
          <ac:chgData name="nusrat rashid" userId="4385072e633c966a" providerId="LiveId" clId="{506C946F-DFFA-477F-978F-9C1D29B8FF56}" dt="2026-02-15T22:10:44.395" v="4276" actId="26606"/>
          <ac:picMkLst>
            <pc:docMk/>
            <pc:sldMk cId="1359181716" sldId="270"/>
            <ac:picMk id="5" creationId="{A65A31A4-751A-5E57-F622-7E0E759583FE}"/>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730B4E-A992-454D-B625-00E48142C33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91E6AD5-92FC-4070-93E4-B6D8117D3BB2}">
      <dgm:prSet/>
      <dgm:spPr/>
      <dgm:t>
        <a:bodyPr/>
        <a:lstStyle/>
        <a:p>
          <a:r>
            <a:rPr lang="en-GB"/>
            <a:t>Improves productivity – if a motivated staff member is recruited, they are more likely to work better and more efficiently </a:t>
          </a:r>
          <a:endParaRPr lang="en-US"/>
        </a:p>
      </dgm:t>
    </dgm:pt>
    <dgm:pt modelId="{81BFC7E4-7595-4098-B772-4408EBBE295E}" type="parTrans" cxnId="{2C505C8F-CA09-42CD-A5B0-05F4291ABD27}">
      <dgm:prSet/>
      <dgm:spPr/>
      <dgm:t>
        <a:bodyPr/>
        <a:lstStyle/>
        <a:p>
          <a:endParaRPr lang="en-US"/>
        </a:p>
      </dgm:t>
    </dgm:pt>
    <dgm:pt modelId="{D87F5FA4-BC84-4CB0-B15E-B4D846A4A18A}" type="sibTrans" cxnId="{2C505C8F-CA09-42CD-A5B0-05F4291ABD27}">
      <dgm:prSet/>
      <dgm:spPr/>
      <dgm:t>
        <a:bodyPr/>
        <a:lstStyle/>
        <a:p>
          <a:endParaRPr lang="en-US"/>
        </a:p>
      </dgm:t>
    </dgm:pt>
    <dgm:pt modelId="{54F1B324-5CBA-4ABD-B725-330845DDE988}">
      <dgm:prSet/>
      <dgm:spPr/>
      <dgm:t>
        <a:bodyPr/>
        <a:lstStyle/>
        <a:p>
          <a:r>
            <a:rPr lang="en-GB"/>
            <a:t>Reduces staff turnover – someone who is passionate and good at their role is less likely to be fired or leave</a:t>
          </a:r>
          <a:endParaRPr lang="en-US"/>
        </a:p>
      </dgm:t>
    </dgm:pt>
    <dgm:pt modelId="{45277473-7DD0-47BC-AD7C-ABAA83EBA5A7}" type="parTrans" cxnId="{64E9B4DD-10BB-43A4-94CC-2AC5CB65D740}">
      <dgm:prSet/>
      <dgm:spPr/>
      <dgm:t>
        <a:bodyPr/>
        <a:lstStyle/>
        <a:p>
          <a:endParaRPr lang="en-US"/>
        </a:p>
      </dgm:t>
    </dgm:pt>
    <dgm:pt modelId="{15B8C496-9A86-48DC-A425-B59E1FBFC546}" type="sibTrans" cxnId="{64E9B4DD-10BB-43A4-94CC-2AC5CB65D740}">
      <dgm:prSet/>
      <dgm:spPr/>
      <dgm:t>
        <a:bodyPr/>
        <a:lstStyle/>
        <a:p>
          <a:endParaRPr lang="en-US"/>
        </a:p>
      </dgm:t>
    </dgm:pt>
    <dgm:pt modelId="{B2C6D6FD-BA98-4D42-8A35-581A1E9A7653}">
      <dgm:prSet/>
      <dgm:spPr/>
      <dgm:t>
        <a:bodyPr/>
        <a:lstStyle/>
        <a:p>
          <a:r>
            <a:rPr lang="en-GB"/>
            <a:t>Increases teamwork and morale – it is important to recruit someone who prioritises teamwork and can communicate well with others </a:t>
          </a:r>
          <a:endParaRPr lang="en-US"/>
        </a:p>
      </dgm:t>
    </dgm:pt>
    <dgm:pt modelId="{BBD822F7-1717-489B-80CB-A8E96A95D525}" type="parTrans" cxnId="{865EB9CE-CBFD-4725-A94E-4A9FB3476ABC}">
      <dgm:prSet/>
      <dgm:spPr/>
      <dgm:t>
        <a:bodyPr/>
        <a:lstStyle/>
        <a:p>
          <a:endParaRPr lang="en-US"/>
        </a:p>
      </dgm:t>
    </dgm:pt>
    <dgm:pt modelId="{276661FE-2581-45EF-9A6A-DAA8BE7DCCA8}" type="sibTrans" cxnId="{865EB9CE-CBFD-4725-A94E-4A9FB3476ABC}">
      <dgm:prSet/>
      <dgm:spPr/>
      <dgm:t>
        <a:bodyPr/>
        <a:lstStyle/>
        <a:p>
          <a:endParaRPr lang="en-US"/>
        </a:p>
      </dgm:t>
    </dgm:pt>
    <dgm:pt modelId="{5D12E2DC-D5AE-46DB-ADC5-E4730FE71CD9}">
      <dgm:prSet/>
      <dgm:spPr/>
      <dgm:t>
        <a:bodyPr/>
        <a:lstStyle/>
        <a:p>
          <a:r>
            <a:rPr lang="en-GB"/>
            <a:t>Improves customer satisfaction </a:t>
          </a:r>
          <a:endParaRPr lang="en-US"/>
        </a:p>
      </dgm:t>
    </dgm:pt>
    <dgm:pt modelId="{E7E2C8ED-65B0-471D-AECE-EEEABE595004}" type="parTrans" cxnId="{FB42934F-9092-441C-BBB0-E55B2F5807AB}">
      <dgm:prSet/>
      <dgm:spPr/>
      <dgm:t>
        <a:bodyPr/>
        <a:lstStyle/>
        <a:p>
          <a:endParaRPr lang="en-US"/>
        </a:p>
      </dgm:t>
    </dgm:pt>
    <dgm:pt modelId="{D512C7E5-C79B-4F4C-9194-B510E952A441}" type="sibTrans" cxnId="{FB42934F-9092-441C-BBB0-E55B2F5807AB}">
      <dgm:prSet/>
      <dgm:spPr/>
      <dgm:t>
        <a:bodyPr/>
        <a:lstStyle/>
        <a:p>
          <a:endParaRPr lang="en-US"/>
        </a:p>
      </dgm:t>
    </dgm:pt>
    <dgm:pt modelId="{56D63DC8-8ADD-4B80-987A-D32DF42D047C}" type="pres">
      <dgm:prSet presAssocID="{E8730B4E-A992-454D-B625-00E48142C330}" presName="root" presStyleCnt="0">
        <dgm:presLayoutVars>
          <dgm:dir/>
          <dgm:resizeHandles val="exact"/>
        </dgm:presLayoutVars>
      </dgm:prSet>
      <dgm:spPr/>
    </dgm:pt>
    <dgm:pt modelId="{589A3371-490A-40A7-9C02-BBBF357EBD1D}" type="pres">
      <dgm:prSet presAssocID="{091E6AD5-92FC-4070-93E4-B6D8117D3BB2}" presName="compNode" presStyleCnt="0"/>
      <dgm:spPr/>
    </dgm:pt>
    <dgm:pt modelId="{A706B13D-2731-49B8-B828-F84B22D1A622}" type="pres">
      <dgm:prSet presAssocID="{091E6AD5-92FC-4070-93E4-B6D8117D3BB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14783E92-9892-4A14-9132-4419331E0AF6}" type="pres">
      <dgm:prSet presAssocID="{091E6AD5-92FC-4070-93E4-B6D8117D3BB2}" presName="spaceRect" presStyleCnt="0"/>
      <dgm:spPr/>
    </dgm:pt>
    <dgm:pt modelId="{3B423060-C994-4EDC-B7C9-A0C19185F03D}" type="pres">
      <dgm:prSet presAssocID="{091E6AD5-92FC-4070-93E4-B6D8117D3BB2}" presName="textRect" presStyleLbl="revTx" presStyleIdx="0" presStyleCnt="4">
        <dgm:presLayoutVars>
          <dgm:chMax val="1"/>
          <dgm:chPref val="1"/>
        </dgm:presLayoutVars>
      </dgm:prSet>
      <dgm:spPr/>
    </dgm:pt>
    <dgm:pt modelId="{6F6C41BB-B43E-421B-AF74-B19123766B59}" type="pres">
      <dgm:prSet presAssocID="{D87F5FA4-BC84-4CB0-B15E-B4D846A4A18A}" presName="sibTrans" presStyleCnt="0"/>
      <dgm:spPr/>
    </dgm:pt>
    <dgm:pt modelId="{1D94F369-D29A-485E-82FE-F06FCF3A298A}" type="pres">
      <dgm:prSet presAssocID="{54F1B324-5CBA-4ABD-B725-330845DDE988}" presName="compNode" presStyleCnt="0"/>
      <dgm:spPr/>
    </dgm:pt>
    <dgm:pt modelId="{14DBE82C-D639-43F1-ABD1-A85D1055BE43}" type="pres">
      <dgm:prSet presAssocID="{54F1B324-5CBA-4ABD-B725-330845DDE98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78129D27-DA27-42D1-8F37-BDDC3A58E5C6}" type="pres">
      <dgm:prSet presAssocID="{54F1B324-5CBA-4ABD-B725-330845DDE988}" presName="spaceRect" presStyleCnt="0"/>
      <dgm:spPr/>
    </dgm:pt>
    <dgm:pt modelId="{86C99789-AD94-4715-9933-AA8CE8D19DC7}" type="pres">
      <dgm:prSet presAssocID="{54F1B324-5CBA-4ABD-B725-330845DDE988}" presName="textRect" presStyleLbl="revTx" presStyleIdx="1" presStyleCnt="4">
        <dgm:presLayoutVars>
          <dgm:chMax val="1"/>
          <dgm:chPref val="1"/>
        </dgm:presLayoutVars>
      </dgm:prSet>
      <dgm:spPr/>
    </dgm:pt>
    <dgm:pt modelId="{D8D33049-F182-42FE-8CA9-A741E6C81359}" type="pres">
      <dgm:prSet presAssocID="{15B8C496-9A86-48DC-A425-B59E1FBFC546}" presName="sibTrans" presStyleCnt="0"/>
      <dgm:spPr/>
    </dgm:pt>
    <dgm:pt modelId="{390A307E-6B21-46B7-8D78-6B9E3680CDA3}" type="pres">
      <dgm:prSet presAssocID="{B2C6D6FD-BA98-4D42-8A35-581A1E9A7653}" presName="compNode" presStyleCnt="0"/>
      <dgm:spPr/>
    </dgm:pt>
    <dgm:pt modelId="{676EDD71-B802-46C0-9463-27FD12E1B270}" type="pres">
      <dgm:prSet presAssocID="{B2C6D6FD-BA98-4D42-8A35-581A1E9A76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Success"/>
        </a:ext>
      </dgm:extLst>
    </dgm:pt>
    <dgm:pt modelId="{7618C6E3-2641-4BF1-AFA3-7472E638D166}" type="pres">
      <dgm:prSet presAssocID="{B2C6D6FD-BA98-4D42-8A35-581A1E9A7653}" presName="spaceRect" presStyleCnt="0"/>
      <dgm:spPr/>
    </dgm:pt>
    <dgm:pt modelId="{8474DA2F-83BC-4DA0-8D3D-3D4A02AFBED5}" type="pres">
      <dgm:prSet presAssocID="{B2C6D6FD-BA98-4D42-8A35-581A1E9A7653}" presName="textRect" presStyleLbl="revTx" presStyleIdx="2" presStyleCnt="4">
        <dgm:presLayoutVars>
          <dgm:chMax val="1"/>
          <dgm:chPref val="1"/>
        </dgm:presLayoutVars>
      </dgm:prSet>
      <dgm:spPr/>
    </dgm:pt>
    <dgm:pt modelId="{F0103101-1C9A-4AD8-896C-D9E876F2DF5D}" type="pres">
      <dgm:prSet presAssocID="{276661FE-2581-45EF-9A6A-DAA8BE7DCCA8}" presName="sibTrans" presStyleCnt="0"/>
      <dgm:spPr/>
    </dgm:pt>
    <dgm:pt modelId="{2544ACB6-2704-4085-97D2-921474F2CCE0}" type="pres">
      <dgm:prSet presAssocID="{5D12E2DC-D5AE-46DB-ADC5-E4730FE71CD9}" presName="compNode" presStyleCnt="0"/>
      <dgm:spPr/>
    </dgm:pt>
    <dgm:pt modelId="{F2C2A4CF-1B86-4885-A47F-3EC1F30DD567}" type="pres">
      <dgm:prSet presAssocID="{5D12E2DC-D5AE-46DB-ADC5-E4730FE71CD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iling Face with No Fill"/>
        </a:ext>
      </dgm:extLst>
    </dgm:pt>
    <dgm:pt modelId="{4A2CE003-1F73-43F4-8D53-C88AFA4DE020}" type="pres">
      <dgm:prSet presAssocID="{5D12E2DC-D5AE-46DB-ADC5-E4730FE71CD9}" presName="spaceRect" presStyleCnt="0"/>
      <dgm:spPr/>
    </dgm:pt>
    <dgm:pt modelId="{5FE60F00-345C-45E9-B15B-603AEB38A9BA}" type="pres">
      <dgm:prSet presAssocID="{5D12E2DC-D5AE-46DB-ADC5-E4730FE71CD9}" presName="textRect" presStyleLbl="revTx" presStyleIdx="3" presStyleCnt="4">
        <dgm:presLayoutVars>
          <dgm:chMax val="1"/>
          <dgm:chPref val="1"/>
        </dgm:presLayoutVars>
      </dgm:prSet>
      <dgm:spPr/>
    </dgm:pt>
  </dgm:ptLst>
  <dgm:cxnLst>
    <dgm:cxn modelId="{FB42934F-9092-441C-BBB0-E55B2F5807AB}" srcId="{E8730B4E-A992-454D-B625-00E48142C330}" destId="{5D12E2DC-D5AE-46DB-ADC5-E4730FE71CD9}" srcOrd="3" destOrd="0" parTransId="{E7E2C8ED-65B0-471D-AECE-EEEABE595004}" sibTransId="{D512C7E5-C79B-4F4C-9194-B510E952A441}"/>
    <dgm:cxn modelId="{2C505C8F-CA09-42CD-A5B0-05F4291ABD27}" srcId="{E8730B4E-A992-454D-B625-00E48142C330}" destId="{091E6AD5-92FC-4070-93E4-B6D8117D3BB2}" srcOrd="0" destOrd="0" parTransId="{81BFC7E4-7595-4098-B772-4408EBBE295E}" sibTransId="{D87F5FA4-BC84-4CB0-B15E-B4D846A4A18A}"/>
    <dgm:cxn modelId="{00A6719B-90A2-4800-926B-DB5D760C064A}" type="presOf" srcId="{B2C6D6FD-BA98-4D42-8A35-581A1E9A7653}" destId="{8474DA2F-83BC-4DA0-8D3D-3D4A02AFBED5}" srcOrd="0" destOrd="0" presId="urn:microsoft.com/office/officeart/2018/2/layout/IconLabelList"/>
    <dgm:cxn modelId="{182297A6-AE1A-4717-86F7-34AF7A3BA528}" type="presOf" srcId="{5D12E2DC-D5AE-46DB-ADC5-E4730FE71CD9}" destId="{5FE60F00-345C-45E9-B15B-603AEB38A9BA}" srcOrd="0" destOrd="0" presId="urn:microsoft.com/office/officeart/2018/2/layout/IconLabelList"/>
    <dgm:cxn modelId="{865EB9CE-CBFD-4725-A94E-4A9FB3476ABC}" srcId="{E8730B4E-A992-454D-B625-00E48142C330}" destId="{B2C6D6FD-BA98-4D42-8A35-581A1E9A7653}" srcOrd="2" destOrd="0" parTransId="{BBD822F7-1717-489B-80CB-A8E96A95D525}" sibTransId="{276661FE-2581-45EF-9A6A-DAA8BE7DCCA8}"/>
    <dgm:cxn modelId="{81C751D6-E664-4CFB-B4D3-7207B485B288}" type="presOf" srcId="{091E6AD5-92FC-4070-93E4-B6D8117D3BB2}" destId="{3B423060-C994-4EDC-B7C9-A0C19185F03D}" srcOrd="0" destOrd="0" presId="urn:microsoft.com/office/officeart/2018/2/layout/IconLabelList"/>
    <dgm:cxn modelId="{4AFB7EDA-500F-4954-9A97-E5FAF0F61CD7}" type="presOf" srcId="{E8730B4E-A992-454D-B625-00E48142C330}" destId="{56D63DC8-8ADD-4B80-987A-D32DF42D047C}" srcOrd="0" destOrd="0" presId="urn:microsoft.com/office/officeart/2018/2/layout/IconLabelList"/>
    <dgm:cxn modelId="{64E9B4DD-10BB-43A4-94CC-2AC5CB65D740}" srcId="{E8730B4E-A992-454D-B625-00E48142C330}" destId="{54F1B324-5CBA-4ABD-B725-330845DDE988}" srcOrd="1" destOrd="0" parTransId="{45277473-7DD0-47BC-AD7C-ABAA83EBA5A7}" sibTransId="{15B8C496-9A86-48DC-A425-B59E1FBFC546}"/>
    <dgm:cxn modelId="{49E16AF8-33DB-48DD-B5E9-5F24595E8E3F}" type="presOf" srcId="{54F1B324-5CBA-4ABD-B725-330845DDE988}" destId="{86C99789-AD94-4715-9933-AA8CE8D19DC7}" srcOrd="0" destOrd="0" presId="urn:microsoft.com/office/officeart/2018/2/layout/IconLabelList"/>
    <dgm:cxn modelId="{948E1C66-8BF3-4932-9D78-F79483F3BD4D}" type="presParOf" srcId="{56D63DC8-8ADD-4B80-987A-D32DF42D047C}" destId="{589A3371-490A-40A7-9C02-BBBF357EBD1D}" srcOrd="0" destOrd="0" presId="urn:microsoft.com/office/officeart/2018/2/layout/IconLabelList"/>
    <dgm:cxn modelId="{54F1989E-9E20-4F04-A1B3-BEC4DF09D24C}" type="presParOf" srcId="{589A3371-490A-40A7-9C02-BBBF357EBD1D}" destId="{A706B13D-2731-49B8-B828-F84B22D1A622}" srcOrd="0" destOrd="0" presId="urn:microsoft.com/office/officeart/2018/2/layout/IconLabelList"/>
    <dgm:cxn modelId="{3716A31D-3F71-4D4F-973B-EB73E2B40409}" type="presParOf" srcId="{589A3371-490A-40A7-9C02-BBBF357EBD1D}" destId="{14783E92-9892-4A14-9132-4419331E0AF6}" srcOrd="1" destOrd="0" presId="urn:microsoft.com/office/officeart/2018/2/layout/IconLabelList"/>
    <dgm:cxn modelId="{BB652BE5-5339-40FC-B20F-82E2DACA4BC9}" type="presParOf" srcId="{589A3371-490A-40A7-9C02-BBBF357EBD1D}" destId="{3B423060-C994-4EDC-B7C9-A0C19185F03D}" srcOrd="2" destOrd="0" presId="urn:microsoft.com/office/officeart/2018/2/layout/IconLabelList"/>
    <dgm:cxn modelId="{4E72265A-7D26-4EEF-8610-D517B4D82CCB}" type="presParOf" srcId="{56D63DC8-8ADD-4B80-987A-D32DF42D047C}" destId="{6F6C41BB-B43E-421B-AF74-B19123766B59}" srcOrd="1" destOrd="0" presId="urn:microsoft.com/office/officeart/2018/2/layout/IconLabelList"/>
    <dgm:cxn modelId="{8BDC0812-469D-4DB2-BD13-2F05914BF986}" type="presParOf" srcId="{56D63DC8-8ADD-4B80-987A-D32DF42D047C}" destId="{1D94F369-D29A-485E-82FE-F06FCF3A298A}" srcOrd="2" destOrd="0" presId="urn:microsoft.com/office/officeart/2018/2/layout/IconLabelList"/>
    <dgm:cxn modelId="{E763182D-FC31-4D2F-A4C3-222A2BED5CF0}" type="presParOf" srcId="{1D94F369-D29A-485E-82FE-F06FCF3A298A}" destId="{14DBE82C-D639-43F1-ABD1-A85D1055BE43}" srcOrd="0" destOrd="0" presId="urn:microsoft.com/office/officeart/2018/2/layout/IconLabelList"/>
    <dgm:cxn modelId="{140ADFCF-141B-4EC6-A432-953BAC04052F}" type="presParOf" srcId="{1D94F369-D29A-485E-82FE-F06FCF3A298A}" destId="{78129D27-DA27-42D1-8F37-BDDC3A58E5C6}" srcOrd="1" destOrd="0" presId="urn:microsoft.com/office/officeart/2018/2/layout/IconLabelList"/>
    <dgm:cxn modelId="{BE0DB284-1A76-40F5-95F0-D73A75F85D52}" type="presParOf" srcId="{1D94F369-D29A-485E-82FE-F06FCF3A298A}" destId="{86C99789-AD94-4715-9933-AA8CE8D19DC7}" srcOrd="2" destOrd="0" presId="urn:microsoft.com/office/officeart/2018/2/layout/IconLabelList"/>
    <dgm:cxn modelId="{4920A739-CF9B-4F55-818C-4D0D3553EDB1}" type="presParOf" srcId="{56D63DC8-8ADD-4B80-987A-D32DF42D047C}" destId="{D8D33049-F182-42FE-8CA9-A741E6C81359}" srcOrd="3" destOrd="0" presId="urn:microsoft.com/office/officeart/2018/2/layout/IconLabelList"/>
    <dgm:cxn modelId="{8601C511-D096-4F0B-A467-2C2F5519E08F}" type="presParOf" srcId="{56D63DC8-8ADD-4B80-987A-D32DF42D047C}" destId="{390A307E-6B21-46B7-8D78-6B9E3680CDA3}" srcOrd="4" destOrd="0" presId="urn:microsoft.com/office/officeart/2018/2/layout/IconLabelList"/>
    <dgm:cxn modelId="{9A991AC9-5C02-44E7-B662-2D28996EB4F7}" type="presParOf" srcId="{390A307E-6B21-46B7-8D78-6B9E3680CDA3}" destId="{676EDD71-B802-46C0-9463-27FD12E1B270}" srcOrd="0" destOrd="0" presId="urn:microsoft.com/office/officeart/2018/2/layout/IconLabelList"/>
    <dgm:cxn modelId="{7EE5DD1B-D2CD-4278-ABF6-263F949D8629}" type="presParOf" srcId="{390A307E-6B21-46B7-8D78-6B9E3680CDA3}" destId="{7618C6E3-2641-4BF1-AFA3-7472E638D166}" srcOrd="1" destOrd="0" presId="urn:microsoft.com/office/officeart/2018/2/layout/IconLabelList"/>
    <dgm:cxn modelId="{FE3FFD7D-C71C-48D3-B168-274DC3DCF451}" type="presParOf" srcId="{390A307E-6B21-46B7-8D78-6B9E3680CDA3}" destId="{8474DA2F-83BC-4DA0-8D3D-3D4A02AFBED5}" srcOrd="2" destOrd="0" presId="urn:microsoft.com/office/officeart/2018/2/layout/IconLabelList"/>
    <dgm:cxn modelId="{F5564DC7-75CD-4C37-8F6E-381CA2EF5FCC}" type="presParOf" srcId="{56D63DC8-8ADD-4B80-987A-D32DF42D047C}" destId="{F0103101-1C9A-4AD8-896C-D9E876F2DF5D}" srcOrd="5" destOrd="0" presId="urn:microsoft.com/office/officeart/2018/2/layout/IconLabelList"/>
    <dgm:cxn modelId="{3285B509-A0F6-402F-B17C-0636FAE9F017}" type="presParOf" srcId="{56D63DC8-8ADD-4B80-987A-D32DF42D047C}" destId="{2544ACB6-2704-4085-97D2-921474F2CCE0}" srcOrd="6" destOrd="0" presId="urn:microsoft.com/office/officeart/2018/2/layout/IconLabelList"/>
    <dgm:cxn modelId="{54F95C56-A2E3-4E8F-A633-7252D1A59BBA}" type="presParOf" srcId="{2544ACB6-2704-4085-97D2-921474F2CCE0}" destId="{F2C2A4CF-1B86-4885-A47F-3EC1F30DD567}" srcOrd="0" destOrd="0" presId="urn:microsoft.com/office/officeart/2018/2/layout/IconLabelList"/>
    <dgm:cxn modelId="{FB4E4E4B-7C3B-44C1-9BE3-27B8B2A88D93}" type="presParOf" srcId="{2544ACB6-2704-4085-97D2-921474F2CCE0}" destId="{4A2CE003-1F73-43F4-8D53-C88AFA4DE020}" srcOrd="1" destOrd="0" presId="urn:microsoft.com/office/officeart/2018/2/layout/IconLabelList"/>
    <dgm:cxn modelId="{909B511A-8149-4277-8639-168A69319864}" type="presParOf" srcId="{2544ACB6-2704-4085-97D2-921474F2CCE0}" destId="{5FE60F00-345C-45E9-B15B-603AEB38A9B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A2DC71-81F8-442F-B435-56FA7281F43F}" type="doc">
      <dgm:prSet loTypeId="urn:microsoft.com/office/officeart/2016/7/layout/RepeatingBendingProcessNew" loCatId="process" qsTypeId="urn:microsoft.com/office/officeart/2005/8/quickstyle/simple2" qsCatId="simple" csTypeId="urn:microsoft.com/office/officeart/2005/8/colors/colorful2" csCatId="colorful"/>
      <dgm:spPr/>
      <dgm:t>
        <a:bodyPr/>
        <a:lstStyle/>
        <a:p>
          <a:endParaRPr lang="en-US"/>
        </a:p>
      </dgm:t>
    </dgm:pt>
    <dgm:pt modelId="{EB2C74A9-1857-428E-8F12-4BD5A4985B44}">
      <dgm:prSet/>
      <dgm:spPr/>
      <dgm:t>
        <a:bodyPr/>
        <a:lstStyle/>
        <a:p>
          <a:r>
            <a:rPr lang="en-GB"/>
            <a:t>Step 1 – Conduct internal recruitment by advertising in the company or employee referrals </a:t>
          </a:r>
          <a:endParaRPr lang="en-US"/>
        </a:p>
      </dgm:t>
    </dgm:pt>
    <dgm:pt modelId="{E1C26019-319E-4447-8B67-185DABF74461}" type="parTrans" cxnId="{B21664B7-488D-4E5E-9DAB-F75B7E4F1C17}">
      <dgm:prSet/>
      <dgm:spPr/>
      <dgm:t>
        <a:bodyPr/>
        <a:lstStyle/>
        <a:p>
          <a:endParaRPr lang="en-US"/>
        </a:p>
      </dgm:t>
    </dgm:pt>
    <dgm:pt modelId="{9747C7E7-B448-4C50-BAC8-A2DE70D36BC2}" type="sibTrans" cxnId="{B21664B7-488D-4E5E-9DAB-F75B7E4F1C17}">
      <dgm:prSet/>
      <dgm:spPr/>
      <dgm:t>
        <a:bodyPr/>
        <a:lstStyle/>
        <a:p>
          <a:endParaRPr lang="en-US"/>
        </a:p>
      </dgm:t>
    </dgm:pt>
    <dgm:pt modelId="{E9736E27-5E0F-42A2-9AE0-C3400B242CB6}">
      <dgm:prSet/>
      <dgm:spPr/>
      <dgm:t>
        <a:bodyPr/>
        <a:lstStyle/>
        <a:p>
          <a:r>
            <a:rPr lang="en-GB"/>
            <a:t>Step 2 - Review internal applications and do interviews, if someone is hired then the recruitment is complete </a:t>
          </a:r>
          <a:endParaRPr lang="en-US"/>
        </a:p>
      </dgm:t>
    </dgm:pt>
    <dgm:pt modelId="{072274F1-F4F1-4A66-AA7C-341437722F21}" type="parTrans" cxnId="{6DAB8108-F8BF-4C73-9A95-0C090E858101}">
      <dgm:prSet/>
      <dgm:spPr/>
      <dgm:t>
        <a:bodyPr/>
        <a:lstStyle/>
        <a:p>
          <a:endParaRPr lang="en-US"/>
        </a:p>
      </dgm:t>
    </dgm:pt>
    <dgm:pt modelId="{B8933C6E-1BDE-4B4A-AC6C-8A54967AC3E3}" type="sibTrans" cxnId="{6DAB8108-F8BF-4C73-9A95-0C090E858101}">
      <dgm:prSet/>
      <dgm:spPr/>
      <dgm:t>
        <a:bodyPr/>
        <a:lstStyle/>
        <a:p>
          <a:endParaRPr lang="en-US"/>
        </a:p>
      </dgm:t>
    </dgm:pt>
    <dgm:pt modelId="{39B227CE-511E-4278-80D4-29BA941A94D6}">
      <dgm:prSet/>
      <dgm:spPr/>
      <dgm:t>
        <a:bodyPr/>
        <a:lstStyle/>
        <a:p>
          <a:r>
            <a:rPr lang="en-GB"/>
            <a:t>Step 3 – If no one was successful, external recruitment is needed</a:t>
          </a:r>
          <a:endParaRPr lang="en-US"/>
        </a:p>
      </dgm:t>
    </dgm:pt>
    <dgm:pt modelId="{4C8078E1-BD4D-4D95-B825-B82BA6686CFF}" type="parTrans" cxnId="{B4192615-D2EE-49B1-80A4-2B34924A63BB}">
      <dgm:prSet/>
      <dgm:spPr/>
      <dgm:t>
        <a:bodyPr/>
        <a:lstStyle/>
        <a:p>
          <a:endParaRPr lang="en-US"/>
        </a:p>
      </dgm:t>
    </dgm:pt>
    <dgm:pt modelId="{0BCB9023-B927-4746-BE0A-3814D652DD54}" type="sibTrans" cxnId="{B4192615-D2EE-49B1-80A4-2B34924A63BB}">
      <dgm:prSet/>
      <dgm:spPr/>
      <dgm:t>
        <a:bodyPr/>
        <a:lstStyle/>
        <a:p>
          <a:endParaRPr lang="en-US"/>
        </a:p>
      </dgm:t>
    </dgm:pt>
    <dgm:pt modelId="{7881D46B-9C27-494F-A3EA-41FCA227D82D}">
      <dgm:prSet/>
      <dgm:spPr/>
      <dgm:t>
        <a:bodyPr/>
        <a:lstStyle/>
        <a:p>
          <a:r>
            <a:rPr lang="en-GB"/>
            <a:t>Step 4 - External advertising- online, social media, posters </a:t>
          </a:r>
          <a:endParaRPr lang="en-US"/>
        </a:p>
      </dgm:t>
    </dgm:pt>
    <dgm:pt modelId="{0B45B621-EA7B-4AAC-97D9-3C246E9833C7}" type="parTrans" cxnId="{0135E56C-0E0D-42E5-A3E0-AFAFA7602027}">
      <dgm:prSet/>
      <dgm:spPr/>
      <dgm:t>
        <a:bodyPr/>
        <a:lstStyle/>
        <a:p>
          <a:endParaRPr lang="en-US"/>
        </a:p>
      </dgm:t>
    </dgm:pt>
    <dgm:pt modelId="{7C82AA14-09A6-4B66-84FB-775C0E57C63C}" type="sibTrans" cxnId="{0135E56C-0E0D-42E5-A3E0-AFAFA7602027}">
      <dgm:prSet/>
      <dgm:spPr/>
      <dgm:t>
        <a:bodyPr/>
        <a:lstStyle/>
        <a:p>
          <a:endParaRPr lang="en-US"/>
        </a:p>
      </dgm:t>
    </dgm:pt>
    <dgm:pt modelId="{FBA8A725-E1EC-4064-BA01-4511D12662F3}">
      <dgm:prSet/>
      <dgm:spPr/>
      <dgm:t>
        <a:bodyPr/>
        <a:lstStyle/>
        <a:p>
          <a:r>
            <a:rPr lang="en-GB"/>
            <a:t>Step 5 – Shortlisting </a:t>
          </a:r>
          <a:endParaRPr lang="en-US"/>
        </a:p>
      </dgm:t>
    </dgm:pt>
    <dgm:pt modelId="{B64C248A-9C91-46A8-B947-DBFE7FA44653}" type="parTrans" cxnId="{0FC30585-4130-48C0-AFBC-BB418DDD9F5F}">
      <dgm:prSet/>
      <dgm:spPr/>
      <dgm:t>
        <a:bodyPr/>
        <a:lstStyle/>
        <a:p>
          <a:endParaRPr lang="en-US"/>
        </a:p>
      </dgm:t>
    </dgm:pt>
    <dgm:pt modelId="{7A1D160E-67A5-40AA-BFFC-7ABDD7F7465C}" type="sibTrans" cxnId="{0FC30585-4130-48C0-AFBC-BB418DDD9F5F}">
      <dgm:prSet/>
      <dgm:spPr/>
      <dgm:t>
        <a:bodyPr/>
        <a:lstStyle/>
        <a:p>
          <a:endParaRPr lang="en-US"/>
        </a:p>
      </dgm:t>
    </dgm:pt>
    <dgm:pt modelId="{ADD6FF42-84C2-4ED8-B024-C76073F4DF49}">
      <dgm:prSet/>
      <dgm:spPr/>
      <dgm:t>
        <a:bodyPr/>
        <a:lstStyle/>
        <a:p>
          <a:r>
            <a:rPr lang="en-GB"/>
            <a:t>Step 6 – Interviews</a:t>
          </a:r>
          <a:endParaRPr lang="en-US"/>
        </a:p>
      </dgm:t>
    </dgm:pt>
    <dgm:pt modelId="{157B9D51-A4A7-426F-97B9-5E0DB4B59A1E}" type="parTrans" cxnId="{EB83BEED-D88E-4EA3-89FF-EE20D6C5C3AB}">
      <dgm:prSet/>
      <dgm:spPr/>
      <dgm:t>
        <a:bodyPr/>
        <a:lstStyle/>
        <a:p>
          <a:endParaRPr lang="en-US"/>
        </a:p>
      </dgm:t>
    </dgm:pt>
    <dgm:pt modelId="{08E3FF9D-DFFA-4D36-9477-0DE5E94D1037}" type="sibTrans" cxnId="{EB83BEED-D88E-4EA3-89FF-EE20D6C5C3AB}">
      <dgm:prSet/>
      <dgm:spPr/>
      <dgm:t>
        <a:bodyPr/>
        <a:lstStyle/>
        <a:p>
          <a:endParaRPr lang="en-US"/>
        </a:p>
      </dgm:t>
    </dgm:pt>
    <dgm:pt modelId="{B0298C3F-1ED4-452A-A029-45ECEF444F43}">
      <dgm:prSet/>
      <dgm:spPr/>
      <dgm:t>
        <a:bodyPr/>
        <a:lstStyle/>
        <a:p>
          <a:r>
            <a:rPr lang="en-GB"/>
            <a:t>Step 7 – selection and reference check </a:t>
          </a:r>
          <a:endParaRPr lang="en-US"/>
        </a:p>
      </dgm:t>
    </dgm:pt>
    <dgm:pt modelId="{6D6C7497-E521-4DD5-838B-6356E1887576}" type="parTrans" cxnId="{4A005CA7-E86C-4858-9808-203B13AFF65B}">
      <dgm:prSet/>
      <dgm:spPr/>
      <dgm:t>
        <a:bodyPr/>
        <a:lstStyle/>
        <a:p>
          <a:endParaRPr lang="en-US"/>
        </a:p>
      </dgm:t>
    </dgm:pt>
    <dgm:pt modelId="{B6EB8F6B-D30E-4D83-A595-F82BC32EC787}" type="sibTrans" cxnId="{4A005CA7-E86C-4858-9808-203B13AFF65B}">
      <dgm:prSet/>
      <dgm:spPr/>
      <dgm:t>
        <a:bodyPr/>
        <a:lstStyle/>
        <a:p>
          <a:endParaRPr lang="en-US"/>
        </a:p>
      </dgm:t>
    </dgm:pt>
    <dgm:pt modelId="{BE4261EA-FF39-4006-8CFC-464B4FB34227}" type="pres">
      <dgm:prSet presAssocID="{FEA2DC71-81F8-442F-B435-56FA7281F43F}" presName="Name0" presStyleCnt="0">
        <dgm:presLayoutVars>
          <dgm:dir/>
          <dgm:resizeHandles val="exact"/>
        </dgm:presLayoutVars>
      </dgm:prSet>
      <dgm:spPr/>
    </dgm:pt>
    <dgm:pt modelId="{1BFE1A67-954D-47DB-8436-C53224E98685}" type="pres">
      <dgm:prSet presAssocID="{EB2C74A9-1857-428E-8F12-4BD5A4985B44}" presName="node" presStyleLbl="node1" presStyleIdx="0" presStyleCnt="7">
        <dgm:presLayoutVars>
          <dgm:bulletEnabled val="1"/>
        </dgm:presLayoutVars>
      </dgm:prSet>
      <dgm:spPr/>
    </dgm:pt>
    <dgm:pt modelId="{F35532E3-808B-4021-8419-9796AB67284E}" type="pres">
      <dgm:prSet presAssocID="{9747C7E7-B448-4C50-BAC8-A2DE70D36BC2}" presName="sibTrans" presStyleLbl="sibTrans1D1" presStyleIdx="0" presStyleCnt="6"/>
      <dgm:spPr/>
    </dgm:pt>
    <dgm:pt modelId="{72E9B32E-1695-4311-9E32-ADD3367801BB}" type="pres">
      <dgm:prSet presAssocID="{9747C7E7-B448-4C50-BAC8-A2DE70D36BC2}" presName="connectorText" presStyleLbl="sibTrans1D1" presStyleIdx="0" presStyleCnt="6"/>
      <dgm:spPr/>
    </dgm:pt>
    <dgm:pt modelId="{BC56DC52-5F9A-41C8-8C3B-5625E604B928}" type="pres">
      <dgm:prSet presAssocID="{E9736E27-5E0F-42A2-9AE0-C3400B242CB6}" presName="node" presStyleLbl="node1" presStyleIdx="1" presStyleCnt="7">
        <dgm:presLayoutVars>
          <dgm:bulletEnabled val="1"/>
        </dgm:presLayoutVars>
      </dgm:prSet>
      <dgm:spPr/>
    </dgm:pt>
    <dgm:pt modelId="{8BF7D64B-BF01-470E-999F-DA3FF4FA3E9A}" type="pres">
      <dgm:prSet presAssocID="{B8933C6E-1BDE-4B4A-AC6C-8A54967AC3E3}" presName="sibTrans" presStyleLbl="sibTrans1D1" presStyleIdx="1" presStyleCnt="6"/>
      <dgm:spPr/>
    </dgm:pt>
    <dgm:pt modelId="{E500CEF5-8A32-4013-BA0F-AAB6499A93CF}" type="pres">
      <dgm:prSet presAssocID="{B8933C6E-1BDE-4B4A-AC6C-8A54967AC3E3}" presName="connectorText" presStyleLbl="sibTrans1D1" presStyleIdx="1" presStyleCnt="6"/>
      <dgm:spPr/>
    </dgm:pt>
    <dgm:pt modelId="{14EF40F2-7603-4C0A-825C-FA494CE0C9A1}" type="pres">
      <dgm:prSet presAssocID="{39B227CE-511E-4278-80D4-29BA941A94D6}" presName="node" presStyleLbl="node1" presStyleIdx="2" presStyleCnt="7">
        <dgm:presLayoutVars>
          <dgm:bulletEnabled val="1"/>
        </dgm:presLayoutVars>
      </dgm:prSet>
      <dgm:spPr/>
    </dgm:pt>
    <dgm:pt modelId="{A835E175-831E-43A9-8AFB-CFE05D979111}" type="pres">
      <dgm:prSet presAssocID="{0BCB9023-B927-4746-BE0A-3814D652DD54}" presName="sibTrans" presStyleLbl="sibTrans1D1" presStyleIdx="2" presStyleCnt="6"/>
      <dgm:spPr/>
    </dgm:pt>
    <dgm:pt modelId="{9B5602BF-6B6E-4271-9F0D-5EB46A7F0A2A}" type="pres">
      <dgm:prSet presAssocID="{0BCB9023-B927-4746-BE0A-3814D652DD54}" presName="connectorText" presStyleLbl="sibTrans1D1" presStyleIdx="2" presStyleCnt="6"/>
      <dgm:spPr/>
    </dgm:pt>
    <dgm:pt modelId="{261ED2AF-2DF8-4259-B53C-2596F800E2CF}" type="pres">
      <dgm:prSet presAssocID="{7881D46B-9C27-494F-A3EA-41FCA227D82D}" presName="node" presStyleLbl="node1" presStyleIdx="3" presStyleCnt="7">
        <dgm:presLayoutVars>
          <dgm:bulletEnabled val="1"/>
        </dgm:presLayoutVars>
      </dgm:prSet>
      <dgm:spPr/>
    </dgm:pt>
    <dgm:pt modelId="{7B77E130-83B5-426B-B3B2-26D750BEEF23}" type="pres">
      <dgm:prSet presAssocID="{7C82AA14-09A6-4B66-84FB-775C0E57C63C}" presName="sibTrans" presStyleLbl="sibTrans1D1" presStyleIdx="3" presStyleCnt="6"/>
      <dgm:spPr/>
    </dgm:pt>
    <dgm:pt modelId="{8906E504-7753-4428-A0AB-FB5DF7132D29}" type="pres">
      <dgm:prSet presAssocID="{7C82AA14-09A6-4B66-84FB-775C0E57C63C}" presName="connectorText" presStyleLbl="sibTrans1D1" presStyleIdx="3" presStyleCnt="6"/>
      <dgm:spPr/>
    </dgm:pt>
    <dgm:pt modelId="{2C1776B1-CDCC-4B8B-8A97-3B6A836B00E0}" type="pres">
      <dgm:prSet presAssocID="{FBA8A725-E1EC-4064-BA01-4511D12662F3}" presName="node" presStyleLbl="node1" presStyleIdx="4" presStyleCnt="7">
        <dgm:presLayoutVars>
          <dgm:bulletEnabled val="1"/>
        </dgm:presLayoutVars>
      </dgm:prSet>
      <dgm:spPr/>
    </dgm:pt>
    <dgm:pt modelId="{EE362998-A2BA-45EE-A701-AC4F1472BD1B}" type="pres">
      <dgm:prSet presAssocID="{7A1D160E-67A5-40AA-BFFC-7ABDD7F7465C}" presName="sibTrans" presStyleLbl="sibTrans1D1" presStyleIdx="4" presStyleCnt="6"/>
      <dgm:spPr/>
    </dgm:pt>
    <dgm:pt modelId="{6C2AD36F-7017-4E12-BA41-5F111877ECEE}" type="pres">
      <dgm:prSet presAssocID="{7A1D160E-67A5-40AA-BFFC-7ABDD7F7465C}" presName="connectorText" presStyleLbl="sibTrans1D1" presStyleIdx="4" presStyleCnt="6"/>
      <dgm:spPr/>
    </dgm:pt>
    <dgm:pt modelId="{97236A5E-2AC0-4440-9DC4-8576FED812B7}" type="pres">
      <dgm:prSet presAssocID="{ADD6FF42-84C2-4ED8-B024-C76073F4DF49}" presName="node" presStyleLbl="node1" presStyleIdx="5" presStyleCnt="7">
        <dgm:presLayoutVars>
          <dgm:bulletEnabled val="1"/>
        </dgm:presLayoutVars>
      </dgm:prSet>
      <dgm:spPr/>
    </dgm:pt>
    <dgm:pt modelId="{BFE81172-F141-4BB2-9BD7-994BA4DC3649}" type="pres">
      <dgm:prSet presAssocID="{08E3FF9D-DFFA-4D36-9477-0DE5E94D1037}" presName="sibTrans" presStyleLbl="sibTrans1D1" presStyleIdx="5" presStyleCnt="6"/>
      <dgm:spPr/>
    </dgm:pt>
    <dgm:pt modelId="{ED3347DA-A15B-4956-BC07-DD6A29234FDD}" type="pres">
      <dgm:prSet presAssocID="{08E3FF9D-DFFA-4D36-9477-0DE5E94D1037}" presName="connectorText" presStyleLbl="sibTrans1D1" presStyleIdx="5" presStyleCnt="6"/>
      <dgm:spPr/>
    </dgm:pt>
    <dgm:pt modelId="{CD382C3B-977B-470D-A98C-87892F5BABB5}" type="pres">
      <dgm:prSet presAssocID="{B0298C3F-1ED4-452A-A029-45ECEF444F43}" presName="node" presStyleLbl="node1" presStyleIdx="6" presStyleCnt="7">
        <dgm:presLayoutVars>
          <dgm:bulletEnabled val="1"/>
        </dgm:presLayoutVars>
      </dgm:prSet>
      <dgm:spPr/>
    </dgm:pt>
  </dgm:ptLst>
  <dgm:cxnLst>
    <dgm:cxn modelId="{94AA7505-C17C-4E7A-9E22-D94849C1E478}" type="presOf" srcId="{39B227CE-511E-4278-80D4-29BA941A94D6}" destId="{14EF40F2-7603-4C0A-825C-FA494CE0C9A1}" srcOrd="0" destOrd="0" presId="urn:microsoft.com/office/officeart/2016/7/layout/RepeatingBendingProcessNew"/>
    <dgm:cxn modelId="{6DAB8108-F8BF-4C73-9A95-0C090E858101}" srcId="{FEA2DC71-81F8-442F-B435-56FA7281F43F}" destId="{E9736E27-5E0F-42A2-9AE0-C3400B242CB6}" srcOrd="1" destOrd="0" parTransId="{072274F1-F4F1-4A66-AA7C-341437722F21}" sibTransId="{B8933C6E-1BDE-4B4A-AC6C-8A54967AC3E3}"/>
    <dgm:cxn modelId="{B4192615-D2EE-49B1-80A4-2B34924A63BB}" srcId="{FEA2DC71-81F8-442F-B435-56FA7281F43F}" destId="{39B227CE-511E-4278-80D4-29BA941A94D6}" srcOrd="2" destOrd="0" parTransId="{4C8078E1-BD4D-4D95-B825-B82BA6686CFF}" sibTransId="{0BCB9023-B927-4746-BE0A-3814D652DD54}"/>
    <dgm:cxn modelId="{13CA591B-8C1D-4516-A80E-BA52E414EA86}" type="presOf" srcId="{0BCB9023-B927-4746-BE0A-3814D652DD54}" destId="{A835E175-831E-43A9-8AFB-CFE05D979111}" srcOrd="0" destOrd="0" presId="urn:microsoft.com/office/officeart/2016/7/layout/RepeatingBendingProcessNew"/>
    <dgm:cxn modelId="{9F0DD922-8495-459C-AF38-4DBA3A3A367A}" type="presOf" srcId="{9747C7E7-B448-4C50-BAC8-A2DE70D36BC2}" destId="{F35532E3-808B-4021-8419-9796AB67284E}" srcOrd="0" destOrd="0" presId="urn:microsoft.com/office/officeart/2016/7/layout/RepeatingBendingProcessNew"/>
    <dgm:cxn modelId="{B9539629-6B92-44F4-8541-E841A6B21DA5}" type="presOf" srcId="{08E3FF9D-DFFA-4D36-9477-0DE5E94D1037}" destId="{ED3347DA-A15B-4956-BC07-DD6A29234FDD}" srcOrd="1" destOrd="0" presId="urn:microsoft.com/office/officeart/2016/7/layout/RepeatingBendingProcessNew"/>
    <dgm:cxn modelId="{C86A8A3A-2A71-47C3-8F5A-48461F8E438D}" type="presOf" srcId="{7A1D160E-67A5-40AA-BFFC-7ABDD7F7465C}" destId="{6C2AD36F-7017-4E12-BA41-5F111877ECEE}" srcOrd="1" destOrd="0" presId="urn:microsoft.com/office/officeart/2016/7/layout/RepeatingBendingProcessNew"/>
    <dgm:cxn modelId="{D3821C3B-3D75-4F46-B119-A344AA8E7B84}" type="presOf" srcId="{E9736E27-5E0F-42A2-9AE0-C3400B242CB6}" destId="{BC56DC52-5F9A-41C8-8C3B-5625E604B928}" srcOrd="0" destOrd="0" presId="urn:microsoft.com/office/officeart/2016/7/layout/RepeatingBendingProcessNew"/>
    <dgm:cxn modelId="{4FC0015E-2D72-4528-8312-91C439C289EE}" type="presOf" srcId="{B0298C3F-1ED4-452A-A029-45ECEF444F43}" destId="{CD382C3B-977B-470D-A98C-87892F5BABB5}" srcOrd="0" destOrd="0" presId="urn:microsoft.com/office/officeart/2016/7/layout/RepeatingBendingProcessNew"/>
    <dgm:cxn modelId="{B12A7C61-0CF0-4F77-909D-417AD5684AF4}" type="presOf" srcId="{0BCB9023-B927-4746-BE0A-3814D652DD54}" destId="{9B5602BF-6B6E-4271-9F0D-5EB46A7F0A2A}" srcOrd="1" destOrd="0" presId="urn:microsoft.com/office/officeart/2016/7/layout/RepeatingBendingProcessNew"/>
    <dgm:cxn modelId="{51EBE366-94DC-4DD4-82F0-D987A0991CD7}" type="presOf" srcId="{7A1D160E-67A5-40AA-BFFC-7ABDD7F7465C}" destId="{EE362998-A2BA-45EE-A701-AC4F1472BD1B}" srcOrd="0" destOrd="0" presId="urn:microsoft.com/office/officeart/2016/7/layout/RepeatingBendingProcessNew"/>
    <dgm:cxn modelId="{0135E56C-0E0D-42E5-A3E0-AFAFA7602027}" srcId="{FEA2DC71-81F8-442F-B435-56FA7281F43F}" destId="{7881D46B-9C27-494F-A3EA-41FCA227D82D}" srcOrd="3" destOrd="0" parTransId="{0B45B621-EA7B-4AAC-97D9-3C246E9833C7}" sibTransId="{7C82AA14-09A6-4B66-84FB-775C0E57C63C}"/>
    <dgm:cxn modelId="{46EFC156-E68D-4650-96E7-EA45882BD821}" type="presOf" srcId="{7C82AA14-09A6-4B66-84FB-775C0E57C63C}" destId="{7B77E130-83B5-426B-B3B2-26D750BEEF23}" srcOrd="0" destOrd="0" presId="urn:microsoft.com/office/officeart/2016/7/layout/RepeatingBendingProcessNew"/>
    <dgm:cxn modelId="{14C9B457-FF42-44DD-BD7B-E297E2BA1BC7}" type="presOf" srcId="{7C82AA14-09A6-4B66-84FB-775C0E57C63C}" destId="{8906E504-7753-4428-A0AB-FB5DF7132D29}" srcOrd="1" destOrd="0" presId="urn:microsoft.com/office/officeart/2016/7/layout/RepeatingBendingProcessNew"/>
    <dgm:cxn modelId="{0FC30585-4130-48C0-AFBC-BB418DDD9F5F}" srcId="{FEA2DC71-81F8-442F-B435-56FA7281F43F}" destId="{FBA8A725-E1EC-4064-BA01-4511D12662F3}" srcOrd="4" destOrd="0" parTransId="{B64C248A-9C91-46A8-B947-DBFE7FA44653}" sibTransId="{7A1D160E-67A5-40AA-BFFC-7ABDD7F7465C}"/>
    <dgm:cxn modelId="{05B9A885-1B4E-42C8-9EE9-6515A475260A}" type="presOf" srcId="{7881D46B-9C27-494F-A3EA-41FCA227D82D}" destId="{261ED2AF-2DF8-4259-B53C-2596F800E2CF}" srcOrd="0" destOrd="0" presId="urn:microsoft.com/office/officeart/2016/7/layout/RepeatingBendingProcessNew"/>
    <dgm:cxn modelId="{7CDDC692-8F0D-438F-898D-DEFDC5772E56}" type="presOf" srcId="{B8933C6E-1BDE-4B4A-AC6C-8A54967AC3E3}" destId="{8BF7D64B-BF01-470E-999F-DA3FF4FA3E9A}" srcOrd="0" destOrd="0" presId="urn:microsoft.com/office/officeart/2016/7/layout/RepeatingBendingProcessNew"/>
    <dgm:cxn modelId="{E98D01A6-CB84-4F4A-A080-7933155E2FDE}" type="presOf" srcId="{FEA2DC71-81F8-442F-B435-56FA7281F43F}" destId="{BE4261EA-FF39-4006-8CFC-464B4FB34227}" srcOrd="0" destOrd="0" presId="urn:microsoft.com/office/officeart/2016/7/layout/RepeatingBendingProcessNew"/>
    <dgm:cxn modelId="{4A005CA7-E86C-4858-9808-203B13AFF65B}" srcId="{FEA2DC71-81F8-442F-B435-56FA7281F43F}" destId="{B0298C3F-1ED4-452A-A029-45ECEF444F43}" srcOrd="6" destOrd="0" parTransId="{6D6C7497-E521-4DD5-838B-6356E1887576}" sibTransId="{B6EB8F6B-D30E-4D83-A595-F82BC32EC787}"/>
    <dgm:cxn modelId="{B765B9AC-A738-4849-94B8-E7193F5DDC42}" type="presOf" srcId="{FBA8A725-E1EC-4064-BA01-4511D12662F3}" destId="{2C1776B1-CDCC-4B8B-8A97-3B6A836B00E0}" srcOrd="0" destOrd="0" presId="urn:microsoft.com/office/officeart/2016/7/layout/RepeatingBendingProcessNew"/>
    <dgm:cxn modelId="{36BF99AE-C39E-44BA-B26D-5E356446C03E}" type="presOf" srcId="{EB2C74A9-1857-428E-8F12-4BD5A4985B44}" destId="{1BFE1A67-954D-47DB-8436-C53224E98685}" srcOrd="0" destOrd="0" presId="urn:microsoft.com/office/officeart/2016/7/layout/RepeatingBendingProcessNew"/>
    <dgm:cxn modelId="{B21664B7-488D-4E5E-9DAB-F75B7E4F1C17}" srcId="{FEA2DC71-81F8-442F-B435-56FA7281F43F}" destId="{EB2C74A9-1857-428E-8F12-4BD5A4985B44}" srcOrd="0" destOrd="0" parTransId="{E1C26019-319E-4447-8B67-185DABF74461}" sibTransId="{9747C7E7-B448-4C50-BAC8-A2DE70D36BC2}"/>
    <dgm:cxn modelId="{327CC2D6-97E0-4AF9-839C-413D097DAEC1}" type="presOf" srcId="{9747C7E7-B448-4C50-BAC8-A2DE70D36BC2}" destId="{72E9B32E-1695-4311-9E32-ADD3367801BB}" srcOrd="1" destOrd="0" presId="urn:microsoft.com/office/officeart/2016/7/layout/RepeatingBendingProcessNew"/>
    <dgm:cxn modelId="{12BBA0D8-0FF1-453B-B2BB-B6F15D92143B}" type="presOf" srcId="{B8933C6E-1BDE-4B4A-AC6C-8A54967AC3E3}" destId="{E500CEF5-8A32-4013-BA0F-AAB6499A93CF}" srcOrd="1" destOrd="0" presId="urn:microsoft.com/office/officeart/2016/7/layout/RepeatingBendingProcessNew"/>
    <dgm:cxn modelId="{09AA65E3-484B-4784-8356-D8BC4ED5899A}" type="presOf" srcId="{ADD6FF42-84C2-4ED8-B024-C76073F4DF49}" destId="{97236A5E-2AC0-4440-9DC4-8576FED812B7}" srcOrd="0" destOrd="0" presId="urn:microsoft.com/office/officeart/2016/7/layout/RepeatingBendingProcessNew"/>
    <dgm:cxn modelId="{EB83BEED-D88E-4EA3-89FF-EE20D6C5C3AB}" srcId="{FEA2DC71-81F8-442F-B435-56FA7281F43F}" destId="{ADD6FF42-84C2-4ED8-B024-C76073F4DF49}" srcOrd="5" destOrd="0" parTransId="{157B9D51-A4A7-426F-97B9-5E0DB4B59A1E}" sibTransId="{08E3FF9D-DFFA-4D36-9477-0DE5E94D1037}"/>
    <dgm:cxn modelId="{0F8D88F6-FD11-4707-9459-47DCAB3D65D8}" type="presOf" srcId="{08E3FF9D-DFFA-4D36-9477-0DE5E94D1037}" destId="{BFE81172-F141-4BB2-9BD7-994BA4DC3649}" srcOrd="0" destOrd="0" presId="urn:microsoft.com/office/officeart/2016/7/layout/RepeatingBendingProcessNew"/>
    <dgm:cxn modelId="{D6E95397-2D34-42B9-96DE-74A1B008BE24}" type="presParOf" srcId="{BE4261EA-FF39-4006-8CFC-464B4FB34227}" destId="{1BFE1A67-954D-47DB-8436-C53224E98685}" srcOrd="0" destOrd="0" presId="urn:microsoft.com/office/officeart/2016/7/layout/RepeatingBendingProcessNew"/>
    <dgm:cxn modelId="{33AD779E-4BC3-488F-8A1A-4520D87FEBF5}" type="presParOf" srcId="{BE4261EA-FF39-4006-8CFC-464B4FB34227}" destId="{F35532E3-808B-4021-8419-9796AB67284E}" srcOrd="1" destOrd="0" presId="urn:microsoft.com/office/officeart/2016/7/layout/RepeatingBendingProcessNew"/>
    <dgm:cxn modelId="{28BEAD3D-1BF6-43D7-BFE8-4912AB6C5B50}" type="presParOf" srcId="{F35532E3-808B-4021-8419-9796AB67284E}" destId="{72E9B32E-1695-4311-9E32-ADD3367801BB}" srcOrd="0" destOrd="0" presId="urn:microsoft.com/office/officeart/2016/7/layout/RepeatingBendingProcessNew"/>
    <dgm:cxn modelId="{3B5F9098-242F-41F0-BD39-8650736E9D07}" type="presParOf" srcId="{BE4261EA-FF39-4006-8CFC-464B4FB34227}" destId="{BC56DC52-5F9A-41C8-8C3B-5625E604B928}" srcOrd="2" destOrd="0" presId="urn:microsoft.com/office/officeart/2016/7/layout/RepeatingBendingProcessNew"/>
    <dgm:cxn modelId="{3911ED6A-D929-47DF-80E2-A6614B1D0C24}" type="presParOf" srcId="{BE4261EA-FF39-4006-8CFC-464B4FB34227}" destId="{8BF7D64B-BF01-470E-999F-DA3FF4FA3E9A}" srcOrd="3" destOrd="0" presId="urn:microsoft.com/office/officeart/2016/7/layout/RepeatingBendingProcessNew"/>
    <dgm:cxn modelId="{A08656B7-D171-45ED-804F-2BC04C198D06}" type="presParOf" srcId="{8BF7D64B-BF01-470E-999F-DA3FF4FA3E9A}" destId="{E500CEF5-8A32-4013-BA0F-AAB6499A93CF}" srcOrd="0" destOrd="0" presId="urn:microsoft.com/office/officeart/2016/7/layout/RepeatingBendingProcessNew"/>
    <dgm:cxn modelId="{536758D4-621F-4C60-B02C-C58E3F77050C}" type="presParOf" srcId="{BE4261EA-FF39-4006-8CFC-464B4FB34227}" destId="{14EF40F2-7603-4C0A-825C-FA494CE0C9A1}" srcOrd="4" destOrd="0" presId="urn:microsoft.com/office/officeart/2016/7/layout/RepeatingBendingProcessNew"/>
    <dgm:cxn modelId="{19665058-2558-48FD-9899-FEF5508C85B5}" type="presParOf" srcId="{BE4261EA-FF39-4006-8CFC-464B4FB34227}" destId="{A835E175-831E-43A9-8AFB-CFE05D979111}" srcOrd="5" destOrd="0" presId="urn:microsoft.com/office/officeart/2016/7/layout/RepeatingBendingProcessNew"/>
    <dgm:cxn modelId="{7C9371A3-0B0C-4D84-A787-B74F98307333}" type="presParOf" srcId="{A835E175-831E-43A9-8AFB-CFE05D979111}" destId="{9B5602BF-6B6E-4271-9F0D-5EB46A7F0A2A}" srcOrd="0" destOrd="0" presId="urn:microsoft.com/office/officeart/2016/7/layout/RepeatingBendingProcessNew"/>
    <dgm:cxn modelId="{ED9B72E6-0F96-4CF8-84FE-ECDEE1BD4325}" type="presParOf" srcId="{BE4261EA-FF39-4006-8CFC-464B4FB34227}" destId="{261ED2AF-2DF8-4259-B53C-2596F800E2CF}" srcOrd="6" destOrd="0" presId="urn:microsoft.com/office/officeart/2016/7/layout/RepeatingBendingProcessNew"/>
    <dgm:cxn modelId="{9EC6C4BE-2F6C-4506-99D5-35E0C59DF7E2}" type="presParOf" srcId="{BE4261EA-FF39-4006-8CFC-464B4FB34227}" destId="{7B77E130-83B5-426B-B3B2-26D750BEEF23}" srcOrd="7" destOrd="0" presId="urn:microsoft.com/office/officeart/2016/7/layout/RepeatingBendingProcessNew"/>
    <dgm:cxn modelId="{F4BA7F39-E5E2-4162-88AF-9424753A41F3}" type="presParOf" srcId="{7B77E130-83B5-426B-B3B2-26D750BEEF23}" destId="{8906E504-7753-4428-A0AB-FB5DF7132D29}" srcOrd="0" destOrd="0" presId="urn:microsoft.com/office/officeart/2016/7/layout/RepeatingBendingProcessNew"/>
    <dgm:cxn modelId="{0864FBCB-FCC9-4C0D-A97B-8CFCDFF11D9F}" type="presParOf" srcId="{BE4261EA-FF39-4006-8CFC-464B4FB34227}" destId="{2C1776B1-CDCC-4B8B-8A97-3B6A836B00E0}" srcOrd="8" destOrd="0" presId="urn:microsoft.com/office/officeart/2016/7/layout/RepeatingBendingProcessNew"/>
    <dgm:cxn modelId="{AF93512A-0B80-4C2A-BB8C-E680341A5820}" type="presParOf" srcId="{BE4261EA-FF39-4006-8CFC-464B4FB34227}" destId="{EE362998-A2BA-45EE-A701-AC4F1472BD1B}" srcOrd="9" destOrd="0" presId="urn:microsoft.com/office/officeart/2016/7/layout/RepeatingBendingProcessNew"/>
    <dgm:cxn modelId="{A32EAAA9-D142-40CF-ACC6-DEF6AE7FCC9A}" type="presParOf" srcId="{EE362998-A2BA-45EE-A701-AC4F1472BD1B}" destId="{6C2AD36F-7017-4E12-BA41-5F111877ECEE}" srcOrd="0" destOrd="0" presId="urn:microsoft.com/office/officeart/2016/7/layout/RepeatingBendingProcessNew"/>
    <dgm:cxn modelId="{E0FC21CD-095B-4432-B9BD-2DB83CD9B264}" type="presParOf" srcId="{BE4261EA-FF39-4006-8CFC-464B4FB34227}" destId="{97236A5E-2AC0-4440-9DC4-8576FED812B7}" srcOrd="10" destOrd="0" presId="urn:microsoft.com/office/officeart/2016/7/layout/RepeatingBendingProcessNew"/>
    <dgm:cxn modelId="{3B55EE6E-3122-4FC4-AF7C-E4C913536E6F}" type="presParOf" srcId="{BE4261EA-FF39-4006-8CFC-464B4FB34227}" destId="{BFE81172-F141-4BB2-9BD7-994BA4DC3649}" srcOrd="11" destOrd="0" presId="urn:microsoft.com/office/officeart/2016/7/layout/RepeatingBendingProcessNew"/>
    <dgm:cxn modelId="{A64E608F-3B96-484B-B657-3475287553B8}" type="presParOf" srcId="{BFE81172-F141-4BB2-9BD7-994BA4DC3649}" destId="{ED3347DA-A15B-4956-BC07-DD6A29234FDD}" srcOrd="0" destOrd="0" presId="urn:microsoft.com/office/officeart/2016/7/layout/RepeatingBendingProcessNew"/>
    <dgm:cxn modelId="{EBCBF52B-6155-4E6D-983E-E8A23F9096D7}" type="presParOf" srcId="{BE4261EA-FF39-4006-8CFC-464B4FB34227}" destId="{CD382C3B-977B-470D-A98C-87892F5BABB5}"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6B13D-2731-49B8-B828-F84B22D1A622}">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423060-C994-4EDC-B7C9-A0C19185F03D}">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Improves productivity – if a motivated staff member is recruited, they are more likely to work better and more efficiently </a:t>
          </a:r>
          <a:endParaRPr lang="en-US" sz="1200" kern="1200"/>
        </a:p>
      </dsp:txBody>
      <dsp:txXfrm>
        <a:off x="100682" y="2427484"/>
        <a:ext cx="2370489" cy="720000"/>
      </dsp:txXfrm>
    </dsp:sp>
    <dsp:sp modelId="{14DBE82C-D639-43F1-ABD1-A85D1055BE43}">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C99789-AD94-4715-9933-AA8CE8D19DC7}">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Reduces staff turnover – someone who is passionate and good at their role is less likely to be fired or leave</a:t>
          </a:r>
          <a:endParaRPr lang="en-US" sz="1200" kern="1200"/>
        </a:p>
      </dsp:txBody>
      <dsp:txXfrm>
        <a:off x="2886007" y="2427484"/>
        <a:ext cx="2370489" cy="720000"/>
      </dsp:txXfrm>
    </dsp:sp>
    <dsp:sp modelId="{676EDD71-B802-46C0-9463-27FD12E1B270}">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74DA2F-83BC-4DA0-8D3D-3D4A02AFBED5}">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Increases teamwork and morale – it is important to recruit someone who prioritises teamwork and can communicate well with others </a:t>
          </a:r>
          <a:endParaRPr lang="en-US" sz="1200" kern="1200"/>
        </a:p>
      </dsp:txBody>
      <dsp:txXfrm>
        <a:off x="5671332" y="2427484"/>
        <a:ext cx="2370489" cy="720000"/>
      </dsp:txXfrm>
    </dsp:sp>
    <dsp:sp modelId="{F2C2A4CF-1B86-4885-A47F-3EC1F30DD567}">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E60F00-345C-45E9-B15B-603AEB38A9BA}">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Improves customer satisfaction </a:t>
          </a:r>
          <a:endParaRPr lang="en-US" sz="1200" kern="1200"/>
        </a:p>
      </dsp:txBody>
      <dsp:txXfrm>
        <a:off x="8456657" y="2427484"/>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532E3-808B-4021-8419-9796AB67284E}">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1BFE1A67-954D-47DB-8436-C53224E98685}">
      <dsp:nvSpPr>
        <dsp:cNvPr id="0" name=""/>
        <dsp:cNvSpPr/>
      </dsp:nvSpPr>
      <dsp:spPr>
        <a:xfrm>
          <a:off x="2092" y="573182"/>
          <a:ext cx="2241239" cy="134474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kern="1200"/>
            <a:t>Step 1 – Conduct internal recruitment by advertising in the company or employee referrals </a:t>
          </a:r>
          <a:endParaRPr lang="en-US" sz="1500" kern="1200"/>
        </a:p>
      </dsp:txBody>
      <dsp:txXfrm>
        <a:off x="2092" y="573182"/>
        <a:ext cx="2241239" cy="1344743"/>
      </dsp:txXfrm>
    </dsp:sp>
    <dsp:sp modelId="{8BF7D64B-BF01-470E-999F-DA3FF4FA3E9A}">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12700" cap="flat" cmpd="sng" algn="ctr">
          <a:solidFill>
            <a:schemeClr val="accent2">
              <a:hueOff val="1288723"/>
              <a:satOff val="-3699"/>
              <a:lumOff val="-5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BC56DC52-5F9A-41C8-8C3B-5625E604B928}">
      <dsp:nvSpPr>
        <dsp:cNvPr id="0" name=""/>
        <dsp:cNvSpPr/>
      </dsp:nvSpPr>
      <dsp:spPr>
        <a:xfrm>
          <a:off x="2758817" y="573182"/>
          <a:ext cx="2241239" cy="1344743"/>
        </a:xfrm>
        <a:prstGeom prst="rect">
          <a:avLst/>
        </a:prstGeom>
        <a:solidFill>
          <a:schemeClr val="accent2">
            <a:hueOff val="1073936"/>
            <a:satOff val="-3082"/>
            <a:lumOff val="-493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kern="1200"/>
            <a:t>Step 2 - Review internal applications and do interviews, if someone is hired then the recruitment is complete </a:t>
          </a:r>
          <a:endParaRPr lang="en-US" sz="1500" kern="1200"/>
        </a:p>
      </dsp:txBody>
      <dsp:txXfrm>
        <a:off x="2758817" y="573182"/>
        <a:ext cx="2241239" cy="1344743"/>
      </dsp:txXfrm>
    </dsp:sp>
    <dsp:sp modelId="{A835E175-831E-43A9-8AFB-CFE05D979111}">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12700" cap="flat" cmpd="sng" algn="ctr">
          <a:solidFill>
            <a:schemeClr val="accent2">
              <a:hueOff val="2577445"/>
              <a:satOff val="-7397"/>
              <a:lumOff val="-11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14EF40F2-7603-4C0A-825C-FA494CE0C9A1}">
      <dsp:nvSpPr>
        <dsp:cNvPr id="0" name=""/>
        <dsp:cNvSpPr/>
      </dsp:nvSpPr>
      <dsp:spPr>
        <a:xfrm>
          <a:off x="5515542" y="573182"/>
          <a:ext cx="2241239" cy="1344743"/>
        </a:xfrm>
        <a:prstGeom prst="rect">
          <a:avLst/>
        </a:prstGeom>
        <a:solidFill>
          <a:schemeClr val="accent2">
            <a:hueOff val="2147871"/>
            <a:satOff val="-6164"/>
            <a:lumOff val="-987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kern="1200"/>
            <a:t>Step 3 – If no one was successful, external recruitment is needed</a:t>
          </a:r>
          <a:endParaRPr lang="en-US" sz="1500" kern="1200"/>
        </a:p>
      </dsp:txBody>
      <dsp:txXfrm>
        <a:off x="5515542" y="573182"/>
        <a:ext cx="2241239" cy="1344743"/>
      </dsp:txXfrm>
    </dsp:sp>
    <dsp:sp modelId="{7B77E130-83B5-426B-B3B2-26D750BEEF23}">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12700" cap="flat" cmpd="sng" algn="ctr">
          <a:solidFill>
            <a:schemeClr val="accent2">
              <a:hueOff val="3866169"/>
              <a:satOff val="-11096"/>
              <a:lumOff val="-17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261ED2AF-2DF8-4259-B53C-2596F800E2CF}">
      <dsp:nvSpPr>
        <dsp:cNvPr id="0" name=""/>
        <dsp:cNvSpPr/>
      </dsp:nvSpPr>
      <dsp:spPr>
        <a:xfrm>
          <a:off x="8272267" y="573182"/>
          <a:ext cx="2241239" cy="1344743"/>
        </a:xfrm>
        <a:prstGeom prst="rect">
          <a:avLst/>
        </a:prstGeom>
        <a:solidFill>
          <a:schemeClr val="accent2">
            <a:hueOff val="3221807"/>
            <a:satOff val="-9246"/>
            <a:lumOff val="-1480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kern="1200"/>
            <a:t>Step 4 - External advertising- online, social media, posters </a:t>
          </a:r>
          <a:endParaRPr lang="en-US" sz="1500" kern="1200"/>
        </a:p>
      </dsp:txBody>
      <dsp:txXfrm>
        <a:off x="8272267" y="573182"/>
        <a:ext cx="2241239" cy="1344743"/>
      </dsp:txXfrm>
    </dsp:sp>
    <dsp:sp modelId="{EE362998-A2BA-45EE-A701-AC4F1472BD1B}">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12700" cap="flat" cmpd="sng" algn="ctr">
          <a:solidFill>
            <a:schemeClr val="accent2">
              <a:hueOff val="5154891"/>
              <a:satOff val="-14794"/>
              <a:lumOff val="-23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2C1776B1-CDCC-4B8B-8A97-3B6A836B00E0}">
      <dsp:nvSpPr>
        <dsp:cNvPr id="0" name=""/>
        <dsp:cNvSpPr/>
      </dsp:nvSpPr>
      <dsp:spPr>
        <a:xfrm>
          <a:off x="2092" y="2433411"/>
          <a:ext cx="2241239" cy="1344743"/>
        </a:xfrm>
        <a:prstGeom prst="rect">
          <a:avLst/>
        </a:prstGeom>
        <a:solidFill>
          <a:schemeClr val="accent2">
            <a:hueOff val="4295743"/>
            <a:satOff val="-12329"/>
            <a:lumOff val="-1973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kern="1200"/>
            <a:t>Step 5 – Shortlisting </a:t>
          </a:r>
          <a:endParaRPr lang="en-US" sz="1500" kern="1200"/>
        </a:p>
      </dsp:txBody>
      <dsp:txXfrm>
        <a:off x="2092" y="2433411"/>
        <a:ext cx="2241239" cy="1344743"/>
      </dsp:txXfrm>
    </dsp:sp>
    <dsp:sp modelId="{BFE81172-F141-4BB2-9BD7-994BA4DC3649}">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97236A5E-2AC0-4440-9DC4-8576FED812B7}">
      <dsp:nvSpPr>
        <dsp:cNvPr id="0" name=""/>
        <dsp:cNvSpPr/>
      </dsp:nvSpPr>
      <dsp:spPr>
        <a:xfrm>
          <a:off x="2758817" y="2433411"/>
          <a:ext cx="2241239" cy="1344743"/>
        </a:xfrm>
        <a:prstGeom prst="rect">
          <a:avLst/>
        </a:prstGeom>
        <a:solidFill>
          <a:schemeClr val="accent2">
            <a:hueOff val="5369678"/>
            <a:satOff val="-15411"/>
            <a:lumOff val="-2467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kern="1200"/>
            <a:t>Step 6 – Interviews</a:t>
          </a:r>
          <a:endParaRPr lang="en-US" sz="1500" kern="1200"/>
        </a:p>
      </dsp:txBody>
      <dsp:txXfrm>
        <a:off x="2758817" y="2433411"/>
        <a:ext cx="2241239" cy="1344743"/>
      </dsp:txXfrm>
    </dsp:sp>
    <dsp:sp modelId="{CD382C3B-977B-470D-A98C-87892F5BABB5}">
      <dsp:nvSpPr>
        <dsp:cNvPr id="0" name=""/>
        <dsp:cNvSpPr/>
      </dsp:nvSpPr>
      <dsp:spPr>
        <a:xfrm>
          <a:off x="5515542" y="2433411"/>
          <a:ext cx="2241239" cy="1344743"/>
        </a:xfrm>
        <a:prstGeom prst="rect">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kern="1200"/>
            <a:t>Step 7 – selection and reference check </a:t>
          </a:r>
          <a:endParaRPr lang="en-US" sz="1500" kern="1200"/>
        </a:p>
      </dsp:txBody>
      <dsp:txXfrm>
        <a:off x="5515542" y="2433411"/>
        <a:ext cx="2241239" cy="134474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2BCF-3281-B5FA-60AC-5F0E29D4D9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8AC3CC-8F0D-D027-5C53-53F5754053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83240C-6D68-ECDE-D62B-9422EFC841BF}"/>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5" name="Footer Placeholder 4">
            <a:extLst>
              <a:ext uri="{FF2B5EF4-FFF2-40B4-BE49-F238E27FC236}">
                <a16:creationId xmlns:a16="http://schemas.microsoft.com/office/drawing/2014/main" id="{B2C78495-EB43-5C04-A5A4-D763AFB964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F9B6E2-047C-87D3-BB51-E6717CA95489}"/>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2638014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16FB6-C5A5-5507-9BCB-03FCC796D6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112E3F-1362-F91F-6BE2-BDE27FE6BA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834AEA-ACE1-79D9-C44F-78F45E69B6C5}"/>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5" name="Footer Placeholder 4">
            <a:extLst>
              <a:ext uri="{FF2B5EF4-FFF2-40B4-BE49-F238E27FC236}">
                <a16:creationId xmlns:a16="http://schemas.microsoft.com/office/drawing/2014/main" id="{301DBD79-AD96-8CD1-ECF5-50343BC34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874E74-A726-5BB0-0274-9EA7F92DB878}"/>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367769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F335B-1C0A-0643-A4AC-E04555535D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4C7DD5-328B-AB12-E27C-F748C698E8B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C4A347-664C-5346-967A-8396B71A108E}"/>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5" name="Footer Placeholder 4">
            <a:extLst>
              <a:ext uri="{FF2B5EF4-FFF2-40B4-BE49-F238E27FC236}">
                <a16:creationId xmlns:a16="http://schemas.microsoft.com/office/drawing/2014/main" id="{91006A55-947D-1499-17BA-A96ED0F311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26D571-836B-D85F-64F0-927CF82D90DE}"/>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752818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202B0-A621-00BE-4938-E004291B1D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FF0580-BB8D-B7FB-30F5-A51EBE87EA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12E03E-E1BD-E701-A351-A726BE1B94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57464F-4741-FD00-A3ED-B6CD0C6F78CE}"/>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6" name="Footer Placeholder 5">
            <a:extLst>
              <a:ext uri="{FF2B5EF4-FFF2-40B4-BE49-F238E27FC236}">
                <a16:creationId xmlns:a16="http://schemas.microsoft.com/office/drawing/2014/main" id="{982E1F82-07A0-D0A0-A43C-A4C9B99FCE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86C71E-586C-469E-1531-06CFB70E5972}"/>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2825100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CF48E-D1FA-47FF-5481-AD7AE6AF1B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37A1FA-E54F-A869-EFC5-206D618C82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CE2113-AE5B-959E-7307-95680915A6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F582C2-20F7-1F59-231F-3214C2856E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657FEC-14C4-676A-2EF8-38D3024245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A0D477-76C1-A870-1E8E-19C5B6E0DCD6}"/>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8" name="Footer Placeholder 7">
            <a:extLst>
              <a:ext uri="{FF2B5EF4-FFF2-40B4-BE49-F238E27FC236}">
                <a16:creationId xmlns:a16="http://schemas.microsoft.com/office/drawing/2014/main" id="{3069708A-C8E5-DA2A-62A9-A066FC237C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FFC327-A7E0-9E29-1906-8E0A557BF5BE}"/>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1652300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F4CFD-B0CD-4314-33B0-367B9D148A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47524C-036B-CFA9-286D-FDD3288DD023}"/>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4" name="Footer Placeholder 3">
            <a:extLst>
              <a:ext uri="{FF2B5EF4-FFF2-40B4-BE49-F238E27FC236}">
                <a16:creationId xmlns:a16="http://schemas.microsoft.com/office/drawing/2014/main" id="{9F9CD7DF-C538-3578-09A9-729D66925D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7F1C70-60A8-5C16-B5E2-7F972168EEC5}"/>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4037364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B57D2C-6C14-23C7-86F3-D30F0AAC6E68}"/>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3" name="Footer Placeholder 2">
            <a:extLst>
              <a:ext uri="{FF2B5EF4-FFF2-40B4-BE49-F238E27FC236}">
                <a16:creationId xmlns:a16="http://schemas.microsoft.com/office/drawing/2014/main" id="{52D042CF-2C9A-30A3-6051-11D44A2FF7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E4A9C8-6656-7EB3-51E7-349E8B56B614}"/>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176303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BC546-49B0-F63E-7251-6C3E3AE630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3A7D0C-4345-97D7-F0F0-B56AAB6386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A1AF47-1CC1-6936-1C06-0CE56BFF74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CAC8E9-76BC-F0AA-4ADE-231F28BEBBCA}"/>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6" name="Footer Placeholder 5">
            <a:extLst>
              <a:ext uri="{FF2B5EF4-FFF2-40B4-BE49-F238E27FC236}">
                <a16:creationId xmlns:a16="http://schemas.microsoft.com/office/drawing/2014/main" id="{623B13D7-4DB7-4312-3FA0-F2A35C81C4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19F358-7A1B-B8B7-12A2-11AF9F3934EB}"/>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375362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18D0F-D348-C267-4F70-FD9684EBDD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2051AE-8210-4433-F9DF-DB93AFB77C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3904B5-5B61-7F10-7B5A-152ADB2CFB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2FBD6F-1BAE-F471-819D-97BFD310228C}"/>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6" name="Footer Placeholder 5">
            <a:extLst>
              <a:ext uri="{FF2B5EF4-FFF2-40B4-BE49-F238E27FC236}">
                <a16:creationId xmlns:a16="http://schemas.microsoft.com/office/drawing/2014/main" id="{6CED2B0E-FD08-7E31-7C98-EF8EE752B4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8710AE-ED5C-9CD1-0ACC-469097E3D522}"/>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2200923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2F64E-B72E-5690-10E3-D9D590B836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6F4C85-24AC-E1BE-CE8F-66547DC201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A104D5-859E-9A56-C59A-83AC059F54F5}"/>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5" name="Footer Placeholder 4">
            <a:extLst>
              <a:ext uri="{FF2B5EF4-FFF2-40B4-BE49-F238E27FC236}">
                <a16:creationId xmlns:a16="http://schemas.microsoft.com/office/drawing/2014/main" id="{05F8BAB7-BD9E-7FCB-175D-758DFF3AE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2B8F61-1E70-45F7-5D9A-97C95D56C89F}"/>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1064758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FB893E-DA19-F28A-34B2-598A8972F8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D3C08E-4F0E-8506-2F97-FCBFD8AE3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F2063-B403-8173-A972-134B22D29302}"/>
              </a:ext>
            </a:extLst>
          </p:cNvPr>
          <p:cNvSpPr>
            <a:spLocks noGrp="1"/>
          </p:cNvSpPr>
          <p:nvPr>
            <p:ph type="dt" sz="half" idx="10"/>
          </p:nvPr>
        </p:nvSpPr>
        <p:spPr/>
        <p:txBody>
          <a:bodyPr/>
          <a:lstStyle/>
          <a:p>
            <a:fld id="{ED9C11B9-02C0-4D9F-9223-DAE5571C3335}" type="datetimeFigureOut">
              <a:rPr lang="en-GB" smtClean="0"/>
              <a:t>13/02/2026</a:t>
            </a:fld>
            <a:endParaRPr lang="en-GB"/>
          </a:p>
        </p:txBody>
      </p:sp>
      <p:sp>
        <p:nvSpPr>
          <p:cNvPr id="5" name="Footer Placeholder 4">
            <a:extLst>
              <a:ext uri="{FF2B5EF4-FFF2-40B4-BE49-F238E27FC236}">
                <a16:creationId xmlns:a16="http://schemas.microsoft.com/office/drawing/2014/main" id="{7DEB4A77-0743-0FD1-3184-040E14A05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9BD7B-EEE6-7619-B2D4-6789538E2E34}"/>
              </a:ext>
            </a:extLst>
          </p:cNvPr>
          <p:cNvSpPr>
            <a:spLocks noGrp="1"/>
          </p:cNvSpPr>
          <p:nvPr>
            <p:ph type="sldNum" sz="quarter" idx="12"/>
          </p:nvPr>
        </p:nvSpPr>
        <p:spPr/>
        <p:txBody>
          <a:bodyPr/>
          <a:lstStyle/>
          <a:p>
            <a:fld id="{CE6E4680-73FB-4225-9058-36902B2CFDFA}" type="slidenum">
              <a:rPr lang="en-GB" smtClean="0"/>
              <a:t>‹#›</a:t>
            </a:fld>
            <a:endParaRPr lang="en-GB"/>
          </a:p>
        </p:txBody>
      </p:sp>
    </p:spTree>
    <p:extLst>
      <p:ext uri="{BB962C8B-B14F-4D97-AF65-F5344CB8AC3E}">
        <p14:creationId xmlns:p14="http://schemas.microsoft.com/office/powerpoint/2010/main" val="3041995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567840-010B-77A0-60F1-FA1A38C5E8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7E836F-EAB4-C134-A86A-614FB081A1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15908E-AD32-8D75-E1BC-3B85174D27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9C11B9-02C0-4D9F-9223-DAE5571C3335}" type="datetimeFigureOut">
              <a:rPr lang="en-GB" smtClean="0"/>
              <a:t>13/02/2026</a:t>
            </a:fld>
            <a:endParaRPr lang="en-GB"/>
          </a:p>
        </p:txBody>
      </p:sp>
      <p:sp>
        <p:nvSpPr>
          <p:cNvPr id="5" name="Footer Placeholder 4">
            <a:extLst>
              <a:ext uri="{FF2B5EF4-FFF2-40B4-BE49-F238E27FC236}">
                <a16:creationId xmlns:a16="http://schemas.microsoft.com/office/drawing/2014/main" id="{CC8102D2-4374-8CFA-2A1E-D9A1DE0D76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B1E7EE-BF55-2489-6280-AEED6EF57F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6E4680-73FB-4225-9058-36902B2CFDFA}" type="slidenum">
              <a:rPr lang="en-GB" smtClean="0"/>
              <a:t>‹#›</a:t>
            </a:fld>
            <a:endParaRPr lang="en-GB"/>
          </a:p>
        </p:txBody>
      </p:sp>
    </p:spTree>
    <p:extLst>
      <p:ext uri="{BB962C8B-B14F-4D97-AF65-F5344CB8AC3E}">
        <p14:creationId xmlns:p14="http://schemas.microsoft.com/office/powerpoint/2010/main" val="16148100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hyperlink" Target="https://onlinelibrary.wiley.com/authored-by/Breaugh/James+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1" name="Rectangle 2070">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D0D00-62DF-E392-409F-2D602708C919}"/>
              </a:ext>
            </a:extLst>
          </p:cNvPr>
          <p:cNvSpPr>
            <a:spLocks noGrp="1"/>
          </p:cNvSpPr>
          <p:nvPr>
            <p:ph type="ctrTitle"/>
          </p:nvPr>
        </p:nvSpPr>
        <p:spPr>
          <a:xfrm>
            <a:off x="8115993" y="0"/>
            <a:ext cx="3389515" cy="2380681"/>
          </a:xfrm>
        </p:spPr>
        <p:txBody>
          <a:bodyPr anchor="b">
            <a:normAutofit/>
          </a:bodyPr>
          <a:lstStyle/>
          <a:p>
            <a:r>
              <a:rPr lang="en-GB" sz="3600" dirty="0">
                <a:solidFill>
                  <a:schemeClr val="tx1">
                    <a:lumMod val="85000"/>
                    <a:lumOff val="15000"/>
                  </a:schemeClr>
                </a:solidFill>
              </a:rPr>
              <a:t>TESCO</a:t>
            </a:r>
          </a:p>
        </p:txBody>
      </p:sp>
      <p:sp>
        <p:nvSpPr>
          <p:cNvPr id="3" name="Subtitle 2">
            <a:extLst>
              <a:ext uri="{FF2B5EF4-FFF2-40B4-BE49-F238E27FC236}">
                <a16:creationId xmlns:a16="http://schemas.microsoft.com/office/drawing/2014/main" id="{E39A5C84-0215-80DC-2F0F-394BCA7A172E}"/>
              </a:ext>
            </a:extLst>
          </p:cNvPr>
          <p:cNvSpPr>
            <a:spLocks noGrp="1"/>
          </p:cNvSpPr>
          <p:nvPr>
            <p:ph type="subTitle" idx="1"/>
          </p:nvPr>
        </p:nvSpPr>
        <p:spPr>
          <a:xfrm>
            <a:off x="8480996" y="2380681"/>
            <a:ext cx="2895600" cy="1289676"/>
          </a:xfrm>
        </p:spPr>
        <p:txBody>
          <a:bodyPr anchor="t">
            <a:normAutofit/>
          </a:bodyPr>
          <a:lstStyle/>
          <a:p>
            <a:r>
              <a:rPr lang="en-GB" sz="1600" dirty="0">
                <a:solidFill>
                  <a:schemeClr val="tx1">
                    <a:lumMod val="85000"/>
                    <a:lumOff val="15000"/>
                  </a:schemeClr>
                </a:solidFill>
              </a:rPr>
              <a:t>Role : Team leader </a:t>
            </a:r>
          </a:p>
        </p:txBody>
      </p:sp>
      <p:pic>
        <p:nvPicPr>
          <p:cNvPr id="2050" name="Picture 2" descr="How does Tesco maintain its lead in grocery? - Retail Gazette">
            <a:extLst>
              <a:ext uri="{FF2B5EF4-FFF2-40B4-BE49-F238E27FC236}">
                <a16:creationId xmlns:a16="http://schemas.microsoft.com/office/drawing/2014/main" id="{772078F5-AD34-0D25-C15C-49324E7FF9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4025" r="11363" b="-2"/>
          <a:stretch>
            <a:fillRect/>
          </a:stretch>
        </p:blipFill>
        <p:spPr bwMode="auto">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C74F442D-6862-B651-603C-17EEC47E2D69}"/>
              </a:ext>
            </a:extLst>
          </p:cNvPr>
          <p:cNvSpPr txBox="1">
            <a:spLocks/>
          </p:cNvSpPr>
          <p:nvPr/>
        </p:nvSpPr>
        <p:spPr>
          <a:xfrm>
            <a:off x="7315200" y="5148943"/>
            <a:ext cx="5102000" cy="140208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100" dirty="0" err="1">
                <a:latin typeface="Arial" panose="020B0604020202020204" pitchFamily="34" charset="0"/>
                <a:cs typeface="Arial" panose="020B0604020202020204" pitchFamily="34" charset="0"/>
              </a:rPr>
              <a:t>Jahanur</a:t>
            </a:r>
            <a:r>
              <a:rPr lang="en-GB" sz="1100" dirty="0">
                <a:latin typeface="Arial" panose="020B0604020202020204" pitchFamily="34" charset="0"/>
                <a:cs typeface="Arial" panose="020B0604020202020204" pitchFamily="34" charset="0"/>
              </a:rPr>
              <a:t> Rashid – 2419759</a:t>
            </a:r>
          </a:p>
          <a:p>
            <a:r>
              <a:rPr lang="en-GB" sz="1100" dirty="0">
                <a:latin typeface="Arial" panose="020B0604020202020204" pitchFamily="34" charset="0"/>
                <a:cs typeface="Arial" panose="020B0604020202020204" pitchFamily="34" charset="0"/>
              </a:rPr>
              <a:t>LCLM5002 - Developing and Managing Individuals and Teams </a:t>
            </a:r>
          </a:p>
          <a:p>
            <a:r>
              <a:rPr lang="en-GB" sz="1100" dirty="0">
                <a:latin typeface="Arial" panose="020B0604020202020204" pitchFamily="34" charset="0"/>
                <a:cs typeface="Arial" panose="020B0604020202020204" pitchFamily="34" charset="0"/>
              </a:rPr>
              <a:t>Dr Doreen Nyaa </a:t>
            </a:r>
            <a:r>
              <a:rPr lang="en-GB" sz="1100" dirty="0" err="1">
                <a:latin typeface="Arial" panose="020B0604020202020204" pitchFamily="34" charset="0"/>
                <a:cs typeface="Arial" panose="020B0604020202020204" pitchFamily="34" charset="0"/>
              </a:rPr>
              <a:t>Amundam</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Component 1- Individual Presentation </a:t>
            </a:r>
          </a:p>
        </p:txBody>
      </p:sp>
    </p:spTree>
    <p:extLst>
      <p:ext uri="{BB962C8B-B14F-4D97-AF65-F5344CB8AC3E}">
        <p14:creationId xmlns:p14="http://schemas.microsoft.com/office/powerpoint/2010/main" val="157487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E339D-EFC0-D14C-F1A8-7DC29A34856C}"/>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80C9DB80-C36F-47C2-6D07-14C965267BB6}"/>
              </a:ext>
            </a:extLst>
          </p:cNvPr>
          <p:cNvSpPr>
            <a:spLocks noGrp="1"/>
          </p:cNvSpPr>
          <p:nvPr>
            <p:ph idx="1"/>
          </p:nvPr>
        </p:nvSpPr>
        <p:spPr/>
        <p:txBody>
          <a:bodyPr>
            <a:normAutofit fontScale="85000" lnSpcReduction="20000"/>
          </a:bodyPr>
          <a:lstStyle/>
          <a:p>
            <a:pPr marL="514350" indent="-514350">
              <a:buAutoNum type="arabicPeriod"/>
            </a:pPr>
            <a:r>
              <a:rPr lang="en-GB" dirty="0"/>
              <a:t>Introduction to Tesco</a:t>
            </a:r>
          </a:p>
          <a:p>
            <a:pPr marL="514350" indent="-514350">
              <a:buAutoNum type="arabicPeriod"/>
            </a:pPr>
            <a:r>
              <a:rPr lang="en-US" dirty="0"/>
              <a:t>Importance of Recruiting the Right Team Member</a:t>
            </a:r>
          </a:p>
          <a:p>
            <a:pPr marL="514350" indent="-514350">
              <a:buAutoNum type="arabicPeriod"/>
            </a:pPr>
            <a:r>
              <a:rPr lang="en-GB" dirty="0"/>
              <a:t>Recruitment step 1 - Job analysis </a:t>
            </a:r>
          </a:p>
          <a:p>
            <a:pPr marL="514350" indent="-514350">
              <a:buAutoNum type="arabicPeriod"/>
            </a:pPr>
            <a:r>
              <a:rPr lang="en-GB" dirty="0"/>
              <a:t>Recruitment step 2 – Job description </a:t>
            </a:r>
          </a:p>
          <a:p>
            <a:pPr marL="514350" indent="-514350">
              <a:buAutoNum type="arabicPeriod"/>
            </a:pPr>
            <a:r>
              <a:rPr lang="en-GB" dirty="0"/>
              <a:t>Recruitment step 3- Person specification </a:t>
            </a:r>
          </a:p>
          <a:p>
            <a:pPr marL="514350" indent="-514350">
              <a:buAutoNum type="arabicPeriod"/>
            </a:pPr>
            <a:r>
              <a:rPr lang="en-GB" dirty="0"/>
              <a:t>Recruitment and selection process </a:t>
            </a:r>
          </a:p>
          <a:p>
            <a:pPr marL="514350" indent="-514350">
              <a:buAutoNum type="arabicPeriod"/>
            </a:pPr>
            <a:r>
              <a:rPr lang="en-GB" dirty="0"/>
              <a:t>Identifying learning and development needs</a:t>
            </a:r>
          </a:p>
          <a:p>
            <a:pPr marL="514350" indent="-514350">
              <a:buAutoNum type="arabicPeriod"/>
            </a:pPr>
            <a:r>
              <a:rPr lang="en-GB" dirty="0"/>
              <a:t>Behaviourist learning theory </a:t>
            </a:r>
          </a:p>
          <a:p>
            <a:pPr marL="514350" indent="-514350">
              <a:buAutoNum type="arabicPeriod"/>
            </a:pPr>
            <a:r>
              <a:rPr lang="en-GB" dirty="0"/>
              <a:t>Cognitivist theory </a:t>
            </a:r>
          </a:p>
          <a:p>
            <a:pPr marL="514350" indent="-514350">
              <a:buAutoNum type="arabicPeriod"/>
            </a:pPr>
            <a:r>
              <a:rPr lang="en-GB" dirty="0"/>
              <a:t>Conclusion </a:t>
            </a:r>
          </a:p>
          <a:p>
            <a:pPr marL="514350" indent="-514350">
              <a:buAutoNum type="arabicPeriod"/>
            </a:pPr>
            <a:r>
              <a:rPr lang="en-GB" dirty="0"/>
              <a:t>References </a:t>
            </a:r>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US"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2865865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6" name="Rectangle 308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AEFE03-D866-5620-C5E3-8C59C0CC8811}"/>
              </a:ext>
            </a:extLst>
          </p:cNvPr>
          <p:cNvSpPr>
            <a:spLocks noGrp="1"/>
          </p:cNvSpPr>
          <p:nvPr>
            <p:ph type="title"/>
          </p:nvPr>
        </p:nvSpPr>
        <p:spPr>
          <a:xfrm>
            <a:off x="841247" y="978619"/>
            <a:ext cx="3410712" cy="1106424"/>
          </a:xfrm>
        </p:spPr>
        <p:txBody>
          <a:bodyPr>
            <a:normAutofit/>
          </a:bodyPr>
          <a:lstStyle/>
          <a:p>
            <a:r>
              <a:rPr lang="en-GB" sz="2800"/>
              <a:t>Introduction to Tesco </a:t>
            </a:r>
          </a:p>
        </p:txBody>
      </p:sp>
      <p:sp>
        <p:nvSpPr>
          <p:cNvPr id="3087" name="Rectangle 308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9" name="Rectangle 3088">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5B7C282-2998-7994-35DA-53EB972226EB}"/>
              </a:ext>
            </a:extLst>
          </p:cNvPr>
          <p:cNvSpPr>
            <a:spLocks noGrp="1"/>
          </p:cNvSpPr>
          <p:nvPr>
            <p:ph idx="1"/>
          </p:nvPr>
        </p:nvSpPr>
        <p:spPr>
          <a:xfrm>
            <a:off x="841248" y="2252870"/>
            <a:ext cx="3412219" cy="3560251"/>
          </a:xfrm>
        </p:spPr>
        <p:txBody>
          <a:bodyPr>
            <a:normAutofit/>
          </a:bodyPr>
          <a:lstStyle/>
          <a:p>
            <a:r>
              <a:rPr lang="en-GB" sz="1700">
                <a:latin typeface="Arial" panose="020B0604020202020204" pitchFamily="34" charset="0"/>
                <a:cs typeface="Arial" panose="020B0604020202020204" pitchFamily="34" charset="0"/>
              </a:rPr>
              <a:t>Leading multinational retailer</a:t>
            </a:r>
          </a:p>
          <a:p>
            <a:r>
              <a:rPr lang="en-GB" sz="1700">
                <a:latin typeface="Arial" panose="020B0604020202020204" pitchFamily="34" charset="0"/>
                <a:cs typeface="Arial" panose="020B0604020202020204" pitchFamily="34" charset="0"/>
              </a:rPr>
              <a:t>Founded in 1919</a:t>
            </a:r>
          </a:p>
          <a:p>
            <a:r>
              <a:rPr lang="en-GB" sz="1700">
                <a:latin typeface="Arial" panose="020B0604020202020204" pitchFamily="34" charset="0"/>
                <a:cs typeface="Arial" panose="020B0604020202020204" pitchFamily="34" charset="0"/>
              </a:rPr>
              <a:t>Employs over 330,000 colleagues </a:t>
            </a:r>
          </a:p>
          <a:p>
            <a:r>
              <a:rPr lang="en-GB" sz="1700">
                <a:latin typeface="Arial" panose="020B0604020202020204" pitchFamily="34" charset="0"/>
                <a:cs typeface="Arial" panose="020B0604020202020204" pitchFamily="34" charset="0"/>
              </a:rPr>
              <a:t>Core purpose: keeping customers at the heart of the company whilst contributing to the community and maintaining sustainability </a:t>
            </a:r>
          </a:p>
          <a:p>
            <a:pPr marL="0" indent="0">
              <a:buNone/>
            </a:pPr>
            <a:endParaRPr lang="en-GB" sz="1700">
              <a:latin typeface="Arial" panose="020B0604020202020204" pitchFamily="34" charset="0"/>
              <a:cs typeface="Arial" panose="020B0604020202020204" pitchFamily="34" charset="0"/>
            </a:endParaRPr>
          </a:p>
          <a:p>
            <a:pPr marL="0" indent="0">
              <a:buNone/>
            </a:pPr>
            <a:r>
              <a:rPr lang="en-GB" sz="1700">
                <a:latin typeface="Arial" panose="020B0604020202020204" pitchFamily="34" charset="0"/>
                <a:cs typeface="Arial" panose="020B0604020202020204" pitchFamily="34" charset="0"/>
              </a:rPr>
              <a:t>Tescoplc.com 2026</a:t>
            </a:r>
          </a:p>
        </p:txBody>
      </p:sp>
      <p:pic>
        <p:nvPicPr>
          <p:cNvPr id="3078" name="Picture 6" descr="UK's leading grocer Tesco revises profit guidance upwards after strong  half-year performance | Business Live">
            <a:extLst>
              <a:ext uri="{FF2B5EF4-FFF2-40B4-BE49-F238E27FC236}">
                <a16:creationId xmlns:a16="http://schemas.microsoft.com/office/drawing/2014/main" id="{05A74FCE-D3D6-6598-52A5-219B38B6289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0640" y="1156990"/>
            <a:ext cx="6656832" cy="4443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6082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3B9911-5983-1CB7-23B6-97162DC03AF0}"/>
              </a:ext>
            </a:extLst>
          </p:cNvPr>
          <p:cNvSpPr>
            <a:spLocks noGrp="1"/>
          </p:cNvSpPr>
          <p:nvPr>
            <p:ph type="title"/>
          </p:nvPr>
        </p:nvSpPr>
        <p:spPr>
          <a:xfrm>
            <a:off x="1371597" y="348865"/>
            <a:ext cx="10044023" cy="877729"/>
          </a:xfrm>
        </p:spPr>
        <p:txBody>
          <a:bodyPr anchor="ctr">
            <a:normAutofit/>
          </a:bodyPr>
          <a:lstStyle/>
          <a:p>
            <a:r>
              <a:rPr lang="en-US" sz="3700">
                <a:solidFill>
                  <a:srgbClr val="FFFFFF"/>
                </a:solidFill>
              </a:rPr>
              <a:t>Importance of Recruiting the Right Team Member</a:t>
            </a:r>
            <a:endParaRPr lang="en-GB" sz="3700">
              <a:solidFill>
                <a:srgbClr val="FFFFFF"/>
              </a:solidFill>
            </a:endParaRPr>
          </a:p>
        </p:txBody>
      </p:sp>
      <p:graphicFrame>
        <p:nvGraphicFramePr>
          <p:cNvPr id="12" name="Content Placeholder 2">
            <a:extLst>
              <a:ext uri="{FF2B5EF4-FFF2-40B4-BE49-F238E27FC236}">
                <a16:creationId xmlns:a16="http://schemas.microsoft.com/office/drawing/2014/main" id="{D4E1F0DD-0EC7-623D-0A7C-50A6517C1C15}"/>
              </a:ext>
            </a:extLst>
          </p:cNvPr>
          <p:cNvGraphicFramePr>
            <a:graphicFrameLocks noGrp="1"/>
          </p:cNvGraphicFramePr>
          <p:nvPr>
            <p:ph idx="1"/>
            <p:extLst>
              <p:ext uri="{D42A27DB-BD31-4B8C-83A1-F6EECF244321}">
                <p14:modId xmlns:p14="http://schemas.microsoft.com/office/powerpoint/2010/main" val="19139429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7AB92D71-1DAE-3C54-6BE6-CBFF5EA7DDB2}"/>
              </a:ext>
            </a:extLst>
          </p:cNvPr>
          <p:cNvSpPr txBox="1"/>
          <p:nvPr/>
        </p:nvSpPr>
        <p:spPr>
          <a:xfrm>
            <a:off x="299467" y="1924820"/>
            <a:ext cx="11631275" cy="923330"/>
          </a:xfrm>
          <a:prstGeom prst="rect">
            <a:avLst/>
          </a:prstGeom>
          <a:noFill/>
        </p:spPr>
        <p:txBody>
          <a:bodyPr wrap="square">
            <a:spAutoFit/>
          </a:bodyPr>
          <a:lstStyle/>
          <a:p>
            <a:pPr marL="0" indent="0">
              <a:buNone/>
            </a:pPr>
            <a:r>
              <a:rPr lang="en-GB" sz="1800" dirty="0">
                <a:latin typeface="Arial" panose="020B0604020202020204" pitchFamily="34" charset="0"/>
                <a:cs typeface="Arial" panose="020B0604020202020204" pitchFamily="34" charset="0"/>
              </a:rPr>
              <a:t>According to </a:t>
            </a:r>
            <a:r>
              <a:rPr lang="en-GB" sz="1800" b="1" dirty="0">
                <a:latin typeface="Arial" panose="020B0604020202020204" pitchFamily="34" charset="0"/>
                <a:cs typeface="Arial" panose="020B0604020202020204" pitchFamily="34" charset="0"/>
              </a:rPr>
              <a:t>McClellan and Stringer (2016)</a:t>
            </a:r>
            <a:r>
              <a:rPr lang="en-GB" sz="1800" dirty="0">
                <a:latin typeface="Arial" panose="020B0604020202020204" pitchFamily="34" charset="0"/>
                <a:cs typeface="Arial" panose="020B0604020202020204" pitchFamily="34" charset="0"/>
              </a:rPr>
              <a:t>, a successful recruitment plan allows businesses to attract staff with the important skills, professional experience, and the ideal personality for the role.</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6386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13589-DDB1-965D-6D21-8483691A5B92}"/>
              </a:ext>
            </a:extLst>
          </p:cNvPr>
          <p:cNvSpPr>
            <a:spLocks noGrp="1"/>
          </p:cNvSpPr>
          <p:nvPr>
            <p:ph type="title"/>
          </p:nvPr>
        </p:nvSpPr>
        <p:spPr/>
        <p:txBody>
          <a:bodyPr/>
          <a:lstStyle/>
          <a:p>
            <a:r>
              <a:rPr lang="en-GB"/>
              <a:t>Recruitment step 1 - Job analysis </a:t>
            </a:r>
            <a:endParaRPr lang="en-GB" dirty="0"/>
          </a:p>
        </p:txBody>
      </p:sp>
      <p:sp>
        <p:nvSpPr>
          <p:cNvPr id="3" name="Content Placeholder 2">
            <a:extLst>
              <a:ext uri="{FF2B5EF4-FFF2-40B4-BE49-F238E27FC236}">
                <a16:creationId xmlns:a16="http://schemas.microsoft.com/office/drawing/2014/main" id="{FFF55775-B498-B773-B67E-A2DCAE1D7FF4}"/>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Before recruiting employees, Tesco must have certain information about the job role so that it can target its recruitment correctly (</a:t>
            </a:r>
            <a:r>
              <a:rPr lang="en-GB" sz="20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Breaugh</a:t>
            </a:r>
            <a:r>
              <a:rPr lang="en-GB" sz="2000" dirty="0">
                <a:latin typeface="Arial" panose="020B0604020202020204" pitchFamily="34" charset="0"/>
                <a:cs typeface="Arial" panose="020B0604020202020204" pitchFamily="34" charset="0"/>
              </a:rPr>
              <a:t>, 2017) </a:t>
            </a:r>
          </a:p>
          <a:p>
            <a:r>
              <a:rPr lang="en-GB" sz="2000" dirty="0">
                <a:latin typeface="Arial" panose="020B0604020202020204" pitchFamily="34" charset="0"/>
                <a:cs typeface="Arial" panose="020B0604020202020204" pitchFamily="34" charset="0"/>
              </a:rPr>
              <a:t> A job analysis looks at a job’s duties, responsibilities and required skills. This can then be used to produce a clear and accurate job description to avoid false advertising (Susanto et al., 2024).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Job analysis methods: </a:t>
            </a:r>
          </a:p>
          <a:p>
            <a:r>
              <a:rPr lang="en-GB" sz="2000" dirty="0">
                <a:latin typeface="Arial" panose="020B0604020202020204" pitchFamily="34" charset="0"/>
                <a:cs typeface="Arial" panose="020B0604020202020204" pitchFamily="34" charset="0"/>
              </a:rPr>
              <a:t>Observation – watch someone currently doing the job (what tasks, complexity and what tools are used)</a:t>
            </a:r>
          </a:p>
          <a:p>
            <a:r>
              <a:rPr lang="en-GB" sz="2000" dirty="0">
                <a:latin typeface="Arial" panose="020B0604020202020204" pitchFamily="34" charset="0"/>
                <a:cs typeface="Arial" panose="020B0604020202020204" pitchFamily="34" charset="0"/>
              </a:rPr>
              <a:t>Interviews with current staff</a:t>
            </a:r>
          </a:p>
          <a:p>
            <a:r>
              <a:rPr lang="en-GB" sz="2000" dirty="0">
                <a:latin typeface="Arial" panose="020B0604020202020204" pitchFamily="34" charset="0"/>
                <a:cs typeface="Arial" panose="020B0604020202020204" pitchFamily="34" charset="0"/>
              </a:rPr>
              <a:t>Work diaries – employee keeps a record of tasks they perform daily</a:t>
            </a:r>
          </a:p>
          <a:p>
            <a:pPr marL="0" indent="0">
              <a:buNone/>
            </a:pPr>
            <a:r>
              <a:rPr lang="en-GB" sz="1800" dirty="0">
                <a:latin typeface="Arial" panose="020B0604020202020204" pitchFamily="34" charset="0"/>
                <a:cs typeface="Arial" panose="020B0604020202020204" pitchFamily="34" charset="0"/>
              </a:rPr>
              <a:t>Morgeson et al., 2019</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59237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9C90C-17BE-257B-48A6-7E5B759EE3E0}"/>
              </a:ext>
            </a:extLst>
          </p:cNvPr>
          <p:cNvSpPr>
            <a:spLocks noGrp="1"/>
          </p:cNvSpPr>
          <p:nvPr>
            <p:ph type="title"/>
          </p:nvPr>
        </p:nvSpPr>
        <p:spPr/>
        <p:txBody>
          <a:bodyPr/>
          <a:lstStyle/>
          <a:p>
            <a:r>
              <a:rPr lang="en-GB" dirty="0"/>
              <a:t>Recruitment step 2 – Job description </a:t>
            </a:r>
          </a:p>
        </p:txBody>
      </p:sp>
      <p:sp>
        <p:nvSpPr>
          <p:cNvPr id="3" name="Content Placeholder 2">
            <a:extLst>
              <a:ext uri="{FF2B5EF4-FFF2-40B4-BE49-F238E27FC236}">
                <a16:creationId xmlns:a16="http://schemas.microsoft.com/office/drawing/2014/main" id="{EDFC9874-33A9-DFEA-3ABF-C671E5675B2F}"/>
              </a:ext>
            </a:extLst>
          </p:cNvPr>
          <p:cNvSpPr>
            <a:spLocks noGrp="1"/>
          </p:cNvSpPr>
          <p:nvPr>
            <p:ph idx="1"/>
          </p:nvPr>
        </p:nvSpPr>
        <p:spPr/>
        <p:txBody>
          <a:bodyPr>
            <a:normAutofit fontScale="62500" lnSpcReduction="20000"/>
          </a:bodyPr>
          <a:lstStyle/>
          <a:p>
            <a:pPr marL="0" indent="0">
              <a:buNone/>
            </a:pPr>
            <a:r>
              <a:rPr lang="en-GB" dirty="0">
                <a:latin typeface="Arial" panose="020B0604020202020204" pitchFamily="34" charset="0"/>
                <a:cs typeface="Arial" panose="020B0604020202020204" pitchFamily="34" charset="0"/>
              </a:rPr>
              <a:t>A job description must be made to set standards for the employees. To hire good employees, Tesco must first decide what it expects from them and what it wants the employees to do in this role (Frederick, 2016). </a:t>
            </a:r>
          </a:p>
          <a:p>
            <a:pPr marL="0" indent="0">
              <a:buNone/>
            </a:pPr>
            <a:endParaRPr lang="en-GB" dirty="0">
              <a:latin typeface="Arial" panose="020B0604020202020204" pitchFamily="34" charset="0"/>
              <a:cs typeface="Arial" panose="020B0604020202020204" pitchFamily="34" charset="0"/>
            </a:endParaRPr>
          </a:p>
          <a:p>
            <a:pPr marL="0" indent="0">
              <a:buNone/>
            </a:pPr>
            <a:r>
              <a:rPr lang="en-GB" u="sng" dirty="0">
                <a:latin typeface="Arial" panose="020B0604020202020204" pitchFamily="34" charset="0"/>
                <a:cs typeface="Arial" panose="020B0604020202020204" pitchFamily="34" charset="0"/>
              </a:rPr>
              <a:t>Example job description</a:t>
            </a:r>
          </a:p>
          <a:p>
            <a:pPr marL="0" indent="0">
              <a:buNone/>
            </a:pPr>
            <a:endParaRPr lang="en-GB" u="sng"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Job title: </a:t>
            </a:r>
            <a:r>
              <a:rPr lang="en-GB" dirty="0">
                <a:latin typeface="Arial" panose="020B0604020202020204" pitchFamily="34" charset="0"/>
                <a:cs typeface="Arial" panose="020B0604020202020204" pitchFamily="34" charset="0"/>
              </a:rPr>
              <a:t>Team leader</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Main duties: </a:t>
            </a:r>
          </a:p>
          <a:p>
            <a:r>
              <a:rPr lang="en-GB" dirty="0">
                <a:latin typeface="Arial" panose="020B0604020202020204" pitchFamily="34" charset="0"/>
                <a:cs typeface="Arial" panose="020B0604020202020204" pitchFamily="34" charset="0"/>
              </a:rPr>
              <a:t>Lead and direct sales assistances</a:t>
            </a:r>
          </a:p>
          <a:p>
            <a:r>
              <a:rPr lang="en-GB" dirty="0">
                <a:latin typeface="Arial" panose="020B0604020202020204" pitchFamily="34" charset="0"/>
                <a:cs typeface="Arial" panose="020B0604020202020204" pitchFamily="34" charset="0"/>
              </a:rPr>
              <a:t>Give tasks to employees </a:t>
            </a:r>
          </a:p>
          <a:p>
            <a:r>
              <a:rPr lang="en-GB" dirty="0">
                <a:latin typeface="Arial" panose="020B0604020202020204" pitchFamily="34" charset="0"/>
                <a:cs typeface="Arial" panose="020B0604020202020204" pitchFamily="34" charset="0"/>
              </a:rPr>
              <a:t>Monitors KPIs </a:t>
            </a:r>
          </a:p>
          <a:p>
            <a:r>
              <a:rPr lang="en-GB" dirty="0">
                <a:latin typeface="Arial" panose="020B0604020202020204" pitchFamily="34" charset="0"/>
                <a:cs typeface="Arial" panose="020B0604020202020204" pitchFamily="34" charset="0"/>
              </a:rPr>
              <a:t>Manage customer complaints </a:t>
            </a:r>
          </a:p>
          <a:p>
            <a:r>
              <a:rPr lang="en-GB" dirty="0">
                <a:latin typeface="Arial" panose="020B0604020202020204" pitchFamily="34" charset="0"/>
                <a:cs typeface="Arial" panose="020B0604020202020204" pitchFamily="34" charset="0"/>
              </a:rPr>
              <a:t>Train new staff</a:t>
            </a:r>
          </a:p>
        </p:txBody>
      </p:sp>
    </p:spTree>
    <p:extLst>
      <p:ext uri="{BB962C8B-B14F-4D97-AF65-F5344CB8AC3E}">
        <p14:creationId xmlns:p14="http://schemas.microsoft.com/office/powerpoint/2010/main" val="2487737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5949-C664-32D0-D1AD-99221ABB7FD5}"/>
              </a:ext>
            </a:extLst>
          </p:cNvPr>
          <p:cNvSpPr>
            <a:spLocks noGrp="1"/>
          </p:cNvSpPr>
          <p:nvPr>
            <p:ph type="title"/>
          </p:nvPr>
        </p:nvSpPr>
        <p:spPr/>
        <p:txBody>
          <a:bodyPr>
            <a:normAutofit/>
          </a:bodyPr>
          <a:lstStyle/>
          <a:p>
            <a:r>
              <a:rPr lang="en-GB" dirty="0"/>
              <a:t>Recruitment step 3- Person specification </a:t>
            </a:r>
          </a:p>
        </p:txBody>
      </p:sp>
      <p:sp>
        <p:nvSpPr>
          <p:cNvPr id="3" name="Content Placeholder 2">
            <a:extLst>
              <a:ext uri="{FF2B5EF4-FFF2-40B4-BE49-F238E27FC236}">
                <a16:creationId xmlns:a16="http://schemas.microsoft.com/office/drawing/2014/main" id="{4DE85D3E-FB3F-9464-E0A0-BEE68FE17C79}"/>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This will explain what skills, qualifications, experience and characteristics are wanted from the applicants. This is important to recruit staff who will be the best for the role, and to prevent unfairness when recruiting by giving an objective list of what is required.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u="sng" dirty="0">
                <a:latin typeface="Arial" panose="020B0604020202020204" pitchFamily="34" charset="0"/>
                <a:cs typeface="Arial" panose="020B0604020202020204" pitchFamily="34" charset="0"/>
              </a:rPr>
              <a:t>Job description for team leader </a:t>
            </a:r>
          </a:p>
          <a:p>
            <a:r>
              <a:rPr lang="en-GB" sz="2000" dirty="0">
                <a:latin typeface="Arial" panose="020B0604020202020204" pitchFamily="34" charset="0"/>
                <a:cs typeface="Arial" panose="020B0604020202020204" pitchFamily="34" charset="0"/>
              </a:rPr>
              <a:t>Leadership skills</a:t>
            </a:r>
          </a:p>
          <a:p>
            <a:r>
              <a:rPr lang="en-GB" sz="2000" dirty="0">
                <a:latin typeface="Arial" panose="020B0604020202020204" pitchFamily="34" charset="0"/>
                <a:cs typeface="Arial" panose="020B0604020202020204" pitchFamily="34" charset="0"/>
              </a:rPr>
              <a:t>Communication skills</a:t>
            </a:r>
          </a:p>
          <a:p>
            <a:r>
              <a:rPr lang="en-GB" sz="2000" dirty="0">
                <a:latin typeface="Arial" panose="020B0604020202020204" pitchFamily="34" charset="0"/>
                <a:cs typeface="Arial" panose="020B0604020202020204" pitchFamily="34" charset="0"/>
              </a:rPr>
              <a:t>Problem-solving skills</a:t>
            </a:r>
          </a:p>
          <a:p>
            <a:r>
              <a:rPr lang="en-GB" sz="2000" dirty="0">
                <a:latin typeface="Arial" panose="020B0604020202020204" pitchFamily="34" charset="0"/>
                <a:cs typeface="Arial" panose="020B0604020202020204" pitchFamily="34" charset="0"/>
              </a:rPr>
              <a:t>At least 2 years of retail experience  </a:t>
            </a:r>
          </a:p>
          <a:p>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3960133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88AAA-6F1C-2BD0-E747-54100547FD2B}"/>
              </a:ext>
            </a:extLst>
          </p:cNvPr>
          <p:cNvSpPr>
            <a:spLocks noGrp="1"/>
          </p:cNvSpPr>
          <p:nvPr>
            <p:ph type="title"/>
          </p:nvPr>
        </p:nvSpPr>
        <p:spPr>
          <a:xfrm>
            <a:off x="838200" y="365125"/>
            <a:ext cx="10515600" cy="1325563"/>
          </a:xfrm>
        </p:spPr>
        <p:txBody>
          <a:bodyPr>
            <a:normAutofit/>
          </a:bodyPr>
          <a:lstStyle/>
          <a:p>
            <a:r>
              <a:rPr lang="en-GB" dirty="0"/>
              <a:t>Recruitment and selection process </a:t>
            </a:r>
          </a:p>
        </p:txBody>
      </p:sp>
      <p:graphicFrame>
        <p:nvGraphicFramePr>
          <p:cNvPr id="29" name="Content Placeholder 2">
            <a:extLst>
              <a:ext uri="{FF2B5EF4-FFF2-40B4-BE49-F238E27FC236}">
                <a16:creationId xmlns:a16="http://schemas.microsoft.com/office/drawing/2014/main" id="{7F2C32BE-DD63-B3EF-C74C-7F5D63E59FD5}"/>
              </a:ext>
            </a:extLst>
          </p:cNvPr>
          <p:cNvGraphicFramePr>
            <a:graphicFrameLocks noGrp="1"/>
          </p:cNvGraphicFramePr>
          <p:nvPr>
            <p:ph idx="1"/>
            <p:extLst>
              <p:ext uri="{D42A27DB-BD31-4B8C-83A1-F6EECF244321}">
                <p14:modId xmlns:p14="http://schemas.microsoft.com/office/powerpoint/2010/main" val="22682371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4EE2394-8B97-171B-B984-305A76255890}"/>
              </a:ext>
            </a:extLst>
          </p:cNvPr>
          <p:cNvSpPr txBox="1"/>
          <p:nvPr/>
        </p:nvSpPr>
        <p:spPr>
          <a:xfrm>
            <a:off x="9176657" y="4909457"/>
            <a:ext cx="2939143" cy="923330"/>
          </a:xfrm>
          <a:prstGeom prst="rect">
            <a:avLst/>
          </a:prstGeom>
          <a:noFill/>
        </p:spPr>
        <p:txBody>
          <a:bodyPr wrap="square" rtlCol="0">
            <a:spAutoFit/>
          </a:bodyPr>
          <a:lstStyle/>
          <a:p>
            <a:r>
              <a:rPr lang="en-GB" dirty="0"/>
              <a:t>Structured recruitment allows for better hiring of appropriate employees </a:t>
            </a:r>
          </a:p>
        </p:txBody>
      </p:sp>
      <p:sp>
        <p:nvSpPr>
          <p:cNvPr id="7" name="TextBox 6">
            <a:extLst>
              <a:ext uri="{FF2B5EF4-FFF2-40B4-BE49-F238E27FC236}">
                <a16:creationId xmlns:a16="http://schemas.microsoft.com/office/drawing/2014/main" id="{DA6D8913-9649-6DD4-5E46-7E5599C8812B}"/>
              </a:ext>
            </a:extLst>
          </p:cNvPr>
          <p:cNvSpPr txBox="1"/>
          <p:nvPr/>
        </p:nvSpPr>
        <p:spPr>
          <a:xfrm>
            <a:off x="631371" y="6074229"/>
            <a:ext cx="7424058" cy="369332"/>
          </a:xfrm>
          <a:prstGeom prst="rect">
            <a:avLst/>
          </a:prstGeom>
          <a:noFill/>
        </p:spPr>
        <p:txBody>
          <a:bodyPr wrap="square" rtlCol="0">
            <a:spAutoFit/>
          </a:bodyPr>
          <a:lstStyle/>
          <a:p>
            <a:r>
              <a:rPr lang="en-GB" dirty="0"/>
              <a:t>Picardi, (2020)</a:t>
            </a:r>
          </a:p>
        </p:txBody>
      </p:sp>
    </p:spTree>
    <p:extLst>
      <p:ext uri="{BB962C8B-B14F-4D97-AF65-F5344CB8AC3E}">
        <p14:creationId xmlns:p14="http://schemas.microsoft.com/office/powerpoint/2010/main" val="1971598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00EAE-BD67-64FA-2485-BA87228BF983}"/>
              </a:ext>
            </a:extLst>
          </p:cNvPr>
          <p:cNvSpPr>
            <a:spLocks noGrp="1"/>
          </p:cNvSpPr>
          <p:nvPr>
            <p:ph type="title"/>
          </p:nvPr>
        </p:nvSpPr>
        <p:spPr/>
        <p:txBody>
          <a:bodyPr/>
          <a:lstStyle/>
          <a:p>
            <a:r>
              <a:rPr lang="en-GB" dirty="0"/>
              <a:t>Identifying learning and development needs</a:t>
            </a:r>
          </a:p>
        </p:txBody>
      </p:sp>
      <p:sp>
        <p:nvSpPr>
          <p:cNvPr id="3" name="Content Placeholder 2">
            <a:extLst>
              <a:ext uri="{FF2B5EF4-FFF2-40B4-BE49-F238E27FC236}">
                <a16:creationId xmlns:a16="http://schemas.microsoft.com/office/drawing/2014/main" id="{77B84ED2-C761-FD69-5A43-2E86FCA11953}"/>
              </a:ext>
            </a:extLst>
          </p:cNvPr>
          <p:cNvSpPr>
            <a:spLocks noGrp="1"/>
          </p:cNvSpPr>
          <p:nvPr>
            <p:ph idx="1"/>
          </p:nvPr>
        </p:nvSpPr>
        <p:spPr/>
        <p:txBody>
          <a:bodyPr>
            <a:normAutofit fontScale="70000" lnSpcReduction="20000"/>
          </a:bodyPr>
          <a:lstStyle/>
          <a:p>
            <a:pPr marL="0" indent="0">
              <a:buNone/>
            </a:pPr>
            <a:r>
              <a:rPr lang="en-GB" sz="2400" dirty="0"/>
              <a:t>By doing this, Tesco can gain a competitive advantage, improve their service. and make employees feel confident in their role </a:t>
            </a:r>
          </a:p>
          <a:p>
            <a:pPr marL="0" indent="0">
              <a:buNone/>
            </a:pPr>
            <a:r>
              <a:rPr lang="en-GB" sz="2400" dirty="0"/>
              <a:t>Can be identified by: </a:t>
            </a:r>
          </a:p>
          <a:p>
            <a:r>
              <a:rPr lang="en-GB" sz="2400" dirty="0"/>
              <a:t>Performance reviews</a:t>
            </a:r>
          </a:p>
          <a:p>
            <a:r>
              <a:rPr lang="en-GB" sz="2400" dirty="0"/>
              <a:t>Customer feedback</a:t>
            </a:r>
          </a:p>
          <a:p>
            <a:r>
              <a:rPr lang="en-GB" sz="2400" dirty="0"/>
              <a:t> Self-assessment    </a:t>
            </a:r>
          </a:p>
          <a:p>
            <a:r>
              <a:rPr lang="en-GB" sz="2400" dirty="0"/>
              <a:t>Job  task analysis</a:t>
            </a:r>
          </a:p>
          <a:p>
            <a:pPr marL="0" indent="0">
              <a:buNone/>
            </a:pPr>
            <a:r>
              <a:rPr lang="en-GB" sz="2400" dirty="0"/>
              <a:t>         </a:t>
            </a:r>
          </a:p>
          <a:p>
            <a:pPr marL="0" indent="0">
              <a:buNone/>
            </a:pPr>
            <a:r>
              <a:rPr lang="en-GB" sz="2400" dirty="0"/>
              <a:t>L&amp;D needs for a team leader at Tesco: </a:t>
            </a:r>
          </a:p>
          <a:p>
            <a:r>
              <a:rPr lang="en-GB" sz="2400" dirty="0"/>
              <a:t>Leadership skills</a:t>
            </a:r>
          </a:p>
          <a:p>
            <a:r>
              <a:rPr lang="en-GB" sz="2400" dirty="0"/>
              <a:t>Conflict management </a:t>
            </a:r>
          </a:p>
          <a:p>
            <a:r>
              <a:rPr lang="en-GB" sz="2400" dirty="0"/>
              <a:t>Communication</a:t>
            </a:r>
          </a:p>
          <a:p>
            <a:endParaRPr lang="en-GB" sz="2400" dirty="0"/>
          </a:p>
          <a:p>
            <a:pPr marL="0" indent="0">
              <a:buNone/>
            </a:pPr>
            <a:r>
              <a:rPr lang="en-GB" sz="2400" dirty="0"/>
              <a:t>(CIPD, 2025)</a:t>
            </a:r>
          </a:p>
          <a:p>
            <a:endParaRPr lang="en-GB" dirty="0"/>
          </a:p>
        </p:txBody>
      </p:sp>
    </p:spTree>
    <p:extLst>
      <p:ext uri="{BB962C8B-B14F-4D97-AF65-F5344CB8AC3E}">
        <p14:creationId xmlns:p14="http://schemas.microsoft.com/office/powerpoint/2010/main" val="2617267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6A343-FA7F-D4F6-EF21-1E83DC0138F1}"/>
              </a:ext>
            </a:extLst>
          </p:cNvPr>
          <p:cNvSpPr>
            <a:spLocks noGrp="1"/>
          </p:cNvSpPr>
          <p:nvPr>
            <p:ph type="title"/>
          </p:nvPr>
        </p:nvSpPr>
        <p:spPr>
          <a:xfrm>
            <a:off x="1171074" y="1396686"/>
            <a:ext cx="3240506" cy="4064628"/>
          </a:xfrm>
        </p:spPr>
        <p:txBody>
          <a:bodyPr>
            <a:normAutofit/>
          </a:bodyPr>
          <a:lstStyle/>
          <a:p>
            <a:r>
              <a:rPr lang="en-GB">
                <a:solidFill>
                  <a:srgbClr val="FFFFFF"/>
                </a:solidFill>
              </a:rPr>
              <a:t>Behaviourist learning theory </a:t>
            </a: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DA58B6-CBBE-95FA-41D2-B143B17F9809}"/>
              </a:ext>
            </a:extLst>
          </p:cNvPr>
          <p:cNvSpPr>
            <a:spLocks noGrp="1"/>
          </p:cNvSpPr>
          <p:nvPr>
            <p:ph idx="1"/>
          </p:nvPr>
        </p:nvSpPr>
        <p:spPr>
          <a:xfrm>
            <a:off x="5370153" y="1526033"/>
            <a:ext cx="5536397" cy="3935281"/>
          </a:xfrm>
        </p:spPr>
        <p:txBody>
          <a:bodyPr>
            <a:normAutofit/>
          </a:bodyPr>
          <a:lstStyle/>
          <a:p>
            <a:r>
              <a:rPr lang="en-GB" sz="2000">
                <a:latin typeface="Arial" panose="020B0604020202020204" pitchFamily="34" charset="0"/>
                <a:cs typeface="Arial" panose="020B0604020202020204" pitchFamily="34" charset="0"/>
              </a:rPr>
              <a:t>This theory says people learn through rewards and punishments; it focuses on behaviour that can be observed, not thoughts or feelings (Dilshad, 2017).</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This theory can be applied to Tesco’s team leaders by:</a:t>
            </a:r>
          </a:p>
          <a:p>
            <a:r>
              <a:rPr lang="en-GB" sz="2000">
                <a:latin typeface="Arial" panose="020B0604020202020204" pitchFamily="34" charset="0"/>
                <a:cs typeface="Arial" panose="020B0604020202020204" pitchFamily="34" charset="0"/>
              </a:rPr>
              <a:t>Reward schemes when targets are met</a:t>
            </a:r>
          </a:p>
          <a:p>
            <a:r>
              <a:rPr lang="en-GB" sz="2000">
                <a:latin typeface="Arial" panose="020B0604020202020204" pitchFamily="34" charset="0"/>
                <a:cs typeface="Arial" panose="020B0604020202020204" pitchFamily="34" charset="0"/>
              </a:rPr>
              <a:t>Colleague of the month </a:t>
            </a:r>
          </a:p>
          <a:p>
            <a:r>
              <a:rPr lang="en-GB" sz="2000">
                <a:latin typeface="Arial" panose="020B0604020202020204" pitchFamily="34" charset="0"/>
                <a:cs typeface="Arial" panose="020B0604020202020204" pitchFamily="34" charset="0"/>
              </a:rPr>
              <a:t>If something was incorrect giving constructive criticism </a:t>
            </a:r>
          </a:p>
          <a:p>
            <a:endParaRPr lang="en-GB" sz="2000"/>
          </a:p>
        </p:txBody>
      </p:sp>
    </p:spTree>
    <p:extLst>
      <p:ext uri="{BB962C8B-B14F-4D97-AF65-F5344CB8AC3E}">
        <p14:creationId xmlns:p14="http://schemas.microsoft.com/office/powerpoint/2010/main" val="4122513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28ABD-0F35-D249-CF91-7BDFF2A66F3A}"/>
              </a:ext>
            </a:extLst>
          </p:cNvPr>
          <p:cNvSpPr>
            <a:spLocks noGrp="1"/>
          </p:cNvSpPr>
          <p:nvPr>
            <p:ph type="title"/>
          </p:nvPr>
        </p:nvSpPr>
        <p:spPr>
          <a:xfrm>
            <a:off x="1171074" y="1396686"/>
            <a:ext cx="3240506" cy="4064628"/>
          </a:xfrm>
        </p:spPr>
        <p:txBody>
          <a:bodyPr>
            <a:normAutofit/>
          </a:bodyPr>
          <a:lstStyle/>
          <a:p>
            <a:r>
              <a:rPr lang="en-GB">
                <a:solidFill>
                  <a:srgbClr val="FFFFFF"/>
                </a:solidFill>
              </a:rPr>
              <a:t>Cognitivist theory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AE55FF-8A09-8246-8ADB-A2E1587AE469}"/>
              </a:ext>
            </a:extLst>
          </p:cNvPr>
          <p:cNvSpPr>
            <a:spLocks noGrp="1"/>
          </p:cNvSpPr>
          <p:nvPr>
            <p:ph idx="1"/>
          </p:nvPr>
        </p:nvSpPr>
        <p:spPr>
          <a:xfrm>
            <a:off x="5370153" y="1526033"/>
            <a:ext cx="5536397" cy="3935281"/>
          </a:xfrm>
        </p:spPr>
        <p:txBody>
          <a:bodyPr>
            <a:normAutofit/>
          </a:bodyPr>
          <a:lstStyle/>
          <a:p>
            <a:r>
              <a:rPr lang="en-GB" sz="2400" dirty="0">
                <a:latin typeface="Arial" panose="020B0604020202020204" pitchFamily="34" charset="0"/>
                <a:cs typeface="Arial" panose="020B0604020202020204" pitchFamily="34" charset="0"/>
              </a:rPr>
              <a:t>This theory says learning is done with mental processing, understanding and problem solving (Dilshad, 2017).</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This theory can be applied to Tesco’s team leaders by:</a:t>
            </a:r>
          </a:p>
          <a:p>
            <a:r>
              <a:rPr lang="en-GB" sz="2400" dirty="0">
                <a:latin typeface="Arial" panose="020B0604020202020204" pitchFamily="34" charset="0"/>
                <a:cs typeface="Arial" panose="020B0604020202020204" pitchFamily="34" charset="0"/>
              </a:rPr>
              <a:t>Workshops – key concepts like meeting targets can be explained </a:t>
            </a:r>
          </a:p>
          <a:p>
            <a:r>
              <a:rPr lang="en-GB" sz="2400" dirty="0">
                <a:latin typeface="Arial" panose="020B0604020202020204" pitchFamily="34" charset="0"/>
                <a:cs typeface="Arial" panose="020B0604020202020204" pitchFamily="34" charset="0"/>
              </a:rPr>
              <a:t>Scenarios of customer complaints and how to handle them </a:t>
            </a:r>
          </a:p>
          <a:p>
            <a:pPr marL="0" indent="0">
              <a:buNone/>
            </a:pPr>
            <a:endParaRPr lang="en-GB" sz="2400"/>
          </a:p>
        </p:txBody>
      </p:sp>
    </p:spTree>
    <p:extLst>
      <p:ext uri="{BB962C8B-B14F-4D97-AF65-F5344CB8AC3E}">
        <p14:creationId xmlns:p14="http://schemas.microsoft.com/office/powerpoint/2010/main" val="156870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A65A31A4-751A-5E57-F622-7E0E759583FE}"/>
              </a:ext>
            </a:extLst>
          </p:cNvPr>
          <p:cNvPicPr>
            <a:picLocks noChangeAspect="1"/>
          </p:cNvPicPr>
          <p:nvPr/>
        </p:nvPicPr>
        <p:blipFill>
          <a:blip r:embed="rId2"/>
          <a:srcRect l="23439" r="23113" b="-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57BF8-2B47-8EF4-72D8-ED0154A93A3E}"/>
              </a:ext>
            </a:extLst>
          </p:cNvPr>
          <p:cNvSpPr>
            <a:spLocks noGrp="1"/>
          </p:cNvSpPr>
          <p:nvPr>
            <p:ph type="title"/>
          </p:nvPr>
        </p:nvSpPr>
        <p:spPr>
          <a:xfrm>
            <a:off x="6115317" y="405685"/>
            <a:ext cx="5464968" cy="1559301"/>
          </a:xfrm>
        </p:spPr>
        <p:txBody>
          <a:bodyPr>
            <a:normAutofit/>
          </a:bodyPr>
          <a:lstStyle/>
          <a:p>
            <a:r>
              <a:rPr lang="en-GB" sz="4000"/>
              <a:t>Conclusion </a:t>
            </a:r>
          </a:p>
        </p:txBody>
      </p:sp>
      <p:sp>
        <p:nvSpPr>
          <p:cNvPr id="3" name="Content Placeholder 2">
            <a:extLst>
              <a:ext uri="{FF2B5EF4-FFF2-40B4-BE49-F238E27FC236}">
                <a16:creationId xmlns:a16="http://schemas.microsoft.com/office/drawing/2014/main" id="{A4D52F6E-DE30-7194-4D21-02C0E9F282E8}"/>
              </a:ext>
            </a:extLst>
          </p:cNvPr>
          <p:cNvSpPr>
            <a:spLocks noGrp="1"/>
          </p:cNvSpPr>
          <p:nvPr>
            <p:ph idx="1"/>
          </p:nvPr>
        </p:nvSpPr>
        <p:spPr>
          <a:xfrm>
            <a:off x="6115317" y="2743200"/>
            <a:ext cx="5247340" cy="3496878"/>
          </a:xfrm>
        </p:spPr>
        <p:txBody>
          <a:bodyPr anchor="ctr">
            <a:normAutofit/>
          </a:bodyPr>
          <a:lstStyle/>
          <a:p>
            <a:r>
              <a:rPr lang="en-GB" sz="2000"/>
              <a:t>Effective recruitment improves productivity,  reduces staff turnover and improves customer service </a:t>
            </a:r>
          </a:p>
          <a:p>
            <a:r>
              <a:rPr lang="en-GB" sz="2000"/>
              <a:t> A clear job analysis, description and specification can help with successful recruitment </a:t>
            </a:r>
          </a:p>
          <a:p>
            <a:r>
              <a:rPr lang="en-GB" sz="2000"/>
              <a:t>Learning and development training improves employee performance </a:t>
            </a:r>
          </a:p>
        </p:txBody>
      </p:sp>
    </p:spTree>
    <p:extLst>
      <p:ext uri="{BB962C8B-B14F-4D97-AF65-F5344CB8AC3E}">
        <p14:creationId xmlns:p14="http://schemas.microsoft.com/office/powerpoint/2010/main" val="1359181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03AC3-9E1D-66D7-411E-0238DB06A3E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4207A6E-D1FC-DB60-F592-821C87D872C2}"/>
              </a:ext>
            </a:extLst>
          </p:cNvPr>
          <p:cNvSpPr>
            <a:spLocks noGrp="1"/>
          </p:cNvSpPr>
          <p:nvPr>
            <p:ph idx="1"/>
          </p:nvPr>
        </p:nvSpPr>
        <p:spPr>
          <a:xfrm>
            <a:off x="478971" y="1447799"/>
            <a:ext cx="11538858" cy="5257800"/>
          </a:xfrm>
        </p:spPr>
        <p:txBody>
          <a:bodyPr>
            <a:normAutofit/>
          </a:bodyPr>
          <a:lstStyle/>
          <a:p>
            <a:pPr marL="0" indent="0">
              <a:buNone/>
            </a:pPr>
            <a:r>
              <a:rPr lang="en-US" sz="1200" dirty="0" err="1">
                <a:latin typeface="Arial" panose="020B0604020202020204" pitchFamily="34" charset="0"/>
                <a:cs typeface="Arial" panose="020B0604020202020204" pitchFamily="34" charset="0"/>
              </a:rPr>
              <a:t>Breaugh</a:t>
            </a:r>
            <a:r>
              <a:rPr lang="en-US" sz="1200" dirty="0">
                <a:latin typeface="Arial" panose="020B0604020202020204" pitchFamily="34" charset="0"/>
                <a:cs typeface="Arial" panose="020B0604020202020204" pitchFamily="34" charset="0"/>
              </a:rPr>
              <a:t>, J.A. (2017). The Contribution of Job Analysis to Recruitment. </a:t>
            </a:r>
            <a:r>
              <a:rPr lang="en-US" sz="1200" i="1" dirty="0">
                <a:latin typeface="Arial" panose="020B0604020202020204" pitchFamily="34" charset="0"/>
                <a:cs typeface="Arial" panose="020B0604020202020204" pitchFamily="34" charset="0"/>
              </a:rPr>
              <a:t>The Wiley Blackwell Handbook of the Psychology of Recruitment, Selection and Employee Retention</a:t>
            </a:r>
            <a:r>
              <a:rPr lang="en-US" sz="1200" dirty="0">
                <a:latin typeface="Arial" panose="020B0604020202020204" pitchFamily="34" charset="0"/>
                <a:cs typeface="Arial" panose="020B0604020202020204" pitchFamily="34" charset="0"/>
              </a:rPr>
              <a:t>, pp.12–28.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://doi.org/10.1002/9781118972472.ch2.</a:t>
            </a:r>
          </a:p>
          <a:p>
            <a:pPr marL="0" indent="0">
              <a:buNone/>
            </a:pPr>
            <a:br>
              <a:rPr lang="en-US" sz="1200" dirty="0"/>
            </a:br>
            <a:r>
              <a:rPr lang="en-US" sz="1200" dirty="0">
                <a:latin typeface="Arial" panose="020B0604020202020204" pitchFamily="34" charset="0"/>
                <a:cs typeface="Arial" panose="020B0604020202020204" pitchFamily="34" charset="0"/>
              </a:rPr>
              <a:t>Dilshad, N. (2017). Learning Theories: Behaviorism, Cognitivism, Constructivism. </a:t>
            </a:r>
            <a:r>
              <a:rPr lang="en-US" sz="1200" i="1" dirty="0">
                <a:latin typeface="Arial" panose="020B0604020202020204" pitchFamily="34" charset="0"/>
                <a:cs typeface="Arial" panose="020B0604020202020204" pitchFamily="34" charset="0"/>
              </a:rPr>
              <a:t>International Education &amp; Research Journal</a:t>
            </a:r>
            <a:r>
              <a:rPr lang="en-US" sz="1200" dirty="0">
                <a:latin typeface="Arial" panose="020B0604020202020204" pitchFamily="34" charset="0"/>
                <a:cs typeface="Arial" panose="020B0604020202020204" pitchFamily="34" charset="0"/>
              </a:rPr>
              <a:t>, 3(9).</a:t>
            </a:r>
          </a:p>
          <a:p>
            <a:pPr marL="0" indent="0">
              <a:buNone/>
            </a:pPr>
            <a:r>
              <a:rPr lang="en-US" sz="1200" dirty="0">
                <a:latin typeface="Arial" panose="020B0604020202020204" pitchFamily="34" charset="0"/>
                <a:cs typeface="Arial" panose="020B0604020202020204" pitchFamily="34" charset="0"/>
              </a:rPr>
              <a:t>Frederick, C. (2016). The Importance of Job Descriptions in Your Shop. </a:t>
            </a:r>
            <a:r>
              <a:rPr lang="en-US" sz="1200" i="1" dirty="0">
                <a:latin typeface="Arial" panose="020B0604020202020204" pitchFamily="34" charset="0"/>
                <a:cs typeface="Arial" panose="020B0604020202020204" pitchFamily="34" charset="0"/>
              </a:rPr>
              <a:t>Trade Journal</a:t>
            </a:r>
            <a:r>
              <a:rPr lang="en-US" sz="1200" dirty="0">
                <a:latin typeface="Arial" panose="020B0604020202020204" pitchFamily="34" charset="0"/>
                <a:cs typeface="Arial" panose="020B0604020202020204" pitchFamily="34" charset="0"/>
              </a:rPr>
              <a:t>, 135(7).</a:t>
            </a:r>
          </a:p>
          <a:p>
            <a:pPr marL="0" indent="0">
              <a:buNone/>
            </a:pPr>
            <a:r>
              <a:rPr lang="en-US" sz="1200" dirty="0">
                <a:latin typeface="Arial" panose="020B0604020202020204" pitchFamily="34" charset="0"/>
                <a:cs typeface="Arial" panose="020B0604020202020204" pitchFamily="34" charset="0"/>
              </a:rPr>
              <a:t>Hayden, D. (2023). </a:t>
            </a:r>
            <a:r>
              <a:rPr lang="en-US" sz="1200" i="1" dirty="0">
                <a:latin typeface="Arial" panose="020B0604020202020204" pitchFamily="34" charset="0"/>
                <a:cs typeface="Arial" panose="020B0604020202020204" pitchFamily="34" charset="0"/>
              </a:rPr>
              <a:t>CIPD | Identifying Learning &amp; Development Needs | Factsheets</a:t>
            </a:r>
            <a:r>
              <a:rPr lang="en-US" sz="1200" dirty="0">
                <a:latin typeface="Arial" panose="020B0604020202020204" pitchFamily="34" charset="0"/>
                <a:cs typeface="Arial" panose="020B0604020202020204" pitchFamily="34" charset="0"/>
              </a:rPr>
              <a:t>. [online] CIPD. Available at: https://www.cipd.org/uk/knowledge/factsheets/learning-needs-factsheet/#How.</a:t>
            </a:r>
          </a:p>
          <a:p>
            <a:pPr marL="0" indent="0">
              <a:buNone/>
            </a:pPr>
            <a:r>
              <a:rPr lang="en-US" sz="1200" dirty="0">
                <a:latin typeface="Arial" panose="020B0604020202020204" pitchFamily="34" charset="0"/>
                <a:cs typeface="Arial" panose="020B0604020202020204" pitchFamily="34" charset="0"/>
              </a:rPr>
              <a:t>McClellan, G.S. and Stringer, J. (2016). </a:t>
            </a:r>
            <a:r>
              <a:rPr lang="en-US" sz="1200" i="1" dirty="0">
                <a:latin typeface="Arial" panose="020B0604020202020204" pitchFamily="34" charset="0"/>
                <a:cs typeface="Arial" panose="020B0604020202020204" pitchFamily="34" charset="0"/>
              </a:rPr>
              <a:t>The handbook of student affairs administration</a:t>
            </a:r>
            <a:r>
              <a:rPr lang="en-US" sz="1200" dirty="0">
                <a:latin typeface="Arial" panose="020B0604020202020204" pitchFamily="34" charset="0"/>
                <a:cs typeface="Arial" panose="020B0604020202020204" pitchFamily="34" charset="0"/>
              </a:rPr>
              <a:t>. San Francisco, CA: Jossey-Bass A </a:t>
            </a:r>
            <a:r>
              <a:rPr lang="en-US" sz="1200" dirty="0" err="1">
                <a:latin typeface="Arial" panose="020B0604020202020204" pitchFamily="34" charset="0"/>
                <a:cs typeface="Arial" panose="020B0604020202020204" pitchFamily="34" charset="0"/>
              </a:rPr>
              <a:t>Wiely</a:t>
            </a:r>
            <a:r>
              <a:rPr lang="en-US" sz="1200" dirty="0">
                <a:latin typeface="Arial" panose="020B0604020202020204" pitchFamily="34" charset="0"/>
                <a:cs typeface="Arial" panose="020B0604020202020204" pitchFamily="34" charset="0"/>
              </a:rPr>
              <a:t> Brand.</a:t>
            </a:r>
          </a:p>
          <a:p>
            <a:pPr marL="0" indent="0">
              <a:buNone/>
            </a:pPr>
            <a:r>
              <a:rPr lang="en-US" sz="1200" dirty="0">
                <a:latin typeface="Arial" panose="020B0604020202020204" pitchFamily="34" charset="0"/>
                <a:cs typeface="Arial" panose="020B0604020202020204" pitchFamily="34" charset="0"/>
              </a:rPr>
              <a:t>Morgeson, F., Brannick, M. and Levine, E. (2019). </a:t>
            </a:r>
            <a:r>
              <a:rPr lang="en-US" sz="1200" i="1" dirty="0">
                <a:latin typeface="Arial" panose="020B0604020202020204" pitchFamily="34" charset="0"/>
                <a:cs typeface="Arial" panose="020B0604020202020204" pitchFamily="34" charset="0"/>
              </a:rPr>
              <a:t>Job and Work Analysis</a:t>
            </a:r>
            <a:r>
              <a:rPr lang="en-US" sz="1200" dirty="0">
                <a:latin typeface="Arial" panose="020B0604020202020204" pitchFamily="34" charset="0"/>
                <a:cs typeface="Arial" panose="020B0604020202020204" pitchFamily="34" charset="0"/>
              </a:rPr>
              <a:t>. 3rd ed. [online] </a:t>
            </a:r>
            <a:r>
              <a:rPr lang="en-US" sz="1200" i="1" dirty="0">
                <a:latin typeface="Arial" panose="020B0604020202020204" pitchFamily="34" charset="0"/>
                <a:cs typeface="Arial" panose="020B0604020202020204" pitchFamily="34" charset="0"/>
              </a:rPr>
              <a:t>Google Books</a:t>
            </a:r>
            <a:r>
              <a:rPr lang="en-US" sz="1200" dirty="0">
                <a:latin typeface="Arial" panose="020B0604020202020204" pitchFamily="34" charset="0"/>
                <a:cs typeface="Arial" panose="020B0604020202020204" pitchFamily="34" charset="0"/>
              </a:rPr>
              <a:t>, SAGE publications, pp.275–278. Available at: https://books.google.co.uk/books?hl=en&amp;lr=&amp;id=JauEDwAAQBAJ&amp;oi=fnd&amp;pg=PP1&amp;dq=job+analysis+methods+observation [Accessed 13 Feb. 2026].</a:t>
            </a:r>
          </a:p>
          <a:p>
            <a:pPr marL="0" indent="0">
              <a:buNone/>
            </a:pPr>
            <a:r>
              <a:rPr lang="en-US" altLang="en-US" sz="1200" dirty="0">
                <a:latin typeface="Arial" panose="020B0604020202020204" pitchFamily="34" charset="0"/>
                <a:cs typeface="Arial" panose="020B0604020202020204" pitchFamily="34" charset="0"/>
              </a:rPr>
              <a:t>Picardi, C. (2020). Recruitment strategy. In </a:t>
            </a:r>
            <a:r>
              <a:rPr lang="en-US" altLang="en-US" sz="1200" i="1" dirty="0">
                <a:latin typeface="Arial" panose="020B0604020202020204" pitchFamily="34" charset="0"/>
                <a:cs typeface="Arial" panose="020B0604020202020204" pitchFamily="34" charset="0"/>
              </a:rPr>
              <a:t>Chapter Six Recruitment strategy</a:t>
            </a:r>
            <a:r>
              <a:rPr lang="en-US" altLang="en-US" sz="1200" dirty="0">
                <a:latin typeface="Arial" panose="020B0604020202020204" pitchFamily="34" charset="0"/>
                <a:cs typeface="Arial" panose="020B0604020202020204" pitchFamily="34" charset="0"/>
              </a:rPr>
              <a:t> (pp. 133-160). SAGE Publications, Inc., https://doi.org/10.4135/9781483396439.n9 </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Susanto, P., Rachman, S., </a:t>
            </a:r>
            <a:r>
              <a:rPr lang="en-US" sz="1200" dirty="0" err="1">
                <a:latin typeface="Arial" panose="020B0604020202020204" pitchFamily="34" charset="0"/>
                <a:cs typeface="Arial" panose="020B0604020202020204" pitchFamily="34" charset="0"/>
              </a:rPr>
              <a:t>Saepudin</a:t>
            </a:r>
            <a:r>
              <a:rPr lang="en-US" sz="1200" dirty="0">
                <a:latin typeface="Arial" panose="020B0604020202020204" pitchFamily="34" charset="0"/>
                <a:cs typeface="Arial" panose="020B0604020202020204" pitchFamily="34" charset="0"/>
              </a:rPr>
              <a:t>, T. and Ismail, D. (2024). </a:t>
            </a:r>
            <a:r>
              <a:rPr lang="en-US" sz="1200" i="1" dirty="0">
                <a:latin typeface="Arial" panose="020B0604020202020204" pitchFamily="34" charset="0"/>
                <a:cs typeface="Arial" panose="020B0604020202020204" pitchFamily="34" charset="0"/>
              </a:rPr>
              <a:t>View of Human Resource Management Concepts: Recruitment, Job Analysis, Job Evaluation, Remuneration and Organizational Development</a:t>
            </a:r>
            <a:r>
              <a:rPr lang="en-US" sz="1200" dirty="0">
                <a:latin typeface="Arial" panose="020B0604020202020204" pitchFamily="34" charset="0"/>
                <a:cs typeface="Arial" panose="020B0604020202020204" pitchFamily="34" charset="0"/>
              </a:rPr>
              <a:t>. [online] E-greenation.org. Available at: https://research.e-greenation.org/GIJLSS/article/view/221/194.</a:t>
            </a:r>
          </a:p>
          <a:p>
            <a:pPr marL="0" indent="0">
              <a:buNone/>
            </a:pPr>
            <a:r>
              <a:rPr lang="en-US" sz="1200" dirty="0">
                <a:latin typeface="Arial" panose="020B0604020202020204" pitchFamily="34" charset="0"/>
                <a:cs typeface="Arial" panose="020B0604020202020204" pitchFamily="34" charset="0"/>
              </a:rPr>
              <a:t>Tesco PLC (2025). </a:t>
            </a:r>
            <a:r>
              <a:rPr lang="en-US" sz="1200" i="1" dirty="0">
                <a:latin typeface="Arial" panose="020B0604020202020204" pitchFamily="34" charset="0"/>
                <a:cs typeface="Arial" panose="020B0604020202020204" pitchFamily="34" charset="0"/>
              </a:rPr>
              <a:t>Core Purpose and Values</a:t>
            </a:r>
            <a:r>
              <a:rPr lang="en-US" sz="1200" dirty="0">
                <a:latin typeface="Arial" panose="020B0604020202020204" pitchFamily="34" charset="0"/>
                <a:cs typeface="Arial" panose="020B0604020202020204" pitchFamily="34" charset="0"/>
              </a:rPr>
              <a:t>. [online] Tesco PLC. Available at: https://www.tescoplc.com/about/how-we-do-business/core-purpose-and-values.</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80596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3400</TotalTime>
  <Words>1161</Words>
  <Application>Microsoft Office PowerPoint</Application>
  <PresentationFormat>Widescreen</PresentationFormat>
  <Paragraphs>120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TESCO</vt:lpstr>
      <vt:lpstr>Table of Contents </vt:lpstr>
      <vt:lpstr>Introduction to Tesco </vt:lpstr>
      <vt:lpstr>Importance of Recruiting the Right Team Member</vt:lpstr>
      <vt:lpstr>Recruitment step 1 - Job analysis </vt:lpstr>
      <vt:lpstr>Recruitment step 2 – Job description </vt:lpstr>
      <vt:lpstr>Recruitment step 3- Person specification </vt:lpstr>
      <vt:lpstr>Recruitment and selection process </vt:lpstr>
      <vt:lpstr>Identifying learning and development needs</vt:lpstr>
      <vt:lpstr>Behaviourist learning theory </vt:lpstr>
      <vt:lpstr>Cognitivist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nusrat rashid</dc:creator>
  <cp:lastModifiedBy>nusrat rashid</cp:lastModifiedBy>
  <cp:revision>1</cp:revision>
  <dcterms:created xsi:type="dcterms:W3CDTF">2026-02-12T19:58:08Z</dcterms:created>
  <dcterms:modified xsi:type="dcterms:W3CDTF">2026-02-16T00:41:31Z</dcterms:modified>
</cp:coreProperties>
</file>