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66" d="100"/>
          <a:sy n="66" d="100"/>
        </p:scale>
        <p:origin x="84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4"/>
          <p:cNvGrpSpPr/>
          <p:nvPr/>
        </p:nvGrpSpPr>
        <p:grpSpPr>
          <a:xfrm>
            <a:off x="1592135" y="2887530"/>
            <a:ext cx="9038813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6" name="TextBox 5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  <a:ea typeface="ＭＳ Ｐゴシック" charset="0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7788" y="1387737"/>
            <a:ext cx="9036424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767862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80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803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overOverlay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564218" y="2887665"/>
            <a:ext cx="9038167" cy="923330"/>
            <a:chOff x="1172584" y="1381459"/>
            <a:chExt cx="6779110" cy="922735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rot="10800000">
              <a:off x="4832033" y="1927207"/>
              <a:ext cx="3119661" cy="1586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54" y="1204857"/>
            <a:ext cx="10339617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1" y="3767317"/>
            <a:ext cx="10312996" cy="15001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095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6" name="TextBox 5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240280"/>
            <a:ext cx="5071872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6193535" y="2240280"/>
            <a:ext cx="5071872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008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8" name="TextBox 7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2080" y="2240280"/>
            <a:ext cx="458992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7984" y="2947595"/>
            <a:ext cx="5071872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9741" y="2240280"/>
            <a:ext cx="4596384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944368"/>
            <a:ext cx="50663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213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4" name="TextBox 3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5" name="Straight Connector 4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689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21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2773" y="1678196"/>
            <a:ext cx="4563311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669" y="559399"/>
            <a:ext cx="5488889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2773" y="3603813"/>
            <a:ext cx="4548967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552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642" y="4668819"/>
            <a:ext cx="10356028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911723" y="666965"/>
            <a:ext cx="6362875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986" y="5324306"/>
            <a:ext cx="10341685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10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1564218" y="1392240"/>
            <a:ext cx="9038167" cy="923330"/>
            <a:chOff x="1172584" y="1381459"/>
            <a:chExt cx="6779110" cy="922735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772" y="1381459"/>
              <a:ext cx="657919" cy="9227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rot="10800000">
              <a:off x="1172584" y="1925620"/>
              <a:ext cx="3119660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32033" y="1922447"/>
              <a:ext cx="3119661" cy="1587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099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 rot="5400000">
            <a:off x="6124840" y="2880817"/>
            <a:ext cx="5481637" cy="923330"/>
            <a:chOff x="1815339" y="1496502"/>
            <a:chExt cx="5480154" cy="693242"/>
          </a:xfrm>
        </p:grpSpPr>
        <p:sp>
          <p:nvSpPr>
            <p:cNvPr id="5" name="TextBox 4"/>
            <p:cNvSpPr txBox="1">
              <a:spLocks noChangeArrowheads="1"/>
            </p:cNvSpPr>
            <p:nvPr/>
          </p:nvSpPr>
          <p:spPr bwMode="auto">
            <a:xfrm>
              <a:off x="4147107" y="1496502"/>
              <a:ext cx="876926" cy="6932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>
                <a:defRPr/>
              </a:pPr>
              <a:r>
                <a:rPr lang="en-US" altLang="en-US" sz="5400" smtClean="0">
                  <a:solidFill>
                    <a:srgbClr val="DBA455"/>
                  </a:solidFill>
                  <a:latin typeface="Wingdings" panose="05000000000000000000" pitchFamily="2" charset="2"/>
                </a:rPr>
                <a:t></a:t>
              </a:r>
            </a:p>
          </p:txBody>
        </p:sp>
        <p:cxnSp>
          <p:nvCxnSpPr>
            <p:cNvPr id="6" name="Straight Connector 5"/>
            <p:cNvCxnSpPr/>
            <p:nvPr/>
          </p:nvCxnSpPr>
          <p:spPr>
            <a:xfrm flipH="1" flipV="1">
              <a:off x="1815339" y="1924967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10800000">
              <a:off x="4826011" y="1928146"/>
              <a:ext cx="2469482" cy="1590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1" y="559399"/>
            <a:ext cx="2237591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985" y="849855"/>
            <a:ext cx="7343889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64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/>
          </a:p>
        </p:txBody>
      </p:sp>
      <p:sp>
        <p:nvSpPr>
          <p:cNvPr id="1029" name="Title Placeholder 1"/>
          <p:cNvSpPr>
            <a:spLocks noGrp="1"/>
          </p:cNvSpPr>
          <p:nvPr>
            <p:ph type="title"/>
          </p:nvPr>
        </p:nvSpPr>
        <p:spPr bwMode="auto">
          <a:xfrm>
            <a:off x="918634" y="569913"/>
            <a:ext cx="10342033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31334" y="2247901"/>
            <a:ext cx="10329333" cy="387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484" y="616108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fld id="{AE14F757-65EB-4E75-BCA7-C78E17E9630D}" type="datetimeFigureOut">
              <a:rPr lang="en-GB" smtClean="0"/>
              <a:t>29/05/2018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161089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  <a:latin typeface="Times New Roman" charset="0"/>
                <a:ea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51900" y="6161089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3C5752B-BA76-49A5-BEAD-7E0752CD1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32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latin typeface="+mj-lt"/>
          <a:ea typeface="MS PGothic" panose="020B0600070205080204" pitchFamily="34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Book Antiqua" panose="02040602050305030304" pitchFamily="18" charset="0"/>
          <a:ea typeface="MS PGothic" panose="020B0600070205080204" pitchFamily="34" charset="-12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125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4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1pPr>
      <a:lvl2pPr marL="776288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"/>
        <a:defRPr sz="22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3651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20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3pPr>
      <a:lvl4pPr marL="1508125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4pPr>
      <a:lvl5pPr marL="1828800" indent="-319088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"/>
        <a:defRPr sz="16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Problem Solving and Decision Making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Session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563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31334" y="1915297"/>
            <a:ext cx="10329333" cy="42108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b="1" dirty="0"/>
              <a:t>D</a:t>
            </a:r>
            <a:r>
              <a:rPr lang="en-GB" b="1" dirty="0" smtClean="0"/>
              <a:t>emonstrate </a:t>
            </a:r>
            <a:r>
              <a:rPr lang="en-GB" b="1" dirty="0"/>
              <a:t>an understanding of the work covered in </a:t>
            </a:r>
            <a:r>
              <a:rPr lang="en-GB" b="1"/>
              <a:t>session </a:t>
            </a:r>
            <a:r>
              <a:rPr lang="en-GB" b="1" smtClean="0"/>
              <a:t>2</a:t>
            </a:r>
            <a:endParaRPr lang="en-GB" b="1" dirty="0" smtClean="0"/>
          </a:p>
          <a:p>
            <a:pPr lvl="0"/>
            <a:endParaRPr lang="en-GB" dirty="0"/>
          </a:p>
          <a:p>
            <a:pPr lvl="0"/>
            <a:r>
              <a:rPr lang="en-GB" b="1" dirty="0"/>
              <a:t>D</a:t>
            </a:r>
            <a:r>
              <a:rPr lang="en-GB" b="1" dirty="0" smtClean="0"/>
              <a:t>emonstrate </a:t>
            </a:r>
            <a:r>
              <a:rPr lang="en-GB" b="1" dirty="0"/>
              <a:t>knowledge of the relevant chapters in the course textbooks (homework</a:t>
            </a:r>
            <a:r>
              <a:rPr lang="en-GB" b="1" dirty="0" smtClean="0"/>
              <a:t>!);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U</a:t>
            </a:r>
            <a:r>
              <a:rPr lang="en-GB" b="1" dirty="0" smtClean="0"/>
              <a:t>nderstand </a:t>
            </a:r>
            <a:r>
              <a:rPr lang="en-GB" b="1" dirty="0"/>
              <a:t>the requirements of the assignment</a:t>
            </a:r>
            <a:r>
              <a:rPr lang="en-GB" b="1" dirty="0" smtClean="0"/>
              <a:t>;</a:t>
            </a:r>
          </a:p>
          <a:p>
            <a:pPr lvl="0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400" b="1" dirty="0" smtClean="0"/>
              <a:t>Today’s Objectives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8746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Hardcover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absorption of overheads revision</Template>
  <TotalTime>4</TotalTime>
  <Words>9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MS PGothic</vt:lpstr>
      <vt:lpstr>MS PGothic</vt:lpstr>
      <vt:lpstr>Book Antiqua</vt:lpstr>
      <vt:lpstr>Times New Roman</vt:lpstr>
      <vt:lpstr>Wingdings</vt:lpstr>
      <vt:lpstr>Hardcover</vt:lpstr>
      <vt:lpstr>Problem Solving and Decision Making</vt:lpstr>
      <vt:lpstr>Today’s Objectives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Marie Pitson</dc:creator>
  <cp:lastModifiedBy>UWTSD</cp:lastModifiedBy>
  <cp:revision>2</cp:revision>
  <dcterms:created xsi:type="dcterms:W3CDTF">2018-01-24T11:29:40Z</dcterms:created>
  <dcterms:modified xsi:type="dcterms:W3CDTF">2018-05-29T08:16:08Z</dcterms:modified>
</cp:coreProperties>
</file>