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2"/>
  </p:notesMasterIdLst>
  <p:sldIdLst>
    <p:sldId id="256" r:id="rId5"/>
    <p:sldId id="259" r:id="rId6"/>
    <p:sldId id="303" r:id="rId7"/>
    <p:sldId id="304" r:id="rId8"/>
    <p:sldId id="306" r:id="rId9"/>
    <p:sldId id="413" r:id="rId10"/>
    <p:sldId id="264" r:id="rId11"/>
    <p:sldId id="439" r:id="rId12"/>
    <p:sldId id="305" r:id="rId13"/>
    <p:sldId id="414" r:id="rId14"/>
    <p:sldId id="415" r:id="rId15"/>
    <p:sldId id="416" r:id="rId16"/>
    <p:sldId id="417" r:id="rId17"/>
    <p:sldId id="418" r:id="rId18"/>
    <p:sldId id="419" r:id="rId19"/>
    <p:sldId id="420" r:id="rId20"/>
    <p:sldId id="421" r:id="rId21"/>
    <p:sldId id="440" r:id="rId22"/>
    <p:sldId id="422" r:id="rId23"/>
    <p:sldId id="423" r:id="rId24"/>
    <p:sldId id="424" r:id="rId25"/>
    <p:sldId id="425" r:id="rId26"/>
    <p:sldId id="426" r:id="rId27"/>
    <p:sldId id="427" r:id="rId28"/>
    <p:sldId id="442" r:id="rId29"/>
    <p:sldId id="443" r:id="rId30"/>
    <p:sldId id="428" r:id="rId31"/>
    <p:sldId id="429" r:id="rId32"/>
    <p:sldId id="430" r:id="rId33"/>
    <p:sldId id="434" r:id="rId34"/>
    <p:sldId id="432" r:id="rId35"/>
    <p:sldId id="431" r:id="rId36"/>
    <p:sldId id="433" r:id="rId37"/>
    <p:sldId id="435" r:id="rId38"/>
    <p:sldId id="436" r:id="rId39"/>
    <p:sldId id="437" r:id="rId40"/>
    <p:sldId id="438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6B7A8B-618B-4328-B56E-E861989F5ECD}" v="50" dt="2023-08-08T11:49:10.2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BF6B7A8B-618B-4328-B56E-E861989F5ECD}"/>
    <pc:docChg chg="undo custSel addSld delSld modSld sldOrd">
      <pc:chgData name="Rachel Smith" userId="5f7c83a3-9acd-4e36-a883-765ff390fd1f" providerId="ADAL" clId="{BF6B7A8B-618B-4328-B56E-E861989F5ECD}" dt="2023-10-02T12:38:52.926" v="1384" actId="1076"/>
      <pc:docMkLst>
        <pc:docMk/>
      </pc:docMkLst>
      <pc:sldChg chg="modSp mod">
        <pc:chgData name="Rachel Smith" userId="5f7c83a3-9acd-4e36-a883-765ff390fd1f" providerId="ADAL" clId="{BF6B7A8B-618B-4328-B56E-E861989F5ECD}" dt="2023-08-08T09:06:37.595" v="35" actId="1076"/>
        <pc:sldMkLst>
          <pc:docMk/>
          <pc:sldMk cId="1147549936" sldId="256"/>
        </pc:sldMkLst>
        <pc:spChg chg="mod">
          <ac:chgData name="Rachel Smith" userId="5f7c83a3-9acd-4e36-a883-765ff390fd1f" providerId="ADAL" clId="{BF6B7A8B-618B-4328-B56E-E861989F5ECD}" dt="2023-08-08T09:06:37.595" v="35" actId="1076"/>
          <ac:spMkLst>
            <pc:docMk/>
            <pc:sldMk cId="1147549936" sldId="256"/>
            <ac:spMk id="2" creationId="{49738A7B-A423-4469-9B45-F5833C61CB9D}"/>
          </ac:spMkLst>
        </pc:spChg>
      </pc:sldChg>
      <pc:sldChg chg="addSp modSp mod">
        <pc:chgData name="Rachel Smith" userId="5f7c83a3-9acd-4e36-a883-765ff390fd1f" providerId="ADAL" clId="{BF6B7A8B-618B-4328-B56E-E861989F5ECD}" dt="2023-08-08T09:08:58.222" v="74" actId="1076"/>
        <pc:sldMkLst>
          <pc:docMk/>
          <pc:sldMk cId="2967052623" sldId="259"/>
        </pc:sldMkLst>
        <pc:spChg chg="add mod">
          <ac:chgData name="Rachel Smith" userId="5f7c83a3-9acd-4e36-a883-765ff390fd1f" providerId="ADAL" clId="{BF6B7A8B-618B-4328-B56E-E861989F5ECD}" dt="2023-08-08T09:08:58.222" v="74" actId="1076"/>
          <ac:spMkLst>
            <pc:docMk/>
            <pc:sldMk cId="2967052623" sldId="259"/>
            <ac:spMk id="3" creationId="{6C188D31-40E8-38CB-D764-454224FDB17B}"/>
          </ac:spMkLst>
        </pc:spChg>
        <pc:spChg chg="add mod">
          <ac:chgData name="Rachel Smith" userId="5f7c83a3-9acd-4e36-a883-765ff390fd1f" providerId="ADAL" clId="{BF6B7A8B-618B-4328-B56E-E861989F5ECD}" dt="2023-08-08T09:08:32.444" v="73" actId="1076"/>
          <ac:spMkLst>
            <pc:docMk/>
            <pc:sldMk cId="2967052623" sldId="259"/>
            <ac:spMk id="4" creationId="{56EF127D-00FE-0C36-105A-CA6C640EFD05}"/>
          </ac:spMkLst>
        </pc:spChg>
      </pc:sldChg>
      <pc:sldChg chg="addSp modSp mod">
        <pc:chgData name="Rachel Smith" userId="5f7c83a3-9acd-4e36-a883-765ff390fd1f" providerId="ADAL" clId="{BF6B7A8B-618B-4328-B56E-E861989F5ECD}" dt="2023-08-08T09:21:22.163" v="340" actId="1076"/>
        <pc:sldMkLst>
          <pc:docMk/>
          <pc:sldMk cId="1101257619" sldId="264"/>
        </pc:sldMkLst>
        <pc:picChg chg="add mod">
          <ac:chgData name="Rachel Smith" userId="5f7c83a3-9acd-4e36-a883-765ff390fd1f" providerId="ADAL" clId="{BF6B7A8B-618B-4328-B56E-E861989F5ECD}" dt="2023-08-08T09:21:22.163" v="340" actId="1076"/>
          <ac:picMkLst>
            <pc:docMk/>
            <pc:sldMk cId="1101257619" sldId="264"/>
            <ac:picMk id="2" creationId="{E836B491-F28C-0C25-E752-F39D3EEAC805}"/>
          </ac:picMkLst>
        </pc:picChg>
      </pc:sldChg>
      <pc:sldChg chg="addSp modSp mod">
        <pc:chgData name="Rachel Smith" userId="5f7c83a3-9acd-4e36-a883-765ff390fd1f" providerId="ADAL" clId="{BF6B7A8B-618B-4328-B56E-E861989F5ECD}" dt="2023-10-02T12:37:15.358" v="1378" actId="20577"/>
        <pc:sldMkLst>
          <pc:docMk/>
          <pc:sldMk cId="1505703561" sldId="303"/>
        </pc:sldMkLst>
        <pc:spChg chg="add mod">
          <ac:chgData name="Rachel Smith" userId="5f7c83a3-9acd-4e36-a883-765ff390fd1f" providerId="ADAL" clId="{BF6B7A8B-618B-4328-B56E-E861989F5ECD}" dt="2023-10-02T12:37:15.358" v="1378" actId="20577"/>
          <ac:spMkLst>
            <pc:docMk/>
            <pc:sldMk cId="1505703561" sldId="303"/>
            <ac:spMk id="3" creationId="{40B8592C-A3D5-1B0B-CA0F-49E0DEA04B04}"/>
          </ac:spMkLst>
        </pc:spChg>
        <pc:spChg chg="mod">
          <ac:chgData name="Rachel Smith" userId="5f7c83a3-9acd-4e36-a883-765ff390fd1f" providerId="ADAL" clId="{BF6B7A8B-618B-4328-B56E-E861989F5ECD}" dt="2023-08-15T13:18:09.709" v="1205" actId="1076"/>
          <ac:spMkLst>
            <pc:docMk/>
            <pc:sldMk cId="1505703561" sldId="303"/>
            <ac:spMk id="7" creationId="{0EFA0E05-DAB0-42FF-A3DC-DF015A46CA24}"/>
          </ac:spMkLst>
        </pc:spChg>
      </pc:sldChg>
      <pc:sldChg chg="addSp modSp mod modClrScheme chgLayout">
        <pc:chgData name="Rachel Smith" userId="5f7c83a3-9acd-4e36-a883-765ff390fd1f" providerId="ADAL" clId="{BF6B7A8B-618B-4328-B56E-E861989F5ECD}" dt="2023-08-10T10:26:59.740" v="1113" actId="1076"/>
        <pc:sldMkLst>
          <pc:docMk/>
          <pc:sldMk cId="770748586" sldId="304"/>
        </pc:sldMkLst>
        <pc:spChg chg="add mod">
          <ac:chgData name="Rachel Smith" userId="5f7c83a3-9acd-4e36-a883-765ff390fd1f" providerId="ADAL" clId="{BF6B7A8B-618B-4328-B56E-E861989F5ECD}" dt="2023-08-08T09:14:29.170" v="177" actId="20577"/>
          <ac:spMkLst>
            <pc:docMk/>
            <pc:sldMk cId="770748586" sldId="304"/>
            <ac:spMk id="2" creationId="{11D0FCE4-0766-A194-63B5-028A675C3A31}"/>
          </ac:spMkLst>
        </pc:spChg>
        <pc:spChg chg="add mod ord">
          <ac:chgData name="Rachel Smith" userId="5f7c83a3-9acd-4e36-a883-765ff390fd1f" providerId="ADAL" clId="{BF6B7A8B-618B-4328-B56E-E861989F5ECD}" dt="2023-08-10T10:25:56.982" v="1112" actId="20577"/>
          <ac:spMkLst>
            <pc:docMk/>
            <pc:sldMk cId="770748586" sldId="304"/>
            <ac:spMk id="4" creationId="{858F0561-69EE-AF40-450C-9F0E7E239245}"/>
          </ac:spMkLst>
        </pc:spChg>
        <pc:picChg chg="add mod">
          <ac:chgData name="Rachel Smith" userId="5f7c83a3-9acd-4e36-a883-765ff390fd1f" providerId="ADAL" clId="{BF6B7A8B-618B-4328-B56E-E861989F5ECD}" dt="2023-08-10T10:26:59.740" v="1113" actId="1076"/>
          <ac:picMkLst>
            <pc:docMk/>
            <pc:sldMk cId="770748586" sldId="304"/>
            <ac:picMk id="5" creationId="{E6086BAE-888B-43A7-CA4D-8D8E94C7762A}"/>
          </ac:picMkLst>
        </pc:picChg>
      </pc:sldChg>
      <pc:sldChg chg="addSp modSp mod">
        <pc:chgData name="Rachel Smith" userId="5f7c83a3-9acd-4e36-a883-765ff390fd1f" providerId="ADAL" clId="{BF6B7A8B-618B-4328-B56E-E861989F5ECD}" dt="2023-08-08T09:22:49.355" v="367" actId="26606"/>
        <pc:sldMkLst>
          <pc:docMk/>
          <pc:sldMk cId="1700309885" sldId="305"/>
        </pc:sldMkLst>
        <pc:spChg chg="mod">
          <ac:chgData name="Rachel Smith" userId="5f7c83a3-9acd-4e36-a883-765ff390fd1f" providerId="ADAL" clId="{BF6B7A8B-618B-4328-B56E-E861989F5ECD}" dt="2023-08-08T09:22:49.355" v="367" actId="26606"/>
          <ac:spMkLst>
            <pc:docMk/>
            <pc:sldMk cId="1700309885" sldId="305"/>
            <ac:spMk id="7" creationId="{A68B33FB-3B92-437B-B2C6-261AC4931B6D}"/>
          </ac:spMkLst>
        </pc:spChg>
        <pc:picChg chg="add mod">
          <ac:chgData name="Rachel Smith" userId="5f7c83a3-9acd-4e36-a883-765ff390fd1f" providerId="ADAL" clId="{BF6B7A8B-618B-4328-B56E-E861989F5ECD}" dt="2023-08-08T09:22:49.355" v="367" actId="26606"/>
          <ac:picMkLst>
            <pc:docMk/>
            <pc:sldMk cId="1700309885" sldId="305"/>
            <ac:picMk id="2" creationId="{125E4135-0D19-1E86-6920-E9C2E8900BCC}"/>
          </ac:picMkLst>
        </pc:picChg>
      </pc:sldChg>
      <pc:sldChg chg="addSp modSp mod">
        <pc:chgData name="Rachel Smith" userId="5f7c83a3-9acd-4e36-a883-765ff390fd1f" providerId="ADAL" clId="{BF6B7A8B-618B-4328-B56E-E861989F5ECD}" dt="2023-10-02T12:38:52.926" v="1384" actId="1076"/>
        <pc:sldMkLst>
          <pc:docMk/>
          <pc:sldMk cId="3635152419" sldId="306"/>
        </pc:sldMkLst>
        <pc:spChg chg="add mod">
          <ac:chgData name="Rachel Smith" userId="5f7c83a3-9acd-4e36-a883-765ff390fd1f" providerId="ADAL" clId="{BF6B7A8B-618B-4328-B56E-E861989F5ECD}" dt="2023-08-08T09:17:06.448" v="232" actId="1076"/>
          <ac:spMkLst>
            <pc:docMk/>
            <pc:sldMk cId="3635152419" sldId="306"/>
            <ac:spMk id="2" creationId="{9DF6F75C-323C-75C1-B111-E782BD674117}"/>
          </ac:spMkLst>
        </pc:spChg>
        <pc:spChg chg="add mod">
          <ac:chgData name="Rachel Smith" userId="5f7c83a3-9acd-4e36-a883-765ff390fd1f" providerId="ADAL" clId="{BF6B7A8B-618B-4328-B56E-E861989F5ECD}" dt="2023-10-02T12:38:52.926" v="1384" actId="1076"/>
          <ac:spMkLst>
            <pc:docMk/>
            <pc:sldMk cId="3635152419" sldId="306"/>
            <ac:spMk id="4" creationId="{1A23D05B-24E2-58C0-154B-843EBBD27625}"/>
          </ac:spMkLst>
        </pc:spChg>
        <pc:spChg chg="add mod">
          <ac:chgData name="Rachel Smith" userId="5f7c83a3-9acd-4e36-a883-765ff390fd1f" providerId="ADAL" clId="{BF6B7A8B-618B-4328-B56E-E861989F5ECD}" dt="2023-08-08T09:19:24.597" v="333" actId="1076"/>
          <ac:spMkLst>
            <pc:docMk/>
            <pc:sldMk cId="3635152419" sldId="306"/>
            <ac:spMk id="6" creationId="{B5E076B2-DAB6-3699-2812-AA2664A8785C}"/>
          </ac:spMkLst>
        </pc:spChg>
      </pc:sldChg>
      <pc:sldChg chg="addSp modSp mod">
        <pc:chgData name="Rachel Smith" userId="5f7c83a3-9acd-4e36-a883-765ff390fd1f" providerId="ADAL" clId="{BF6B7A8B-618B-4328-B56E-E861989F5ECD}" dt="2023-08-08T09:18:25.810" v="314" actId="20577"/>
        <pc:sldMkLst>
          <pc:docMk/>
          <pc:sldMk cId="1003286736" sldId="413"/>
        </pc:sldMkLst>
        <pc:spChg chg="add mod">
          <ac:chgData name="Rachel Smith" userId="5f7c83a3-9acd-4e36-a883-765ff390fd1f" providerId="ADAL" clId="{BF6B7A8B-618B-4328-B56E-E861989F5ECD}" dt="2023-08-08T09:18:25.810" v="314" actId="20577"/>
          <ac:spMkLst>
            <pc:docMk/>
            <pc:sldMk cId="1003286736" sldId="413"/>
            <ac:spMk id="3" creationId="{3840FE4A-91C4-BF36-2A02-B0136189F36F}"/>
          </ac:spMkLst>
        </pc:spChg>
        <pc:spChg chg="add mod">
          <ac:chgData name="Rachel Smith" userId="5f7c83a3-9acd-4e36-a883-765ff390fd1f" providerId="ADAL" clId="{BF6B7A8B-618B-4328-B56E-E861989F5ECD}" dt="2023-08-08T09:18:02.511" v="255" actId="1076"/>
          <ac:spMkLst>
            <pc:docMk/>
            <pc:sldMk cId="1003286736" sldId="413"/>
            <ac:spMk id="4" creationId="{84DC55A3-2E75-10B8-A916-1835D60C3933}"/>
          </ac:spMkLst>
        </pc:spChg>
      </pc:sldChg>
      <pc:sldChg chg="addSp modSp mod modClrScheme chgLayout">
        <pc:chgData name="Rachel Smith" userId="5f7c83a3-9acd-4e36-a883-765ff390fd1f" providerId="ADAL" clId="{BF6B7A8B-618B-4328-B56E-E861989F5ECD}" dt="2023-08-08T09:24:29.755" v="392" actId="113"/>
        <pc:sldMkLst>
          <pc:docMk/>
          <pc:sldMk cId="1398889450" sldId="414"/>
        </pc:sldMkLst>
        <pc:spChg chg="add mod">
          <ac:chgData name="Rachel Smith" userId="5f7c83a3-9acd-4e36-a883-765ff390fd1f" providerId="ADAL" clId="{BF6B7A8B-618B-4328-B56E-E861989F5ECD}" dt="2023-08-08T09:24:29.755" v="392" actId="113"/>
          <ac:spMkLst>
            <pc:docMk/>
            <pc:sldMk cId="1398889450" sldId="414"/>
            <ac:spMk id="3" creationId="{25E6294B-C540-D076-6192-953212B7E297}"/>
          </ac:spMkLst>
        </pc:spChg>
        <pc:spChg chg="mod">
          <ac:chgData name="Rachel Smith" userId="5f7c83a3-9acd-4e36-a883-765ff390fd1f" providerId="ADAL" clId="{BF6B7A8B-618B-4328-B56E-E861989F5ECD}" dt="2023-08-08T09:24:21.736" v="391" actId="26606"/>
          <ac:spMkLst>
            <pc:docMk/>
            <pc:sldMk cId="1398889450" sldId="414"/>
            <ac:spMk id="7" creationId="{A68B33FB-3B92-437B-B2C6-261AC4931B6D}"/>
          </ac:spMkLst>
        </pc:spChg>
        <pc:picChg chg="add mod">
          <ac:chgData name="Rachel Smith" userId="5f7c83a3-9acd-4e36-a883-765ff390fd1f" providerId="ADAL" clId="{BF6B7A8B-618B-4328-B56E-E861989F5ECD}" dt="2023-08-08T09:24:21.736" v="391" actId="26606"/>
          <ac:picMkLst>
            <pc:docMk/>
            <pc:sldMk cId="1398889450" sldId="414"/>
            <ac:picMk id="4" creationId="{C01302ED-1F85-B7AC-926F-EA667DF0F9B2}"/>
          </ac:picMkLst>
        </pc:picChg>
      </pc:sldChg>
      <pc:sldChg chg="addSp modSp mod modClrScheme modAnim chgLayout">
        <pc:chgData name="Rachel Smith" userId="5f7c83a3-9acd-4e36-a883-765ff390fd1f" providerId="ADAL" clId="{BF6B7A8B-618B-4328-B56E-E861989F5ECD}" dt="2023-08-08T09:26:29.847" v="430" actId="1076"/>
        <pc:sldMkLst>
          <pc:docMk/>
          <pc:sldMk cId="3832989379" sldId="415"/>
        </pc:sldMkLst>
        <pc:spChg chg="add mod ord">
          <ac:chgData name="Rachel Smith" userId="5f7c83a3-9acd-4e36-a883-765ff390fd1f" providerId="ADAL" clId="{BF6B7A8B-618B-4328-B56E-E861989F5ECD}" dt="2023-08-08T09:25:52.005" v="424" actId="12"/>
          <ac:spMkLst>
            <pc:docMk/>
            <pc:sldMk cId="3832989379" sldId="415"/>
            <ac:spMk id="3" creationId="{FE801A39-2EC0-C65F-4BF1-807281F08A62}"/>
          </ac:spMkLst>
        </pc:spChg>
        <pc:spChg chg="mod">
          <ac:chgData name="Rachel Smith" userId="5f7c83a3-9acd-4e36-a883-765ff390fd1f" providerId="ADAL" clId="{BF6B7A8B-618B-4328-B56E-E861989F5ECD}" dt="2023-08-08T09:26:29.847" v="430" actId="1076"/>
          <ac:spMkLst>
            <pc:docMk/>
            <pc:sldMk cId="3832989379" sldId="415"/>
            <ac:spMk id="7" creationId="{A68B33FB-3B92-437B-B2C6-261AC4931B6D}"/>
          </ac:spMkLst>
        </pc:spChg>
        <pc:picChg chg="add mod">
          <ac:chgData name="Rachel Smith" userId="5f7c83a3-9acd-4e36-a883-765ff390fd1f" providerId="ADAL" clId="{BF6B7A8B-618B-4328-B56E-E861989F5ECD}" dt="2023-08-08T09:25:34.625" v="418" actId="26606"/>
          <ac:picMkLst>
            <pc:docMk/>
            <pc:sldMk cId="3832989379" sldId="415"/>
            <ac:picMk id="4" creationId="{802C8F77-10B8-EDBF-F629-75484A3F5BBB}"/>
          </ac:picMkLst>
        </pc:picChg>
      </pc:sldChg>
      <pc:sldChg chg="addSp modSp mod modAnim">
        <pc:chgData name="Rachel Smith" userId="5f7c83a3-9acd-4e36-a883-765ff390fd1f" providerId="ADAL" clId="{BF6B7A8B-618B-4328-B56E-E861989F5ECD}" dt="2023-08-08T09:29:47.135" v="453"/>
        <pc:sldMkLst>
          <pc:docMk/>
          <pc:sldMk cId="3587967068" sldId="416"/>
        </pc:sldMkLst>
        <pc:spChg chg="add mod">
          <ac:chgData name="Rachel Smith" userId="5f7c83a3-9acd-4e36-a883-765ff390fd1f" providerId="ADAL" clId="{BF6B7A8B-618B-4328-B56E-E861989F5ECD}" dt="2023-08-08T09:29:25.294" v="448" actId="5793"/>
          <ac:spMkLst>
            <pc:docMk/>
            <pc:sldMk cId="3587967068" sldId="416"/>
            <ac:spMk id="3" creationId="{4F416AE0-072C-01A4-2978-CF97AC5F1729}"/>
          </ac:spMkLst>
        </pc:spChg>
        <pc:spChg chg="mod">
          <ac:chgData name="Rachel Smith" userId="5f7c83a3-9acd-4e36-a883-765ff390fd1f" providerId="ADAL" clId="{BF6B7A8B-618B-4328-B56E-E861989F5ECD}" dt="2023-08-08T09:28:39.568" v="432" actId="27636"/>
          <ac:spMkLst>
            <pc:docMk/>
            <pc:sldMk cId="3587967068" sldId="416"/>
            <ac:spMk id="7" creationId="{A68B33FB-3B92-437B-B2C6-261AC4931B6D}"/>
          </ac:spMkLst>
        </pc:spChg>
      </pc:sldChg>
      <pc:sldChg chg="modSp mod">
        <pc:chgData name="Rachel Smith" userId="5f7c83a3-9acd-4e36-a883-765ff390fd1f" providerId="ADAL" clId="{BF6B7A8B-618B-4328-B56E-E861989F5ECD}" dt="2023-08-08T09:31:09.186" v="470" actId="1076"/>
        <pc:sldMkLst>
          <pc:docMk/>
          <pc:sldMk cId="192411701" sldId="417"/>
        </pc:sldMkLst>
        <pc:spChg chg="mod">
          <ac:chgData name="Rachel Smith" userId="5f7c83a3-9acd-4e36-a883-765ff390fd1f" providerId="ADAL" clId="{BF6B7A8B-618B-4328-B56E-E861989F5ECD}" dt="2023-08-08T09:31:09.186" v="470" actId="1076"/>
          <ac:spMkLst>
            <pc:docMk/>
            <pc:sldMk cId="192411701" sldId="417"/>
            <ac:spMk id="7" creationId="{A68B33FB-3B92-437B-B2C6-261AC4931B6D}"/>
          </ac:spMkLst>
        </pc:spChg>
      </pc:sldChg>
      <pc:sldChg chg="addSp modSp mod modClrScheme chgLayout">
        <pc:chgData name="Rachel Smith" userId="5f7c83a3-9acd-4e36-a883-765ff390fd1f" providerId="ADAL" clId="{BF6B7A8B-618B-4328-B56E-E861989F5ECD}" dt="2023-08-08T09:33:09.906" v="524" actId="12"/>
        <pc:sldMkLst>
          <pc:docMk/>
          <pc:sldMk cId="1634222819" sldId="418"/>
        </pc:sldMkLst>
        <pc:spChg chg="add mod">
          <ac:chgData name="Rachel Smith" userId="5f7c83a3-9acd-4e36-a883-765ff390fd1f" providerId="ADAL" clId="{BF6B7A8B-618B-4328-B56E-E861989F5ECD}" dt="2023-08-08T09:33:09.906" v="524" actId="12"/>
          <ac:spMkLst>
            <pc:docMk/>
            <pc:sldMk cId="1634222819" sldId="418"/>
            <ac:spMk id="3" creationId="{1C22F973-1994-E010-DAE0-9A7E62AD6E5B}"/>
          </ac:spMkLst>
        </pc:spChg>
        <pc:spChg chg="mod">
          <ac:chgData name="Rachel Smith" userId="5f7c83a3-9acd-4e36-a883-765ff390fd1f" providerId="ADAL" clId="{BF6B7A8B-618B-4328-B56E-E861989F5ECD}" dt="2023-08-08T09:32:39.011" v="514" actId="26606"/>
          <ac:spMkLst>
            <pc:docMk/>
            <pc:sldMk cId="1634222819" sldId="418"/>
            <ac:spMk id="7" creationId="{A68B33FB-3B92-437B-B2C6-261AC4931B6D}"/>
          </ac:spMkLst>
        </pc:spChg>
        <pc:picChg chg="add mod">
          <ac:chgData name="Rachel Smith" userId="5f7c83a3-9acd-4e36-a883-765ff390fd1f" providerId="ADAL" clId="{BF6B7A8B-618B-4328-B56E-E861989F5ECD}" dt="2023-08-08T09:32:39.011" v="514" actId="26606"/>
          <ac:picMkLst>
            <pc:docMk/>
            <pc:sldMk cId="1634222819" sldId="418"/>
            <ac:picMk id="4" creationId="{FA0DFD4C-8312-51A0-42B0-8944055B7C6D}"/>
          </ac:picMkLst>
        </pc:picChg>
      </pc:sldChg>
      <pc:sldChg chg="addSp delSp modSp mod">
        <pc:chgData name="Rachel Smith" userId="5f7c83a3-9acd-4e36-a883-765ff390fd1f" providerId="ADAL" clId="{BF6B7A8B-618B-4328-B56E-E861989F5ECD}" dt="2023-08-08T09:55:40.523" v="553" actId="1076"/>
        <pc:sldMkLst>
          <pc:docMk/>
          <pc:sldMk cId="1752089295" sldId="419"/>
        </pc:sldMkLst>
        <pc:spChg chg="add del mod">
          <ac:chgData name="Rachel Smith" userId="5f7c83a3-9acd-4e36-a883-765ff390fd1f" providerId="ADAL" clId="{BF6B7A8B-618B-4328-B56E-E861989F5ECD}" dt="2023-08-08T09:33:49.439" v="526"/>
          <ac:spMkLst>
            <pc:docMk/>
            <pc:sldMk cId="1752089295" sldId="419"/>
            <ac:spMk id="2" creationId="{016116C1-EA40-1C38-D964-A8624B8FEAE3}"/>
          </ac:spMkLst>
        </pc:spChg>
        <pc:spChg chg="add mod">
          <ac:chgData name="Rachel Smith" userId="5f7c83a3-9acd-4e36-a883-765ff390fd1f" providerId="ADAL" clId="{BF6B7A8B-618B-4328-B56E-E861989F5ECD}" dt="2023-08-08T09:39:29.580" v="552" actId="1076"/>
          <ac:spMkLst>
            <pc:docMk/>
            <pc:sldMk cId="1752089295" sldId="419"/>
            <ac:spMk id="5" creationId="{C086A844-F43D-4B92-B001-4AE5A83D3375}"/>
          </ac:spMkLst>
        </pc:spChg>
        <pc:spChg chg="mod">
          <ac:chgData name="Rachel Smith" userId="5f7c83a3-9acd-4e36-a883-765ff390fd1f" providerId="ADAL" clId="{BF6B7A8B-618B-4328-B56E-E861989F5ECD}" dt="2023-08-08T09:55:40.523" v="553" actId="1076"/>
          <ac:spMkLst>
            <pc:docMk/>
            <pc:sldMk cId="1752089295" sldId="419"/>
            <ac:spMk id="7" creationId="{A68B33FB-3B92-437B-B2C6-261AC4931B6D}"/>
          </ac:spMkLst>
        </pc:spChg>
        <pc:picChg chg="add del mod">
          <ac:chgData name="Rachel Smith" userId="5f7c83a3-9acd-4e36-a883-765ff390fd1f" providerId="ADAL" clId="{BF6B7A8B-618B-4328-B56E-E861989F5ECD}" dt="2023-08-08T09:39:10.463" v="529" actId="478"/>
          <ac:picMkLst>
            <pc:docMk/>
            <pc:sldMk cId="1752089295" sldId="419"/>
            <ac:picMk id="3" creationId="{60110503-89A4-FDBD-D5D6-0A16F5D0FEDA}"/>
          </ac:picMkLst>
        </pc:picChg>
      </pc:sldChg>
      <pc:sldChg chg="addSp delSp modSp mod">
        <pc:chgData name="Rachel Smith" userId="5f7c83a3-9acd-4e36-a883-765ff390fd1f" providerId="ADAL" clId="{BF6B7A8B-618B-4328-B56E-E861989F5ECD}" dt="2023-08-08T10:13:19.293" v="609" actId="1076"/>
        <pc:sldMkLst>
          <pc:docMk/>
          <pc:sldMk cId="4218235766" sldId="420"/>
        </pc:sldMkLst>
        <pc:spChg chg="add del mod">
          <ac:chgData name="Rachel Smith" userId="5f7c83a3-9acd-4e36-a883-765ff390fd1f" providerId="ADAL" clId="{BF6B7A8B-618B-4328-B56E-E861989F5ECD}" dt="2023-08-08T10:09:59.705" v="567" actId="478"/>
          <ac:spMkLst>
            <pc:docMk/>
            <pc:sldMk cId="4218235766" sldId="420"/>
            <ac:spMk id="3" creationId="{A67A139A-BBE8-96CE-5787-4E832EB3534F}"/>
          </ac:spMkLst>
        </pc:spChg>
        <pc:spChg chg="add mod">
          <ac:chgData name="Rachel Smith" userId="5f7c83a3-9acd-4e36-a883-765ff390fd1f" providerId="ADAL" clId="{BF6B7A8B-618B-4328-B56E-E861989F5ECD}" dt="2023-08-08T10:13:15.769" v="608" actId="1076"/>
          <ac:spMkLst>
            <pc:docMk/>
            <pc:sldMk cId="4218235766" sldId="420"/>
            <ac:spMk id="5" creationId="{1697F939-6503-FAED-B2E8-E4C3B5A0E131}"/>
          </ac:spMkLst>
        </pc:spChg>
        <pc:spChg chg="mod">
          <ac:chgData name="Rachel Smith" userId="5f7c83a3-9acd-4e36-a883-765ff390fd1f" providerId="ADAL" clId="{BF6B7A8B-618B-4328-B56E-E861989F5ECD}" dt="2023-08-08T10:13:19.293" v="609" actId="1076"/>
          <ac:spMkLst>
            <pc:docMk/>
            <pc:sldMk cId="4218235766" sldId="420"/>
            <ac:spMk id="7" creationId="{A68B33FB-3B92-437B-B2C6-261AC4931B6D}"/>
          </ac:spMkLst>
        </pc:spChg>
      </pc:sldChg>
      <pc:sldChg chg="addSp modSp mod modAnim">
        <pc:chgData name="Rachel Smith" userId="5f7c83a3-9acd-4e36-a883-765ff390fd1f" providerId="ADAL" clId="{BF6B7A8B-618B-4328-B56E-E861989F5ECD}" dt="2023-08-08T10:12:45.875" v="602"/>
        <pc:sldMkLst>
          <pc:docMk/>
          <pc:sldMk cId="1430630832" sldId="421"/>
        </pc:sldMkLst>
        <pc:spChg chg="add mod">
          <ac:chgData name="Rachel Smith" userId="5f7c83a3-9acd-4e36-a883-765ff390fd1f" providerId="ADAL" clId="{BF6B7A8B-618B-4328-B56E-E861989F5ECD}" dt="2023-08-08T10:12:32.739" v="599" actId="20577"/>
          <ac:spMkLst>
            <pc:docMk/>
            <pc:sldMk cId="1430630832" sldId="421"/>
            <ac:spMk id="3" creationId="{13D3F248-2971-03C5-CDE3-013074419112}"/>
          </ac:spMkLst>
        </pc:spChg>
        <pc:spChg chg="mod">
          <ac:chgData name="Rachel Smith" userId="5f7c83a3-9acd-4e36-a883-765ff390fd1f" providerId="ADAL" clId="{BF6B7A8B-618B-4328-B56E-E861989F5ECD}" dt="2023-08-08T10:11:54.123" v="592"/>
          <ac:spMkLst>
            <pc:docMk/>
            <pc:sldMk cId="1430630832" sldId="421"/>
            <ac:spMk id="7" creationId="{A68B33FB-3B92-437B-B2C6-261AC4931B6D}"/>
          </ac:spMkLst>
        </pc:spChg>
      </pc:sldChg>
      <pc:sldChg chg="addSp modSp new mod modClrScheme chgLayout">
        <pc:chgData name="Rachel Smith" userId="5f7c83a3-9acd-4e36-a883-765ff390fd1f" providerId="ADAL" clId="{BF6B7A8B-618B-4328-B56E-E861989F5ECD}" dt="2023-08-08T10:14:50.086" v="624" actId="1076"/>
        <pc:sldMkLst>
          <pc:docMk/>
          <pc:sldMk cId="2487524079" sldId="422"/>
        </pc:sldMkLst>
        <pc:spChg chg="mod">
          <ac:chgData name="Rachel Smith" userId="5f7c83a3-9acd-4e36-a883-765ff390fd1f" providerId="ADAL" clId="{BF6B7A8B-618B-4328-B56E-E861989F5ECD}" dt="2023-08-08T10:14:18.818" v="616" actId="26606"/>
          <ac:spMkLst>
            <pc:docMk/>
            <pc:sldMk cId="2487524079" sldId="422"/>
            <ac:spMk id="2" creationId="{0EA88A69-5553-660C-44F9-C753A9D581B5}"/>
          </ac:spMkLst>
        </pc:spChg>
        <pc:spChg chg="mod">
          <ac:chgData name="Rachel Smith" userId="5f7c83a3-9acd-4e36-a883-765ff390fd1f" providerId="ADAL" clId="{BF6B7A8B-618B-4328-B56E-E861989F5ECD}" dt="2023-08-08T10:14:50.086" v="624" actId="1076"/>
          <ac:spMkLst>
            <pc:docMk/>
            <pc:sldMk cId="2487524079" sldId="422"/>
            <ac:spMk id="3" creationId="{28CC3F9A-19E3-3B19-B652-93082E508FBC}"/>
          </ac:spMkLst>
        </pc:spChg>
        <pc:picChg chg="add mod">
          <ac:chgData name="Rachel Smith" userId="5f7c83a3-9acd-4e36-a883-765ff390fd1f" providerId="ADAL" clId="{BF6B7A8B-618B-4328-B56E-E861989F5ECD}" dt="2023-08-08T10:14:46.816" v="623" actId="1076"/>
          <ac:picMkLst>
            <pc:docMk/>
            <pc:sldMk cId="2487524079" sldId="422"/>
            <ac:picMk id="4" creationId="{ADC37915-FB57-CB3C-033F-A7C4786F68C4}"/>
          </ac:picMkLst>
        </pc:picChg>
      </pc:sldChg>
      <pc:sldChg chg="addSp modSp new mod modClrScheme chgLayout">
        <pc:chgData name="Rachel Smith" userId="5f7c83a3-9acd-4e36-a883-765ff390fd1f" providerId="ADAL" clId="{BF6B7A8B-618B-4328-B56E-E861989F5ECD}" dt="2023-08-08T10:21:16.602" v="640" actId="26606"/>
        <pc:sldMkLst>
          <pc:docMk/>
          <pc:sldMk cId="3724868745" sldId="423"/>
        </pc:sldMkLst>
        <pc:spChg chg="mod">
          <ac:chgData name="Rachel Smith" userId="5f7c83a3-9acd-4e36-a883-765ff390fd1f" providerId="ADAL" clId="{BF6B7A8B-618B-4328-B56E-E861989F5ECD}" dt="2023-08-08T10:21:16.602" v="640" actId="26606"/>
          <ac:spMkLst>
            <pc:docMk/>
            <pc:sldMk cId="3724868745" sldId="423"/>
            <ac:spMk id="2" creationId="{58B9CDDB-03DD-2763-CEE0-E40A42508B7C}"/>
          </ac:spMkLst>
        </pc:spChg>
        <pc:spChg chg="mod ord">
          <ac:chgData name="Rachel Smith" userId="5f7c83a3-9acd-4e36-a883-765ff390fd1f" providerId="ADAL" clId="{BF6B7A8B-618B-4328-B56E-E861989F5ECD}" dt="2023-08-08T10:21:16.602" v="640" actId="26606"/>
          <ac:spMkLst>
            <pc:docMk/>
            <pc:sldMk cId="3724868745" sldId="423"/>
            <ac:spMk id="3" creationId="{1ADF3FF7-8829-3B85-5A6B-E71142B59D2C}"/>
          </ac:spMkLst>
        </pc:spChg>
        <pc:picChg chg="add mod">
          <ac:chgData name="Rachel Smith" userId="5f7c83a3-9acd-4e36-a883-765ff390fd1f" providerId="ADAL" clId="{BF6B7A8B-618B-4328-B56E-E861989F5ECD}" dt="2023-08-08T10:21:16.602" v="640" actId="26606"/>
          <ac:picMkLst>
            <pc:docMk/>
            <pc:sldMk cId="3724868745" sldId="423"/>
            <ac:picMk id="4" creationId="{6391F26E-1F94-F119-B449-E66BA6A94F8C}"/>
          </ac:picMkLst>
        </pc:picChg>
      </pc:sldChg>
      <pc:sldChg chg="addSp modSp new mod modClrScheme chgLayout">
        <pc:chgData name="Rachel Smith" userId="5f7c83a3-9acd-4e36-a883-765ff390fd1f" providerId="ADAL" clId="{BF6B7A8B-618B-4328-B56E-E861989F5ECD}" dt="2023-08-08T10:35:58.512" v="681" actId="1076"/>
        <pc:sldMkLst>
          <pc:docMk/>
          <pc:sldMk cId="2531747388" sldId="424"/>
        </pc:sldMkLst>
        <pc:spChg chg="mod">
          <ac:chgData name="Rachel Smith" userId="5f7c83a3-9acd-4e36-a883-765ff390fd1f" providerId="ADAL" clId="{BF6B7A8B-618B-4328-B56E-E861989F5ECD}" dt="2023-08-08T10:35:49.153" v="678" actId="26606"/>
          <ac:spMkLst>
            <pc:docMk/>
            <pc:sldMk cId="2531747388" sldId="424"/>
            <ac:spMk id="2" creationId="{D8E618C4-EC29-CA5C-A3BC-88B26419BEEC}"/>
          </ac:spMkLst>
        </pc:spChg>
        <pc:spChg chg="mod ord">
          <ac:chgData name="Rachel Smith" userId="5f7c83a3-9acd-4e36-a883-765ff390fd1f" providerId="ADAL" clId="{BF6B7A8B-618B-4328-B56E-E861989F5ECD}" dt="2023-08-08T10:35:58.512" v="681" actId="1076"/>
          <ac:spMkLst>
            <pc:docMk/>
            <pc:sldMk cId="2531747388" sldId="424"/>
            <ac:spMk id="3" creationId="{EC38CC33-29D9-330C-851E-238ECAA8DCA6}"/>
          </ac:spMkLst>
        </pc:spChg>
        <pc:picChg chg="add mod">
          <ac:chgData name="Rachel Smith" userId="5f7c83a3-9acd-4e36-a883-765ff390fd1f" providerId="ADAL" clId="{BF6B7A8B-618B-4328-B56E-E861989F5ECD}" dt="2023-08-08T10:35:55.003" v="680" actId="1076"/>
          <ac:picMkLst>
            <pc:docMk/>
            <pc:sldMk cId="2531747388" sldId="424"/>
            <ac:picMk id="4" creationId="{343134DF-D9FB-ACC4-E524-977D0390424C}"/>
          </ac:picMkLst>
        </pc:picChg>
      </pc:sldChg>
      <pc:sldChg chg="addSp modSp new mod modClrScheme chgLayout">
        <pc:chgData name="Rachel Smith" userId="5f7c83a3-9acd-4e36-a883-765ff390fd1f" providerId="ADAL" clId="{BF6B7A8B-618B-4328-B56E-E861989F5ECD}" dt="2023-08-08T11:27:24.693" v="701" actId="26606"/>
        <pc:sldMkLst>
          <pc:docMk/>
          <pc:sldMk cId="3564327908" sldId="425"/>
        </pc:sldMkLst>
        <pc:spChg chg="mod">
          <ac:chgData name="Rachel Smith" userId="5f7c83a3-9acd-4e36-a883-765ff390fd1f" providerId="ADAL" clId="{BF6B7A8B-618B-4328-B56E-E861989F5ECD}" dt="2023-08-08T11:27:24.693" v="701" actId="26606"/>
          <ac:spMkLst>
            <pc:docMk/>
            <pc:sldMk cId="3564327908" sldId="425"/>
            <ac:spMk id="2" creationId="{B7A1B979-2BB3-C84A-ADC4-DC93D88B466C}"/>
          </ac:spMkLst>
        </pc:spChg>
        <pc:spChg chg="mod ord">
          <ac:chgData name="Rachel Smith" userId="5f7c83a3-9acd-4e36-a883-765ff390fd1f" providerId="ADAL" clId="{BF6B7A8B-618B-4328-B56E-E861989F5ECD}" dt="2023-08-08T11:27:24.693" v="701" actId="26606"/>
          <ac:spMkLst>
            <pc:docMk/>
            <pc:sldMk cId="3564327908" sldId="425"/>
            <ac:spMk id="3" creationId="{5B7F4750-0C63-AEC7-E5CA-3EACB4564A9A}"/>
          </ac:spMkLst>
        </pc:spChg>
        <pc:picChg chg="add mod">
          <ac:chgData name="Rachel Smith" userId="5f7c83a3-9acd-4e36-a883-765ff390fd1f" providerId="ADAL" clId="{BF6B7A8B-618B-4328-B56E-E861989F5ECD}" dt="2023-08-08T11:27:24.693" v="701" actId="26606"/>
          <ac:picMkLst>
            <pc:docMk/>
            <pc:sldMk cId="3564327908" sldId="425"/>
            <ac:picMk id="4" creationId="{AC1B93FA-05FB-9AB3-230D-EDD184D9E365}"/>
          </ac:picMkLst>
        </pc:picChg>
      </pc:sldChg>
      <pc:sldChg chg="modSp new mod">
        <pc:chgData name="Rachel Smith" userId="5f7c83a3-9acd-4e36-a883-765ff390fd1f" providerId="ADAL" clId="{BF6B7A8B-618B-4328-B56E-E861989F5ECD}" dt="2023-08-08T11:28:37.128" v="716" actId="255"/>
        <pc:sldMkLst>
          <pc:docMk/>
          <pc:sldMk cId="2333327422" sldId="426"/>
        </pc:sldMkLst>
        <pc:spChg chg="mod">
          <ac:chgData name="Rachel Smith" userId="5f7c83a3-9acd-4e36-a883-765ff390fd1f" providerId="ADAL" clId="{BF6B7A8B-618B-4328-B56E-E861989F5ECD}" dt="2023-08-08T11:27:56.429" v="702"/>
          <ac:spMkLst>
            <pc:docMk/>
            <pc:sldMk cId="2333327422" sldId="426"/>
            <ac:spMk id="2" creationId="{F36EB3EA-02C9-3675-EE87-1C86AE0C8EBC}"/>
          </ac:spMkLst>
        </pc:spChg>
        <pc:spChg chg="mod">
          <ac:chgData name="Rachel Smith" userId="5f7c83a3-9acd-4e36-a883-765ff390fd1f" providerId="ADAL" clId="{BF6B7A8B-618B-4328-B56E-E861989F5ECD}" dt="2023-08-08T11:28:37.128" v="716" actId="255"/>
          <ac:spMkLst>
            <pc:docMk/>
            <pc:sldMk cId="2333327422" sldId="426"/>
            <ac:spMk id="3" creationId="{55340868-EAE5-F630-023C-B1D9B05DD8A4}"/>
          </ac:spMkLst>
        </pc:spChg>
      </pc:sldChg>
      <pc:sldChg chg="modSp new mod">
        <pc:chgData name="Rachel Smith" userId="5f7c83a3-9acd-4e36-a883-765ff390fd1f" providerId="ADAL" clId="{BF6B7A8B-618B-4328-B56E-E861989F5ECD}" dt="2023-08-08T11:30:04.038" v="733" actId="1076"/>
        <pc:sldMkLst>
          <pc:docMk/>
          <pc:sldMk cId="896812933" sldId="427"/>
        </pc:sldMkLst>
        <pc:spChg chg="mod">
          <ac:chgData name="Rachel Smith" userId="5f7c83a3-9acd-4e36-a883-765ff390fd1f" providerId="ADAL" clId="{BF6B7A8B-618B-4328-B56E-E861989F5ECD}" dt="2023-08-08T11:29:10.653" v="718" actId="27636"/>
          <ac:spMkLst>
            <pc:docMk/>
            <pc:sldMk cId="896812933" sldId="427"/>
            <ac:spMk id="2" creationId="{230A8FA3-002E-0992-75F1-A76692CA4504}"/>
          </ac:spMkLst>
        </pc:spChg>
        <pc:spChg chg="mod">
          <ac:chgData name="Rachel Smith" userId="5f7c83a3-9acd-4e36-a883-765ff390fd1f" providerId="ADAL" clId="{BF6B7A8B-618B-4328-B56E-E861989F5ECD}" dt="2023-08-08T11:30:04.038" v="733" actId="1076"/>
          <ac:spMkLst>
            <pc:docMk/>
            <pc:sldMk cId="896812933" sldId="427"/>
            <ac:spMk id="3" creationId="{2AAB36AE-8E3F-C382-6E08-6CA231E3404F}"/>
          </ac:spMkLst>
        </pc:spChg>
      </pc:sldChg>
      <pc:sldChg chg="addSp delSp modSp new mod">
        <pc:chgData name="Rachel Smith" userId="5f7c83a3-9acd-4e36-a883-765ff390fd1f" providerId="ADAL" clId="{BF6B7A8B-618B-4328-B56E-E861989F5ECD}" dt="2023-08-08T11:32:17.786" v="746" actId="1076"/>
        <pc:sldMkLst>
          <pc:docMk/>
          <pc:sldMk cId="200968772" sldId="428"/>
        </pc:sldMkLst>
        <pc:spChg chg="mod">
          <ac:chgData name="Rachel Smith" userId="5f7c83a3-9acd-4e36-a883-765ff390fd1f" providerId="ADAL" clId="{BF6B7A8B-618B-4328-B56E-E861989F5ECD}" dt="2023-08-08T11:30:39.688" v="734"/>
          <ac:spMkLst>
            <pc:docMk/>
            <pc:sldMk cId="200968772" sldId="428"/>
            <ac:spMk id="2" creationId="{32604F7F-DC3A-E67A-59A2-03125C7982C6}"/>
          </ac:spMkLst>
        </pc:spChg>
        <pc:spChg chg="del">
          <ac:chgData name="Rachel Smith" userId="5f7c83a3-9acd-4e36-a883-765ff390fd1f" providerId="ADAL" clId="{BF6B7A8B-618B-4328-B56E-E861989F5ECD}" dt="2023-08-08T11:30:53.479" v="735"/>
          <ac:spMkLst>
            <pc:docMk/>
            <pc:sldMk cId="200968772" sldId="428"/>
            <ac:spMk id="3" creationId="{BD90827C-D9B3-8190-9023-A78E8138FAF3}"/>
          </ac:spMkLst>
        </pc:spChg>
        <pc:picChg chg="add mod">
          <ac:chgData name="Rachel Smith" userId="5f7c83a3-9acd-4e36-a883-765ff390fd1f" providerId="ADAL" clId="{BF6B7A8B-618B-4328-B56E-E861989F5ECD}" dt="2023-08-08T11:32:17.786" v="746" actId="1076"/>
          <ac:picMkLst>
            <pc:docMk/>
            <pc:sldMk cId="200968772" sldId="428"/>
            <ac:picMk id="4" creationId="{2D7EF19A-C5C2-D063-A389-5C54B102B213}"/>
          </ac:picMkLst>
        </pc:picChg>
        <pc:picChg chg="add mod">
          <ac:chgData name="Rachel Smith" userId="5f7c83a3-9acd-4e36-a883-765ff390fd1f" providerId="ADAL" clId="{BF6B7A8B-618B-4328-B56E-E861989F5ECD}" dt="2023-08-08T11:31:39.705" v="745" actId="1076"/>
          <ac:picMkLst>
            <pc:docMk/>
            <pc:sldMk cId="200968772" sldId="428"/>
            <ac:picMk id="5" creationId="{2BC3C016-5E7A-98C0-D65B-138A706FDB0E}"/>
          </ac:picMkLst>
        </pc:picChg>
        <pc:picChg chg="add mod">
          <ac:chgData name="Rachel Smith" userId="5f7c83a3-9acd-4e36-a883-765ff390fd1f" providerId="ADAL" clId="{BF6B7A8B-618B-4328-B56E-E861989F5ECD}" dt="2023-08-08T11:31:36.683" v="744" actId="1076"/>
          <ac:picMkLst>
            <pc:docMk/>
            <pc:sldMk cId="200968772" sldId="428"/>
            <ac:picMk id="6" creationId="{322A408D-4E51-91F6-2B4E-43BD25CC6A0F}"/>
          </ac:picMkLst>
        </pc:picChg>
      </pc:sldChg>
      <pc:sldChg chg="addSp delSp modSp new mod modClrScheme chgLayout">
        <pc:chgData name="Rachel Smith" userId="5f7c83a3-9acd-4e36-a883-765ff390fd1f" providerId="ADAL" clId="{BF6B7A8B-618B-4328-B56E-E861989F5ECD}" dt="2023-08-08T11:34:17.058" v="770" actId="12"/>
        <pc:sldMkLst>
          <pc:docMk/>
          <pc:sldMk cId="590857389" sldId="429"/>
        </pc:sldMkLst>
        <pc:spChg chg="mod">
          <ac:chgData name="Rachel Smith" userId="5f7c83a3-9acd-4e36-a883-765ff390fd1f" providerId="ADAL" clId="{BF6B7A8B-618B-4328-B56E-E861989F5ECD}" dt="2023-08-08T11:33:31.058" v="761" actId="1076"/>
          <ac:spMkLst>
            <pc:docMk/>
            <pc:sldMk cId="590857389" sldId="429"/>
            <ac:spMk id="2" creationId="{CA73AC01-41AF-3E65-A947-B570FE709640}"/>
          </ac:spMkLst>
        </pc:spChg>
        <pc:spChg chg="del">
          <ac:chgData name="Rachel Smith" userId="5f7c83a3-9acd-4e36-a883-765ff390fd1f" providerId="ADAL" clId="{BF6B7A8B-618B-4328-B56E-E861989F5ECD}" dt="2023-08-08T11:32:50.149" v="749"/>
          <ac:spMkLst>
            <pc:docMk/>
            <pc:sldMk cId="590857389" sldId="429"/>
            <ac:spMk id="3" creationId="{332CBDE6-53BC-85E9-ADC6-3108781BF05E}"/>
          </ac:spMkLst>
        </pc:spChg>
        <pc:spChg chg="add mod">
          <ac:chgData name="Rachel Smith" userId="5f7c83a3-9acd-4e36-a883-765ff390fd1f" providerId="ADAL" clId="{BF6B7A8B-618B-4328-B56E-E861989F5ECD}" dt="2023-08-08T11:34:17.058" v="770" actId="12"/>
          <ac:spMkLst>
            <pc:docMk/>
            <pc:sldMk cId="590857389" sldId="429"/>
            <ac:spMk id="9" creationId="{4D427314-8169-AB28-2D28-7C1564B91507}"/>
          </ac:spMkLst>
        </pc:spChg>
        <pc:picChg chg="add mod">
          <ac:chgData name="Rachel Smith" userId="5f7c83a3-9acd-4e36-a883-765ff390fd1f" providerId="ADAL" clId="{BF6B7A8B-618B-4328-B56E-E861989F5ECD}" dt="2023-08-08T11:33:27.358" v="760" actId="1076"/>
          <ac:picMkLst>
            <pc:docMk/>
            <pc:sldMk cId="590857389" sldId="429"/>
            <ac:picMk id="4" creationId="{E9BD1631-9D9B-01C3-C7EE-EDEC6838F97C}"/>
          </ac:picMkLst>
        </pc:picChg>
      </pc:sldChg>
      <pc:sldChg chg="addSp delSp modSp new mod">
        <pc:chgData name="Rachel Smith" userId="5f7c83a3-9acd-4e36-a883-765ff390fd1f" providerId="ADAL" clId="{BF6B7A8B-618B-4328-B56E-E861989F5ECD}" dt="2023-08-08T11:36:21.704" v="793" actId="14100"/>
        <pc:sldMkLst>
          <pc:docMk/>
          <pc:sldMk cId="780851674" sldId="430"/>
        </pc:sldMkLst>
        <pc:spChg chg="mod">
          <ac:chgData name="Rachel Smith" userId="5f7c83a3-9acd-4e36-a883-765ff390fd1f" providerId="ADAL" clId="{BF6B7A8B-618B-4328-B56E-E861989F5ECD}" dt="2023-08-08T11:35:49.982" v="782" actId="1076"/>
          <ac:spMkLst>
            <pc:docMk/>
            <pc:sldMk cId="780851674" sldId="430"/>
            <ac:spMk id="2" creationId="{532DBCCC-97D4-DADE-042F-C5F71AD47397}"/>
          </ac:spMkLst>
        </pc:spChg>
        <pc:spChg chg="del">
          <ac:chgData name="Rachel Smith" userId="5f7c83a3-9acd-4e36-a883-765ff390fd1f" providerId="ADAL" clId="{BF6B7A8B-618B-4328-B56E-E861989F5ECD}" dt="2023-08-08T11:35:07.925" v="774"/>
          <ac:spMkLst>
            <pc:docMk/>
            <pc:sldMk cId="780851674" sldId="430"/>
            <ac:spMk id="3" creationId="{C6B10A7F-C064-75AD-EB8C-6FAA5F85E75A}"/>
          </ac:spMkLst>
        </pc:spChg>
        <pc:picChg chg="add mod">
          <ac:chgData name="Rachel Smith" userId="5f7c83a3-9acd-4e36-a883-765ff390fd1f" providerId="ADAL" clId="{BF6B7A8B-618B-4328-B56E-E861989F5ECD}" dt="2023-08-08T11:35:11.089" v="775" actId="1076"/>
          <ac:picMkLst>
            <pc:docMk/>
            <pc:sldMk cId="780851674" sldId="430"/>
            <ac:picMk id="4" creationId="{9C458864-27BE-1D6A-BB90-2DFDBE62A977}"/>
          </ac:picMkLst>
        </pc:picChg>
        <pc:picChg chg="add mod">
          <ac:chgData name="Rachel Smith" userId="5f7c83a3-9acd-4e36-a883-765ff390fd1f" providerId="ADAL" clId="{BF6B7A8B-618B-4328-B56E-E861989F5ECD}" dt="2023-08-08T11:36:21.704" v="793" actId="14100"/>
          <ac:picMkLst>
            <pc:docMk/>
            <pc:sldMk cId="780851674" sldId="430"/>
            <ac:picMk id="5" creationId="{66152D43-DC4E-23FE-D3FC-6ADD90C05D8D}"/>
          </ac:picMkLst>
        </pc:picChg>
        <pc:picChg chg="add mod">
          <ac:chgData name="Rachel Smith" userId="5f7c83a3-9acd-4e36-a883-765ff390fd1f" providerId="ADAL" clId="{BF6B7A8B-618B-4328-B56E-E861989F5ECD}" dt="2023-08-08T11:36:00.795" v="788" actId="1076"/>
          <ac:picMkLst>
            <pc:docMk/>
            <pc:sldMk cId="780851674" sldId="430"/>
            <ac:picMk id="6" creationId="{A3151E24-DB51-22DF-9777-7E337627EA5F}"/>
          </ac:picMkLst>
        </pc:picChg>
        <pc:picChg chg="add mod">
          <ac:chgData name="Rachel Smith" userId="5f7c83a3-9acd-4e36-a883-765ff390fd1f" providerId="ADAL" clId="{BF6B7A8B-618B-4328-B56E-E861989F5ECD}" dt="2023-08-08T11:36:18.412" v="792" actId="1076"/>
          <ac:picMkLst>
            <pc:docMk/>
            <pc:sldMk cId="780851674" sldId="430"/>
            <ac:picMk id="7" creationId="{533DA60C-DBFC-0026-D911-D4E10489378B}"/>
          </ac:picMkLst>
        </pc:picChg>
      </pc:sldChg>
      <pc:sldChg chg="addSp delSp modSp new mod">
        <pc:chgData name="Rachel Smith" userId="5f7c83a3-9acd-4e36-a883-765ff390fd1f" providerId="ADAL" clId="{BF6B7A8B-618B-4328-B56E-E861989F5ECD}" dt="2023-08-08T11:42:11.991" v="859" actId="1076"/>
        <pc:sldMkLst>
          <pc:docMk/>
          <pc:sldMk cId="504283059" sldId="431"/>
        </pc:sldMkLst>
        <pc:spChg chg="mod">
          <ac:chgData name="Rachel Smith" userId="5f7c83a3-9acd-4e36-a883-765ff390fd1f" providerId="ADAL" clId="{BF6B7A8B-618B-4328-B56E-E861989F5ECD}" dt="2023-08-08T11:41:58.408" v="855" actId="1076"/>
          <ac:spMkLst>
            <pc:docMk/>
            <pc:sldMk cId="504283059" sldId="431"/>
            <ac:spMk id="2" creationId="{21362E45-D49D-9433-E376-FF6CF74FBE6E}"/>
          </ac:spMkLst>
        </pc:spChg>
        <pc:spChg chg="del mod">
          <ac:chgData name="Rachel Smith" userId="5f7c83a3-9acd-4e36-a883-765ff390fd1f" providerId="ADAL" clId="{BF6B7A8B-618B-4328-B56E-E861989F5ECD}" dt="2023-08-08T11:38:12.818" v="845" actId="478"/>
          <ac:spMkLst>
            <pc:docMk/>
            <pc:sldMk cId="504283059" sldId="431"/>
            <ac:spMk id="3" creationId="{73796E84-5AF1-ABE7-C118-87379DFAC91B}"/>
          </ac:spMkLst>
        </pc:spChg>
        <pc:picChg chg="add mod">
          <ac:chgData name="Rachel Smith" userId="5f7c83a3-9acd-4e36-a883-765ff390fd1f" providerId="ADAL" clId="{BF6B7A8B-618B-4328-B56E-E861989F5ECD}" dt="2023-08-08T11:42:11.991" v="859" actId="1076"/>
          <ac:picMkLst>
            <pc:docMk/>
            <pc:sldMk cId="504283059" sldId="431"/>
            <ac:picMk id="4" creationId="{5124B144-B93D-3013-9704-13399B96EA24}"/>
          </ac:picMkLst>
        </pc:picChg>
        <pc:picChg chg="add mod">
          <ac:chgData name="Rachel Smith" userId="5f7c83a3-9acd-4e36-a883-765ff390fd1f" providerId="ADAL" clId="{BF6B7A8B-618B-4328-B56E-E861989F5ECD}" dt="2023-08-08T11:42:06.255" v="858" actId="1076"/>
          <ac:picMkLst>
            <pc:docMk/>
            <pc:sldMk cId="504283059" sldId="431"/>
            <ac:picMk id="5" creationId="{4C3AC354-AFED-A2F7-A0E1-41B562038F6B}"/>
          </ac:picMkLst>
        </pc:picChg>
      </pc:sldChg>
      <pc:sldChg chg="addSp delSp modSp new mod ord">
        <pc:chgData name="Rachel Smith" userId="5f7c83a3-9acd-4e36-a883-765ff390fd1f" providerId="ADAL" clId="{BF6B7A8B-618B-4328-B56E-E861989F5ECD}" dt="2023-08-08T11:44:32.435" v="917" actId="1076"/>
        <pc:sldMkLst>
          <pc:docMk/>
          <pc:sldMk cId="4032765466" sldId="432"/>
        </pc:sldMkLst>
        <pc:spChg chg="del">
          <ac:chgData name="Rachel Smith" userId="5f7c83a3-9acd-4e36-a883-765ff390fd1f" providerId="ADAL" clId="{BF6B7A8B-618B-4328-B56E-E861989F5ECD}" dt="2023-08-08T11:42:42.996" v="862" actId="478"/>
          <ac:spMkLst>
            <pc:docMk/>
            <pc:sldMk cId="4032765466" sldId="432"/>
            <ac:spMk id="2" creationId="{E2BF0415-C254-9D92-6FC5-3DE8B54ED765}"/>
          </ac:spMkLst>
        </pc:spChg>
        <pc:spChg chg="del">
          <ac:chgData name="Rachel Smith" userId="5f7c83a3-9acd-4e36-a883-765ff390fd1f" providerId="ADAL" clId="{BF6B7A8B-618B-4328-B56E-E861989F5ECD}" dt="2023-08-08T11:41:08.941" v="848"/>
          <ac:spMkLst>
            <pc:docMk/>
            <pc:sldMk cId="4032765466" sldId="432"/>
            <ac:spMk id="3" creationId="{8014D151-172A-8AFD-1057-580EA35CECEC}"/>
          </ac:spMkLst>
        </pc:spChg>
        <pc:spChg chg="add del mod">
          <ac:chgData name="Rachel Smith" userId="5f7c83a3-9acd-4e36-a883-765ff390fd1f" providerId="ADAL" clId="{BF6B7A8B-618B-4328-B56E-E861989F5ECD}" dt="2023-08-08T11:42:37.839" v="861"/>
          <ac:spMkLst>
            <pc:docMk/>
            <pc:sldMk cId="4032765466" sldId="432"/>
            <ac:spMk id="6" creationId="{EB6CFE23-EE40-1074-063F-45F79FBD9DD9}"/>
          </ac:spMkLst>
        </pc:spChg>
        <pc:spChg chg="add mod">
          <ac:chgData name="Rachel Smith" userId="5f7c83a3-9acd-4e36-a883-765ff390fd1f" providerId="ADAL" clId="{BF6B7A8B-618B-4328-B56E-E861989F5ECD}" dt="2023-08-08T11:44:32.435" v="917" actId="1076"/>
          <ac:spMkLst>
            <pc:docMk/>
            <pc:sldMk cId="4032765466" sldId="432"/>
            <ac:spMk id="8" creationId="{D2C038AA-32C0-CD8F-5922-369BBE4D55B6}"/>
          </ac:spMkLst>
        </pc:spChg>
        <pc:picChg chg="add del mod">
          <ac:chgData name="Rachel Smith" userId="5f7c83a3-9acd-4e36-a883-765ff390fd1f" providerId="ADAL" clId="{BF6B7A8B-618B-4328-B56E-E861989F5ECD}" dt="2023-08-08T11:42:25.306" v="860" actId="478"/>
          <ac:picMkLst>
            <pc:docMk/>
            <pc:sldMk cId="4032765466" sldId="432"/>
            <ac:picMk id="4" creationId="{215C8029-9662-F3EF-EDF7-7FF3E80E3D4E}"/>
          </ac:picMkLst>
        </pc:picChg>
        <pc:picChg chg="add mod">
          <ac:chgData name="Rachel Smith" userId="5f7c83a3-9acd-4e36-a883-765ff390fd1f" providerId="ADAL" clId="{BF6B7A8B-618B-4328-B56E-E861989F5ECD}" dt="2023-08-08T11:42:49.795" v="864" actId="1076"/>
          <ac:picMkLst>
            <pc:docMk/>
            <pc:sldMk cId="4032765466" sldId="432"/>
            <ac:picMk id="7" creationId="{128A20B6-E6B0-166F-A90D-17FE299C0E3C}"/>
          </ac:picMkLst>
        </pc:picChg>
      </pc:sldChg>
      <pc:sldChg chg="addSp delSp modSp new mod">
        <pc:chgData name="Rachel Smith" userId="5f7c83a3-9acd-4e36-a883-765ff390fd1f" providerId="ADAL" clId="{BF6B7A8B-618B-4328-B56E-E861989F5ECD}" dt="2023-08-08T11:48:29.689" v="980" actId="20577"/>
        <pc:sldMkLst>
          <pc:docMk/>
          <pc:sldMk cId="1833329021" sldId="433"/>
        </pc:sldMkLst>
        <pc:spChg chg="del">
          <ac:chgData name="Rachel Smith" userId="5f7c83a3-9acd-4e36-a883-765ff390fd1f" providerId="ADAL" clId="{BF6B7A8B-618B-4328-B56E-E861989F5ECD}" dt="2023-08-08T11:41:36.439" v="851" actId="478"/>
          <ac:spMkLst>
            <pc:docMk/>
            <pc:sldMk cId="1833329021" sldId="433"/>
            <ac:spMk id="2" creationId="{18F02232-D52F-E226-14E8-664C5FA06AFD}"/>
          </ac:spMkLst>
        </pc:spChg>
        <pc:spChg chg="del">
          <ac:chgData name="Rachel Smith" userId="5f7c83a3-9acd-4e36-a883-765ff390fd1f" providerId="ADAL" clId="{BF6B7A8B-618B-4328-B56E-E861989F5ECD}" dt="2023-08-08T11:41:32.014" v="850"/>
          <ac:spMkLst>
            <pc:docMk/>
            <pc:sldMk cId="1833329021" sldId="433"/>
            <ac:spMk id="3" creationId="{69BD7FFC-B157-FCEA-5985-EE17E22440D8}"/>
          </ac:spMkLst>
        </pc:spChg>
        <pc:spChg chg="add del mod">
          <ac:chgData name="Rachel Smith" userId="5f7c83a3-9acd-4e36-a883-765ff390fd1f" providerId="ADAL" clId="{BF6B7A8B-618B-4328-B56E-E861989F5ECD}" dt="2023-08-08T11:44:53.484" v="918" actId="478"/>
          <ac:spMkLst>
            <pc:docMk/>
            <pc:sldMk cId="1833329021" sldId="433"/>
            <ac:spMk id="6" creationId="{DC2D3876-CD0D-FAEC-DE2D-72F9B6947FEC}"/>
          </ac:spMkLst>
        </pc:spChg>
        <pc:spChg chg="add mod">
          <ac:chgData name="Rachel Smith" userId="5f7c83a3-9acd-4e36-a883-765ff390fd1f" providerId="ADAL" clId="{BF6B7A8B-618B-4328-B56E-E861989F5ECD}" dt="2023-08-08T11:48:29.689" v="980" actId="20577"/>
          <ac:spMkLst>
            <pc:docMk/>
            <pc:sldMk cId="1833329021" sldId="433"/>
            <ac:spMk id="12" creationId="{979F8598-3B96-9DF8-0746-4C0B157B9F8C}"/>
          </ac:spMkLst>
        </pc:spChg>
        <pc:picChg chg="add del mod">
          <ac:chgData name="Rachel Smith" userId="5f7c83a3-9acd-4e36-a883-765ff390fd1f" providerId="ADAL" clId="{BF6B7A8B-618B-4328-B56E-E861989F5ECD}" dt="2023-08-08T11:43:09.195" v="869" actId="478"/>
          <ac:picMkLst>
            <pc:docMk/>
            <pc:sldMk cId="1833329021" sldId="433"/>
            <ac:picMk id="4" creationId="{90B5760A-F786-4B43-F913-293FD0A2D60C}"/>
          </ac:picMkLst>
        </pc:picChg>
        <pc:picChg chg="add mod">
          <ac:chgData name="Rachel Smith" userId="5f7c83a3-9acd-4e36-a883-765ff390fd1f" providerId="ADAL" clId="{BF6B7A8B-618B-4328-B56E-E861989F5ECD}" dt="2023-08-08T11:44:58.443" v="920" actId="26606"/>
          <ac:picMkLst>
            <pc:docMk/>
            <pc:sldMk cId="1833329021" sldId="433"/>
            <ac:picMk id="7" creationId="{1324D65F-D568-D224-EAB4-E5BFF0DE77D9}"/>
          </ac:picMkLst>
        </pc:picChg>
      </pc:sldChg>
      <pc:sldChg chg="delSp modSp new mod">
        <pc:chgData name="Rachel Smith" userId="5f7c83a3-9acd-4e36-a883-765ff390fd1f" providerId="ADAL" clId="{BF6B7A8B-618B-4328-B56E-E861989F5ECD}" dt="2023-08-08T11:37:14.136" v="817" actId="1076"/>
        <pc:sldMkLst>
          <pc:docMk/>
          <pc:sldMk cId="2695422120" sldId="434"/>
        </pc:sldMkLst>
        <pc:spChg chg="mod">
          <ac:chgData name="Rachel Smith" userId="5f7c83a3-9acd-4e36-a883-765ff390fd1f" providerId="ADAL" clId="{BF6B7A8B-618B-4328-B56E-E861989F5ECD}" dt="2023-08-08T11:37:14.136" v="817" actId="1076"/>
          <ac:spMkLst>
            <pc:docMk/>
            <pc:sldMk cId="2695422120" sldId="434"/>
            <ac:spMk id="2" creationId="{836E2DE6-0B51-395F-5139-CD905E096EA3}"/>
          </ac:spMkLst>
        </pc:spChg>
        <pc:spChg chg="del">
          <ac:chgData name="Rachel Smith" userId="5f7c83a3-9acd-4e36-a883-765ff390fd1f" providerId="ADAL" clId="{BF6B7A8B-618B-4328-B56E-E861989F5ECD}" dt="2023-08-08T11:37:10.468" v="816" actId="478"/>
          <ac:spMkLst>
            <pc:docMk/>
            <pc:sldMk cId="2695422120" sldId="434"/>
            <ac:spMk id="3" creationId="{4A14714F-957D-86BC-9FE5-2725655588B7}"/>
          </ac:spMkLst>
        </pc:spChg>
      </pc:sldChg>
      <pc:sldChg chg="addSp delSp modSp new mod">
        <pc:chgData name="Rachel Smith" userId="5f7c83a3-9acd-4e36-a883-765ff390fd1f" providerId="ADAL" clId="{BF6B7A8B-618B-4328-B56E-E861989F5ECD}" dt="2023-08-08T11:45:22.553" v="924" actId="1076"/>
        <pc:sldMkLst>
          <pc:docMk/>
          <pc:sldMk cId="1896643301" sldId="435"/>
        </pc:sldMkLst>
        <pc:spChg chg="del mod">
          <ac:chgData name="Rachel Smith" userId="5f7c83a3-9acd-4e36-a883-765ff390fd1f" providerId="ADAL" clId="{BF6B7A8B-618B-4328-B56E-E861989F5ECD}" dt="2023-08-08T11:45:18.802" v="923" actId="478"/>
          <ac:spMkLst>
            <pc:docMk/>
            <pc:sldMk cId="1896643301" sldId="435"/>
            <ac:spMk id="2" creationId="{2B7E92FC-7849-DA7C-689C-4953D9DB0E13}"/>
          </ac:spMkLst>
        </pc:spChg>
        <pc:spChg chg="del">
          <ac:chgData name="Rachel Smith" userId="5f7c83a3-9acd-4e36-a883-765ff390fd1f" providerId="ADAL" clId="{BF6B7A8B-618B-4328-B56E-E861989F5ECD}" dt="2023-08-08T11:45:15.942" v="921"/>
          <ac:spMkLst>
            <pc:docMk/>
            <pc:sldMk cId="1896643301" sldId="435"/>
            <ac:spMk id="3" creationId="{D76C0740-9948-95D5-DB35-CB90544F74CD}"/>
          </ac:spMkLst>
        </pc:spChg>
        <pc:picChg chg="add mod">
          <ac:chgData name="Rachel Smith" userId="5f7c83a3-9acd-4e36-a883-765ff390fd1f" providerId="ADAL" clId="{BF6B7A8B-618B-4328-B56E-E861989F5ECD}" dt="2023-08-08T11:45:22.553" v="924" actId="1076"/>
          <ac:picMkLst>
            <pc:docMk/>
            <pc:sldMk cId="1896643301" sldId="435"/>
            <ac:picMk id="4" creationId="{52868BDA-0193-43BA-2CEF-2C0C55009499}"/>
          </ac:picMkLst>
        </pc:picChg>
      </pc:sldChg>
      <pc:sldChg chg="addSp delSp modSp new mod">
        <pc:chgData name="Rachel Smith" userId="5f7c83a3-9acd-4e36-a883-765ff390fd1f" providerId="ADAL" clId="{BF6B7A8B-618B-4328-B56E-E861989F5ECD}" dt="2023-08-08T11:46:25.391" v="933" actId="1076"/>
        <pc:sldMkLst>
          <pc:docMk/>
          <pc:sldMk cId="1417550891" sldId="436"/>
        </pc:sldMkLst>
        <pc:spChg chg="del">
          <ac:chgData name="Rachel Smith" userId="5f7c83a3-9acd-4e36-a883-765ff390fd1f" providerId="ADAL" clId="{BF6B7A8B-618B-4328-B56E-E861989F5ECD}" dt="2023-08-08T11:45:58.468" v="927" actId="478"/>
          <ac:spMkLst>
            <pc:docMk/>
            <pc:sldMk cId="1417550891" sldId="436"/>
            <ac:spMk id="2" creationId="{16A2E681-071B-6BD1-9F9B-47F8337BFFB5}"/>
          </ac:spMkLst>
        </pc:spChg>
        <pc:spChg chg="del">
          <ac:chgData name="Rachel Smith" userId="5f7c83a3-9acd-4e36-a883-765ff390fd1f" providerId="ADAL" clId="{BF6B7A8B-618B-4328-B56E-E861989F5ECD}" dt="2023-08-08T11:45:53.004" v="925"/>
          <ac:spMkLst>
            <pc:docMk/>
            <pc:sldMk cId="1417550891" sldId="436"/>
            <ac:spMk id="3" creationId="{45497AE6-CC61-8BC4-CD22-F1027A0F1625}"/>
          </ac:spMkLst>
        </pc:spChg>
        <pc:picChg chg="add mod">
          <ac:chgData name="Rachel Smith" userId="5f7c83a3-9acd-4e36-a883-765ff390fd1f" providerId="ADAL" clId="{BF6B7A8B-618B-4328-B56E-E861989F5ECD}" dt="2023-08-08T11:46:21.149" v="932" actId="1076"/>
          <ac:picMkLst>
            <pc:docMk/>
            <pc:sldMk cId="1417550891" sldId="436"/>
            <ac:picMk id="4" creationId="{A0958B60-7A52-11E2-FF7B-8CEF327A0A23}"/>
          </ac:picMkLst>
        </pc:picChg>
        <pc:picChg chg="add mod">
          <ac:chgData name="Rachel Smith" userId="5f7c83a3-9acd-4e36-a883-765ff390fd1f" providerId="ADAL" clId="{BF6B7A8B-618B-4328-B56E-E861989F5ECD}" dt="2023-08-08T11:46:25.391" v="933" actId="1076"/>
          <ac:picMkLst>
            <pc:docMk/>
            <pc:sldMk cId="1417550891" sldId="436"/>
            <ac:picMk id="5" creationId="{0F82706A-C127-8CB2-B70B-E7C8D1B46412}"/>
          </ac:picMkLst>
        </pc:picChg>
      </pc:sldChg>
      <pc:sldChg chg="addSp delSp modSp new mod">
        <pc:chgData name="Rachel Smith" userId="5f7c83a3-9acd-4e36-a883-765ff390fd1f" providerId="ADAL" clId="{BF6B7A8B-618B-4328-B56E-E861989F5ECD}" dt="2023-08-08T11:48:14.606" v="961" actId="20577"/>
        <pc:sldMkLst>
          <pc:docMk/>
          <pc:sldMk cId="979452714" sldId="437"/>
        </pc:sldMkLst>
        <pc:spChg chg="mod">
          <ac:chgData name="Rachel Smith" userId="5f7c83a3-9acd-4e36-a883-765ff390fd1f" providerId="ADAL" clId="{BF6B7A8B-618B-4328-B56E-E861989F5ECD}" dt="2023-08-08T11:48:14.606" v="961" actId="20577"/>
          <ac:spMkLst>
            <pc:docMk/>
            <pc:sldMk cId="979452714" sldId="437"/>
            <ac:spMk id="2" creationId="{269366CA-B09A-2817-EFA3-7DE85242A9AA}"/>
          </ac:spMkLst>
        </pc:spChg>
        <pc:spChg chg="del">
          <ac:chgData name="Rachel Smith" userId="5f7c83a3-9acd-4e36-a883-765ff390fd1f" providerId="ADAL" clId="{BF6B7A8B-618B-4328-B56E-E861989F5ECD}" dt="2023-08-08T11:47:55.044" v="935"/>
          <ac:spMkLst>
            <pc:docMk/>
            <pc:sldMk cId="979452714" sldId="437"/>
            <ac:spMk id="3" creationId="{DBF54791-57AD-ED95-C0D4-EF751A66937C}"/>
          </ac:spMkLst>
        </pc:spChg>
        <pc:picChg chg="add mod">
          <ac:chgData name="Rachel Smith" userId="5f7c83a3-9acd-4e36-a883-765ff390fd1f" providerId="ADAL" clId="{BF6B7A8B-618B-4328-B56E-E861989F5ECD}" dt="2023-08-08T11:48:02.555" v="938" actId="1076"/>
          <ac:picMkLst>
            <pc:docMk/>
            <pc:sldMk cId="979452714" sldId="437"/>
            <ac:picMk id="4" creationId="{85B9CECF-FD08-EB2C-3593-A6F4EEC613A9}"/>
          </ac:picMkLst>
        </pc:picChg>
      </pc:sldChg>
      <pc:sldChg chg="addSp delSp modSp new mod">
        <pc:chgData name="Rachel Smith" userId="5f7c83a3-9acd-4e36-a883-765ff390fd1f" providerId="ADAL" clId="{BF6B7A8B-618B-4328-B56E-E861989F5ECD}" dt="2023-08-08T11:49:16.529" v="986" actId="1076"/>
        <pc:sldMkLst>
          <pc:docMk/>
          <pc:sldMk cId="3222167945" sldId="438"/>
        </pc:sldMkLst>
        <pc:spChg chg="del mod">
          <ac:chgData name="Rachel Smith" userId="5f7c83a3-9acd-4e36-a883-765ff390fd1f" providerId="ADAL" clId="{BF6B7A8B-618B-4328-B56E-E861989F5ECD}" dt="2023-08-08T11:49:12.954" v="985" actId="478"/>
          <ac:spMkLst>
            <pc:docMk/>
            <pc:sldMk cId="3222167945" sldId="438"/>
            <ac:spMk id="2" creationId="{6C23AF3F-7AB6-C11C-7FEB-C6ED981F4423}"/>
          </ac:spMkLst>
        </pc:spChg>
        <pc:spChg chg="del">
          <ac:chgData name="Rachel Smith" userId="5f7c83a3-9acd-4e36-a883-765ff390fd1f" providerId="ADAL" clId="{BF6B7A8B-618B-4328-B56E-E861989F5ECD}" dt="2023-08-08T11:49:07.499" v="982" actId="478"/>
          <ac:spMkLst>
            <pc:docMk/>
            <pc:sldMk cId="3222167945" sldId="438"/>
            <ac:spMk id="3" creationId="{5FBCBD83-4720-A13A-C537-93BD8318BDCE}"/>
          </ac:spMkLst>
        </pc:spChg>
        <pc:picChg chg="add mod">
          <ac:chgData name="Rachel Smith" userId="5f7c83a3-9acd-4e36-a883-765ff390fd1f" providerId="ADAL" clId="{BF6B7A8B-618B-4328-B56E-E861989F5ECD}" dt="2023-08-08T11:49:16.529" v="986" actId="1076"/>
          <ac:picMkLst>
            <pc:docMk/>
            <pc:sldMk cId="3222167945" sldId="438"/>
            <ac:picMk id="4" creationId="{6FD7BBAB-526A-D7FB-6672-D0421434CC8A}"/>
          </ac:picMkLst>
        </pc:picChg>
      </pc:sldChg>
      <pc:sldChg chg="delSp modSp new mod">
        <pc:chgData name="Rachel Smith" userId="5f7c83a3-9acd-4e36-a883-765ff390fd1f" providerId="ADAL" clId="{BF6B7A8B-618B-4328-B56E-E861989F5ECD}" dt="2023-08-08T11:50:24.898" v="1020" actId="1076"/>
        <pc:sldMkLst>
          <pc:docMk/>
          <pc:sldMk cId="156842075" sldId="439"/>
        </pc:sldMkLst>
        <pc:spChg chg="mod">
          <ac:chgData name="Rachel Smith" userId="5f7c83a3-9acd-4e36-a883-765ff390fd1f" providerId="ADAL" clId="{BF6B7A8B-618B-4328-B56E-E861989F5ECD}" dt="2023-08-08T11:50:24.898" v="1020" actId="1076"/>
          <ac:spMkLst>
            <pc:docMk/>
            <pc:sldMk cId="156842075" sldId="439"/>
            <ac:spMk id="2" creationId="{A4466A2F-E901-1C0B-94F0-52261127E657}"/>
          </ac:spMkLst>
        </pc:spChg>
        <pc:spChg chg="del">
          <ac:chgData name="Rachel Smith" userId="5f7c83a3-9acd-4e36-a883-765ff390fd1f" providerId="ADAL" clId="{BF6B7A8B-618B-4328-B56E-E861989F5ECD}" dt="2023-08-08T11:50:20.250" v="1019" actId="478"/>
          <ac:spMkLst>
            <pc:docMk/>
            <pc:sldMk cId="156842075" sldId="439"/>
            <ac:spMk id="3" creationId="{F103E018-13B1-23F1-757A-58C135BC18AE}"/>
          </ac:spMkLst>
        </pc:spChg>
      </pc:sldChg>
      <pc:sldChg chg="new del">
        <pc:chgData name="Rachel Smith" userId="5f7c83a3-9acd-4e36-a883-765ff390fd1f" providerId="ADAL" clId="{BF6B7A8B-618B-4328-B56E-E861989F5ECD}" dt="2023-08-08T11:49:24.101" v="987" actId="2696"/>
        <pc:sldMkLst>
          <pc:docMk/>
          <pc:sldMk cId="3628090725" sldId="439"/>
        </pc:sldMkLst>
      </pc:sldChg>
      <pc:sldChg chg="delSp modSp new mod">
        <pc:chgData name="Rachel Smith" userId="5f7c83a3-9acd-4e36-a883-765ff390fd1f" providerId="ADAL" clId="{BF6B7A8B-618B-4328-B56E-E861989F5ECD}" dt="2023-08-08T11:51:08.226" v="1046" actId="1076"/>
        <pc:sldMkLst>
          <pc:docMk/>
          <pc:sldMk cId="1441592280" sldId="440"/>
        </pc:sldMkLst>
        <pc:spChg chg="mod">
          <ac:chgData name="Rachel Smith" userId="5f7c83a3-9acd-4e36-a883-765ff390fd1f" providerId="ADAL" clId="{BF6B7A8B-618B-4328-B56E-E861989F5ECD}" dt="2023-08-08T11:51:08.226" v="1046" actId="1076"/>
          <ac:spMkLst>
            <pc:docMk/>
            <pc:sldMk cId="1441592280" sldId="440"/>
            <ac:spMk id="2" creationId="{6435B2A4-3518-772D-8821-C06811D3E6B0}"/>
          </ac:spMkLst>
        </pc:spChg>
        <pc:spChg chg="del">
          <ac:chgData name="Rachel Smith" userId="5f7c83a3-9acd-4e36-a883-765ff390fd1f" providerId="ADAL" clId="{BF6B7A8B-618B-4328-B56E-E861989F5ECD}" dt="2023-08-08T11:51:03.258" v="1045" actId="478"/>
          <ac:spMkLst>
            <pc:docMk/>
            <pc:sldMk cId="1441592280" sldId="440"/>
            <ac:spMk id="3" creationId="{3A8D7448-F5F9-35C6-3014-D5F170EE1182}"/>
          </ac:spMkLst>
        </pc:spChg>
      </pc:sldChg>
      <pc:sldChg chg="new del">
        <pc:chgData name="Rachel Smith" userId="5f7c83a3-9acd-4e36-a883-765ff390fd1f" providerId="ADAL" clId="{BF6B7A8B-618B-4328-B56E-E861989F5ECD}" dt="2023-08-08T11:49:26.617" v="988" actId="2696"/>
        <pc:sldMkLst>
          <pc:docMk/>
          <pc:sldMk cId="3699464000" sldId="440"/>
        </pc:sldMkLst>
      </pc:sldChg>
      <pc:sldChg chg="delSp modSp new del mod">
        <pc:chgData name="Rachel Smith" userId="5f7c83a3-9acd-4e36-a883-765ff390fd1f" providerId="ADAL" clId="{BF6B7A8B-618B-4328-B56E-E861989F5ECD}" dt="2023-08-15T12:02:59.555" v="1137" actId="2696"/>
        <pc:sldMkLst>
          <pc:docMk/>
          <pc:sldMk cId="1542648046" sldId="441"/>
        </pc:sldMkLst>
        <pc:spChg chg="mod">
          <ac:chgData name="Rachel Smith" userId="5f7c83a3-9acd-4e36-a883-765ff390fd1f" providerId="ADAL" clId="{BF6B7A8B-618B-4328-B56E-E861989F5ECD}" dt="2023-08-08T11:51:53.286" v="1064" actId="1076"/>
          <ac:spMkLst>
            <pc:docMk/>
            <pc:sldMk cId="1542648046" sldId="441"/>
            <ac:spMk id="2" creationId="{29DEC64D-E0A1-C8A5-0CF5-FE1C23A88CF7}"/>
          </ac:spMkLst>
        </pc:spChg>
        <pc:spChg chg="del">
          <ac:chgData name="Rachel Smith" userId="5f7c83a3-9acd-4e36-a883-765ff390fd1f" providerId="ADAL" clId="{BF6B7A8B-618B-4328-B56E-E861989F5ECD}" dt="2023-08-08T11:51:43.154" v="1048" actId="478"/>
          <ac:spMkLst>
            <pc:docMk/>
            <pc:sldMk cId="1542648046" sldId="441"/>
            <ac:spMk id="3" creationId="{12DA2BED-6F0D-7969-BFC4-F234C68C6DFA}"/>
          </ac:spMkLst>
        </pc:spChg>
      </pc:sldChg>
      <pc:sldChg chg="delSp modSp new mod ord">
        <pc:chgData name="Rachel Smith" userId="5f7c83a3-9acd-4e36-a883-765ff390fd1f" providerId="ADAL" clId="{BF6B7A8B-618B-4328-B56E-E861989F5ECD}" dt="2023-08-15T12:15:09.307" v="1139"/>
        <pc:sldMkLst>
          <pc:docMk/>
          <pc:sldMk cId="1270091395" sldId="442"/>
        </pc:sldMkLst>
        <pc:spChg chg="mod">
          <ac:chgData name="Rachel Smith" userId="5f7c83a3-9acd-4e36-a883-765ff390fd1f" providerId="ADAL" clId="{BF6B7A8B-618B-4328-B56E-E861989F5ECD}" dt="2023-08-15T12:02:16.225" v="1126" actId="1076"/>
          <ac:spMkLst>
            <pc:docMk/>
            <pc:sldMk cId="1270091395" sldId="442"/>
            <ac:spMk id="2" creationId="{1FF2A6A7-8AF8-1AF6-95BB-895696D0BF37}"/>
          </ac:spMkLst>
        </pc:spChg>
        <pc:spChg chg="del">
          <ac:chgData name="Rachel Smith" userId="5f7c83a3-9acd-4e36-a883-765ff390fd1f" providerId="ADAL" clId="{BF6B7A8B-618B-4328-B56E-E861989F5ECD}" dt="2023-08-15T12:02:08.334" v="1115" actId="478"/>
          <ac:spMkLst>
            <pc:docMk/>
            <pc:sldMk cId="1270091395" sldId="442"/>
            <ac:spMk id="3" creationId="{FB23161E-6AF2-61F7-254B-681A3A9C364A}"/>
          </ac:spMkLst>
        </pc:spChg>
        <pc:spChg chg="del">
          <ac:chgData name="Rachel Smith" userId="5f7c83a3-9acd-4e36-a883-765ff390fd1f" providerId="ADAL" clId="{BF6B7A8B-618B-4328-B56E-E861989F5ECD}" dt="2023-08-15T12:02:09.900" v="1116" actId="478"/>
          <ac:spMkLst>
            <pc:docMk/>
            <pc:sldMk cId="1270091395" sldId="442"/>
            <ac:spMk id="4" creationId="{22126ACA-2FA0-B9C2-EE5B-66935527E6DD}"/>
          </ac:spMkLst>
        </pc:spChg>
      </pc:sldChg>
      <pc:sldChg chg="delSp modSp new mod ord">
        <pc:chgData name="Rachel Smith" userId="5f7c83a3-9acd-4e36-a883-765ff390fd1f" providerId="ADAL" clId="{BF6B7A8B-618B-4328-B56E-E861989F5ECD}" dt="2023-08-15T12:15:14.618" v="1141"/>
        <pc:sldMkLst>
          <pc:docMk/>
          <pc:sldMk cId="3095980506" sldId="443"/>
        </pc:sldMkLst>
        <pc:spChg chg="mod">
          <ac:chgData name="Rachel Smith" userId="5f7c83a3-9acd-4e36-a883-765ff390fd1f" providerId="ADAL" clId="{BF6B7A8B-618B-4328-B56E-E861989F5ECD}" dt="2023-08-15T12:02:43.751" v="1136" actId="1076"/>
          <ac:spMkLst>
            <pc:docMk/>
            <pc:sldMk cId="3095980506" sldId="443"/>
            <ac:spMk id="2" creationId="{8DFB9EC5-B4BF-7874-8255-F2006EB59F74}"/>
          </ac:spMkLst>
        </pc:spChg>
        <pc:spChg chg="del">
          <ac:chgData name="Rachel Smith" userId="5f7c83a3-9acd-4e36-a883-765ff390fd1f" providerId="ADAL" clId="{BF6B7A8B-618B-4328-B56E-E861989F5ECD}" dt="2023-08-15T12:02:32.968" v="1128" actId="478"/>
          <ac:spMkLst>
            <pc:docMk/>
            <pc:sldMk cId="3095980506" sldId="443"/>
            <ac:spMk id="3" creationId="{57EA8FC8-4B07-D0BC-3387-BF83BA4856B3}"/>
          </ac:spMkLst>
        </pc:spChg>
        <pc:spChg chg="del">
          <ac:chgData name="Rachel Smith" userId="5f7c83a3-9acd-4e36-a883-765ff390fd1f" providerId="ADAL" clId="{BF6B7A8B-618B-4328-B56E-E861989F5ECD}" dt="2023-08-15T12:02:36.233" v="1129" actId="478"/>
          <ac:spMkLst>
            <pc:docMk/>
            <pc:sldMk cId="3095980506" sldId="443"/>
            <ac:spMk id="4" creationId="{6DB61DF7-E12B-FD33-71D9-4CF120F5F586}"/>
          </ac:spMkLst>
        </pc:spChg>
      </pc:sldChg>
    </pc:docChg>
  </pc:docChgLst>
  <pc:docChgLst>
    <pc:chgData name="Rachel Smith" userId="S::r.smith1@uwtsd.ac.uk::5f7c83a3-9acd-4e36-a883-765ff390fd1f" providerId="AD" clId="Web-{4E64A3EC-F9C1-0E51-9840-6664212BC51B}"/>
    <pc:docChg chg="modSld">
      <pc:chgData name="Rachel Smith" userId="S::r.smith1@uwtsd.ac.uk::5f7c83a3-9acd-4e36-a883-765ff390fd1f" providerId="AD" clId="Web-{4E64A3EC-F9C1-0E51-9840-6664212BC51B}" dt="2021-05-13T08:43:24.718" v="26" actId="20577"/>
      <pc:docMkLst>
        <pc:docMk/>
      </pc:docMkLst>
      <pc:sldChg chg="modSp">
        <pc:chgData name="Rachel Smith" userId="S::r.smith1@uwtsd.ac.uk::5f7c83a3-9acd-4e36-a883-765ff390fd1f" providerId="AD" clId="Web-{4E64A3EC-F9C1-0E51-9840-6664212BC51B}" dt="2021-05-13T08:43:24.718" v="26" actId="20577"/>
        <pc:sldMkLst>
          <pc:docMk/>
          <pc:sldMk cId="1147549936" sldId="256"/>
        </pc:sldMkLst>
        <pc:spChg chg="mod">
          <ac:chgData name="Rachel Smith" userId="S::r.smith1@uwtsd.ac.uk::5f7c83a3-9acd-4e36-a883-765ff390fd1f" providerId="AD" clId="Web-{4E64A3EC-F9C1-0E51-9840-6664212BC51B}" dt="2021-05-13T08:43:24.718" v="26" actId="20577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  <pc:docChgLst>
    <pc:chgData name="Rachel Smith" userId="S::r.smith1@uwtsd.ac.uk::5f7c83a3-9acd-4e36-a883-765ff390fd1f" providerId="AD" clId="Web-{2A7C9983-3F41-2728-23BA-54557DFA8939}"/>
    <pc:docChg chg="modSld">
      <pc:chgData name="Rachel Smith" userId="S::r.smith1@uwtsd.ac.uk::5f7c83a3-9acd-4e36-a883-765ff390fd1f" providerId="AD" clId="Web-{2A7C9983-3F41-2728-23BA-54557DFA8939}" dt="2021-05-27T11:23:56.110" v="4" actId="1076"/>
      <pc:docMkLst>
        <pc:docMk/>
      </pc:docMkLst>
      <pc:sldChg chg="modSp">
        <pc:chgData name="Rachel Smith" userId="S::r.smith1@uwtsd.ac.uk::5f7c83a3-9acd-4e36-a883-765ff390fd1f" providerId="AD" clId="Web-{2A7C9983-3F41-2728-23BA-54557DFA8939}" dt="2021-05-27T11:23:56.110" v="4" actId="1076"/>
        <pc:sldMkLst>
          <pc:docMk/>
          <pc:sldMk cId="1147549936" sldId="256"/>
        </pc:sldMkLst>
        <pc:spChg chg="mod">
          <ac:chgData name="Rachel Smith" userId="S::r.smith1@uwtsd.ac.uk::5f7c83a3-9acd-4e36-a883-765ff390fd1f" providerId="AD" clId="Web-{2A7C9983-3F41-2728-23BA-54557DFA8939}" dt="2021-05-27T11:23:56.110" v="4" actId="1076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  <pc:docChgLst>
    <pc:chgData name="Rachel Smith" userId="5f7c83a3-9acd-4e36-a883-765ff390fd1f" providerId="ADAL" clId="{73EBBD3B-C060-475C-877D-9A26BA45054A}"/>
    <pc:docChg chg="modSld">
      <pc:chgData name="Rachel Smith" userId="5f7c83a3-9acd-4e36-a883-765ff390fd1f" providerId="ADAL" clId="{73EBBD3B-C060-475C-877D-9A26BA45054A}" dt="2021-10-01T09:22:53.109" v="35" actId="20577"/>
      <pc:docMkLst>
        <pc:docMk/>
      </pc:docMkLst>
      <pc:sldChg chg="modSp mod">
        <pc:chgData name="Rachel Smith" userId="5f7c83a3-9acd-4e36-a883-765ff390fd1f" providerId="ADAL" clId="{73EBBD3B-C060-475C-877D-9A26BA45054A}" dt="2021-10-01T09:22:53.109" v="35" actId="20577"/>
        <pc:sldMkLst>
          <pc:docMk/>
          <pc:sldMk cId="1147549936" sldId="256"/>
        </pc:sldMkLst>
        <pc:spChg chg="mod">
          <ac:chgData name="Rachel Smith" userId="5f7c83a3-9acd-4e36-a883-765ff390fd1f" providerId="ADAL" clId="{73EBBD3B-C060-475C-877D-9A26BA45054A}" dt="2021-10-01T09:22:53.109" v="35" actId="20577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55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97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7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71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876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1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19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9792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101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62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974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9585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144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7080" y="1260202"/>
            <a:ext cx="5836920" cy="3208000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Terrorism and Public Service Responses</a:t>
            </a:r>
            <a:br>
              <a:rPr lang="en-GB" sz="4800" b="1" dirty="0">
                <a:solidFill>
                  <a:schemeClr val="bg1"/>
                </a:solidFill>
              </a:rPr>
            </a:br>
            <a:br>
              <a:rPr lang="en-GB" sz="4800" b="1" dirty="0">
                <a:solidFill>
                  <a:schemeClr val="bg1"/>
                </a:solidFill>
              </a:rPr>
            </a:br>
            <a:r>
              <a:rPr lang="en-GB" sz="2700" b="1" dirty="0">
                <a:solidFill>
                  <a:schemeClr val="bg1"/>
                </a:solidFill>
              </a:rPr>
              <a:t>Week 1 – Defining Terrorism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188D31-40E8-38CB-D764-454224FDB17B}"/>
              </a:ext>
            </a:extLst>
          </p:cNvPr>
          <p:cNvSpPr txBox="1"/>
          <p:nvPr/>
        </p:nvSpPr>
        <p:spPr>
          <a:xfrm>
            <a:off x="1193668" y="1773509"/>
            <a:ext cx="4572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 to the course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Assessment 1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Defining Terrorism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Historical terrorism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Changing understandings of terrorism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Problematising Terrorism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EF127D-00FE-0C36-105A-CA6C640EFD05}"/>
              </a:ext>
            </a:extLst>
          </p:cNvPr>
          <p:cNvSpPr txBox="1"/>
          <p:nvPr/>
        </p:nvSpPr>
        <p:spPr>
          <a:xfrm>
            <a:off x="2819401" y="310243"/>
            <a:ext cx="69995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Session 1 </a:t>
            </a:r>
          </a:p>
        </p:txBody>
      </p:sp>
    </p:spTree>
    <p:extLst>
      <p:ext uri="{BB962C8B-B14F-4D97-AF65-F5344CB8AC3E}">
        <p14:creationId xmlns:p14="http://schemas.microsoft.com/office/powerpoint/2010/main" val="29670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215" y="-84590"/>
            <a:ext cx="8229600" cy="11430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B8592C-A3D5-1B0B-CA0F-49E0DEA04B04}"/>
              </a:ext>
            </a:extLst>
          </p:cNvPr>
          <p:cNvSpPr txBox="1"/>
          <p:nvPr/>
        </p:nvSpPr>
        <p:spPr>
          <a:xfrm>
            <a:off x="827315" y="1305553"/>
            <a:ext cx="711381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u="sng" dirty="0"/>
          </a:p>
          <a:p>
            <a:r>
              <a:rPr lang="en-GB" dirty="0"/>
              <a:t>Monday: Lecture 2pm – 3:30pm</a:t>
            </a:r>
          </a:p>
          <a:p>
            <a:r>
              <a:rPr lang="en-GB" dirty="0"/>
              <a:t>Tuesday: 9:30am – 11am</a:t>
            </a:r>
          </a:p>
          <a:p>
            <a:r>
              <a:rPr lang="en-GB" dirty="0"/>
              <a:t>               </a:t>
            </a:r>
          </a:p>
          <a:p>
            <a:r>
              <a:rPr lang="en-GB" dirty="0"/>
              <a:t>You will be set prep work each week to guide your independent learning. </a:t>
            </a:r>
          </a:p>
          <a:p>
            <a:endParaRPr lang="en-GB" dirty="0"/>
          </a:p>
          <a:p>
            <a:r>
              <a:rPr lang="en-GB" dirty="0"/>
              <a:t>This work will inform our discussion during the workshop.</a:t>
            </a:r>
          </a:p>
          <a:p>
            <a:endParaRPr lang="en-GB" dirty="0"/>
          </a:p>
          <a:p>
            <a:r>
              <a:rPr lang="en-GB" b="1" i="1" dirty="0"/>
              <a:t>Lecture slides will be available on Moodle in advance of each weekly session if you would like to look through ahead of time.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703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D0FCE4-0766-A194-63B5-028A675C3A31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4400" dirty="0">
                <a:latin typeface="+mj-lt"/>
                <a:ea typeface="+mj-ea"/>
                <a:cs typeface="+mj-cs"/>
              </a:rPr>
              <a:t>Module Aims and Outcomes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086BAE-888B-43A7-CA4D-8D8E94C776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691" r="-1" b="-1"/>
          <a:stretch/>
        </p:blipFill>
        <p:spPr>
          <a:xfrm>
            <a:off x="457200" y="1643744"/>
            <a:ext cx="4038600" cy="3989040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8F0561-69EE-AF40-450C-9F0E7E239245}"/>
              </a:ext>
            </a:extLst>
          </p:cNvPr>
          <p:cNvSpPr txBox="1"/>
          <p:nvPr/>
        </p:nvSpPr>
        <p:spPr>
          <a:xfrm>
            <a:off x="4757057" y="1491344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2200" u="sng" dirty="0"/>
              <a:t>Aims: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GB" sz="22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2200" dirty="0"/>
              <a:t>To examine the concepts of terrorism and civil emergencies and understand the role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2200" dirty="0"/>
              <a:t>of public services in dealing with the threat and occurrence of terrorist actions.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GB" sz="2200" dirty="0"/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2200" u="sng" dirty="0"/>
              <a:t>Outcomes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GB" sz="22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200" dirty="0"/>
              <a:t>Critically understand the complexities involved in defining terror, terrorists, and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2200" dirty="0"/>
              <a:t>      terrorism.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GB" sz="2200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Critically analyse the performance of   public services in historic responses to terrorist and civil emergencies in the UK.</a:t>
            </a:r>
          </a:p>
        </p:txBody>
      </p:sp>
    </p:spTree>
    <p:extLst>
      <p:ext uri="{BB962C8B-B14F-4D97-AF65-F5344CB8AC3E}">
        <p14:creationId xmlns:p14="http://schemas.microsoft.com/office/powerpoint/2010/main" val="770748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F6F75C-323C-75C1-B111-E782BD674117}"/>
              </a:ext>
            </a:extLst>
          </p:cNvPr>
          <p:cNvSpPr txBox="1"/>
          <p:nvPr/>
        </p:nvSpPr>
        <p:spPr>
          <a:xfrm>
            <a:off x="2786743" y="206828"/>
            <a:ext cx="59653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Assignment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23D05B-24E2-58C0-154B-843EBBD27625}"/>
              </a:ext>
            </a:extLst>
          </p:cNvPr>
          <p:cNvSpPr txBox="1"/>
          <p:nvPr/>
        </p:nvSpPr>
        <p:spPr>
          <a:xfrm>
            <a:off x="685799" y="2127881"/>
            <a:ext cx="80663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Students will compile a 2000 word report analysing the following definition of ‘Terrorism’.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E076B2-DAB6-3699-2812-AA2664A8785C}"/>
              </a:ext>
            </a:extLst>
          </p:cNvPr>
          <p:cNvSpPr txBox="1"/>
          <p:nvPr/>
        </p:nvSpPr>
        <p:spPr>
          <a:xfrm>
            <a:off x="367391" y="4627407"/>
            <a:ext cx="85071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Please read the assessment specification document on moodle very carefully!</a:t>
            </a:r>
          </a:p>
        </p:txBody>
      </p:sp>
    </p:spTree>
    <p:extLst>
      <p:ext uri="{BB962C8B-B14F-4D97-AF65-F5344CB8AC3E}">
        <p14:creationId xmlns:p14="http://schemas.microsoft.com/office/powerpoint/2010/main" val="3635152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40FE4A-91C4-BF36-2A02-B0136189F36F}"/>
              </a:ext>
            </a:extLst>
          </p:cNvPr>
          <p:cNvSpPr txBox="1"/>
          <p:nvPr/>
        </p:nvSpPr>
        <p:spPr>
          <a:xfrm>
            <a:off x="413657" y="1487971"/>
            <a:ext cx="831668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How to answer the question:</a:t>
            </a:r>
          </a:p>
          <a:p>
            <a:endParaRPr lang="en-GB" dirty="0"/>
          </a:p>
          <a:p>
            <a:r>
              <a:rPr lang="en-GB" dirty="0"/>
              <a:t>1.Compare and contrast this definition with other working definitions of terrorism.</a:t>
            </a:r>
          </a:p>
          <a:p>
            <a:endParaRPr lang="en-GB" dirty="0"/>
          </a:p>
          <a:p>
            <a:r>
              <a:rPr lang="en-GB" dirty="0"/>
              <a:t>2.Discuss the implications of different definitions, and the lack of a consensus of definition, on the understanding and policing of terrorism</a:t>
            </a:r>
          </a:p>
          <a:p>
            <a:endParaRPr lang="en-GB" dirty="0"/>
          </a:p>
          <a:p>
            <a:r>
              <a:rPr lang="en-GB" dirty="0"/>
              <a:t>3.Choose one or two of the studied terrorist groups and discuss their ideology, structure and methods</a:t>
            </a:r>
          </a:p>
          <a:p>
            <a:endParaRPr lang="en-GB" dirty="0"/>
          </a:p>
          <a:p>
            <a:r>
              <a:rPr lang="en-GB" dirty="0"/>
              <a:t>4.Explain how this does and does not fit with the definitions of terrorism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DC55A3-2E75-10B8-A916-1835D60C3933}"/>
              </a:ext>
            </a:extLst>
          </p:cNvPr>
          <p:cNvSpPr txBox="1"/>
          <p:nvPr/>
        </p:nvSpPr>
        <p:spPr>
          <a:xfrm>
            <a:off x="2748643" y="216029"/>
            <a:ext cx="76308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Assignment 1</a:t>
            </a:r>
          </a:p>
        </p:txBody>
      </p:sp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36B491-F28C-0C25-E752-F39D3EEAC8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9394" y="295065"/>
            <a:ext cx="5665211" cy="507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257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66A2F-E901-1C0B-94F0-52261127E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271" y="2125209"/>
            <a:ext cx="8229600" cy="1143000"/>
          </a:xfrm>
        </p:spPr>
        <p:txBody>
          <a:bodyPr/>
          <a:lstStyle/>
          <a:p>
            <a:r>
              <a:rPr lang="en-GB" dirty="0"/>
              <a:t>Take a break </a:t>
            </a:r>
          </a:p>
        </p:txBody>
      </p:sp>
    </p:spTree>
    <p:extLst>
      <p:ext uri="{BB962C8B-B14F-4D97-AF65-F5344CB8AC3E}">
        <p14:creationId xmlns:p14="http://schemas.microsoft.com/office/powerpoint/2010/main" val="156842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Session 1 – Defining Terrorism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5E4135-0D19-1E86-6920-E9C2E8900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2853" y="1600201"/>
            <a:ext cx="5718293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0309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Activity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E6294B-C540-D076-6192-953212B7E297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200" b="1" dirty="0"/>
              <a:t>When you hear the word “Terrorism” what comes to mind?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2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200" dirty="0"/>
              <a:t>Words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200" dirty="0"/>
              <a:t>Images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200" dirty="0"/>
              <a:t>Events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200" dirty="0"/>
              <a:t>Feelings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2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200" dirty="0"/>
              <a:t>Discuss with the people around you for 5 mins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1302ED-1F85-B7AC-926F-EA667DF0F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211500"/>
            <a:ext cx="4038600" cy="27664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98889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73252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Defining Terrorism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2C8F77-10B8-EDBF-F629-75484A3F5B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795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801A39-2EC0-C65F-4BF1-807281F08A62}"/>
              </a:ext>
            </a:extLst>
          </p:cNvPr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Why should there be a definition for ‘terrorism’?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800" dirty="0"/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Can you think of a definition of terrorism?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800" dirty="0"/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What should we use a definition of terrorism for?</a:t>
            </a:r>
          </a:p>
        </p:txBody>
      </p:sp>
    </p:spTree>
    <p:extLst>
      <p:ext uri="{BB962C8B-B14F-4D97-AF65-F5344CB8AC3E}">
        <p14:creationId xmlns:p14="http://schemas.microsoft.com/office/powerpoint/2010/main" val="3832989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should there be a definition of “Terrorism”?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416AE0-072C-01A4-2978-CF97AC5F1729}"/>
              </a:ext>
            </a:extLst>
          </p:cNvPr>
          <p:cNvSpPr txBox="1"/>
          <p:nvPr/>
        </p:nvSpPr>
        <p:spPr>
          <a:xfrm>
            <a:off x="566057" y="2136339"/>
            <a:ext cx="78105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understand why people turn to terrorism.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provide accurate intelligence and information on the methods used by terrorists to first responder.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understand what the current threats are.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provide investigators with a legal framework.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provide learning points for the future.</a:t>
            </a:r>
          </a:p>
        </p:txBody>
      </p:sp>
    </p:spTree>
    <p:extLst>
      <p:ext uri="{BB962C8B-B14F-4D97-AF65-F5344CB8AC3E}">
        <p14:creationId xmlns:p14="http://schemas.microsoft.com/office/powerpoint/2010/main" val="358796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285" y="265861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Why do you think defining terrorism is so difficult?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Discuss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11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Defining Terrorism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22F973-1994-E010-DAE0-9A7E62AD6E5B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 dirty="0"/>
              <a:t>Study: Schmidt and </a:t>
            </a:r>
            <a:r>
              <a:rPr lang="en-GB" sz="1500" dirty="0" err="1"/>
              <a:t>Jongman</a:t>
            </a:r>
            <a:r>
              <a:rPr lang="en-GB" sz="1500" dirty="0"/>
              <a:t> (1988)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 dirty="0"/>
              <a:t>109 Definitions of ‘Terrorism’ Analysed: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GB" sz="1500" dirty="0"/>
              <a:t>83.5% contained the term ‘Violence’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 dirty="0"/>
              <a:t> 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GB" sz="1500" dirty="0"/>
              <a:t>65% said it was ‘Political’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GB" sz="1500" dirty="0"/>
              <a:t>51% said it created ‘Fear’ or ‘Terror’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GB" sz="1500" dirty="0"/>
              <a:t>47% identified ‘threats’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 dirty="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en-GB" sz="1500" dirty="0"/>
              <a:t>41.5% psychological effects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0DFD4C-8312-51A0-42B0-8944055B7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408382"/>
            <a:ext cx="4038600" cy="23726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34222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1095"/>
            <a:ext cx="8229600" cy="1143000"/>
          </a:xfrm>
        </p:spPr>
        <p:txBody>
          <a:bodyPr/>
          <a:lstStyle/>
          <a:p>
            <a:r>
              <a:rPr lang="en-GB" dirty="0"/>
              <a:t>Overview of Terrorism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86A844-F43D-4B92-B001-4AE5A83D3375}"/>
              </a:ext>
            </a:extLst>
          </p:cNvPr>
          <p:cNvSpPr txBox="1"/>
          <p:nvPr/>
        </p:nvSpPr>
        <p:spPr>
          <a:xfrm>
            <a:off x="2503715" y="263230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https://www.youtube.com/watch?v=-9mMZOfN0a8</a:t>
            </a:r>
          </a:p>
        </p:txBody>
      </p:sp>
    </p:spTree>
    <p:extLst>
      <p:ext uri="{BB962C8B-B14F-4D97-AF65-F5344CB8AC3E}">
        <p14:creationId xmlns:p14="http://schemas.microsoft.com/office/powerpoint/2010/main" val="17520892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557" y="45969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Changing Face of Terrorism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Group Task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97F939-6503-FAED-B2E8-E4C3B5A0E131}"/>
              </a:ext>
            </a:extLst>
          </p:cNvPr>
          <p:cNvSpPr txBox="1"/>
          <p:nvPr/>
        </p:nvSpPr>
        <p:spPr>
          <a:xfrm>
            <a:off x="1270907" y="2683051"/>
            <a:ext cx="624295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Search a terrorist attack online and find out 5 facts: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Who?</a:t>
            </a:r>
          </a:p>
          <a:p>
            <a:pPr algn="ctr"/>
            <a:r>
              <a:rPr lang="en-GB" dirty="0"/>
              <a:t>What?</a:t>
            </a:r>
          </a:p>
          <a:p>
            <a:pPr algn="ctr"/>
            <a:r>
              <a:rPr lang="en-GB" dirty="0"/>
              <a:t>When?</a:t>
            </a:r>
          </a:p>
          <a:p>
            <a:pPr algn="ctr"/>
            <a:r>
              <a:rPr lang="en-GB" dirty="0"/>
              <a:t>Why?</a:t>
            </a:r>
          </a:p>
          <a:p>
            <a:pPr algn="ctr"/>
            <a:r>
              <a:rPr lang="en-GB" dirty="0"/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42182357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Face of Terrorism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D3F248-2971-03C5-CDE3-013074419112}"/>
              </a:ext>
            </a:extLst>
          </p:cNvPr>
          <p:cNvSpPr txBox="1"/>
          <p:nvPr/>
        </p:nvSpPr>
        <p:spPr>
          <a:xfrm>
            <a:off x="598714" y="2274838"/>
            <a:ext cx="690698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Between all of the examples you just found: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What are the differences?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What are the similarities?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Does anything change with time/technology?</a:t>
            </a:r>
          </a:p>
        </p:txBody>
      </p:sp>
    </p:spTree>
    <p:extLst>
      <p:ext uri="{BB962C8B-B14F-4D97-AF65-F5344CB8AC3E}">
        <p14:creationId xmlns:p14="http://schemas.microsoft.com/office/powerpoint/2010/main" val="143063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5B2A4-3518-772D-8821-C06811D3E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843" y="2103438"/>
            <a:ext cx="8229600" cy="1143000"/>
          </a:xfrm>
        </p:spPr>
        <p:txBody>
          <a:bodyPr/>
          <a:lstStyle/>
          <a:p>
            <a:r>
              <a:rPr lang="en-GB" dirty="0"/>
              <a:t>Take a break </a:t>
            </a:r>
          </a:p>
        </p:txBody>
      </p:sp>
    </p:spTree>
    <p:extLst>
      <p:ext uri="{BB962C8B-B14F-4D97-AF65-F5344CB8AC3E}">
        <p14:creationId xmlns:p14="http://schemas.microsoft.com/office/powerpoint/2010/main" val="1441592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88A69-5553-660C-44F9-C753A9D58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Differing approaches to Defining “Terrorism”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C3F9A-19E3-3B19-B652-93082E508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3014" y="1850572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/>
              <a:t>Legal</a:t>
            </a:r>
          </a:p>
          <a:p>
            <a:r>
              <a:rPr lang="en-GB" sz="2400" dirty="0"/>
              <a:t>Academic</a:t>
            </a:r>
          </a:p>
          <a:p>
            <a:r>
              <a:rPr lang="en-GB" sz="2400" dirty="0"/>
              <a:t>Political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How might definitions change through each of these lens’s?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C37915-FB57-CB3C-033F-A7C4786F68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43" r="18008" b="3"/>
          <a:stretch/>
        </p:blipFill>
        <p:spPr>
          <a:xfrm>
            <a:off x="5067300" y="1784088"/>
            <a:ext cx="3499757" cy="34568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875240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9CDDB-03DD-2763-CEE0-E40A42508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Defining Terrorism – Legal Approach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91F26E-1F94-F119-B449-E66BA6A94F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5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F3FF7-8829-3B85-5A6B-E71142B59D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/>
              <a:t>Provide a framework to view and tackle terrorist activity through the application of legislation.</a:t>
            </a:r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/>
              <a:t>Historically, legislation relating to terrorism has been introduced as a ‘knee jerk’ reaction to some situation or event.</a:t>
            </a:r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/>
              <a:t>The Terrorism Act 2000 changed this pattern. However, post- 9/11 further legislation was rushed through. </a:t>
            </a:r>
          </a:p>
          <a:p>
            <a:pPr>
              <a:lnSpc>
                <a:spcPct val="90000"/>
              </a:lnSpc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724868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618C4-EC29-CA5C-A3BC-88B26419B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Defining Terrorism – Academic Approach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3134DF-D9FB-ACC4-E524-977D039042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883" r="1" b="1"/>
          <a:stretch/>
        </p:blipFill>
        <p:spPr>
          <a:xfrm>
            <a:off x="359229" y="1583872"/>
            <a:ext cx="3691441" cy="364614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8CC33-29D9-330C-851E-238ECAA8DC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Definitions of terrorism by academics tend to mirror the disciplines of those who devise them </a:t>
            </a:r>
            <a:r>
              <a:rPr lang="en-GB" sz="1500" dirty="0" err="1"/>
              <a:t>e.g</a:t>
            </a:r>
            <a:r>
              <a:rPr lang="en-GB" sz="1500" dirty="0"/>
              <a:t> former police officers and psychologists.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Social psychologists argue that terrorism is a product of group processes or dynamics (McCauley et al, 1972)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Psychoanalysts deem it to be the tool of unconscious patriarchal impulses (Konrad, 1979)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Sociologists conceptualise terrorism through an understanding of ‘structural inequalities’ (Turk, 2004; </a:t>
            </a:r>
            <a:r>
              <a:rPr lang="en-GB" sz="1500" dirty="0" err="1"/>
              <a:t>Boyns</a:t>
            </a:r>
            <a:r>
              <a:rPr lang="en-GB" sz="1500" dirty="0"/>
              <a:t> &amp; Ballard, 2004)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5317473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1B979-2BB3-C84A-ADC4-DC93D88B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Defining Terrorism – Political Approach</a:t>
            </a:r>
            <a:endParaRPr lang="en-GB" sz="3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1B93FA-05FB-9AB3-230D-EDD184D9E3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67031"/>
            <a:ext cx="4038600" cy="265537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F4750-0C63-AEC7-E5CA-3EACB4564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Implementation of Counter Terrorism Legislation.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Creation of Counter Terrorism Strategies.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States in the USA have opted for sub state definitions to suit their political purposes – How can this work?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564327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EB3EA-02C9-3675-EE87-1C86AE0C8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Political Violence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40868-EAE5-F630-023C-B1D9B05DD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‘Guerrilla Warfare’ – targets military personnel and facilities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‘Freedom Fighter’ – conducts a campaign to liberate people from dictatorial oppression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 ‘Terrorism’ – indiscriminately targets civilians to achieve political ends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3274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A8FA3-002E-0992-75F1-A76692CA4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Who does, and who should define Terrorism?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B36AE-8E3F-C382-6E08-6CA231E34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56016"/>
            <a:ext cx="8229600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Politicians or Policy Makers?</a:t>
            </a:r>
          </a:p>
          <a:p>
            <a:pPr marL="0" indent="0">
              <a:buNone/>
            </a:pPr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Academics?</a:t>
            </a:r>
          </a:p>
          <a:p>
            <a:pPr marL="0" indent="0">
              <a:buNone/>
            </a:pPr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Media?</a:t>
            </a:r>
          </a:p>
          <a:p>
            <a:pPr marL="0" indent="0">
              <a:buNone/>
            </a:pPr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Investigators?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6812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2A6A7-8AF8-1AF6-95BB-895696D0B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14" y="2070781"/>
            <a:ext cx="8229600" cy="1143000"/>
          </a:xfrm>
        </p:spPr>
        <p:txBody>
          <a:bodyPr/>
          <a:lstStyle/>
          <a:p>
            <a:r>
              <a:rPr lang="en-GB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12700913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B9EC5-B4BF-7874-8255-F2006EB59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071" y="2125209"/>
            <a:ext cx="8229600" cy="1143000"/>
          </a:xfrm>
        </p:spPr>
        <p:txBody>
          <a:bodyPr/>
          <a:lstStyle/>
          <a:p>
            <a:r>
              <a:rPr lang="en-GB" dirty="0"/>
              <a:t>Recap </a:t>
            </a:r>
          </a:p>
        </p:txBody>
      </p:sp>
    </p:spTree>
    <p:extLst>
      <p:ext uri="{BB962C8B-B14F-4D97-AF65-F5344CB8AC3E}">
        <p14:creationId xmlns:p14="http://schemas.microsoft.com/office/powerpoint/2010/main" val="30959805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04F7F-DC3A-E67A-59A2-03125C798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Legal Definition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7EF19A-C5C2-D063-A389-5C54B102B2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8009" y="1417638"/>
            <a:ext cx="5455965" cy="39163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BC3C016-5E7A-98C0-D65B-138A706FD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26" y="2868386"/>
            <a:ext cx="3122903" cy="2080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2A408D-4E51-91F6-2B4E-43BD25CC6A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475" y="1779814"/>
            <a:ext cx="2930006" cy="85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687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3AC01-41AF-3E65-A947-B570FE709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25759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USA Legal Definition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9BD1631-9D9B-01C3-C7EE-EDEC6838F97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r="40521" b="2"/>
          <a:stretch/>
        </p:blipFill>
        <p:spPr>
          <a:xfrm>
            <a:off x="337457" y="1507672"/>
            <a:ext cx="4038600" cy="3989040"/>
          </a:xfrm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4D427314-8169-AB28-2D28-7C1564B915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2300" dirty="0"/>
              <a:t>United States Government relies upon the definition which contains the term “non-combatants”</a:t>
            </a:r>
          </a:p>
          <a:p>
            <a:pPr marL="0" indent="0">
              <a:buNone/>
            </a:pPr>
            <a:r>
              <a:rPr lang="en-GB" sz="2300" dirty="0"/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300" dirty="0"/>
              <a:t>What does ‘non-combatants’ mean to you?</a:t>
            </a:r>
          </a:p>
          <a:p>
            <a:pPr marL="0" indent="0">
              <a:buNone/>
            </a:pPr>
            <a:endParaRPr lang="en-GB" sz="23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300" dirty="0"/>
              <a:t>What about ‘off-duty’ combatants?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8573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DBCCC-97D4-DADE-042F-C5F71AD47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286" y="-38517"/>
            <a:ext cx="8229600" cy="1143000"/>
          </a:xfrm>
        </p:spPr>
        <p:txBody>
          <a:bodyPr/>
          <a:lstStyle/>
          <a:p>
            <a:r>
              <a:rPr lang="en-GB" dirty="0"/>
              <a:t>Problems of Defining Terrorism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458864-27BE-1D6A-BB90-2DFDBE62A9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1040" y="1591384"/>
            <a:ext cx="5108891" cy="38469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152D43-DC4E-23FE-D3FC-6ADD90C05D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69" y="3159146"/>
            <a:ext cx="3403530" cy="23456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3151E24-DB51-22DF-9777-7E337627EA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069" y="1591384"/>
            <a:ext cx="1640045" cy="13866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33DA60C-DBFC-0026-D911-D4E1048937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7554" y="1587478"/>
            <a:ext cx="1640045" cy="139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8516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E2DE6-0B51-395F-5139-CD905E096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10909"/>
            <a:ext cx="8229600" cy="1143000"/>
          </a:xfrm>
        </p:spPr>
        <p:txBody>
          <a:bodyPr/>
          <a:lstStyle/>
          <a:p>
            <a:r>
              <a:rPr lang="en-GB" dirty="0"/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26954221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28A20B6-E6B0-166F-A90D-17FE299C0E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2542" y="1572986"/>
            <a:ext cx="8791458" cy="27500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C038AA-32C0-CD8F-5922-369BBE4D55B6}"/>
              </a:ext>
            </a:extLst>
          </p:cNvPr>
          <p:cNvSpPr txBox="1"/>
          <p:nvPr/>
        </p:nvSpPr>
        <p:spPr>
          <a:xfrm>
            <a:off x="1926772" y="424543"/>
            <a:ext cx="667294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/>
              <a:t>Make some notes on the following: </a:t>
            </a:r>
          </a:p>
        </p:txBody>
      </p:sp>
    </p:spTree>
    <p:extLst>
      <p:ext uri="{BB962C8B-B14F-4D97-AF65-F5344CB8AC3E}">
        <p14:creationId xmlns:p14="http://schemas.microsoft.com/office/powerpoint/2010/main" val="40327654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62E45-D49D-9433-E376-FF6CF74FB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57376"/>
            <a:ext cx="8229600" cy="1143000"/>
          </a:xfrm>
        </p:spPr>
        <p:txBody>
          <a:bodyPr/>
          <a:lstStyle/>
          <a:p>
            <a:r>
              <a:rPr lang="en-GB" dirty="0"/>
              <a:t>Workshop Discussion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24B144-B93D-3013-9704-13399B96EA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43" y="717809"/>
            <a:ext cx="8372346" cy="25780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3AC354-AFED-A2F7-A0E1-41B562038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60" y="3148891"/>
            <a:ext cx="8230313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2830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79F8598-3B96-9DF8-0746-4C0B157B9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Workshop Discussion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24D65F-D568-D224-EAB4-E5BFF0DE7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74719"/>
            <a:ext cx="8229600" cy="25679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333290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868BDA-0193-43BA-2CEF-2C0C550094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9728" y="1394952"/>
            <a:ext cx="8229600" cy="2574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6433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0958B60-7A52-11E2-FF7B-8CEF327A0A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241086"/>
            <a:ext cx="5444200" cy="37310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82706A-C127-8CB2-B70B-E7C8D1B464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501" y="1597240"/>
            <a:ext cx="3723985" cy="2250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5508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366CA-B09A-2817-EFA3-7DE85242A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 Discussion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B9CECF-FD08-EB2C-3593-A6F4EEC613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714" y="2068286"/>
            <a:ext cx="8867622" cy="282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4527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D7BBAB-526A-D7FB-6672-D0421434CC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7763" y="1945655"/>
            <a:ext cx="7724301" cy="132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16794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A0CDED-E7C0-4778-89DC-F75DE928FF50}">
  <ds:schemaRefs>
    <ds:schemaRef ds:uri="085339e8-869b-4c3a-a446-745e05ea898f"/>
    <ds:schemaRef ds:uri="5cce672a-2249-4bca-ab09-8f7b37c30eb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F9697DB-5CA7-41C9-83BD-DAA45911AE0A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0</TotalTime>
  <Words>882</Words>
  <Application>Microsoft Office PowerPoint</Application>
  <PresentationFormat>On-screen Show (4:3)</PresentationFormat>
  <Paragraphs>181</Paragraphs>
  <Slides>37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Myriad Pro</vt:lpstr>
      <vt:lpstr>Arial</vt:lpstr>
      <vt:lpstr>Calibri</vt:lpstr>
      <vt:lpstr>Wingdings</vt:lpstr>
      <vt:lpstr>Theme1.thmx first page pp</vt:lpstr>
      <vt:lpstr>Terrorism and Public Service Responses  Week 1 – Defining Terrorism</vt:lpstr>
      <vt:lpstr>PowerPoint Presentation</vt:lpstr>
      <vt:lpstr>Introduction</vt:lpstr>
      <vt:lpstr>PowerPoint Presentation</vt:lpstr>
      <vt:lpstr>PowerPoint Presentation</vt:lpstr>
      <vt:lpstr>PowerPoint Presentation</vt:lpstr>
      <vt:lpstr>PowerPoint Presentation</vt:lpstr>
      <vt:lpstr>Take a break </vt:lpstr>
      <vt:lpstr>Session 1 – Defining Terrorism</vt:lpstr>
      <vt:lpstr>Activity </vt:lpstr>
      <vt:lpstr>Defining Terrorism </vt:lpstr>
      <vt:lpstr>Why should there be a definition of “Terrorism”?</vt:lpstr>
      <vt:lpstr>Why do you think defining terrorism is so difficult?  Discuss  </vt:lpstr>
      <vt:lpstr>Defining Terrorism</vt:lpstr>
      <vt:lpstr>Overview of Terrorism</vt:lpstr>
      <vt:lpstr>The Changing Face of Terrorism  Group Task </vt:lpstr>
      <vt:lpstr>The Changing Face of Terrorism</vt:lpstr>
      <vt:lpstr>Take a break </vt:lpstr>
      <vt:lpstr>Differing approaches to Defining “Terrorism”</vt:lpstr>
      <vt:lpstr>Defining Terrorism – Legal Approach</vt:lpstr>
      <vt:lpstr>Defining Terrorism – Academic Approach</vt:lpstr>
      <vt:lpstr>Defining Terrorism – Political Approach</vt:lpstr>
      <vt:lpstr>Defining Political Violence </vt:lpstr>
      <vt:lpstr>Who does, and who should define Terrorism?</vt:lpstr>
      <vt:lpstr>Session 2</vt:lpstr>
      <vt:lpstr>Recap </vt:lpstr>
      <vt:lpstr>UK Legal Definition</vt:lpstr>
      <vt:lpstr>USA Legal Definition</vt:lpstr>
      <vt:lpstr>Problems of Defining Terrorism</vt:lpstr>
      <vt:lpstr>Workshop</vt:lpstr>
      <vt:lpstr>PowerPoint Presentation</vt:lpstr>
      <vt:lpstr>Workshop Discussion</vt:lpstr>
      <vt:lpstr>Workshop Discussion</vt:lpstr>
      <vt:lpstr>PowerPoint Presentation</vt:lpstr>
      <vt:lpstr>PowerPoint Presentation</vt:lpstr>
      <vt:lpstr>Workshop Discussion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lastModifiedBy>Rachel Smith</cp:lastModifiedBy>
  <cp:revision>3</cp:revision>
  <dcterms:created xsi:type="dcterms:W3CDTF">2020-01-03T17:59:45Z</dcterms:created>
  <dcterms:modified xsi:type="dcterms:W3CDTF">2023-10-02T12:38:53Z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</Properties>
</file>