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sldIdLst>
    <p:sldId id="256" r:id="rId2"/>
    <p:sldId id="261" r:id="rId3"/>
    <p:sldId id="258" r:id="rId4"/>
    <p:sldId id="259" r:id="rId5"/>
    <p:sldId id="260" r:id="rId6"/>
    <p:sldId id="262"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8CD04F7-48F2-43D4-EDE2-E3AEC81B7217}" v="11" dt="2021-07-23T13:49:34.126"/>
    <p1510:client id="{107FA100-C126-1B7C-ABE8-4CDB05CEC02A}" v="1749" dt="2021-07-27T08:23:49.165"/>
    <p1510:client id="{C4E96DF3-036C-4320-BE6C-D8F9AAF8F5A0}" v="183" dt="2021-07-22T13:06:32.6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a Hutchinson (1817686)" userId="S::1817686@student.uwtsd.ac.uk::a9a2553b-263e-4dbc-af28-595140a176c8" providerId="AD" clId="Web-{107FA100-C126-1B7C-ABE8-4CDB05CEC02A}"/>
    <pc:docChg chg="addSld delSld modSld sldOrd">
      <pc:chgData name="Donna Hutchinson (1817686)" userId="S::1817686@student.uwtsd.ac.uk::a9a2553b-263e-4dbc-af28-595140a176c8" providerId="AD" clId="Web-{107FA100-C126-1B7C-ABE8-4CDB05CEC02A}" dt="2021-07-27T08:23:49.149" v="879" actId="20577"/>
      <pc:docMkLst>
        <pc:docMk/>
      </pc:docMkLst>
      <pc:sldChg chg="addSp delSp modSp del">
        <pc:chgData name="Donna Hutchinson (1817686)" userId="S::1817686@student.uwtsd.ac.uk::a9a2553b-263e-4dbc-af28-595140a176c8" providerId="AD" clId="Web-{107FA100-C126-1B7C-ABE8-4CDB05CEC02A}" dt="2021-07-27T07:25:10.121" v="408"/>
        <pc:sldMkLst>
          <pc:docMk/>
          <pc:sldMk cId="1330188626" sldId="257"/>
        </pc:sldMkLst>
        <pc:spChg chg="del">
          <ac:chgData name="Donna Hutchinson (1817686)" userId="S::1817686@student.uwtsd.ac.uk::a9a2553b-263e-4dbc-af28-595140a176c8" providerId="AD" clId="Web-{107FA100-C126-1B7C-ABE8-4CDB05CEC02A}" dt="2021-07-27T06:45:52.634" v="0"/>
          <ac:spMkLst>
            <pc:docMk/>
            <pc:sldMk cId="1330188626" sldId="257"/>
            <ac:spMk id="3" creationId="{5808287F-35BD-4D4B-848D-864249C62B2D}"/>
          </ac:spMkLst>
        </pc:spChg>
        <pc:picChg chg="add mod ord">
          <ac:chgData name="Donna Hutchinson (1817686)" userId="S::1817686@student.uwtsd.ac.uk::a9a2553b-263e-4dbc-af28-595140a176c8" providerId="AD" clId="Web-{107FA100-C126-1B7C-ABE8-4CDB05CEC02A}" dt="2021-07-27T06:46:17.245" v="6" actId="1076"/>
          <ac:picMkLst>
            <pc:docMk/>
            <pc:sldMk cId="1330188626" sldId="257"/>
            <ac:picMk id="4" creationId="{67EA6A69-165F-450A-BC5E-1694748E2AED}"/>
          </ac:picMkLst>
        </pc:picChg>
      </pc:sldChg>
      <pc:sldChg chg="addSp modSp">
        <pc:chgData name="Donna Hutchinson (1817686)" userId="S::1817686@student.uwtsd.ac.uk::a9a2553b-263e-4dbc-af28-595140a176c8" providerId="AD" clId="Web-{107FA100-C126-1B7C-ABE8-4CDB05CEC02A}" dt="2021-07-27T08:10:20.662" v="830" actId="20577"/>
        <pc:sldMkLst>
          <pc:docMk/>
          <pc:sldMk cId="2989350938" sldId="258"/>
        </pc:sldMkLst>
        <pc:spChg chg="mod">
          <ac:chgData name="Donna Hutchinson (1817686)" userId="S::1817686@student.uwtsd.ac.uk::a9a2553b-263e-4dbc-af28-595140a176c8" providerId="AD" clId="Web-{107FA100-C126-1B7C-ABE8-4CDB05CEC02A}" dt="2021-07-27T08:10:20.662" v="830" actId="20577"/>
          <ac:spMkLst>
            <pc:docMk/>
            <pc:sldMk cId="2989350938" sldId="258"/>
            <ac:spMk id="2" creationId="{FC344D22-B4D4-4B5B-8AB5-CD8E7B420569}"/>
          </ac:spMkLst>
        </pc:spChg>
        <pc:spChg chg="mod">
          <ac:chgData name="Donna Hutchinson (1817686)" userId="S::1817686@student.uwtsd.ac.uk::a9a2553b-263e-4dbc-af28-595140a176c8" providerId="AD" clId="Web-{107FA100-C126-1B7C-ABE8-4CDB05CEC02A}" dt="2021-07-27T07:25:03.214" v="407" actId="20577"/>
          <ac:spMkLst>
            <pc:docMk/>
            <pc:sldMk cId="2989350938" sldId="258"/>
            <ac:spMk id="3" creationId="{63659B2E-1652-4E5B-8400-E2F8E4E9BC4E}"/>
          </ac:spMkLst>
        </pc:spChg>
        <pc:spChg chg="add">
          <ac:chgData name="Donna Hutchinson (1817686)" userId="S::1817686@student.uwtsd.ac.uk::a9a2553b-263e-4dbc-af28-595140a176c8" providerId="AD" clId="Web-{107FA100-C126-1B7C-ABE8-4CDB05CEC02A}" dt="2021-07-27T07:11:32.103" v="235"/>
          <ac:spMkLst>
            <pc:docMk/>
            <pc:sldMk cId="2989350938" sldId="258"/>
            <ac:spMk id="4" creationId="{33743EE2-40DB-4B0A-8144-D79AB5BE53E3}"/>
          </ac:spMkLst>
        </pc:spChg>
      </pc:sldChg>
      <pc:sldChg chg="addSp modSp">
        <pc:chgData name="Donna Hutchinson (1817686)" userId="S::1817686@student.uwtsd.ac.uk::a9a2553b-263e-4dbc-af28-595140a176c8" providerId="AD" clId="Web-{107FA100-C126-1B7C-ABE8-4CDB05CEC02A}" dt="2021-07-27T08:13:49.597" v="848" actId="20577"/>
        <pc:sldMkLst>
          <pc:docMk/>
          <pc:sldMk cId="892739853" sldId="259"/>
        </pc:sldMkLst>
        <pc:spChg chg="mod">
          <ac:chgData name="Donna Hutchinson (1817686)" userId="S::1817686@student.uwtsd.ac.uk::a9a2553b-263e-4dbc-af28-595140a176c8" providerId="AD" clId="Web-{107FA100-C126-1B7C-ABE8-4CDB05CEC02A}" dt="2021-07-27T07:55:31.717" v="801" actId="20577"/>
          <ac:spMkLst>
            <pc:docMk/>
            <pc:sldMk cId="892739853" sldId="259"/>
            <ac:spMk id="2" creationId="{3C4DB9C8-E9C5-4791-B9DC-6C8F36E76730}"/>
          </ac:spMkLst>
        </pc:spChg>
        <pc:spChg chg="mod">
          <ac:chgData name="Donna Hutchinson (1817686)" userId="S::1817686@student.uwtsd.ac.uk::a9a2553b-263e-4dbc-af28-595140a176c8" providerId="AD" clId="Web-{107FA100-C126-1B7C-ABE8-4CDB05CEC02A}" dt="2021-07-27T08:13:49.597" v="848" actId="20577"/>
          <ac:spMkLst>
            <pc:docMk/>
            <pc:sldMk cId="892739853" sldId="259"/>
            <ac:spMk id="3" creationId="{E3F1B463-4097-4EFB-8D5B-5256EF2F5D28}"/>
          </ac:spMkLst>
        </pc:spChg>
        <pc:spChg chg="add">
          <ac:chgData name="Donna Hutchinson (1817686)" userId="S::1817686@student.uwtsd.ac.uk::a9a2553b-263e-4dbc-af28-595140a176c8" providerId="AD" clId="Web-{107FA100-C126-1B7C-ABE8-4CDB05CEC02A}" dt="2021-07-27T07:41:33.791" v="641"/>
          <ac:spMkLst>
            <pc:docMk/>
            <pc:sldMk cId="892739853" sldId="259"/>
            <ac:spMk id="4" creationId="{928D5F5D-636B-47E8-BA61-B685E429564A}"/>
          </ac:spMkLst>
        </pc:spChg>
        <pc:spChg chg="add">
          <ac:chgData name="Donna Hutchinson (1817686)" userId="S::1817686@student.uwtsd.ac.uk::a9a2553b-263e-4dbc-af28-595140a176c8" providerId="AD" clId="Web-{107FA100-C126-1B7C-ABE8-4CDB05CEC02A}" dt="2021-07-27T07:54:48.371" v="795"/>
          <ac:spMkLst>
            <pc:docMk/>
            <pc:sldMk cId="892739853" sldId="259"/>
            <ac:spMk id="5" creationId="{615647E7-133E-4518-91A9-09DE9CED4243}"/>
          </ac:spMkLst>
        </pc:spChg>
        <pc:spChg chg="add">
          <ac:chgData name="Donna Hutchinson (1817686)" userId="S::1817686@student.uwtsd.ac.uk::a9a2553b-263e-4dbc-af28-595140a176c8" providerId="AD" clId="Web-{107FA100-C126-1B7C-ABE8-4CDB05CEC02A}" dt="2021-07-27T07:54:54.152" v="796"/>
          <ac:spMkLst>
            <pc:docMk/>
            <pc:sldMk cId="892739853" sldId="259"/>
            <ac:spMk id="6" creationId="{6E34F79E-D37F-47E2-8887-5C656DDF07EA}"/>
          </ac:spMkLst>
        </pc:spChg>
      </pc:sldChg>
      <pc:sldChg chg="addSp delSp modSp mod setBg">
        <pc:chgData name="Donna Hutchinson (1817686)" userId="S::1817686@student.uwtsd.ac.uk::a9a2553b-263e-4dbc-af28-595140a176c8" providerId="AD" clId="Web-{107FA100-C126-1B7C-ABE8-4CDB05CEC02A}" dt="2021-07-27T08:00:47.627" v="818"/>
        <pc:sldMkLst>
          <pc:docMk/>
          <pc:sldMk cId="4126358737" sldId="260"/>
        </pc:sldMkLst>
        <pc:spChg chg="del mod">
          <ac:chgData name="Donna Hutchinson (1817686)" userId="S::1817686@student.uwtsd.ac.uk::a9a2553b-263e-4dbc-af28-595140a176c8" providerId="AD" clId="Web-{107FA100-C126-1B7C-ABE8-4CDB05CEC02A}" dt="2021-07-27T07:52:28.347" v="788"/>
          <ac:spMkLst>
            <pc:docMk/>
            <pc:sldMk cId="4126358737" sldId="260"/>
            <ac:spMk id="2" creationId="{7D89AED7-EED8-4283-8EBB-4A1C19F11D49}"/>
          </ac:spMkLst>
        </pc:spChg>
        <pc:spChg chg="del mod">
          <ac:chgData name="Donna Hutchinson (1817686)" userId="S::1817686@student.uwtsd.ac.uk::a9a2553b-263e-4dbc-af28-595140a176c8" providerId="AD" clId="Web-{107FA100-C126-1B7C-ABE8-4CDB05CEC02A}" dt="2021-07-27T07:52:13.455" v="787"/>
          <ac:spMkLst>
            <pc:docMk/>
            <pc:sldMk cId="4126358737" sldId="260"/>
            <ac:spMk id="3" creationId="{88B9C1C0-E9E6-40AD-B2D7-2D838B84F9A3}"/>
          </ac:spMkLst>
        </pc:spChg>
        <pc:spChg chg="add del">
          <ac:chgData name="Donna Hutchinson (1817686)" userId="S::1817686@student.uwtsd.ac.uk::a9a2553b-263e-4dbc-af28-595140a176c8" providerId="AD" clId="Web-{107FA100-C126-1B7C-ABE8-4CDB05CEC02A}" dt="2021-07-27T08:00:47.627" v="818"/>
          <ac:spMkLst>
            <pc:docMk/>
            <pc:sldMk cId="4126358737" sldId="260"/>
            <ac:spMk id="9" creationId="{09646535-AEF6-4883-A4F9-EEC1F8B4319E}"/>
          </ac:spMkLst>
        </pc:spChg>
        <pc:spChg chg="add del">
          <ac:chgData name="Donna Hutchinson (1817686)" userId="S::1817686@student.uwtsd.ac.uk::a9a2553b-263e-4dbc-af28-595140a176c8" providerId="AD" clId="Web-{107FA100-C126-1B7C-ABE8-4CDB05CEC02A}" dt="2021-07-27T08:00:47.627" v="818"/>
          <ac:spMkLst>
            <pc:docMk/>
            <pc:sldMk cId="4126358737" sldId="260"/>
            <ac:spMk id="11" creationId="{37D7CF97-C693-42F5-AFF2-9C4EBFE0E69A}"/>
          </ac:spMkLst>
        </pc:spChg>
        <pc:spChg chg="add del">
          <ac:chgData name="Donna Hutchinson (1817686)" userId="S::1817686@student.uwtsd.ac.uk::a9a2553b-263e-4dbc-af28-595140a176c8" providerId="AD" clId="Web-{107FA100-C126-1B7C-ABE8-4CDB05CEC02A}" dt="2021-07-27T08:00:47.627" v="817"/>
          <ac:spMkLst>
            <pc:docMk/>
            <pc:sldMk cId="4126358737" sldId="260"/>
            <ac:spMk id="13" creationId="{09646535-AEF6-4883-A4F9-EEC1F8B4319E}"/>
          </ac:spMkLst>
        </pc:spChg>
        <pc:spChg chg="add del">
          <ac:chgData name="Donna Hutchinson (1817686)" userId="S::1817686@student.uwtsd.ac.uk::a9a2553b-263e-4dbc-af28-595140a176c8" providerId="AD" clId="Web-{107FA100-C126-1B7C-ABE8-4CDB05CEC02A}" dt="2021-07-27T08:00:47.627" v="817"/>
          <ac:spMkLst>
            <pc:docMk/>
            <pc:sldMk cId="4126358737" sldId="260"/>
            <ac:spMk id="14" creationId="{F041B363-D879-40A7-A123-DCDA37D264EC}"/>
          </ac:spMkLst>
        </pc:spChg>
        <pc:spChg chg="add del">
          <ac:chgData name="Donna Hutchinson (1817686)" userId="S::1817686@student.uwtsd.ac.uk::a9a2553b-263e-4dbc-af28-595140a176c8" providerId="AD" clId="Web-{107FA100-C126-1B7C-ABE8-4CDB05CEC02A}" dt="2021-07-27T08:00:47.627" v="817"/>
          <ac:spMkLst>
            <pc:docMk/>
            <pc:sldMk cId="4126358737" sldId="260"/>
            <ac:spMk id="15" creationId="{2C3978AB-02AE-405C-A744-F36CCF7A0B4D}"/>
          </ac:spMkLst>
        </pc:spChg>
        <pc:spChg chg="add del">
          <ac:chgData name="Donna Hutchinson (1817686)" userId="S::1817686@student.uwtsd.ac.uk::a9a2553b-263e-4dbc-af28-595140a176c8" providerId="AD" clId="Web-{107FA100-C126-1B7C-ABE8-4CDB05CEC02A}" dt="2021-07-27T08:00:28.267" v="815"/>
          <ac:spMkLst>
            <pc:docMk/>
            <pc:sldMk cId="4126358737" sldId="260"/>
            <ac:spMk id="16" creationId="{09646535-AEF6-4883-A4F9-EEC1F8B4319E}"/>
          </ac:spMkLst>
        </pc:spChg>
        <pc:spChg chg="add del">
          <ac:chgData name="Donna Hutchinson (1817686)" userId="S::1817686@student.uwtsd.ac.uk::a9a2553b-263e-4dbc-af28-595140a176c8" providerId="AD" clId="Web-{107FA100-C126-1B7C-ABE8-4CDB05CEC02A}" dt="2021-07-27T08:00:47.627" v="817"/>
          <ac:spMkLst>
            <pc:docMk/>
            <pc:sldMk cId="4126358737" sldId="260"/>
            <ac:spMk id="17" creationId="{F27AB860-D126-46FD-B6C9-CE29A59805CB}"/>
          </ac:spMkLst>
        </pc:spChg>
        <pc:spChg chg="add del">
          <ac:chgData name="Donna Hutchinson (1817686)" userId="S::1817686@student.uwtsd.ac.uk::a9a2553b-263e-4dbc-af28-595140a176c8" providerId="AD" clId="Web-{107FA100-C126-1B7C-ABE8-4CDB05CEC02A}" dt="2021-07-27T08:00:28.267" v="815"/>
          <ac:spMkLst>
            <pc:docMk/>
            <pc:sldMk cId="4126358737" sldId="260"/>
            <ac:spMk id="18" creationId="{0C04A63C-988E-4CDA-93A4-2FE95EAD4E59}"/>
          </ac:spMkLst>
        </pc:spChg>
        <pc:spChg chg="add">
          <ac:chgData name="Donna Hutchinson (1817686)" userId="S::1817686@student.uwtsd.ac.uk::a9a2553b-263e-4dbc-af28-595140a176c8" providerId="AD" clId="Web-{107FA100-C126-1B7C-ABE8-4CDB05CEC02A}" dt="2021-07-27T08:00:47.627" v="818"/>
          <ac:spMkLst>
            <pc:docMk/>
            <pc:sldMk cId="4126358737" sldId="260"/>
            <ac:spMk id="19" creationId="{09646535-AEF6-4883-A4F9-EEC1F8B4319E}"/>
          </ac:spMkLst>
        </pc:spChg>
        <pc:spChg chg="add del">
          <ac:chgData name="Donna Hutchinson (1817686)" userId="S::1817686@student.uwtsd.ac.uk::a9a2553b-263e-4dbc-af28-595140a176c8" providerId="AD" clId="Web-{107FA100-C126-1B7C-ABE8-4CDB05CEC02A}" dt="2021-07-27T08:00:28.267" v="815"/>
          <ac:spMkLst>
            <pc:docMk/>
            <pc:sldMk cId="4126358737" sldId="260"/>
            <ac:spMk id="20" creationId="{62F244BA-9ADF-4F8B-8A82-0BCFD736C55C}"/>
          </ac:spMkLst>
        </pc:spChg>
        <pc:spChg chg="add">
          <ac:chgData name="Donna Hutchinson (1817686)" userId="S::1817686@student.uwtsd.ac.uk::a9a2553b-263e-4dbc-af28-595140a176c8" providerId="AD" clId="Web-{107FA100-C126-1B7C-ABE8-4CDB05CEC02A}" dt="2021-07-27T08:00:47.627" v="818"/>
          <ac:spMkLst>
            <pc:docMk/>
            <pc:sldMk cId="4126358737" sldId="260"/>
            <ac:spMk id="21" creationId="{0C04A63C-988E-4CDA-93A4-2FE95EAD4E59}"/>
          </ac:spMkLst>
        </pc:spChg>
        <pc:spChg chg="add">
          <ac:chgData name="Donna Hutchinson (1817686)" userId="S::1817686@student.uwtsd.ac.uk::a9a2553b-263e-4dbc-af28-595140a176c8" providerId="AD" clId="Web-{107FA100-C126-1B7C-ABE8-4CDB05CEC02A}" dt="2021-07-27T08:00:47.627" v="818"/>
          <ac:spMkLst>
            <pc:docMk/>
            <pc:sldMk cId="4126358737" sldId="260"/>
            <ac:spMk id="26" creationId="{62F244BA-9ADF-4F8B-8A82-0BCFD736C55C}"/>
          </ac:spMkLst>
        </pc:spChg>
        <pc:grpChg chg="add del">
          <ac:chgData name="Donna Hutchinson (1817686)" userId="S::1817686@student.uwtsd.ac.uk::a9a2553b-263e-4dbc-af28-595140a176c8" providerId="AD" clId="Web-{107FA100-C126-1B7C-ABE8-4CDB05CEC02A}" dt="2021-07-27T08:00:28.267" v="815"/>
          <ac:grpSpMkLst>
            <pc:docMk/>
            <pc:sldMk cId="4126358737" sldId="260"/>
            <ac:grpSpMk id="22" creationId="{9CE01B79-04E0-42C8-9E4B-CA4E551FF131}"/>
          </ac:grpSpMkLst>
        </pc:grpChg>
        <pc:grpChg chg="add">
          <ac:chgData name="Donna Hutchinson (1817686)" userId="S::1817686@student.uwtsd.ac.uk::a9a2553b-263e-4dbc-af28-595140a176c8" providerId="AD" clId="Web-{107FA100-C126-1B7C-ABE8-4CDB05CEC02A}" dt="2021-07-27T08:00:47.627" v="818"/>
          <ac:grpSpMkLst>
            <pc:docMk/>
            <pc:sldMk cId="4126358737" sldId="260"/>
            <ac:grpSpMk id="27" creationId="{9CE01B79-04E0-42C8-9E4B-CA4E551FF131}"/>
          </ac:grpSpMkLst>
        </pc:grpChg>
        <pc:picChg chg="add mod ord">
          <ac:chgData name="Donna Hutchinson (1817686)" userId="S::1817686@student.uwtsd.ac.uk::a9a2553b-263e-4dbc-af28-595140a176c8" providerId="AD" clId="Web-{107FA100-C126-1B7C-ABE8-4CDB05CEC02A}" dt="2021-07-27T08:00:47.627" v="818"/>
          <ac:picMkLst>
            <pc:docMk/>
            <pc:sldMk cId="4126358737" sldId="260"/>
            <ac:picMk id="4" creationId="{9AFC22C5-243B-4018-9D0D-0ED6479C6067}"/>
          </ac:picMkLst>
        </pc:picChg>
      </pc:sldChg>
      <pc:sldChg chg="addSp delSp modSp new mod ord setBg">
        <pc:chgData name="Donna Hutchinson (1817686)" userId="S::1817686@student.uwtsd.ac.uk::a9a2553b-263e-4dbc-af28-595140a176c8" providerId="AD" clId="Web-{107FA100-C126-1B7C-ABE8-4CDB05CEC02A}" dt="2021-07-27T07:58:47.807" v="813" actId="20577"/>
        <pc:sldMkLst>
          <pc:docMk/>
          <pc:sldMk cId="3522709573" sldId="261"/>
        </pc:sldMkLst>
        <pc:spChg chg="mod">
          <ac:chgData name="Donna Hutchinson (1817686)" userId="S::1817686@student.uwtsd.ac.uk::a9a2553b-263e-4dbc-af28-595140a176c8" providerId="AD" clId="Web-{107FA100-C126-1B7C-ABE8-4CDB05CEC02A}" dt="2021-07-27T07:56:23.173" v="804"/>
          <ac:spMkLst>
            <pc:docMk/>
            <pc:sldMk cId="3522709573" sldId="261"/>
            <ac:spMk id="2" creationId="{7C889410-9681-4D13-AA09-D960E24A2492}"/>
          </ac:spMkLst>
        </pc:spChg>
        <pc:spChg chg="add del mod">
          <ac:chgData name="Donna Hutchinson (1817686)" userId="S::1817686@student.uwtsd.ac.uk::a9a2553b-263e-4dbc-af28-595140a176c8" providerId="AD" clId="Web-{107FA100-C126-1B7C-ABE8-4CDB05CEC02A}" dt="2021-07-27T07:57:36.897" v="807"/>
          <ac:spMkLst>
            <pc:docMk/>
            <pc:sldMk cId="3522709573" sldId="261"/>
            <ac:spMk id="3" creationId="{F6931E22-561F-460D-A79B-E8F2C5489945}"/>
          </ac:spMkLst>
        </pc:spChg>
        <pc:spChg chg="add">
          <ac:chgData name="Donna Hutchinson (1817686)" userId="S::1817686@student.uwtsd.ac.uk::a9a2553b-263e-4dbc-af28-595140a176c8" providerId="AD" clId="Web-{107FA100-C126-1B7C-ABE8-4CDB05CEC02A}" dt="2021-07-27T07:56:23.173" v="804"/>
          <ac:spMkLst>
            <pc:docMk/>
            <pc:sldMk cId="3522709573" sldId="261"/>
            <ac:spMk id="8" creationId="{76A10F56-4600-4E72-882F-DF9A3D70548A}"/>
          </ac:spMkLst>
        </pc:spChg>
        <pc:spChg chg="add">
          <ac:chgData name="Donna Hutchinson (1817686)" userId="S::1817686@student.uwtsd.ac.uk::a9a2553b-263e-4dbc-af28-595140a176c8" providerId="AD" clId="Web-{107FA100-C126-1B7C-ABE8-4CDB05CEC02A}" dt="2021-07-27T07:56:23.173" v="804"/>
          <ac:spMkLst>
            <pc:docMk/>
            <pc:sldMk cId="3522709573" sldId="261"/>
            <ac:spMk id="10" creationId="{44E7C649-57E0-4A93-B134-67101C0725AD}"/>
          </ac:spMkLst>
        </pc:spChg>
        <pc:spChg chg="add">
          <ac:chgData name="Donna Hutchinson (1817686)" userId="S::1817686@student.uwtsd.ac.uk::a9a2553b-263e-4dbc-af28-595140a176c8" providerId="AD" clId="Web-{107FA100-C126-1B7C-ABE8-4CDB05CEC02A}" dt="2021-07-27T07:56:23.173" v="804"/>
          <ac:spMkLst>
            <pc:docMk/>
            <pc:sldMk cId="3522709573" sldId="261"/>
            <ac:spMk id="12" creationId="{AA35AF4F-B82E-435B-8949-29173A0559E8}"/>
          </ac:spMkLst>
        </pc:spChg>
        <pc:graphicFrameChg chg="add del">
          <ac:chgData name="Donna Hutchinson (1817686)" userId="S::1817686@student.uwtsd.ac.uk::a9a2553b-263e-4dbc-af28-595140a176c8" providerId="AD" clId="Web-{107FA100-C126-1B7C-ABE8-4CDB05CEC02A}" dt="2021-07-27T07:57:36.865" v="806"/>
          <ac:graphicFrameMkLst>
            <pc:docMk/>
            <pc:sldMk cId="3522709573" sldId="261"/>
            <ac:graphicFrameMk id="14" creationId="{465E90C0-305F-40A2-8C2F-30473E0B7287}"/>
          </ac:graphicFrameMkLst>
        </pc:graphicFrameChg>
        <pc:graphicFrameChg chg="add mod modGraphic">
          <ac:chgData name="Donna Hutchinson (1817686)" userId="S::1817686@student.uwtsd.ac.uk::a9a2553b-263e-4dbc-af28-595140a176c8" providerId="AD" clId="Web-{107FA100-C126-1B7C-ABE8-4CDB05CEC02A}" dt="2021-07-27T07:58:47.807" v="813" actId="20577"/>
          <ac:graphicFrameMkLst>
            <pc:docMk/>
            <pc:sldMk cId="3522709573" sldId="261"/>
            <ac:graphicFrameMk id="15" creationId="{1CE29868-E1CD-49E4-A84B-BA144C95FE4A}"/>
          </ac:graphicFrameMkLst>
        </pc:graphicFrameChg>
      </pc:sldChg>
      <pc:sldChg chg="addSp modSp new mod setBg">
        <pc:chgData name="Donna Hutchinson (1817686)" userId="S::1817686@student.uwtsd.ac.uk::a9a2553b-263e-4dbc-af28-595140a176c8" providerId="AD" clId="Web-{107FA100-C126-1B7C-ABE8-4CDB05CEC02A}" dt="2021-07-27T08:23:49.149" v="879" actId="20577"/>
        <pc:sldMkLst>
          <pc:docMk/>
          <pc:sldMk cId="3395942167" sldId="262"/>
        </pc:sldMkLst>
        <pc:spChg chg="mod">
          <ac:chgData name="Donna Hutchinson (1817686)" userId="S::1817686@student.uwtsd.ac.uk::a9a2553b-263e-4dbc-af28-595140a176c8" providerId="AD" clId="Web-{107FA100-C126-1B7C-ABE8-4CDB05CEC02A}" dt="2021-07-27T08:19:24.649" v="861" actId="20577"/>
          <ac:spMkLst>
            <pc:docMk/>
            <pc:sldMk cId="3395942167" sldId="262"/>
            <ac:spMk id="2" creationId="{B94F11AF-9029-4CEF-A744-16332114B0EF}"/>
          </ac:spMkLst>
        </pc:spChg>
        <pc:spChg chg="mod">
          <ac:chgData name="Donna Hutchinson (1817686)" userId="S::1817686@student.uwtsd.ac.uk::a9a2553b-263e-4dbc-af28-595140a176c8" providerId="AD" clId="Web-{107FA100-C126-1B7C-ABE8-4CDB05CEC02A}" dt="2021-07-27T08:23:49.149" v="879" actId="20577"/>
          <ac:spMkLst>
            <pc:docMk/>
            <pc:sldMk cId="3395942167" sldId="262"/>
            <ac:spMk id="3" creationId="{1F23737A-D942-4C99-9531-8893CB0A708B}"/>
          </ac:spMkLst>
        </pc:spChg>
        <pc:spChg chg="add">
          <ac:chgData name="Donna Hutchinson (1817686)" userId="S::1817686@student.uwtsd.ac.uk::a9a2553b-263e-4dbc-af28-595140a176c8" providerId="AD" clId="Web-{107FA100-C126-1B7C-ABE8-4CDB05CEC02A}" dt="2021-07-27T08:18:50.162" v="850"/>
          <ac:spMkLst>
            <pc:docMk/>
            <pc:sldMk cId="3395942167" sldId="262"/>
            <ac:spMk id="8" creationId="{76A10F56-4600-4E72-882F-DF9A3D70548A}"/>
          </ac:spMkLst>
        </pc:spChg>
        <pc:spChg chg="add">
          <ac:chgData name="Donna Hutchinson (1817686)" userId="S::1817686@student.uwtsd.ac.uk::a9a2553b-263e-4dbc-af28-595140a176c8" providerId="AD" clId="Web-{107FA100-C126-1B7C-ABE8-4CDB05CEC02A}" dt="2021-07-27T08:18:50.162" v="850"/>
          <ac:spMkLst>
            <pc:docMk/>
            <pc:sldMk cId="3395942167" sldId="262"/>
            <ac:spMk id="10" creationId="{44E7C649-57E0-4A93-B134-67101C0725AD}"/>
          </ac:spMkLst>
        </pc:spChg>
        <pc:spChg chg="add">
          <ac:chgData name="Donna Hutchinson (1817686)" userId="S::1817686@student.uwtsd.ac.uk::a9a2553b-263e-4dbc-af28-595140a176c8" providerId="AD" clId="Web-{107FA100-C126-1B7C-ABE8-4CDB05CEC02A}" dt="2021-07-27T08:18:50.162" v="850"/>
          <ac:spMkLst>
            <pc:docMk/>
            <pc:sldMk cId="3395942167" sldId="262"/>
            <ac:spMk id="12" creationId="{AA35AF4F-B82E-435B-8949-29173A0559E8}"/>
          </ac:spMkLst>
        </pc:spChg>
      </pc:sldChg>
    </pc:docChg>
  </pc:docChgLst>
  <pc:docChgLst>
    <pc:chgData clId="Web-{08CD04F7-48F2-43D4-EDE2-E3AEC81B7217}"/>
    <pc:docChg chg="addSld">
      <pc:chgData name="" userId="" providerId="" clId="Web-{08CD04F7-48F2-43D4-EDE2-E3AEC81B7217}" dt="2021-07-23T13:48:28.234" v="0"/>
      <pc:docMkLst>
        <pc:docMk/>
      </pc:docMkLst>
      <pc:sldChg chg="new">
        <pc:chgData name="" userId="" providerId="" clId="Web-{08CD04F7-48F2-43D4-EDE2-E3AEC81B7217}" dt="2021-07-23T13:48:28.234" v="0"/>
        <pc:sldMkLst>
          <pc:docMk/>
          <pc:sldMk cId="1330188626" sldId="257"/>
        </pc:sldMkLst>
      </pc:sldChg>
    </pc:docChg>
  </pc:docChgLst>
  <pc:docChgLst>
    <pc:chgData clId="Web-{C4E96DF3-036C-4320-BE6C-D8F9AAF8F5A0}"/>
    <pc:docChg chg="modSld">
      <pc:chgData name="" userId="" providerId="" clId="Web-{C4E96DF3-036C-4320-BE6C-D8F9AAF8F5A0}" dt="2021-07-22T12:49:17.573" v="11" actId="20577"/>
      <pc:docMkLst>
        <pc:docMk/>
      </pc:docMkLst>
      <pc:sldChg chg="modSp">
        <pc:chgData name="" userId="" providerId="" clId="Web-{C4E96DF3-036C-4320-BE6C-D8F9AAF8F5A0}" dt="2021-07-22T12:49:17.573" v="11" actId="20577"/>
        <pc:sldMkLst>
          <pc:docMk/>
          <pc:sldMk cId="109857222" sldId="256"/>
        </pc:sldMkLst>
        <pc:spChg chg="mod">
          <ac:chgData name="" userId="" providerId="" clId="Web-{C4E96DF3-036C-4320-BE6C-D8F9AAF8F5A0}" dt="2021-07-22T12:49:17.573" v="11" actId="20577"/>
          <ac:spMkLst>
            <pc:docMk/>
            <pc:sldMk cId="109857222" sldId="256"/>
            <ac:spMk id="2" creationId="{00000000-0000-0000-0000-000000000000}"/>
          </ac:spMkLst>
        </pc:spChg>
      </pc:sldChg>
    </pc:docChg>
  </pc:docChgLst>
  <pc:docChgLst>
    <pc:chgData name="Donna Hutchinson (1817686)" userId="S::1817686@student.uwtsd.ac.uk::a9a2553b-263e-4dbc-af28-595140a176c8" providerId="AD" clId="Web-{C4E96DF3-036C-4320-BE6C-D8F9AAF8F5A0}"/>
    <pc:docChg chg="modSld addMainMaster delMainMaster">
      <pc:chgData name="Donna Hutchinson (1817686)" userId="S::1817686@student.uwtsd.ac.uk::a9a2553b-263e-4dbc-af28-595140a176c8" providerId="AD" clId="Web-{C4E96DF3-036C-4320-BE6C-D8F9AAF8F5A0}" dt="2021-07-22T13:06:32.599" v="82"/>
      <pc:docMkLst>
        <pc:docMk/>
      </pc:docMkLst>
      <pc:sldChg chg="addSp delSp modSp mod setBg modClrScheme chgLayout">
        <pc:chgData name="Donna Hutchinson (1817686)" userId="S::1817686@student.uwtsd.ac.uk::a9a2553b-263e-4dbc-af28-595140a176c8" providerId="AD" clId="Web-{C4E96DF3-036C-4320-BE6C-D8F9AAF8F5A0}" dt="2021-07-22T13:06:32.599" v="82"/>
        <pc:sldMkLst>
          <pc:docMk/>
          <pc:sldMk cId="109857222" sldId="256"/>
        </pc:sldMkLst>
        <pc:spChg chg="mod">
          <ac:chgData name="Donna Hutchinson (1817686)" userId="S::1817686@student.uwtsd.ac.uk::a9a2553b-263e-4dbc-af28-595140a176c8" providerId="AD" clId="Web-{C4E96DF3-036C-4320-BE6C-D8F9AAF8F5A0}" dt="2021-07-22T13:06:32.599" v="82"/>
          <ac:spMkLst>
            <pc:docMk/>
            <pc:sldMk cId="109857222" sldId="256"/>
            <ac:spMk id="2" creationId="{00000000-0000-0000-0000-000000000000}"/>
          </ac:spMkLst>
        </pc:spChg>
        <pc:spChg chg="mod">
          <ac:chgData name="Donna Hutchinson (1817686)" userId="S::1817686@student.uwtsd.ac.uk::a9a2553b-263e-4dbc-af28-595140a176c8" providerId="AD" clId="Web-{C4E96DF3-036C-4320-BE6C-D8F9AAF8F5A0}" dt="2021-07-22T13:06:32.599" v="82"/>
          <ac:spMkLst>
            <pc:docMk/>
            <pc:sldMk cId="109857222" sldId="256"/>
            <ac:spMk id="3" creationId="{00000000-0000-0000-0000-000000000000}"/>
          </ac:spMkLst>
        </pc:spChg>
        <pc:spChg chg="add del">
          <ac:chgData name="Donna Hutchinson (1817686)" userId="S::1817686@student.uwtsd.ac.uk::a9a2553b-263e-4dbc-af28-595140a176c8" providerId="AD" clId="Web-{C4E96DF3-036C-4320-BE6C-D8F9AAF8F5A0}" dt="2021-07-22T13:00:12.156" v="57"/>
          <ac:spMkLst>
            <pc:docMk/>
            <pc:sldMk cId="109857222" sldId="256"/>
            <ac:spMk id="5" creationId="{AC8EEB0F-BA72-49AC-956F-331B60FDE79E}"/>
          </ac:spMkLst>
        </pc:spChg>
        <pc:spChg chg="add del">
          <ac:chgData name="Donna Hutchinson (1817686)" userId="S::1817686@student.uwtsd.ac.uk::a9a2553b-263e-4dbc-af28-595140a176c8" providerId="AD" clId="Web-{C4E96DF3-036C-4320-BE6C-D8F9AAF8F5A0}" dt="2021-07-22T13:06:32.599" v="82"/>
          <ac:spMkLst>
            <pc:docMk/>
            <pc:sldMk cId="109857222" sldId="256"/>
            <ac:spMk id="8" creationId="{09646535-AEF6-4883-A4F9-EEC1F8B4319E}"/>
          </ac:spMkLst>
        </pc:spChg>
        <pc:spChg chg="add del">
          <ac:chgData name="Donna Hutchinson (1817686)" userId="S::1817686@student.uwtsd.ac.uk::a9a2553b-263e-4dbc-af28-595140a176c8" providerId="AD" clId="Web-{C4E96DF3-036C-4320-BE6C-D8F9AAF8F5A0}" dt="2021-07-22T12:59:56.577" v="55"/>
          <ac:spMkLst>
            <pc:docMk/>
            <pc:sldMk cId="109857222" sldId="256"/>
            <ac:spMk id="9" creationId="{49306479-8C4D-4E4A-A330-DFC80A8A01BE}"/>
          </ac:spMkLst>
        </pc:spChg>
        <pc:spChg chg="add del">
          <ac:chgData name="Donna Hutchinson (1817686)" userId="S::1817686@student.uwtsd.ac.uk::a9a2553b-263e-4dbc-af28-595140a176c8" providerId="AD" clId="Web-{C4E96DF3-036C-4320-BE6C-D8F9AAF8F5A0}" dt="2021-07-22T13:06:32.599" v="82"/>
          <ac:spMkLst>
            <pc:docMk/>
            <pc:sldMk cId="109857222" sldId="256"/>
            <ac:spMk id="10" creationId="{769CF112-CE49-4CE6-991F-E4A6FCAD4EC4}"/>
          </ac:spMkLst>
        </pc:spChg>
        <pc:spChg chg="add del">
          <ac:chgData name="Donna Hutchinson (1817686)" userId="S::1817686@student.uwtsd.ac.uk::a9a2553b-263e-4dbc-af28-595140a176c8" providerId="AD" clId="Web-{C4E96DF3-036C-4320-BE6C-D8F9AAF8F5A0}" dt="2021-07-22T12:59:56.577" v="55"/>
          <ac:spMkLst>
            <pc:docMk/>
            <pc:sldMk cId="109857222" sldId="256"/>
            <ac:spMk id="11" creationId="{84136905-015B-4510-B514-027CBA846BD6}"/>
          </ac:spMkLst>
        </pc:spChg>
        <pc:spChg chg="add del">
          <ac:chgData name="Donna Hutchinson (1817686)" userId="S::1817686@student.uwtsd.ac.uk::a9a2553b-263e-4dbc-af28-595140a176c8" providerId="AD" clId="Web-{C4E96DF3-036C-4320-BE6C-D8F9AAF8F5A0}" dt="2021-07-22T13:06:32.599" v="82"/>
          <ac:spMkLst>
            <pc:docMk/>
            <pc:sldMk cId="109857222" sldId="256"/>
            <ac:spMk id="17" creationId="{72411438-92A5-42B0-9C54-EA4FB32ACB5E}"/>
          </ac:spMkLst>
        </pc:spChg>
        <pc:spChg chg="add del">
          <ac:chgData name="Donna Hutchinson (1817686)" userId="S::1817686@student.uwtsd.ac.uk::a9a2553b-263e-4dbc-af28-595140a176c8" providerId="AD" clId="Web-{C4E96DF3-036C-4320-BE6C-D8F9AAF8F5A0}" dt="2021-07-22T13:06:32.599" v="82"/>
          <ac:spMkLst>
            <pc:docMk/>
            <pc:sldMk cId="109857222" sldId="256"/>
            <ac:spMk id="19" creationId="{C5176844-69C3-4F79-BE38-EA5BDDF4FEA4}"/>
          </ac:spMkLst>
        </pc:spChg>
        <pc:spChg chg="add del">
          <ac:chgData name="Donna Hutchinson (1817686)" userId="S::1817686@student.uwtsd.ac.uk::a9a2553b-263e-4dbc-af28-595140a176c8" providerId="AD" clId="Web-{C4E96DF3-036C-4320-BE6C-D8F9AAF8F5A0}" dt="2021-07-22T13:06:32.599" v="82"/>
          <ac:spMkLst>
            <pc:docMk/>
            <pc:sldMk cId="109857222" sldId="256"/>
            <ac:spMk id="23" creationId="{A101E513-AF74-4E9D-A31F-99664250722D}"/>
          </ac:spMkLst>
        </pc:spChg>
        <pc:grpChg chg="add del">
          <ac:chgData name="Donna Hutchinson (1817686)" userId="S::1817686@student.uwtsd.ac.uk::a9a2553b-263e-4dbc-af28-595140a176c8" providerId="AD" clId="Web-{C4E96DF3-036C-4320-BE6C-D8F9AAF8F5A0}" dt="2021-07-22T13:00:12.156" v="57"/>
          <ac:grpSpMkLst>
            <pc:docMk/>
            <pc:sldMk cId="109857222" sldId="256"/>
            <ac:grpSpMk id="7" creationId="{FB8CE58F-407C-497E-B723-21FD8C6D35E4}"/>
          </ac:grpSpMkLst>
        </pc:grpChg>
        <pc:picChg chg="add del">
          <ac:chgData name="Donna Hutchinson (1817686)" userId="S::1817686@student.uwtsd.ac.uk::a9a2553b-263e-4dbc-af28-595140a176c8" providerId="AD" clId="Web-{C4E96DF3-036C-4320-BE6C-D8F9AAF8F5A0}" dt="2021-07-22T12:59:56.577" v="55"/>
          <ac:picMkLst>
            <pc:docMk/>
            <pc:sldMk cId="109857222" sldId="256"/>
            <ac:picMk id="4" creationId="{1EA30D57-86A7-427C-A342-9FA3DD9F0D73}"/>
          </ac:picMkLst>
        </pc:picChg>
        <pc:picChg chg="add del">
          <ac:chgData name="Donna Hutchinson (1817686)" userId="S::1817686@student.uwtsd.ac.uk::a9a2553b-263e-4dbc-af28-595140a176c8" providerId="AD" clId="Web-{C4E96DF3-036C-4320-BE6C-D8F9AAF8F5A0}" dt="2021-07-22T13:00:12.156" v="57"/>
          <ac:picMkLst>
            <pc:docMk/>
            <pc:sldMk cId="109857222" sldId="256"/>
            <ac:picMk id="6" creationId="{60E303EE-1195-4C14-B7AF-76540BA3A9B0}"/>
          </ac:picMkLst>
        </pc:picChg>
        <pc:picChg chg="add mod ord">
          <ac:chgData name="Donna Hutchinson (1817686)" userId="S::1817686@student.uwtsd.ac.uk::a9a2553b-263e-4dbc-af28-595140a176c8" providerId="AD" clId="Web-{C4E96DF3-036C-4320-BE6C-D8F9AAF8F5A0}" dt="2021-07-22T13:06:32.599" v="82"/>
          <ac:picMkLst>
            <pc:docMk/>
            <pc:sldMk cId="109857222" sldId="256"/>
            <ac:picMk id="12" creationId="{4523AFEE-9711-4F1B-A277-DA1AFB198EEE}"/>
          </ac:picMkLst>
        </pc:picChg>
        <pc:cxnChg chg="add del">
          <ac:chgData name="Donna Hutchinson (1817686)" userId="S::1817686@student.uwtsd.ac.uk::a9a2553b-263e-4dbc-af28-595140a176c8" providerId="AD" clId="Web-{C4E96DF3-036C-4320-BE6C-D8F9AAF8F5A0}" dt="2021-07-22T13:06:32.599" v="82"/>
          <ac:cxnSpMkLst>
            <pc:docMk/>
            <pc:sldMk cId="109857222" sldId="256"/>
            <ac:cxnSpMk id="21" creationId="{4D5E13B1-3A31-47C7-8474-7A3DE600680D}"/>
          </ac:cxnSpMkLst>
        </pc:cxnChg>
      </pc:sldChg>
      <pc:sldMasterChg chg="add del addSldLayout delSldLayout">
        <pc:chgData name="Donna Hutchinson (1817686)" userId="S::1817686@student.uwtsd.ac.uk::a9a2553b-263e-4dbc-af28-595140a176c8" providerId="AD" clId="Web-{C4E96DF3-036C-4320-BE6C-D8F9AAF8F5A0}" dt="2021-07-22T13:00:12.203" v="58"/>
        <pc:sldMasterMkLst>
          <pc:docMk/>
          <pc:sldMasterMk cId="2460954070" sldId="2147483660"/>
        </pc:sldMasterMkLst>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2385387890" sldId="2147483661"/>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949138452" sldId="2147483662"/>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2591524520" sldId="2147483663"/>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1203092039" sldId="2147483664"/>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3733172339" sldId="2147483665"/>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3210312558" sldId="2147483666"/>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3146388984" sldId="2147483667"/>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3171841454" sldId="2147483668"/>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1718958274" sldId="2147483669"/>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2202905451" sldId="2147483670"/>
          </pc:sldLayoutMkLst>
        </pc:sldLayoutChg>
        <pc:sldLayoutChg chg="add del">
          <pc:chgData name="Donna Hutchinson (1817686)" userId="S::1817686@student.uwtsd.ac.uk::a9a2553b-263e-4dbc-af28-595140a176c8" providerId="AD" clId="Web-{C4E96DF3-036C-4320-BE6C-D8F9AAF8F5A0}" dt="2021-07-22T13:00:12.203" v="58"/>
          <pc:sldLayoutMkLst>
            <pc:docMk/>
            <pc:sldMasterMk cId="2460954070" sldId="2147483660"/>
            <pc:sldLayoutMk cId="3479445657" sldId="2147483671"/>
          </pc:sldLayoutMkLst>
        </pc:sldLayoutChg>
      </pc:sldMasterChg>
      <pc:sldMasterChg chg="add del addSldLayout delSldLayout">
        <pc:chgData name="Donna Hutchinson (1817686)" userId="S::1817686@student.uwtsd.ac.uk::a9a2553b-263e-4dbc-af28-595140a176c8" providerId="AD" clId="Web-{C4E96DF3-036C-4320-BE6C-D8F9AAF8F5A0}" dt="2021-07-22T13:00:12.156" v="57"/>
        <pc:sldMasterMkLst>
          <pc:docMk/>
          <pc:sldMasterMk cId="2850901964" sldId="2147483724"/>
        </pc:sldMasterMkLst>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2267191122" sldId="2147483713"/>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2517761266" sldId="2147483714"/>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3212666867" sldId="2147483715"/>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2571767818" sldId="2147483716"/>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1062917932" sldId="2147483717"/>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3141153014" sldId="2147483718"/>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643661155" sldId="2147483719"/>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504152853" sldId="2147483720"/>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1877577834" sldId="2147483721"/>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197588984" sldId="2147483722"/>
          </pc:sldLayoutMkLst>
        </pc:sldLayoutChg>
        <pc:sldLayoutChg chg="add del">
          <pc:chgData name="Donna Hutchinson (1817686)" userId="S::1817686@student.uwtsd.ac.uk::a9a2553b-263e-4dbc-af28-595140a176c8" providerId="AD" clId="Web-{C4E96DF3-036C-4320-BE6C-D8F9AAF8F5A0}" dt="2021-07-22T13:00:12.156" v="57"/>
          <pc:sldLayoutMkLst>
            <pc:docMk/>
            <pc:sldMasterMk cId="2850901964" sldId="2147483724"/>
            <pc:sldLayoutMk cId="300132602" sldId="2147483723"/>
          </pc:sldLayoutMkLst>
        </pc:sldLayoutChg>
      </pc:sldMasterChg>
      <pc:sldMasterChg chg="add del addSldLayout delSldLayout">
        <pc:chgData name="Donna Hutchinson (1817686)" userId="S::1817686@student.uwtsd.ac.uk::a9a2553b-263e-4dbc-af28-595140a176c8" providerId="AD" clId="Web-{C4E96DF3-036C-4320-BE6C-D8F9AAF8F5A0}" dt="2021-07-22T12:59:56.577" v="55"/>
        <pc:sldMasterMkLst>
          <pc:docMk/>
          <pc:sldMasterMk cId="2039827133" sldId="2147483737"/>
        </pc:sldMasterMkLst>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34231877" sldId="2147483726"/>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710384598" sldId="2147483727"/>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1925587102" sldId="2147483728"/>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1509603916" sldId="2147483729"/>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3423522051" sldId="2147483730"/>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2353613162" sldId="2147483731"/>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2200460975" sldId="2147483732"/>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2011558270" sldId="2147483733"/>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293329819" sldId="2147483734"/>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2867129115" sldId="2147483735"/>
          </pc:sldLayoutMkLst>
        </pc:sldLayoutChg>
        <pc:sldLayoutChg chg="add del">
          <pc:chgData name="Donna Hutchinson (1817686)" userId="S::1817686@student.uwtsd.ac.uk::a9a2553b-263e-4dbc-af28-595140a176c8" providerId="AD" clId="Web-{C4E96DF3-036C-4320-BE6C-D8F9AAF8F5A0}" dt="2021-07-22T12:59:56.577" v="55"/>
          <pc:sldLayoutMkLst>
            <pc:docMk/>
            <pc:sldMasterMk cId="2039827133" sldId="2147483737"/>
            <pc:sldLayoutMk cId="3664375616" sldId="2147483736"/>
          </pc:sldLayoutMkLst>
        </pc:sldLayoutChg>
      </pc:sldMasterChg>
      <pc:sldMasterChg chg="add del addSldLayout delSldLayout">
        <pc:chgData name="Donna Hutchinson (1817686)" userId="S::1817686@student.uwtsd.ac.uk::a9a2553b-263e-4dbc-af28-595140a176c8" providerId="AD" clId="Web-{C4E96DF3-036C-4320-BE6C-D8F9AAF8F5A0}" dt="2021-07-22T13:06:32.599" v="82"/>
        <pc:sldMasterMkLst>
          <pc:docMk/>
          <pc:sldMasterMk cId="1790095352" sldId="2147483763"/>
        </pc:sldMasterMkLst>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2290265228" sldId="2147483752"/>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2116623441" sldId="2147483753"/>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657814245" sldId="2147483754"/>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4039733744" sldId="2147483755"/>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4203681905" sldId="2147483756"/>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4208815118" sldId="2147483757"/>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1919484014" sldId="2147483758"/>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136084338" sldId="2147483759"/>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720515940" sldId="2147483760"/>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3589209420" sldId="2147483761"/>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1790095352" sldId="2147483763"/>
            <pc:sldLayoutMk cId="1455649790" sldId="2147483762"/>
          </pc:sldLayoutMkLst>
        </pc:sldLayoutChg>
      </pc:sldMasterChg>
      <pc:sldMasterChg chg="add del addSldLayout delSldLayout">
        <pc:chgData name="Donna Hutchinson (1817686)" userId="S::1817686@student.uwtsd.ac.uk::a9a2553b-263e-4dbc-af28-595140a176c8" providerId="AD" clId="Web-{C4E96DF3-036C-4320-BE6C-D8F9AAF8F5A0}" dt="2021-07-22T13:06:32.599" v="82"/>
        <pc:sldMasterMkLst>
          <pc:docMk/>
          <pc:sldMasterMk cId="2604381525" sldId="2147483813"/>
        </pc:sldMasterMkLst>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577952698" sldId="2147483802"/>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54486448" sldId="2147483803"/>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3222251292" sldId="2147483804"/>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182840802" sldId="2147483805"/>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3669048917" sldId="2147483806"/>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1492180163" sldId="2147483807"/>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3965354188" sldId="2147483808"/>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27049993" sldId="2147483809"/>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1503495538" sldId="2147483810"/>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1236931776" sldId="2147483811"/>
          </pc:sldLayoutMkLst>
        </pc:sldLayoutChg>
        <pc:sldLayoutChg chg="add del">
          <pc:chgData name="Donna Hutchinson (1817686)" userId="S::1817686@student.uwtsd.ac.uk::a9a2553b-263e-4dbc-af28-595140a176c8" providerId="AD" clId="Web-{C4E96DF3-036C-4320-BE6C-D8F9AAF8F5A0}" dt="2021-07-22T13:06:32.599" v="82"/>
          <pc:sldLayoutMkLst>
            <pc:docMk/>
            <pc:sldMasterMk cId="2604381525" sldId="2147483813"/>
            <pc:sldLayoutMk cId="3161201335" sldId="2147483812"/>
          </pc:sldLayoutMkLst>
        </pc:sldLayoutChg>
      </pc:sldMasterChg>
    </pc:docChg>
  </pc:docChgLst>
  <pc:docChgLst>
    <pc:chgData name="Donna Hutchinson (1817686)" userId="S::1817686@student.uwtsd.ac.uk::a9a2553b-263e-4dbc-af28-595140a176c8" providerId="AD" clId="Web-{08CD04F7-48F2-43D4-EDE2-E3AEC81B7217}"/>
    <pc:docChg chg="addSld modSld">
      <pc:chgData name="Donna Hutchinson (1817686)" userId="S::1817686@student.uwtsd.ac.uk::a9a2553b-263e-4dbc-af28-595140a176c8" providerId="AD" clId="Web-{08CD04F7-48F2-43D4-EDE2-E3AEC81B7217}" dt="2021-07-23T13:49:34.126" v="5"/>
      <pc:docMkLst>
        <pc:docMk/>
      </pc:docMkLst>
      <pc:sldChg chg="new">
        <pc:chgData name="Donna Hutchinson (1817686)" userId="S::1817686@student.uwtsd.ac.uk::a9a2553b-263e-4dbc-af28-595140a176c8" providerId="AD" clId="Web-{08CD04F7-48F2-43D4-EDE2-E3AEC81B7217}" dt="2021-07-23T13:48:37.906" v="0"/>
        <pc:sldMkLst>
          <pc:docMk/>
          <pc:sldMk cId="2989350938" sldId="258"/>
        </pc:sldMkLst>
      </pc:sldChg>
      <pc:sldChg chg="modSp new">
        <pc:chgData name="Donna Hutchinson (1817686)" userId="S::1817686@student.uwtsd.ac.uk::a9a2553b-263e-4dbc-af28-595140a176c8" providerId="AD" clId="Web-{08CD04F7-48F2-43D4-EDE2-E3AEC81B7217}" dt="2021-07-23T13:49:24.438" v="4" actId="20577"/>
        <pc:sldMkLst>
          <pc:docMk/>
          <pc:sldMk cId="892739853" sldId="259"/>
        </pc:sldMkLst>
        <pc:spChg chg="mod">
          <ac:chgData name="Donna Hutchinson (1817686)" userId="S::1817686@student.uwtsd.ac.uk::a9a2553b-263e-4dbc-af28-595140a176c8" providerId="AD" clId="Web-{08CD04F7-48F2-43D4-EDE2-E3AEC81B7217}" dt="2021-07-23T13:49:24.438" v="4" actId="20577"/>
          <ac:spMkLst>
            <pc:docMk/>
            <pc:sldMk cId="892739853" sldId="259"/>
            <ac:spMk id="2" creationId="{3C4DB9C8-E9C5-4791-B9DC-6C8F36E76730}"/>
          </ac:spMkLst>
        </pc:spChg>
      </pc:sldChg>
      <pc:sldChg chg="new">
        <pc:chgData name="Donna Hutchinson (1817686)" userId="S::1817686@student.uwtsd.ac.uk::a9a2553b-263e-4dbc-af28-595140a176c8" providerId="AD" clId="Web-{08CD04F7-48F2-43D4-EDE2-E3AEC81B7217}" dt="2021-07-23T13:49:34.126" v="5"/>
        <pc:sldMkLst>
          <pc:docMk/>
          <pc:sldMk cId="4126358737" sldId="260"/>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4AC4C-CF18-482E-9D89-F7D79ED4DB1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42ACB496-55BA-4163-BDD0-2629B361CE75}">
      <dgm:prSet/>
      <dgm:spPr/>
      <dgm:t>
        <a:bodyPr/>
        <a:lstStyle/>
        <a:p>
          <a:r>
            <a:rPr lang="en-GB" b="1" baseline="0" dirty="0">
              <a:solidFill>
                <a:schemeClr val="accent3">
                  <a:lumMod val="60000"/>
                  <a:lumOff val="40000"/>
                </a:schemeClr>
              </a:solidFill>
            </a:rPr>
            <a:t>The reasoning  behind creating this Day care Nursery:</a:t>
          </a:r>
          <a:endParaRPr lang="en-US" b="1" dirty="0">
            <a:solidFill>
              <a:schemeClr val="accent3">
                <a:lumMod val="60000"/>
                <a:lumOff val="40000"/>
              </a:schemeClr>
            </a:solidFill>
          </a:endParaRPr>
        </a:p>
      </dgm:t>
    </dgm:pt>
    <dgm:pt modelId="{6C978658-700E-4FAC-A3AF-FCC0FE9C5D53}" type="parTrans" cxnId="{48436B6E-9E4E-4141-8650-65726DE4F327}">
      <dgm:prSet/>
      <dgm:spPr/>
      <dgm:t>
        <a:bodyPr/>
        <a:lstStyle/>
        <a:p>
          <a:endParaRPr lang="en-US"/>
        </a:p>
      </dgm:t>
    </dgm:pt>
    <dgm:pt modelId="{8930D32E-66CE-48E9-841D-A4B23809DB61}" type="sibTrans" cxnId="{48436B6E-9E4E-4141-8650-65726DE4F327}">
      <dgm:prSet/>
      <dgm:spPr/>
      <dgm:t>
        <a:bodyPr/>
        <a:lstStyle/>
        <a:p>
          <a:endParaRPr lang="en-US"/>
        </a:p>
      </dgm:t>
    </dgm:pt>
    <dgm:pt modelId="{BEC2C6BC-036D-44EC-8ECF-06B588F62B68}">
      <dgm:prSet/>
      <dgm:spPr/>
      <dgm:t>
        <a:bodyPr/>
        <a:lstStyle/>
        <a:p>
          <a:r>
            <a:rPr lang="en-GB" baseline="0" dirty="0"/>
            <a:t>Providing a safe, caring, nurturing place for infants to learn and play</a:t>
          </a:r>
          <a:endParaRPr lang="en-US" dirty="0"/>
        </a:p>
      </dgm:t>
    </dgm:pt>
    <dgm:pt modelId="{A6E0C43C-E03F-4988-B465-8204D5D9C3B5}" type="parTrans" cxnId="{9811A191-2024-4EF9-B3E2-A90522E753EF}">
      <dgm:prSet/>
      <dgm:spPr/>
      <dgm:t>
        <a:bodyPr/>
        <a:lstStyle/>
        <a:p>
          <a:endParaRPr lang="en-US"/>
        </a:p>
      </dgm:t>
    </dgm:pt>
    <dgm:pt modelId="{6276EA18-47DE-48FC-B704-6D0D298E4F53}" type="sibTrans" cxnId="{9811A191-2024-4EF9-B3E2-A90522E753EF}">
      <dgm:prSet/>
      <dgm:spPr/>
      <dgm:t>
        <a:bodyPr/>
        <a:lstStyle/>
        <a:p>
          <a:endParaRPr lang="en-US"/>
        </a:p>
      </dgm:t>
    </dgm:pt>
    <dgm:pt modelId="{A554057F-01C3-4BAE-96F2-2048AAE5BE67}">
      <dgm:prSet/>
      <dgm:spPr/>
      <dgm:t>
        <a:bodyPr/>
        <a:lstStyle/>
        <a:p>
          <a:r>
            <a:rPr lang="en-GB" baseline="0" dirty="0"/>
            <a:t>Giving parents the opportunity to go to work, find time for themselves whilst having piece of mind that their children are well cared for</a:t>
          </a:r>
          <a:endParaRPr lang="en-US" dirty="0"/>
        </a:p>
      </dgm:t>
    </dgm:pt>
    <dgm:pt modelId="{C4915FD1-064D-45B3-A6C8-575DE3B0927A}" type="parTrans" cxnId="{1D7B21C9-A175-4705-82D3-B629400EDDE5}">
      <dgm:prSet/>
      <dgm:spPr/>
      <dgm:t>
        <a:bodyPr/>
        <a:lstStyle/>
        <a:p>
          <a:endParaRPr lang="en-US"/>
        </a:p>
      </dgm:t>
    </dgm:pt>
    <dgm:pt modelId="{F8B0183F-EBEA-4B6E-8068-B74EF4AE5B51}" type="sibTrans" cxnId="{1D7B21C9-A175-4705-82D3-B629400EDDE5}">
      <dgm:prSet/>
      <dgm:spPr/>
      <dgm:t>
        <a:bodyPr/>
        <a:lstStyle/>
        <a:p>
          <a:endParaRPr lang="en-US"/>
        </a:p>
      </dgm:t>
    </dgm:pt>
    <dgm:pt modelId="{534448D0-D9CD-4BC6-86A8-93274AA83492}">
      <dgm:prSet/>
      <dgm:spPr/>
      <dgm:t>
        <a:bodyPr/>
        <a:lstStyle/>
        <a:p>
          <a:r>
            <a:rPr lang="en-GB" baseline="0" dirty="0"/>
            <a:t>A chance for children to socialise learn in a healthy environment.</a:t>
          </a:r>
          <a:endParaRPr lang="en-US" dirty="0"/>
        </a:p>
      </dgm:t>
    </dgm:pt>
    <dgm:pt modelId="{DF5885F4-133A-4BC4-80D7-D5FF37DE5DEF}" type="parTrans" cxnId="{AD5BE2F0-E30D-42AB-9691-E153B66BBD87}">
      <dgm:prSet/>
      <dgm:spPr/>
      <dgm:t>
        <a:bodyPr/>
        <a:lstStyle/>
        <a:p>
          <a:endParaRPr lang="en-US"/>
        </a:p>
      </dgm:t>
    </dgm:pt>
    <dgm:pt modelId="{8C1425AC-4412-45DB-94CE-E6F34ADC600D}" type="sibTrans" cxnId="{AD5BE2F0-E30D-42AB-9691-E153B66BBD87}">
      <dgm:prSet/>
      <dgm:spPr/>
      <dgm:t>
        <a:bodyPr/>
        <a:lstStyle/>
        <a:p>
          <a:endParaRPr lang="en-US"/>
        </a:p>
      </dgm:t>
    </dgm:pt>
    <dgm:pt modelId="{542362FF-4009-4601-9DEF-6CD3F2F40570}" type="pres">
      <dgm:prSet presAssocID="{D8F4AC4C-CF18-482E-9D89-F7D79ED4DB1B}" presName="vert0" presStyleCnt="0">
        <dgm:presLayoutVars>
          <dgm:dir/>
          <dgm:animOne val="branch"/>
          <dgm:animLvl val="lvl"/>
        </dgm:presLayoutVars>
      </dgm:prSet>
      <dgm:spPr/>
    </dgm:pt>
    <dgm:pt modelId="{A6CBF40F-D8EE-4D43-862A-C7D1BADD8595}" type="pres">
      <dgm:prSet presAssocID="{42ACB496-55BA-4163-BDD0-2629B361CE75}" presName="thickLine" presStyleLbl="alignNode1" presStyleIdx="0" presStyleCnt="4"/>
      <dgm:spPr/>
    </dgm:pt>
    <dgm:pt modelId="{A33822BF-D3C9-43ED-A63C-8406C764C4FB}" type="pres">
      <dgm:prSet presAssocID="{42ACB496-55BA-4163-BDD0-2629B361CE75}" presName="horz1" presStyleCnt="0"/>
      <dgm:spPr/>
    </dgm:pt>
    <dgm:pt modelId="{67C36361-9C33-4382-BC56-18985A118998}" type="pres">
      <dgm:prSet presAssocID="{42ACB496-55BA-4163-BDD0-2629B361CE75}" presName="tx1" presStyleLbl="revTx" presStyleIdx="0" presStyleCnt="4"/>
      <dgm:spPr/>
    </dgm:pt>
    <dgm:pt modelId="{AAFFC9C7-F637-477A-AF9B-57F9142D3B9E}" type="pres">
      <dgm:prSet presAssocID="{42ACB496-55BA-4163-BDD0-2629B361CE75}" presName="vert1" presStyleCnt="0"/>
      <dgm:spPr/>
    </dgm:pt>
    <dgm:pt modelId="{F4D19371-12F2-4F7E-8E30-ECEED56B3BBE}" type="pres">
      <dgm:prSet presAssocID="{BEC2C6BC-036D-44EC-8ECF-06B588F62B68}" presName="thickLine" presStyleLbl="alignNode1" presStyleIdx="1" presStyleCnt="4"/>
      <dgm:spPr/>
    </dgm:pt>
    <dgm:pt modelId="{48AB5833-CC3A-471C-9FDA-A0C55CB240E4}" type="pres">
      <dgm:prSet presAssocID="{BEC2C6BC-036D-44EC-8ECF-06B588F62B68}" presName="horz1" presStyleCnt="0"/>
      <dgm:spPr/>
    </dgm:pt>
    <dgm:pt modelId="{381B8CB4-9929-4BF2-A97C-026193706E87}" type="pres">
      <dgm:prSet presAssocID="{BEC2C6BC-036D-44EC-8ECF-06B588F62B68}" presName="tx1" presStyleLbl="revTx" presStyleIdx="1" presStyleCnt="4"/>
      <dgm:spPr/>
    </dgm:pt>
    <dgm:pt modelId="{6D9D043F-1EB1-4884-BCFA-B1ACC252BC0A}" type="pres">
      <dgm:prSet presAssocID="{BEC2C6BC-036D-44EC-8ECF-06B588F62B68}" presName="vert1" presStyleCnt="0"/>
      <dgm:spPr/>
    </dgm:pt>
    <dgm:pt modelId="{F9D2FE34-6609-400E-9363-227A5FE3E5C0}" type="pres">
      <dgm:prSet presAssocID="{A554057F-01C3-4BAE-96F2-2048AAE5BE67}" presName="thickLine" presStyleLbl="alignNode1" presStyleIdx="2" presStyleCnt="4"/>
      <dgm:spPr/>
    </dgm:pt>
    <dgm:pt modelId="{53A50E11-F485-4BC0-87DA-7836607C8EA4}" type="pres">
      <dgm:prSet presAssocID="{A554057F-01C3-4BAE-96F2-2048AAE5BE67}" presName="horz1" presStyleCnt="0"/>
      <dgm:spPr/>
    </dgm:pt>
    <dgm:pt modelId="{8BB03D17-3834-4D3A-A6C6-4C9FE09D2562}" type="pres">
      <dgm:prSet presAssocID="{A554057F-01C3-4BAE-96F2-2048AAE5BE67}" presName="tx1" presStyleLbl="revTx" presStyleIdx="2" presStyleCnt="4"/>
      <dgm:spPr/>
    </dgm:pt>
    <dgm:pt modelId="{CD2DC85B-D0FE-4DA4-810B-5A5CF359356E}" type="pres">
      <dgm:prSet presAssocID="{A554057F-01C3-4BAE-96F2-2048AAE5BE67}" presName="vert1" presStyleCnt="0"/>
      <dgm:spPr/>
    </dgm:pt>
    <dgm:pt modelId="{65009503-6568-48C1-A1F4-173292BCDF72}" type="pres">
      <dgm:prSet presAssocID="{534448D0-D9CD-4BC6-86A8-93274AA83492}" presName="thickLine" presStyleLbl="alignNode1" presStyleIdx="3" presStyleCnt="4"/>
      <dgm:spPr/>
    </dgm:pt>
    <dgm:pt modelId="{018C8613-8269-4A7F-A4AD-79C828F88072}" type="pres">
      <dgm:prSet presAssocID="{534448D0-D9CD-4BC6-86A8-93274AA83492}" presName="horz1" presStyleCnt="0"/>
      <dgm:spPr/>
    </dgm:pt>
    <dgm:pt modelId="{663553A1-8A80-4DE6-BCEA-C8EECA7B89CF}" type="pres">
      <dgm:prSet presAssocID="{534448D0-D9CD-4BC6-86A8-93274AA83492}" presName="tx1" presStyleLbl="revTx" presStyleIdx="3" presStyleCnt="4"/>
      <dgm:spPr/>
    </dgm:pt>
    <dgm:pt modelId="{8B38E4C2-29D4-4247-8930-62D581652B35}" type="pres">
      <dgm:prSet presAssocID="{534448D0-D9CD-4BC6-86A8-93274AA83492}" presName="vert1" presStyleCnt="0"/>
      <dgm:spPr/>
    </dgm:pt>
  </dgm:ptLst>
  <dgm:cxnLst>
    <dgm:cxn modelId="{046BF311-2350-48E9-9DA4-0F74EAFE221F}" type="presOf" srcId="{534448D0-D9CD-4BC6-86A8-93274AA83492}" destId="{663553A1-8A80-4DE6-BCEA-C8EECA7B89CF}" srcOrd="0" destOrd="0" presId="urn:microsoft.com/office/officeart/2008/layout/LinedList"/>
    <dgm:cxn modelId="{48436B6E-9E4E-4141-8650-65726DE4F327}" srcId="{D8F4AC4C-CF18-482E-9D89-F7D79ED4DB1B}" destId="{42ACB496-55BA-4163-BDD0-2629B361CE75}" srcOrd="0" destOrd="0" parTransId="{6C978658-700E-4FAC-A3AF-FCC0FE9C5D53}" sibTransId="{8930D32E-66CE-48E9-841D-A4B23809DB61}"/>
    <dgm:cxn modelId="{9811A191-2024-4EF9-B3E2-A90522E753EF}" srcId="{D8F4AC4C-CF18-482E-9D89-F7D79ED4DB1B}" destId="{BEC2C6BC-036D-44EC-8ECF-06B588F62B68}" srcOrd="1" destOrd="0" parTransId="{A6E0C43C-E03F-4988-B465-8204D5D9C3B5}" sibTransId="{6276EA18-47DE-48FC-B704-6D0D298E4F53}"/>
    <dgm:cxn modelId="{890FFBC8-C71E-4320-9DB3-47F4C4705892}" type="presOf" srcId="{42ACB496-55BA-4163-BDD0-2629B361CE75}" destId="{67C36361-9C33-4382-BC56-18985A118998}" srcOrd="0" destOrd="0" presId="urn:microsoft.com/office/officeart/2008/layout/LinedList"/>
    <dgm:cxn modelId="{1D7B21C9-A175-4705-82D3-B629400EDDE5}" srcId="{D8F4AC4C-CF18-482E-9D89-F7D79ED4DB1B}" destId="{A554057F-01C3-4BAE-96F2-2048AAE5BE67}" srcOrd="2" destOrd="0" parTransId="{C4915FD1-064D-45B3-A6C8-575DE3B0927A}" sibTransId="{F8B0183F-EBEA-4B6E-8068-B74EF4AE5B51}"/>
    <dgm:cxn modelId="{40B18ECC-5B21-45AB-A82C-929F9BA1BC77}" type="presOf" srcId="{A554057F-01C3-4BAE-96F2-2048AAE5BE67}" destId="{8BB03D17-3834-4D3A-A6C6-4C9FE09D2562}" srcOrd="0" destOrd="0" presId="urn:microsoft.com/office/officeart/2008/layout/LinedList"/>
    <dgm:cxn modelId="{83D6E5EA-DAF7-4EF7-B1D6-79AE84FAF582}" type="presOf" srcId="{BEC2C6BC-036D-44EC-8ECF-06B588F62B68}" destId="{381B8CB4-9929-4BF2-A97C-026193706E87}" srcOrd="0" destOrd="0" presId="urn:microsoft.com/office/officeart/2008/layout/LinedList"/>
    <dgm:cxn modelId="{AD5BE2F0-E30D-42AB-9691-E153B66BBD87}" srcId="{D8F4AC4C-CF18-482E-9D89-F7D79ED4DB1B}" destId="{534448D0-D9CD-4BC6-86A8-93274AA83492}" srcOrd="3" destOrd="0" parTransId="{DF5885F4-133A-4BC4-80D7-D5FF37DE5DEF}" sibTransId="{8C1425AC-4412-45DB-94CE-E6F34ADC600D}"/>
    <dgm:cxn modelId="{725187F5-563B-4CC3-8B42-D90B2FE20C84}" type="presOf" srcId="{D8F4AC4C-CF18-482E-9D89-F7D79ED4DB1B}" destId="{542362FF-4009-4601-9DEF-6CD3F2F40570}" srcOrd="0" destOrd="0" presId="urn:microsoft.com/office/officeart/2008/layout/LinedList"/>
    <dgm:cxn modelId="{5F9B24D8-E89E-4F18-A161-4D3DD569CE97}" type="presParOf" srcId="{542362FF-4009-4601-9DEF-6CD3F2F40570}" destId="{A6CBF40F-D8EE-4D43-862A-C7D1BADD8595}" srcOrd="0" destOrd="0" presId="urn:microsoft.com/office/officeart/2008/layout/LinedList"/>
    <dgm:cxn modelId="{44A10F96-28AA-4A9E-A763-A5BD67976048}" type="presParOf" srcId="{542362FF-4009-4601-9DEF-6CD3F2F40570}" destId="{A33822BF-D3C9-43ED-A63C-8406C764C4FB}" srcOrd="1" destOrd="0" presId="urn:microsoft.com/office/officeart/2008/layout/LinedList"/>
    <dgm:cxn modelId="{9290C5CD-A2FD-4619-8664-3F5EE560DC15}" type="presParOf" srcId="{A33822BF-D3C9-43ED-A63C-8406C764C4FB}" destId="{67C36361-9C33-4382-BC56-18985A118998}" srcOrd="0" destOrd="0" presId="urn:microsoft.com/office/officeart/2008/layout/LinedList"/>
    <dgm:cxn modelId="{C03E3D30-9006-4E93-8199-A35F1E6713DC}" type="presParOf" srcId="{A33822BF-D3C9-43ED-A63C-8406C764C4FB}" destId="{AAFFC9C7-F637-477A-AF9B-57F9142D3B9E}" srcOrd="1" destOrd="0" presId="urn:microsoft.com/office/officeart/2008/layout/LinedList"/>
    <dgm:cxn modelId="{11D0CF57-86CC-4EDA-8ED1-495A4AAC3CB5}" type="presParOf" srcId="{542362FF-4009-4601-9DEF-6CD3F2F40570}" destId="{F4D19371-12F2-4F7E-8E30-ECEED56B3BBE}" srcOrd="2" destOrd="0" presId="urn:microsoft.com/office/officeart/2008/layout/LinedList"/>
    <dgm:cxn modelId="{1BDCC848-E88B-4B78-8159-AB4AF957F77F}" type="presParOf" srcId="{542362FF-4009-4601-9DEF-6CD3F2F40570}" destId="{48AB5833-CC3A-471C-9FDA-A0C55CB240E4}" srcOrd="3" destOrd="0" presId="urn:microsoft.com/office/officeart/2008/layout/LinedList"/>
    <dgm:cxn modelId="{395C93A6-AB73-4ECF-8EE1-6A18C83364F3}" type="presParOf" srcId="{48AB5833-CC3A-471C-9FDA-A0C55CB240E4}" destId="{381B8CB4-9929-4BF2-A97C-026193706E87}" srcOrd="0" destOrd="0" presId="urn:microsoft.com/office/officeart/2008/layout/LinedList"/>
    <dgm:cxn modelId="{6776846B-BFD4-428F-8A5C-156DCFAF542F}" type="presParOf" srcId="{48AB5833-CC3A-471C-9FDA-A0C55CB240E4}" destId="{6D9D043F-1EB1-4884-BCFA-B1ACC252BC0A}" srcOrd="1" destOrd="0" presId="urn:microsoft.com/office/officeart/2008/layout/LinedList"/>
    <dgm:cxn modelId="{9211E626-455D-41A5-B3E8-1D7D4F2098DE}" type="presParOf" srcId="{542362FF-4009-4601-9DEF-6CD3F2F40570}" destId="{F9D2FE34-6609-400E-9363-227A5FE3E5C0}" srcOrd="4" destOrd="0" presId="urn:microsoft.com/office/officeart/2008/layout/LinedList"/>
    <dgm:cxn modelId="{1E107635-6834-4C15-9965-A1D90AF17D8F}" type="presParOf" srcId="{542362FF-4009-4601-9DEF-6CD3F2F40570}" destId="{53A50E11-F485-4BC0-87DA-7836607C8EA4}" srcOrd="5" destOrd="0" presId="urn:microsoft.com/office/officeart/2008/layout/LinedList"/>
    <dgm:cxn modelId="{C9FE30E1-A1BA-46CA-89F1-72DB90452BD5}" type="presParOf" srcId="{53A50E11-F485-4BC0-87DA-7836607C8EA4}" destId="{8BB03D17-3834-4D3A-A6C6-4C9FE09D2562}" srcOrd="0" destOrd="0" presId="urn:microsoft.com/office/officeart/2008/layout/LinedList"/>
    <dgm:cxn modelId="{B0EECFA6-EAF7-429F-A1E5-77CF35DF4F3D}" type="presParOf" srcId="{53A50E11-F485-4BC0-87DA-7836607C8EA4}" destId="{CD2DC85B-D0FE-4DA4-810B-5A5CF359356E}" srcOrd="1" destOrd="0" presId="urn:microsoft.com/office/officeart/2008/layout/LinedList"/>
    <dgm:cxn modelId="{147E88BE-CC71-440C-BCA2-70AF64B94A26}" type="presParOf" srcId="{542362FF-4009-4601-9DEF-6CD3F2F40570}" destId="{65009503-6568-48C1-A1F4-173292BCDF72}" srcOrd="6" destOrd="0" presId="urn:microsoft.com/office/officeart/2008/layout/LinedList"/>
    <dgm:cxn modelId="{5EC0C787-7697-41A1-A25F-7F24A8428E0B}" type="presParOf" srcId="{542362FF-4009-4601-9DEF-6CD3F2F40570}" destId="{018C8613-8269-4A7F-A4AD-79C828F88072}" srcOrd="7" destOrd="0" presId="urn:microsoft.com/office/officeart/2008/layout/LinedList"/>
    <dgm:cxn modelId="{4A1A1D01-0456-4D3C-A197-256D21F88997}" type="presParOf" srcId="{018C8613-8269-4A7F-A4AD-79C828F88072}" destId="{663553A1-8A80-4DE6-BCEA-C8EECA7B89CF}" srcOrd="0" destOrd="0" presId="urn:microsoft.com/office/officeart/2008/layout/LinedList"/>
    <dgm:cxn modelId="{159F5646-3D52-402A-ADAB-D5CB22EADB84}" type="presParOf" srcId="{018C8613-8269-4A7F-A4AD-79C828F88072}" destId="{8B38E4C2-29D4-4247-8930-62D581652B3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BF40F-D8EE-4D43-862A-C7D1BADD8595}">
      <dsp:nvSpPr>
        <dsp:cNvPr id="0" name=""/>
        <dsp:cNvSpPr/>
      </dsp:nvSpPr>
      <dsp:spPr>
        <a:xfrm>
          <a:off x="0" y="0"/>
          <a:ext cx="49919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C36361-9C33-4382-BC56-18985A118998}">
      <dsp:nvSpPr>
        <dsp:cNvPr id="0" name=""/>
        <dsp:cNvSpPr/>
      </dsp:nvSpPr>
      <dsp:spPr>
        <a:xfrm>
          <a:off x="0" y="0"/>
          <a:ext cx="4991962" cy="1283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b="1" kern="1200" baseline="0" dirty="0">
              <a:solidFill>
                <a:schemeClr val="accent3">
                  <a:lumMod val="60000"/>
                  <a:lumOff val="40000"/>
                </a:schemeClr>
              </a:solidFill>
            </a:rPr>
            <a:t>The reasoning  behind creating this Day care Nursery:</a:t>
          </a:r>
          <a:endParaRPr lang="en-US" sz="2000" b="1" kern="1200" dirty="0">
            <a:solidFill>
              <a:schemeClr val="accent3">
                <a:lumMod val="60000"/>
                <a:lumOff val="40000"/>
              </a:schemeClr>
            </a:solidFill>
          </a:endParaRPr>
        </a:p>
      </dsp:txBody>
      <dsp:txXfrm>
        <a:off x="0" y="0"/>
        <a:ext cx="4991962" cy="1283843"/>
      </dsp:txXfrm>
    </dsp:sp>
    <dsp:sp modelId="{F4D19371-12F2-4F7E-8E30-ECEED56B3BBE}">
      <dsp:nvSpPr>
        <dsp:cNvPr id="0" name=""/>
        <dsp:cNvSpPr/>
      </dsp:nvSpPr>
      <dsp:spPr>
        <a:xfrm>
          <a:off x="0" y="1283843"/>
          <a:ext cx="49919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1B8CB4-9929-4BF2-A97C-026193706E87}">
      <dsp:nvSpPr>
        <dsp:cNvPr id="0" name=""/>
        <dsp:cNvSpPr/>
      </dsp:nvSpPr>
      <dsp:spPr>
        <a:xfrm>
          <a:off x="0" y="1283843"/>
          <a:ext cx="4991962" cy="1283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dirty="0"/>
            <a:t>Providing a safe, caring, nurturing place for infants to learn and play</a:t>
          </a:r>
          <a:endParaRPr lang="en-US" sz="2000" kern="1200" dirty="0"/>
        </a:p>
      </dsp:txBody>
      <dsp:txXfrm>
        <a:off x="0" y="1283843"/>
        <a:ext cx="4991962" cy="1283843"/>
      </dsp:txXfrm>
    </dsp:sp>
    <dsp:sp modelId="{F9D2FE34-6609-400E-9363-227A5FE3E5C0}">
      <dsp:nvSpPr>
        <dsp:cNvPr id="0" name=""/>
        <dsp:cNvSpPr/>
      </dsp:nvSpPr>
      <dsp:spPr>
        <a:xfrm>
          <a:off x="0" y="2567687"/>
          <a:ext cx="49919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BB03D17-3834-4D3A-A6C6-4C9FE09D2562}">
      <dsp:nvSpPr>
        <dsp:cNvPr id="0" name=""/>
        <dsp:cNvSpPr/>
      </dsp:nvSpPr>
      <dsp:spPr>
        <a:xfrm>
          <a:off x="0" y="2567687"/>
          <a:ext cx="4991962" cy="1283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dirty="0"/>
            <a:t>Giving parents the opportunity to go to work, find time for themselves whilst having piece of mind that their children are well cared for</a:t>
          </a:r>
          <a:endParaRPr lang="en-US" sz="2000" kern="1200" dirty="0"/>
        </a:p>
      </dsp:txBody>
      <dsp:txXfrm>
        <a:off x="0" y="2567687"/>
        <a:ext cx="4991962" cy="1283843"/>
      </dsp:txXfrm>
    </dsp:sp>
    <dsp:sp modelId="{65009503-6568-48C1-A1F4-173292BCDF72}">
      <dsp:nvSpPr>
        <dsp:cNvPr id="0" name=""/>
        <dsp:cNvSpPr/>
      </dsp:nvSpPr>
      <dsp:spPr>
        <a:xfrm>
          <a:off x="0" y="3851530"/>
          <a:ext cx="499196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3553A1-8A80-4DE6-BCEA-C8EECA7B89CF}">
      <dsp:nvSpPr>
        <dsp:cNvPr id="0" name=""/>
        <dsp:cNvSpPr/>
      </dsp:nvSpPr>
      <dsp:spPr>
        <a:xfrm>
          <a:off x="0" y="3851530"/>
          <a:ext cx="4991962" cy="1283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baseline="0" dirty="0"/>
            <a:t>A chance for children to socialise learn in a healthy environment.</a:t>
          </a:r>
          <a:endParaRPr lang="en-US" sz="2000" kern="1200" dirty="0"/>
        </a:p>
      </dsp:txBody>
      <dsp:txXfrm>
        <a:off x="0" y="3851530"/>
        <a:ext cx="4991962" cy="1283843"/>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40013" y="484479"/>
            <a:ext cx="6911974" cy="2954655"/>
          </a:xfrm>
        </p:spPr>
        <p:txBody>
          <a:bodyPr anchor="b">
            <a:normAutofit/>
          </a:bodyPr>
          <a:lstStyle>
            <a:lvl1pPr algn="ctr">
              <a:defRPr sz="5600" spc="-100" baseline="0"/>
            </a:lvl1pPr>
          </a:lstStyle>
          <a:p>
            <a:r>
              <a:rPr lang="en-US"/>
              <a:t>Click to edit Master title style</a:t>
            </a:r>
            <a:endParaRPr lang="en-US" dirty="0"/>
          </a:p>
        </p:txBody>
      </p:sp>
      <p:sp>
        <p:nvSpPr>
          <p:cNvPr id="3" name="Subtitle 2"/>
          <p:cNvSpPr>
            <a:spLocks noGrp="1"/>
          </p:cNvSpPr>
          <p:nvPr>
            <p:ph type="subTitle" idx="1"/>
          </p:nvPr>
        </p:nvSpPr>
        <p:spPr>
          <a:xfrm>
            <a:off x="2640013" y="3799133"/>
            <a:ext cx="6911974" cy="1969841"/>
          </a:xfrm>
        </p:spPr>
        <p:txBody>
          <a:bodyPr>
            <a:normAutofit/>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2395C5C9-164C-46B3-A87E-7660D39D3106}" type="datetime2">
              <a:rPr lang="en-US" smtClean="0"/>
              <a:t>Monday, July 26, 2021</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919484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720000" y="2541600"/>
            <a:ext cx="10728325" cy="3227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4DDCFF8A-AAF8-4A12-8A91-9CA0EAF6CBB9}" type="datetime2">
              <a:rPr lang="en-US" smtClean="0"/>
              <a:t>Monday, July 26, 2021</a:t>
            </a:fld>
            <a:endParaRPr lang="en-US" dirty="0"/>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36084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6" cy="2879724"/>
          </a:xfrm>
        </p:spPr>
        <p:txBody>
          <a:bodyPr anchor="b">
            <a:normAutofit/>
          </a:bodyPr>
          <a:lstStyle>
            <a:lvl1pPr>
              <a:defRPr sz="5600"/>
            </a:lvl1pPr>
          </a:lstStyle>
          <a:p>
            <a:r>
              <a:rPr lang="en-US"/>
              <a:t>Click to edit Master title style</a:t>
            </a:r>
            <a:endParaRPr lang="en-US" dirty="0"/>
          </a:p>
        </p:txBody>
      </p:sp>
      <p:sp>
        <p:nvSpPr>
          <p:cNvPr id="3" name="Text Placeholder 2"/>
          <p:cNvSpPr>
            <a:spLocks noGrp="1"/>
          </p:cNvSpPr>
          <p:nvPr>
            <p:ph type="body" idx="1"/>
          </p:nvPr>
        </p:nvSpPr>
        <p:spPr>
          <a:xfrm>
            <a:off x="719910" y="3858924"/>
            <a:ext cx="10728326" cy="1919076"/>
          </a:xfrm>
        </p:spPr>
        <p:txBody>
          <a:bodyPr>
            <a:normAutofit/>
          </a:bodyPr>
          <a:lstStyle>
            <a:lvl1pPr marL="0" indent="0">
              <a:buNone/>
              <a:defRPr sz="2800">
                <a:solidFill>
                  <a:schemeClr val="tx1">
                    <a:tint val="75000"/>
                    <a:alpha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ABCC25C3-021A-4B0B-8F70-0C181FE1CF45}" type="datetime2">
              <a:rPr lang="en-US" smtClean="0"/>
              <a:t>Monday, July 26, 2021</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pPr algn="l"/>
            <a:r>
              <a:rPr lang="en-US" dirty="0"/>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720515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200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8400" y="2541600"/>
            <a:ext cx="5003801" cy="32345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0C23D88D-8CEC-4ED9-A53B-5596187D9A16}" type="datetime2">
              <a:rPr lang="en-US" smtClean="0"/>
              <a:t>Monday, July 26, 2021</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3589209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10728325" cy="673005"/>
          </a:xfrm>
        </p:spPr>
        <p:txBody>
          <a:bodyPr>
            <a:normAutofit/>
          </a:bodyPr>
          <a:lstStyle/>
          <a:p>
            <a:r>
              <a:rPr lang="en-US"/>
              <a:t>Click to edit Master title style</a:t>
            </a:r>
            <a:endParaRPr lang="en-US" dirty="0"/>
          </a:p>
        </p:txBody>
      </p:sp>
      <p:sp>
        <p:nvSpPr>
          <p:cNvPr id="3" name="Text Placeholder 2"/>
          <p:cNvSpPr>
            <a:spLocks noGrp="1"/>
          </p:cNvSpPr>
          <p:nvPr>
            <p:ph type="body" idx="1"/>
          </p:nvPr>
        </p:nvSpPr>
        <p:spPr>
          <a:xfrm>
            <a:off x="720000" y="1840698"/>
            <a:ext cx="5015638" cy="565796"/>
          </a:xfrm>
        </p:spPr>
        <p:txBody>
          <a:bodyPr wrap="square"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20000" y="2541600"/>
            <a:ext cx="5003801"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400" y="1840698"/>
            <a:ext cx="5015638" cy="565796"/>
          </a:xfrm>
        </p:spPr>
        <p:txBody>
          <a:bodyPr anchor="b">
            <a:normAutofit/>
          </a:bodyPr>
          <a:lstStyle>
            <a:lvl1pPr marL="0" indent="0">
              <a:lnSpc>
                <a:spcPct val="120000"/>
              </a:lnSpc>
              <a:buNone/>
              <a:defRPr sz="1600" b="0" cap="all" spc="200" baseline="0">
                <a:solidFill>
                  <a:schemeClr val="tx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400" y="2541600"/>
            <a:ext cx="5003800" cy="3234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731837" y="6138000"/>
            <a:ext cx="3095626" cy="720000"/>
          </a:xfrm>
          <a:prstGeom prst="rect">
            <a:avLst/>
          </a:prstGeom>
        </p:spPr>
        <p:txBody>
          <a:bodyPr/>
          <a:lstStyle/>
          <a:p>
            <a:fld id="{D2CCD382-DFDA-4722-A27A-59C21AD112F2}" type="datetime2">
              <a:rPr lang="en-US" smtClean="0"/>
              <a:t>Monday, July 26, 2021</a:t>
            </a:fld>
            <a:endParaRPr lang="en-US"/>
          </a:p>
        </p:txBody>
      </p:sp>
      <p:sp>
        <p:nvSpPr>
          <p:cNvPr id="8" name="Footer Placeholder 7"/>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9" name="Slide Number Placeholder 8"/>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1455649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731837" y="6138000"/>
            <a:ext cx="3095626" cy="720000"/>
          </a:xfrm>
          <a:prstGeom prst="rect">
            <a:avLst/>
          </a:prstGeom>
        </p:spPr>
        <p:txBody>
          <a:bodyPr/>
          <a:lstStyle/>
          <a:p>
            <a:fld id="{22F2A30D-1C09-413F-AAB1-38F366000715}" type="datetime2">
              <a:rPr lang="en-US" smtClean="0"/>
              <a:t>Monday, July 26, 2021</a:t>
            </a:fld>
            <a:endParaRPr lang="en-US"/>
          </a:p>
        </p:txBody>
      </p:sp>
      <p:sp>
        <p:nvSpPr>
          <p:cNvPr id="4" name="Footer Placeholder 3"/>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5" name="Slide Number Placeholder 4"/>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036819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31837" y="6138000"/>
            <a:ext cx="3095626" cy="720000"/>
          </a:xfrm>
          <a:prstGeom prst="rect">
            <a:avLst/>
          </a:prstGeom>
        </p:spPr>
        <p:txBody>
          <a:bodyPr/>
          <a:lstStyle/>
          <a:p>
            <a:fld id="{6DB82B9C-D65E-4F64-95C3-B10F3B00F0D9}" type="datetime2">
              <a:rPr lang="en-US" smtClean="0"/>
              <a:t>Monday, July 26, 2021</a:t>
            </a:fld>
            <a:endParaRPr lang="en-US"/>
          </a:p>
        </p:txBody>
      </p:sp>
      <p:sp>
        <p:nvSpPr>
          <p:cNvPr id="3" name="Footer Placeholder 2"/>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4" name="Slide Number Placeholder 3"/>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290265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107463" cy="1477328"/>
          </a:xfrm>
        </p:spPr>
        <p:txBody>
          <a:bodyPr anchor="t" anchorCtr="0">
            <a:normAutofit/>
          </a:bodyPr>
          <a:lstStyle>
            <a:lvl1pPr>
              <a:lnSpc>
                <a:spcPct val="100000"/>
              </a:lnSpc>
              <a:defRPr sz="2800"/>
            </a:lvl1pPr>
          </a:lstStyle>
          <a:p>
            <a:r>
              <a:rPr lang="en-US"/>
              <a:t>Click to edit Master title style</a:t>
            </a:r>
            <a:endParaRPr lang="en-US" dirty="0"/>
          </a:p>
        </p:txBody>
      </p:sp>
      <p:sp>
        <p:nvSpPr>
          <p:cNvPr id="3" name="Content Placeholder 2"/>
          <p:cNvSpPr>
            <a:spLocks noGrp="1"/>
          </p:cNvSpPr>
          <p:nvPr>
            <p:ph idx="1"/>
          </p:nvPr>
        </p:nvSpPr>
        <p:spPr>
          <a:xfrm>
            <a:off x="4548188" y="584662"/>
            <a:ext cx="6911974" cy="5184313"/>
          </a:xfrm>
        </p:spPr>
        <p:txBody>
          <a:bodyPr/>
          <a:lstStyle>
            <a:lvl1pPr marL="0" indent="0">
              <a:lnSpc>
                <a:spcPct val="100000"/>
              </a:lnSpc>
              <a:buNone/>
              <a:defRPr sz="4800"/>
            </a:lvl1pPr>
            <a:lvl2pPr marL="914400" indent="-457200">
              <a:buFont typeface="Arial" panose="020B0604020202020204" pitchFamily="34" charset="0"/>
              <a:buChar char="•"/>
              <a:defRPr sz="2000"/>
            </a:lvl2pPr>
            <a:lvl3pPr marL="1257300" indent="-342900">
              <a:buFont typeface="Arial" panose="020B0604020202020204" pitchFamily="34" charset="0"/>
              <a:buChar char="•"/>
              <a:defRPr sz="2000"/>
            </a:lvl3pPr>
            <a:lvl4pPr marL="1714500" indent="-342900">
              <a:buFont typeface="Arial" panose="020B0604020202020204" pitchFamily="34" charset="0"/>
              <a:buChar char="•"/>
              <a:defRPr sz="2000"/>
            </a:lvl4pPr>
            <a:lvl5pPr marL="2171700" indent="-342900">
              <a:buFont typeface="Arial" panose="020B0604020202020204" pitchFamily="34" charset="0"/>
              <a:buChar cha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0000" y="2541600"/>
            <a:ext cx="3107463" cy="323183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B7F5FDCC-6AAC-4A08-B9E0-3793AB5E64C3}" type="datetime2">
              <a:rPr lang="en-US" smtClean="0"/>
              <a:t>Monday, July 26, 2021</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2116623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0000" y="619200"/>
            <a:ext cx="3095626" cy="1476000"/>
          </a:xfrm>
        </p:spPr>
        <p:txBody>
          <a:bodyPr anchor="t" anchorCtr="0">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8188" y="728664"/>
            <a:ext cx="6923812" cy="504031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0000" y="2541600"/>
            <a:ext cx="3095625" cy="3232800"/>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31837" y="6138000"/>
            <a:ext cx="3095626" cy="720000"/>
          </a:xfrm>
          <a:prstGeom prst="rect">
            <a:avLst/>
          </a:prstGeom>
        </p:spPr>
        <p:txBody>
          <a:bodyPr/>
          <a:lstStyle/>
          <a:p>
            <a:fld id="{349FE94D-439C-40F1-900E-BC07940E3988}" type="datetime2">
              <a:rPr lang="en-US" smtClean="0"/>
              <a:t>Monday, July 26, 2021</a:t>
            </a:fld>
            <a:endParaRPr lang="en-US"/>
          </a:p>
        </p:txBody>
      </p:sp>
      <p:sp>
        <p:nvSpPr>
          <p:cNvPr id="6" name="Footer Placeholder 5"/>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7" name="Slide Number Placeholder 6"/>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657814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720000" y="2636838"/>
            <a:ext cx="10728325" cy="31321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5B75179A-1E2B-41AB-B400-4F1B4022FAEE}" type="datetime2">
              <a:rPr lang="en-US" smtClean="0"/>
              <a:t>Monday, July 26, 2021</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0397337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40486" y="720000"/>
            <a:ext cx="1477328" cy="5048975"/>
          </a:xfrm>
        </p:spPr>
        <p:txBody>
          <a:bodyPr vert="eaVert">
            <a:normAutofit/>
          </a:bodyPr>
          <a:lstStyle>
            <a:lvl1pP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31838" y="720000"/>
            <a:ext cx="8929614" cy="50489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31837" y="6138000"/>
            <a:ext cx="3095626" cy="720000"/>
          </a:xfrm>
          <a:prstGeom prst="rect">
            <a:avLst/>
          </a:prstGeom>
        </p:spPr>
        <p:txBody>
          <a:bodyPr/>
          <a:lstStyle/>
          <a:p>
            <a:fld id="{05681D0F-6595-4F14-8EF3-954CD87C797B}" type="datetime2">
              <a:rPr lang="en-US" smtClean="0"/>
              <a:t>Monday, July 26, 2021</a:t>
            </a:fld>
            <a:endParaRPr lang="en-US"/>
          </a:p>
        </p:txBody>
      </p:sp>
      <p:sp>
        <p:nvSpPr>
          <p:cNvPr id="5" name="Footer Placeholder 4"/>
          <p:cNvSpPr>
            <a:spLocks noGrp="1"/>
          </p:cNvSpPr>
          <p:nvPr>
            <p:ph type="ftr" sz="quarter" idx="11"/>
          </p:nvPr>
        </p:nvSpPr>
        <p:spPr>
          <a:xfrm>
            <a:off x="4548188" y="6138000"/>
            <a:ext cx="5003800" cy="720000"/>
          </a:xfrm>
          <a:prstGeom prst="rect">
            <a:avLst/>
          </a:prstGeom>
        </p:spPr>
        <p:txBody>
          <a:bodyPr/>
          <a:lstStyle/>
          <a:p>
            <a:r>
              <a:rPr lang="en-US"/>
              <a:t>Sample Footer Text</a:t>
            </a:r>
          </a:p>
        </p:txBody>
      </p:sp>
      <p:sp>
        <p:nvSpPr>
          <p:cNvPr id="6" name="Slide Number Placeholder 5"/>
          <p:cNvSpPr>
            <a:spLocks noGrp="1"/>
          </p:cNvSpPr>
          <p:nvPr>
            <p:ph type="sldNum" sz="quarter" idx="12"/>
          </p:nvPr>
        </p:nvSpPr>
        <p:spPr>
          <a:xfrm>
            <a:off x="10272713" y="6138000"/>
            <a:ext cx="1187449" cy="720000"/>
          </a:xfrm>
          <a:prstGeom prst="rect">
            <a:avLst/>
          </a:prstGeom>
        </p:spPr>
        <p:txBody>
          <a:bodyPr/>
          <a:lstStyle/>
          <a:p>
            <a:fld id="{1621B6DD-29C1-4FEA-923F-71EA1347694C}" type="slidenum">
              <a:rPr lang="en-US" smtClean="0"/>
              <a:t>‹#›</a:t>
            </a:fld>
            <a:endParaRPr lang="en-US"/>
          </a:p>
        </p:txBody>
      </p:sp>
    </p:spTree>
    <p:extLst>
      <p:ext uri="{BB962C8B-B14F-4D97-AF65-F5344CB8AC3E}">
        <p14:creationId xmlns:p14="http://schemas.microsoft.com/office/powerpoint/2010/main" val="4208815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646535-AEF6-4883-A4F9-EEC1F8B4319E}"/>
              </a:ext>
            </a:extLst>
          </p:cNvPr>
          <p:cNvSpPr/>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20000" y="619200"/>
            <a:ext cx="10728322" cy="1477328"/>
          </a:xfrm>
          <a:prstGeom prst="rect">
            <a:avLst/>
          </a:prstGeom>
        </p:spPr>
        <p:txBody>
          <a:bodyPr vert="horz" wrap="square" lIns="0" tIns="0" rIns="0" bIns="0" rtlCol="0" anchor="t" anchorCtr="0">
            <a:normAutofit/>
          </a:bodyPr>
          <a:lstStyle/>
          <a:p>
            <a:endParaRPr lang="en-US" dirty="0"/>
          </a:p>
        </p:txBody>
      </p:sp>
      <p:sp>
        <p:nvSpPr>
          <p:cNvPr id="3" name="Text Placeholder 2"/>
          <p:cNvSpPr>
            <a:spLocks noGrp="1"/>
          </p:cNvSpPr>
          <p:nvPr>
            <p:ph type="body" idx="1"/>
          </p:nvPr>
        </p:nvSpPr>
        <p:spPr>
          <a:xfrm>
            <a:off x="720000" y="2541600"/>
            <a:ext cx="10728325" cy="3227375"/>
          </a:xfrm>
          <a:prstGeom prst="rect">
            <a:avLst/>
          </a:prstGeom>
        </p:spPr>
        <p:txBody>
          <a:bodyPr vert="horz" lIns="0" tIns="0" rIns="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1837" y="6138000"/>
            <a:ext cx="3095626" cy="720000"/>
          </a:xfrm>
          <a:prstGeom prst="rect">
            <a:avLst/>
          </a:prstGeom>
        </p:spPr>
        <p:txBody>
          <a:bodyPr vert="horz" lIns="0" tIns="180000" rIns="0" bIns="180000" rtlCol="0" anchor="ctr"/>
          <a:lstStyle>
            <a:lvl1pPr algn="l">
              <a:lnSpc>
                <a:spcPct val="120000"/>
              </a:lnSpc>
              <a:defRPr sz="1200" spc="20" baseline="0">
                <a:solidFill>
                  <a:schemeClr val="tx1"/>
                </a:solidFill>
                <a:latin typeface="+mn-lt"/>
              </a:defRPr>
            </a:lvl1pPr>
          </a:lstStyle>
          <a:p>
            <a:fld id="{8DEA2CF1-0EB2-4673-802D-3371233E4A77}" type="datetime2">
              <a:rPr lang="en-US" smtClean="0"/>
              <a:t>Monday, July 26, 2021</a:t>
            </a:fld>
            <a:endParaRPr lang="en-US" dirty="0"/>
          </a:p>
        </p:txBody>
      </p:sp>
      <p:sp>
        <p:nvSpPr>
          <p:cNvPr id="5" name="Footer Placeholder 4"/>
          <p:cNvSpPr>
            <a:spLocks noGrp="1"/>
          </p:cNvSpPr>
          <p:nvPr>
            <p:ph type="ftr" sz="quarter" idx="3"/>
          </p:nvPr>
        </p:nvSpPr>
        <p:spPr>
          <a:xfrm>
            <a:off x="4548188" y="6138000"/>
            <a:ext cx="5003800" cy="720000"/>
          </a:xfrm>
          <a:prstGeom prst="rect">
            <a:avLst/>
          </a:prstGeom>
        </p:spPr>
        <p:txBody>
          <a:bodyPr vert="horz" lIns="0" tIns="180000" rIns="0" bIns="180000" rtlCol="0" anchor="ctr"/>
          <a:lstStyle>
            <a:lvl1pPr algn="ctr">
              <a:lnSpc>
                <a:spcPct val="120000"/>
              </a:lnSpc>
              <a:defRPr sz="1200" spc="20" baseline="0">
                <a:solidFill>
                  <a:schemeClr val="tx1"/>
                </a:solidFill>
                <a:latin typeface="+mn-lt"/>
              </a:defRPr>
            </a:lvl1pPr>
          </a:lstStyle>
          <a:p>
            <a:pPr algn="l"/>
            <a:r>
              <a:rPr lang="en-US"/>
              <a:t>Sample Footer Text</a:t>
            </a:r>
            <a:endParaRPr lang="en-US" dirty="0"/>
          </a:p>
        </p:txBody>
      </p:sp>
      <p:sp>
        <p:nvSpPr>
          <p:cNvPr id="6" name="Slide Number Placeholder 5"/>
          <p:cNvSpPr>
            <a:spLocks noGrp="1"/>
          </p:cNvSpPr>
          <p:nvPr>
            <p:ph type="sldNum" sz="quarter" idx="4"/>
          </p:nvPr>
        </p:nvSpPr>
        <p:spPr>
          <a:xfrm>
            <a:off x="10272713" y="6138000"/>
            <a:ext cx="1187449" cy="720000"/>
          </a:xfrm>
          <a:prstGeom prst="rect">
            <a:avLst/>
          </a:prstGeom>
        </p:spPr>
        <p:txBody>
          <a:bodyPr vert="horz" lIns="0" tIns="180000" rIns="0" bIns="180000" rtlCol="0" anchor="ctr"/>
          <a:lstStyle>
            <a:lvl1pPr algn="r">
              <a:lnSpc>
                <a:spcPct val="120000"/>
              </a:lnSpc>
              <a:defRPr sz="1200" spc="20" baseline="0">
                <a:solidFill>
                  <a:schemeClr val="tx1"/>
                </a:solidFill>
                <a:latin typeface="+mn-lt"/>
              </a:defRPr>
            </a:lvl1pPr>
          </a:lstStyle>
          <a:p>
            <a:fld id="{1621B6DD-29C1-4FEA-923F-71EA1347694C}" type="slidenum">
              <a:rPr lang="en-US" smtClean="0"/>
              <a:pPr/>
              <a:t>‹#›</a:t>
            </a:fld>
            <a:endParaRPr lang="en-US" dirty="0"/>
          </a:p>
        </p:txBody>
      </p:sp>
    </p:spTree>
    <p:extLst>
      <p:ext uri="{BB962C8B-B14F-4D97-AF65-F5344CB8AC3E}">
        <p14:creationId xmlns:p14="http://schemas.microsoft.com/office/powerpoint/2010/main" val="1790095352"/>
      </p:ext>
    </p:extLst>
  </p:cSld>
  <p:clrMap bg1="dk1" tx1="lt1" bg2="dk2" tx2="lt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56" r:id="rId6"/>
    <p:sldLayoutId id="2147483752" r:id="rId7"/>
    <p:sldLayoutId id="2147483753" r:id="rId8"/>
    <p:sldLayoutId id="2147483754" r:id="rId9"/>
    <p:sldLayoutId id="2147483755" r:id="rId10"/>
    <p:sldLayoutId id="2147483757" r:id="rId11"/>
  </p:sldLayoutIdLst>
  <p:hf sldNum="0" hdr="0" ftr="0" dt="0"/>
  <p:txStyles>
    <p:titleStyle>
      <a:lvl1pPr algn="l" defTabSz="914400" rtl="0" eaLnBrk="1" latinLnBrk="0" hangingPunct="1">
        <a:lnSpc>
          <a:spcPct val="100000"/>
        </a:lnSpc>
        <a:spcBef>
          <a:spcPct val="0"/>
        </a:spcBef>
        <a:buNone/>
        <a:defRPr sz="3200" kern="1200" cap="none"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1pPr>
      <a:lvl2pPr marL="6858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2pPr>
      <a:lvl3pPr marL="11430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3pPr>
      <a:lvl4pPr marL="16002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4pPr>
      <a:lvl5pPr marL="2057400" indent="-228600" algn="l" defTabSz="914400" rtl="0" eaLnBrk="1" latinLnBrk="0" hangingPunct="1">
        <a:lnSpc>
          <a:spcPct val="120000"/>
        </a:lnSpc>
        <a:spcBef>
          <a:spcPts val="500"/>
        </a:spcBef>
        <a:buClr>
          <a:schemeClr val="accent4"/>
        </a:buClr>
        <a:buFont typeface="The Hand Extrablack" panose="03070A02030502020204" pitchFamily="66" charset="0"/>
        <a:buChar char="•"/>
        <a:defRPr sz="2000" kern="1200" spc="20" baseline="0">
          <a:solidFill>
            <a:schemeClr val="tx1">
              <a:alpha val="58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8">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10">
            <a:extLst>
              <a:ext uri="{FF2B5EF4-FFF2-40B4-BE49-F238E27FC236}">
                <a16:creationId xmlns:a16="http://schemas.microsoft.com/office/drawing/2014/main" id="{769CF112-CE49-4CE6-991F-E4A6FCAD4E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3">
            <a:extLst>
              <a:ext uri="{FF2B5EF4-FFF2-40B4-BE49-F238E27FC236}">
                <a16:creationId xmlns:a16="http://schemas.microsoft.com/office/drawing/2014/main" id="{4523AFEE-9711-4F1B-A277-DA1AFB198EEE}"/>
              </a:ext>
            </a:extLst>
          </p:cNvPr>
          <p:cNvPicPr>
            <a:picLocks noChangeAspect="1"/>
          </p:cNvPicPr>
          <p:nvPr/>
        </p:nvPicPr>
        <p:blipFill rotWithShape="1">
          <a:blip r:embed="rId2"/>
          <a:srcRect l="23425" r="23202" b="9"/>
          <a:stretch/>
        </p:blipFill>
        <p:spPr>
          <a:xfrm>
            <a:off x="7333307" y="10"/>
            <a:ext cx="4858695" cy="6857990"/>
          </a:xfrm>
          <a:custGeom>
            <a:avLst/>
            <a:gdLst/>
            <a:ahLst/>
            <a:cxnLst/>
            <a:rect l="l" t="t" r="r" b="b"/>
            <a:pathLst>
              <a:path w="4858695" h="6858000">
                <a:moveTo>
                  <a:pt x="492746" y="0"/>
                </a:moveTo>
                <a:lnTo>
                  <a:pt x="4858695" y="0"/>
                </a:lnTo>
                <a:lnTo>
                  <a:pt x="4858695" y="6858000"/>
                </a:lnTo>
                <a:lnTo>
                  <a:pt x="0" y="6858000"/>
                </a:lnTo>
                <a:lnTo>
                  <a:pt x="8292" y="6849586"/>
                </a:lnTo>
                <a:cubicBezTo>
                  <a:pt x="364724" y="6471364"/>
                  <a:pt x="1039362" y="5693031"/>
                  <a:pt x="1267733" y="4893468"/>
                </a:cubicBezTo>
                <a:cubicBezTo>
                  <a:pt x="1496104" y="4093905"/>
                  <a:pt x="1464141" y="2947616"/>
                  <a:pt x="1378520" y="2052209"/>
                </a:cubicBezTo>
                <a:cubicBezTo>
                  <a:pt x="1292899" y="1156802"/>
                  <a:pt x="980727" y="345663"/>
                  <a:pt x="492746" y="0"/>
                </a:cubicBezTo>
                <a:close/>
              </a:path>
            </a:pathLst>
          </a:custGeom>
        </p:spPr>
      </p:pic>
      <p:sp>
        <p:nvSpPr>
          <p:cNvPr id="2" name="Title 1"/>
          <p:cNvSpPr>
            <a:spLocks noGrp="1"/>
          </p:cNvSpPr>
          <p:nvPr>
            <p:ph type="ctrTitle"/>
          </p:nvPr>
        </p:nvSpPr>
        <p:spPr>
          <a:xfrm>
            <a:off x="720000" y="619200"/>
            <a:ext cx="6923812" cy="1477328"/>
          </a:xfrm>
        </p:spPr>
        <p:txBody>
          <a:bodyPr vert="horz" wrap="square" lIns="0" tIns="0" rIns="0" bIns="0" rtlCol="0" anchor="ctr" anchorCtr="0">
            <a:normAutofit/>
          </a:bodyPr>
          <a:lstStyle/>
          <a:p>
            <a:pPr algn="l"/>
            <a:r>
              <a:rPr lang="en-US" sz="3200" b="1" u="sng" dirty="0">
                <a:solidFill>
                  <a:schemeClr val="accent3">
                    <a:lumMod val="60000"/>
                    <a:lumOff val="40000"/>
                  </a:schemeClr>
                </a:solidFill>
              </a:rPr>
              <a:t>Project management plan for a day care nursery.</a:t>
            </a:r>
          </a:p>
        </p:txBody>
      </p:sp>
      <p:sp>
        <p:nvSpPr>
          <p:cNvPr id="3" name="Subtitle 2"/>
          <p:cNvSpPr>
            <a:spLocks noGrp="1"/>
          </p:cNvSpPr>
          <p:nvPr>
            <p:ph type="subTitle" idx="1"/>
          </p:nvPr>
        </p:nvSpPr>
        <p:spPr>
          <a:xfrm>
            <a:off x="719999" y="2541600"/>
            <a:ext cx="6923813" cy="3216273"/>
          </a:xfrm>
        </p:spPr>
        <p:txBody>
          <a:bodyPr vert="horz" lIns="0" tIns="0" rIns="0" bIns="0" rtlCol="0" anchor="t">
            <a:normAutofit fontScale="92500" lnSpcReduction="10000"/>
          </a:bodyPr>
          <a:lstStyle/>
          <a:p>
            <a:pPr indent="-228600" algn="l">
              <a:buFont typeface="The Hand Extrablack" panose="03070A02030502020204" pitchFamily="66" charset="0"/>
              <a:buChar char="•"/>
            </a:pPr>
            <a:r>
              <a:rPr lang="en-US" sz="2400" b="1" dirty="0">
                <a:solidFill>
                  <a:schemeClr val="accent4">
                    <a:lumMod val="60000"/>
                    <a:lumOff val="40000"/>
                  </a:schemeClr>
                </a:solidFill>
              </a:rPr>
              <a:t>Module BMSW5104  Managing Projects in the Workplace</a:t>
            </a:r>
          </a:p>
          <a:p>
            <a:pPr indent="-228600" algn="l">
              <a:buFont typeface="The Hand Extrablack" panose="03070A02030502020204" pitchFamily="66" charset="0"/>
              <a:buChar char="•"/>
            </a:pPr>
            <a:r>
              <a:rPr lang="en-US" sz="2400" b="1" dirty="0">
                <a:solidFill>
                  <a:schemeClr val="accent5">
                    <a:lumMod val="75000"/>
                  </a:schemeClr>
                </a:solidFill>
              </a:rPr>
              <a:t>BA (Hons) Leadership and Management Skills in the Workplace</a:t>
            </a:r>
          </a:p>
          <a:p>
            <a:pPr indent="-228600" algn="l">
              <a:buFont typeface="The Hand Extrablack" panose="03070A02030502020204" pitchFamily="66" charset="0"/>
              <a:buChar char="•"/>
            </a:pPr>
            <a:endParaRPr lang="en-US" sz="2000" dirty="0">
              <a:solidFill>
                <a:schemeClr val="accent2">
                  <a:lumMod val="40000"/>
                  <a:lumOff val="60000"/>
                </a:schemeClr>
              </a:solidFill>
            </a:endParaRPr>
          </a:p>
          <a:p>
            <a:pPr indent="-228600" algn="l">
              <a:buFont typeface="The Hand Extrablack" panose="03070A02030502020204" pitchFamily="66" charset="0"/>
              <a:buChar char="•"/>
            </a:pPr>
            <a:r>
              <a:rPr lang="en-US" sz="2400" b="1" dirty="0">
                <a:solidFill>
                  <a:schemeClr val="accent2">
                    <a:lumMod val="40000"/>
                    <a:lumOff val="60000"/>
                  </a:schemeClr>
                </a:solidFill>
              </a:rPr>
              <a:t>Lecturer Vajira Balasuriya</a:t>
            </a:r>
          </a:p>
          <a:p>
            <a:pPr indent="-228600" algn="l">
              <a:buFont typeface="The Hand Extrablack" panose="03070A02030502020204" pitchFamily="66" charset="0"/>
              <a:buChar char="•"/>
            </a:pPr>
            <a:r>
              <a:rPr lang="en-US" sz="2400" b="1" dirty="0">
                <a:solidFill>
                  <a:schemeClr val="accent1">
                    <a:lumMod val="75000"/>
                  </a:schemeClr>
                </a:solidFill>
              </a:rPr>
              <a:t>1817686 Donna Hutchinson</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A10F56-4600-4E72-882F-DF9A3D7054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E7C649-57E0-4A93-B134-67101C0725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A35AF4F-B82E-435B-8949-29173A055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5412222" cy="3734405"/>
          </a:xfrm>
          <a:custGeom>
            <a:avLst/>
            <a:gdLst>
              <a:gd name="connsiteX0" fmla="*/ 1441992 w 5412222"/>
              <a:gd name="connsiteY0" fmla="*/ 2504513 h 3734405"/>
              <a:gd name="connsiteX1" fmla="*/ 1566499 w 5412222"/>
              <a:gd name="connsiteY1" fmla="*/ 2518404 h 3734405"/>
              <a:gd name="connsiteX2" fmla="*/ 1750954 w 5412222"/>
              <a:gd name="connsiteY2" fmla="*/ 2629527 h 3734405"/>
              <a:gd name="connsiteX3" fmla="*/ 1714063 w 5412222"/>
              <a:gd name="connsiteY3" fmla="*/ 3370350 h 3734405"/>
              <a:gd name="connsiteX4" fmla="*/ 1548053 w 5412222"/>
              <a:gd name="connsiteY4" fmla="*/ 3703720 h 3734405"/>
              <a:gd name="connsiteX5" fmla="*/ 1345153 w 5412222"/>
              <a:gd name="connsiteY5" fmla="*/ 3722241 h 3734405"/>
              <a:gd name="connsiteX6" fmla="*/ 1142252 w 5412222"/>
              <a:gd name="connsiteY6" fmla="*/ 3611117 h 3734405"/>
              <a:gd name="connsiteX7" fmla="*/ 1123807 w 5412222"/>
              <a:gd name="connsiteY7" fmla="*/ 3388870 h 3734405"/>
              <a:gd name="connsiteX8" fmla="*/ 1160697 w 5412222"/>
              <a:gd name="connsiteY8" fmla="*/ 3018459 h 3734405"/>
              <a:gd name="connsiteX9" fmla="*/ 1179143 w 5412222"/>
              <a:gd name="connsiteY9" fmla="*/ 2851774 h 3734405"/>
              <a:gd name="connsiteX10" fmla="*/ 1197589 w 5412222"/>
              <a:gd name="connsiteY10" fmla="*/ 2722130 h 3734405"/>
              <a:gd name="connsiteX11" fmla="*/ 1345153 w 5412222"/>
              <a:gd name="connsiteY11" fmla="*/ 2518404 h 3734405"/>
              <a:gd name="connsiteX12" fmla="*/ 1441992 w 5412222"/>
              <a:gd name="connsiteY12" fmla="*/ 2504513 h 3734405"/>
              <a:gd name="connsiteX13" fmla="*/ 2975080 w 5412222"/>
              <a:gd name="connsiteY13" fmla="*/ 2484443 h 3734405"/>
              <a:gd name="connsiteX14" fmla="*/ 3097382 w 5412222"/>
              <a:gd name="connsiteY14" fmla="*/ 2507883 h 3734405"/>
              <a:gd name="connsiteX15" fmla="*/ 3189904 w 5412222"/>
              <a:gd name="connsiteY15" fmla="*/ 2581966 h 3734405"/>
              <a:gd name="connsiteX16" fmla="*/ 3263922 w 5412222"/>
              <a:gd name="connsiteY16" fmla="*/ 2730130 h 3734405"/>
              <a:gd name="connsiteX17" fmla="*/ 3356443 w 5412222"/>
              <a:gd name="connsiteY17" fmla="*/ 3322788 h 3734405"/>
              <a:gd name="connsiteX18" fmla="*/ 3337939 w 5412222"/>
              <a:gd name="connsiteY18" fmla="*/ 3545035 h 3734405"/>
              <a:gd name="connsiteX19" fmla="*/ 3282426 w 5412222"/>
              <a:gd name="connsiteY19" fmla="*/ 3637638 h 3734405"/>
              <a:gd name="connsiteX20" fmla="*/ 3171400 w 5412222"/>
              <a:gd name="connsiteY20" fmla="*/ 3674679 h 3734405"/>
              <a:gd name="connsiteX21" fmla="*/ 3115887 w 5412222"/>
              <a:gd name="connsiteY21" fmla="*/ 3693200 h 3734405"/>
              <a:gd name="connsiteX22" fmla="*/ 2967852 w 5412222"/>
              <a:gd name="connsiteY22" fmla="*/ 3674679 h 3734405"/>
              <a:gd name="connsiteX23" fmla="*/ 2838321 w 5412222"/>
              <a:gd name="connsiteY23" fmla="*/ 3563556 h 3734405"/>
              <a:gd name="connsiteX24" fmla="*/ 2782808 w 5412222"/>
              <a:gd name="connsiteY24" fmla="*/ 3359829 h 3734405"/>
              <a:gd name="connsiteX25" fmla="*/ 2764304 w 5412222"/>
              <a:gd name="connsiteY25" fmla="*/ 3156103 h 3734405"/>
              <a:gd name="connsiteX26" fmla="*/ 2708791 w 5412222"/>
              <a:gd name="connsiteY26" fmla="*/ 2878295 h 3734405"/>
              <a:gd name="connsiteX27" fmla="*/ 2690286 w 5412222"/>
              <a:gd name="connsiteY27" fmla="*/ 2637527 h 3734405"/>
              <a:gd name="connsiteX28" fmla="*/ 2912339 w 5412222"/>
              <a:gd name="connsiteY28" fmla="*/ 2489363 h 3734405"/>
              <a:gd name="connsiteX29" fmla="*/ 2975080 w 5412222"/>
              <a:gd name="connsiteY29" fmla="*/ 2484443 h 3734405"/>
              <a:gd name="connsiteX30" fmla="*/ 4122198 w 5412222"/>
              <a:gd name="connsiteY30" fmla="*/ 1964873 h 3734405"/>
              <a:gd name="connsiteX31" fmla="*/ 4289154 w 5412222"/>
              <a:gd name="connsiteY31" fmla="*/ 2020607 h 3734405"/>
              <a:gd name="connsiteX32" fmla="*/ 4437557 w 5412222"/>
              <a:gd name="connsiteY32" fmla="*/ 2169233 h 3734405"/>
              <a:gd name="connsiteX33" fmla="*/ 4567411 w 5412222"/>
              <a:gd name="connsiteY33" fmla="*/ 2336436 h 3734405"/>
              <a:gd name="connsiteX34" fmla="*/ 4752916 w 5412222"/>
              <a:gd name="connsiteY34" fmla="*/ 2540795 h 3734405"/>
              <a:gd name="connsiteX35" fmla="*/ 4882769 w 5412222"/>
              <a:gd name="connsiteY35" fmla="*/ 2763733 h 3734405"/>
              <a:gd name="connsiteX36" fmla="*/ 4771467 w 5412222"/>
              <a:gd name="connsiteY36" fmla="*/ 2986671 h 3734405"/>
              <a:gd name="connsiteX37" fmla="*/ 4567411 w 5412222"/>
              <a:gd name="connsiteY37" fmla="*/ 3060983 h 3734405"/>
              <a:gd name="connsiteX38" fmla="*/ 4474659 w 5412222"/>
              <a:gd name="connsiteY38" fmla="*/ 3042405 h 3734405"/>
              <a:gd name="connsiteX39" fmla="*/ 4344804 w 5412222"/>
              <a:gd name="connsiteY39" fmla="*/ 2949514 h 3734405"/>
              <a:gd name="connsiteX40" fmla="*/ 3955244 w 5412222"/>
              <a:gd name="connsiteY40" fmla="*/ 2466483 h 3734405"/>
              <a:gd name="connsiteX41" fmla="*/ 3862491 w 5412222"/>
              <a:gd name="connsiteY41" fmla="*/ 2280701 h 3734405"/>
              <a:gd name="connsiteX42" fmla="*/ 3881042 w 5412222"/>
              <a:gd name="connsiteY42" fmla="*/ 2169233 h 3734405"/>
              <a:gd name="connsiteX43" fmla="*/ 3936693 w 5412222"/>
              <a:gd name="connsiteY43" fmla="*/ 2076342 h 3734405"/>
              <a:gd name="connsiteX44" fmla="*/ 3992345 w 5412222"/>
              <a:gd name="connsiteY44" fmla="*/ 2039186 h 3734405"/>
              <a:gd name="connsiteX45" fmla="*/ 4122198 w 5412222"/>
              <a:gd name="connsiteY45" fmla="*/ 1964873 h 3734405"/>
              <a:gd name="connsiteX46" fmla="*/ 146310 w 5412222"/>
              <a:gd name="connsiteY46" fmla="*/ 1953889 h 3734405"/>
              <a:gd name="connsiteX47" fmla="*/ 350366 w 5412222"/>
              <a:gd name="connsiteY47" fmla="*/ 2046733 h 3734405"/>
              <a:gd name="connsiteX48" fmla="*/ 443118 w 5412222"/>
              <a:gd name="connsiteY48" fmla="*/ 2232420 h 3734405"/>
              <a:gd name="connsiteX49" fmla="*/ 368916 w 5412222"/>
              <a:gd name="connsiteY49" fmla="*/ 2455245 h 3734405"/>
              <a:gd name="connsiteX50" fmla="*/ 55877 w 5412222"/>
              <a:gd name="connsiteY50" fmla="*/ 2823429 h 3734405"/>
              <a:gd name="connsiteX51" fmla="*/ 0 w 5412222"/>
              <a:gd name="connsiteY51" fmla="*/ 2890207 h 3734405"/>
              <a:gd name="connsiteX52" fmla="*/ 0 w 5412222"/>
              <a:gd name="connsiteY52" fmla="*/ 2010548 h 3734405"/>
              <a:gd name="connsiteX53" fmla="*/ 48920 w 5412222"/>
              <a:gd name="connsiteY53" fmla="*/ 1981743 h 3734405"/>
              <a:gd name="connsiteX54" fmla="*/ 146310 w 5412222"/>
              <a:gd name="connsiteY54" fmla="*/ 1953889 h 3734405"/>
              <a:gd name="connsiteX55" fmla="*/ 4987001 w 5412222"/>
              <a:gd name="connsiteY55" fmla="*/ 730996 h 3734405"/>
              <a:gd name="connsiteX56" fmla="*/ 5079441 w 5412222"/>
              <a:gd name="connsiteY56" fmla="*/ 730996 h 3734405"/>
              <a:gd name="connsiteX57" fmla="*/ 5338271 w 5412222"/>
              <a:gd name="connsiteY57" fmla="*/ 804801 h 3734405"/>
              <a:gd name="connsiteX58" fmla="*/ 5412222 w 5412222"/>
              <a:gd name="connsiteY58" fmla="*/ 970860 h 3734405"/>
              <a:gd name="connsiteX59" fmla="*/ 5412222 w 5412222"/>
              <a:gd name="connsiteY59" fmla="*/ 1100017 h 3734405"/>
              <a:gd name="connsiteX60" fmla="*/ 5338271 w 5412222"/>
              <a:gd name="connsiteY60" fmla="*/ 1266077 h 3734405"/>
              <a:gd name="connsiteX61" fmla="*/ 5171880 w 5412222"/>
              <a:gd name="connsiteY61" fmla="*/ 1339881 h 3734405"/>
              <a:gd name="connsiteX62" fmla="*/ 4913050 w 5412222"/>
              <a:gd name="connsiteY62" fmla="*/ 1339881 h 3734405"/>
              <a:gd name="connsiteX63" fmla="*/ 4580268 w 5412222"/>
              <a:gd name="connsiteY63" fmla="*/ 1339881 h 3734405"/>
              <a:gd name="connsiteX64" fmla="*/ 4413877 w 5412222"/>
              <a:gd name="connsiteY64" fmla="*/ 1321430 h 3734405"/>
              <a:gd name="connsiteX65" fmla="*/ 4247486 w 5412222"/>
              <a:gd name="connsiteY65" fmla="*/ 1247626 h 3734405"/>
              <a:gd name="connsiteX66" fmla="*/ 4192022 w 5412222"/>
              <a:gd name="connsiteY66" fmla="*/ 1118468 h 3734405"/>
              <a:gd name="connsiteX67" fmla="*/ 4192022 w 5412222"/>
              <a:gd name="connsiteY67" fmla="*/ 1026213 h 3734405"/>
              <a:gd name="connsiteX68" fmla="*/ 4247486 w 5412222"/>
              <a:gd name="connsiteY68" fmla="*/ 860154 h 3734405"/>
              <a:gd name="connsiteX69" fmla="*/ 4395389 w 5412222"/>
              <a:gd name="connsiteY69" fmla="*/ 786350 h 3734405"/>
              <a:gd name="connsiteX70" fmla="*/ 4617243 w 5412222"/>
              <a:gd name="connsiteY70" fmla="*/ 767899 h 3734405"/>
              <a:gd name="connsiteX71" fmla="*/ 4987001 w 5412222"/>
              <a:gd name="connsiteY71" fmla="*/ 730996 h 3734405"/>
              <a:gd name="connsiteX72" fmla="*/ 3807960 w 5412222"/>
              <a:gd name="connsiteY72" fmla="*/ 0 h 3734405"/>
              <a:gd name="connsiteX73" fmla="*/ 4404064 w 5412222"/>
              <a:gd name="connsiteY73" fmla="*/ 0 h 3734405"/>
              <a:gd name="connsiteX74" fmla="*/ 4368291 w 5412222"/>
              <a:gd name="connsiteY74" fmla="*/ 41360 h 3734405"/>
              <a:gd name="connsiteX75" fmla="*/ 4329548 w 5412222"/>
              <a:gd name="connsiteY75" fmla="*/ 87787 h 3734405"/>
              <a:gd name="connsiteX76" fmla="*/ 4107495 w 5412222"/>
              <a:gd name="connsiteY76" fmla="*/ 198776 h 3734405"/>
              <a:gd name="connsiteX77" fmla="*/ 3885443 w 5412222"/>
              <a:gd name="connsiteY77" fmla="*/ 106285 h 3734405"/>
              <a:gd name="connsiteX78" fmla="*/ 3818365 w 5412222"/>
              <a:gd name="connsiteY78" fmla="*/ 23043 h 3734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12222" h="3734405">
                <a:moveTo>
                  <a:pt x="1441992" y="2504513"/>
                </a:moveTo>
                <a:cubicBezTo>
                  <a:pt x="1478883" y="2504513"/>
                  <a:pt x="1520385" y="2509143"/>
                  <a:pt x="1566499" y="2518404"/>
                </a:cubicBezTo>
                <a:cubicBezTo>
                  <a:pt x="1658726" y="2536924"/>
                  <a:pt x="1732509" y="2573965"/>
                  <a:pt x="1750954" y="2629527"/>
                </a:cubicBezTo>
                <a:cubicBezTo>
                  <a:pt x="1787845" y="2703609"/>
                  <a:pt x="1714063" y="3296268"/>
                  <a:pt x="1714063" y="3370350"/>
                </a:cubicBezTo>
                <a:cubicBezTo>
                  <a:pt x="1695617" y="3555556"/>
                  <a:pt x="1658726" y="3666679"/>
                  <a:pt x="1548053" y="3703720"/>
                </a:cubicBezTo>
                <a:cubicBezTo>
                  <a:pt x="1492717" y="3740761"/>
                  <a:pt x="1418935" y="3740761"/>
                  <a:pt x="1345153" y="3722241"/>
                </a:cubicBezTo>
                <a:cubicBezTo>
                  <a:pt x="1252925" y="3722241"/>
                  <a:pt x="1179143" y="3685199"/>
                  <a:pt x="1142252" y="3611117"/>
                </a:cubicBezTo>
                <a:cubicBezTo>
                  <a:pt x="1123807" y="3555556"/>
                  <a:pt x="1105361" y="3481473"/>
                  <a:pt x="1123807" y="3388870"/>
                </a:cubicBezTo>
                <a:cubicBezTo>
                  <a:pt x="1123807" y="3388870"/>
                  <a:pt x="1160697" y="3055500"/>
                  <a:pt x="1160697" y="3018459"/>
                </a:cubicBezTo>
                <a:cubicBezTo>
                  <a:pt x="1160697" y="2962897"/>
                  <a:pt x="1179143" y="2870294"/>
                  <a:pt x="1179143" y="2851774"/>
                </a:cubicBezTo>
                <a:cubicBezTo>
                  <a:pt x="1197589" y="2722130"/>
                  <a:pt x="1197589" y="2722130"/>
                  <a:pt x="1197589" y="2722130"/>
                </a:cubicBezTo>
                <a:cubicBezTo>
                  <a:pt x="1234480" y="2611007"/>
                  <a:pt x="1289816" y="2555445"/>
                  <a:pt x="1345153" y="2518404"/>
                </a:cubicBezTo>
                <a:cubicBezTo>
                  <a:pt x="1372821" y="2509143"/>
                  <a:pt x="1405101" y="2504513"/>
                  <a:pt x="1441992" y="2504513"/>
                </a:cubicBezTo>
                <a:close/>
                <a:moveTo>
                  <a:pt x="2975080" y="2484443"/>
                </a:moveTo>
                <a:cubicBezTo>
                  <a:pt x="3031460" y="2487048"/>
                  <a:pt x="3069626" y="2507883"/>
                  <a:pt x="3097382" y="2507883"/>
                </a:cubicBezTo>
                <a:cubicBezTo>
                  <a:pt x="3134391" y="2526404"/>
                  <a:pt x="3152895" y="2544924"/>
                  <a:pt x="3189904" y="2581966"/>
                </a:cubicBezTo>
                <a:cubicBezTo>
                  <a:pt x="3208409" y="2619007"/>
                  <a:pt x="3226913" y="2656048"/>
                  <a:pt x="3263922" y="2730130"/>
                </a:cubicBezTo>
                <a:cubicBezTo>
                  <a:pt x="3282426" y="2804212"/>
                  <a:pt x="3356443" y="3322788"/>
                  <a:pt x="3356443" y="3322788"/>
                </a:cubicBezTo>
                <a:cubicBezTo>
                  <a:pt x="3374948" y="3433912"/>
                  <a:pt x="3356443" y="3507994"/>
                  <a:pt x="3337939" y="3545035"/>
                </a:cubicBezTo>
                <a:cubicBezTo>
                  <a:pt x="3319435" y="3582076"/>
                  <a:pt x="3300930" y="3619117"/>
                  <a:pt x="3282426" y="3637638"/>
                </a:cubicBezTo>
                <a:cubicBezTo>
                  <a:pt x="3245417" y="3656158"/>
                  <a:pt x="3208409" y="3656158"/>
                  <a:pt x="3171400" y="3674679"/>
                </a:cubicBezTo>
                <a:cubicBezTo>
                  <a:pt x="3152895" y="3674679"/>
                  <a:pt x="3134391" y="3693200"/>
                  <a:pt x="3115887" y="3693200"/>
                </a:cubicBezTo>
                <a:cubicBezTo>
                  <a:pt x="3060374" y="3711720"/>
                  <a:pt x="3004860" y="3711720"/>
                  <a:pt x="2967852" y="3674679"/>
                </a:cubicBezTo>
                <a:cubicBezTo>
                  <a:pt x="2912339" y="3656158"/>
                  <a:pt x="2875330" y="3619117"/>
                  <a:pt x="2838321" y="3563556"/>
                </a:cubicBezTo>
                <a:cubicBezTo>
                  <a:pt x="2801312" y="3507994"/>
                  <a:pt x="2782808" y="3433912"/>
                  <a:pt x="2782808" y="3359829"/>
                </a:cubicBezTo>
                <a:cubicBezTo>
                  <a:pt x="2764304" y="3156103"/>
                  <a:pt x="2764304" y="3156103"/>
                  <a:pt x="2764304" y="3156103"/>
                </a:cubicBezTo>
                <a:cubicBezTo>
                  <a:pt x="2708791" y="2878295"/>
                  <a:pt x="2708791" y="2878295"/>
                  <a:pt x="2708791" y="2878295"/>
                </a:cubicBezTo>
                <a:cubicBezTo>
                  <a:pt x="2671782" y="2767171"/>
                  <a:pt x="2671782" y="2693089"/>
                  <a:pt x="2690286" y="2637527"/>
                </a:cubicBezTo>
                <a:cubicBezTo>
                  <a:pt x="2727295" y="2563445"/>
                  <a:pt x="2801312" y="2489363"/>
                  <a:pt x="2912339" y="2489363"/>
                </a:cubicBezTo>
                <a:cubicBezTo>
                  <a:pt x="2935469" y="2484733"/>
                  <a:pt x="2956286" y="2483575"/>
                  <a:pt x="2975080" y="2484443"/>
                </a:cubicBezTo>
                <a:close/>
                <a:moveTo>
                  <a:pt x="4122198" y="1964873"/>
                </a:moveTo>
                <a:cubicBezTo>
                  <a:pt x="4177850" y="1964873"/>
                  <a:pt x="4233502" y="1983451"/>
                  <a:pt x="4289154" y="2020607"/>
                </a:cubicBezTo>
                <a:cubicBezTo>
                  <a:pt x="4344804" y="2039186"/>
                  <a:pt x="4400456" y="2094920"/>
                  <a:pt x="4437557" y="2169233"/>
                </a:cubicBezTo>
                <a:cubicBezTo>
                  <a:pt x="4567411" y="2336436"/>
                  <a:pt x="4567411" y="2336436"/>
                  <a:pt x="4567411" y="2336436"/>
                </a:cubicBezTo>
                <a:cubicBezTo>
                  <a:pt x="4752916" y="2540795"/>
                  <a:pt x="4752916" y="2540795"/>
                  <a:pt x="4752916" y="2540795"/>
                </a:cubicBezTo>
                <a:cubicBezTo>
                  <a:pt x="4827118" y="2633686"/>
                  <a:pt x="4864220" y="2707999"/>
                  <a:pt x="4882769" y="2763733"/>
                </a:cubicBezTo>
                <a:cubicBezTo>
                  <a:pt x="4882769" y="2838046"/>
                  <a:pt x="4864220" y="2930936"/>
                  <a:pt x="4771467" y="2986671"/>
                </a:cubicBezTo>
                <a:cubicBezTo>
                  <a:pt x="4697264" y="3042405"/>
                  <a:pt x="4623063" y="3060983"/>
                  <a:pt x="4567411" y="3060983"/>
                </a:cubicBezTo>
                <a:cubicBezTo>
                  <a:pt x="4548860" y="3060983"/>
                  <a:pt x="4511759" y="3060983"/>
                  <a:pt x="4474659" y="3042405"/>
                </a:cubicBezTo>
                <a:cubicBezTo>
                  <a:pt x="4437557" y="3023827"/>
                  <a:pt x="4400456" y="2986671"/>
                  <a:pt x="4344804" y="2949514"/>
                </a:cubicBezTo>
                <a:cubicBezTo>
                  <a:pt x="4289154" y="2893780"/>
                  <a:pt x="3955244" y="2466483"/>
                  <a:pt x="3955244" y="2466483"/>
                </a:cubicBezTo>
                <a:cubicBezTo>
                  <a:pt x="3899592" y="2392170"/>
                  <a:pt x="3862491" y="2317858"/>
                  <a:pt x="3862491" y="2280701"/>
                </a:cubicBezTo>
                <a:cubicBezTo>
                  <a:pt x="3862491" y="2224967"/>
                  <a:pt x="3862491" y="2187811"/>
                  <a:pt x="3881042" y="2169233"/>
                </a:cubicBezTo>
                <a:cubicBezTo>
                  <a:pt x="3899592" y="2132076"/>
                  <a:pt x="3918143" y="2113498"/>
                  <a:pt x="3936693" y="2076342"/>
                </a:cubicBezTo>
                <a:cubicBezTo>
                  <a:pt x="3973794" y="2057764"/>
                  <a:pt x="3992345" y="2039186"/>
                  <a:pt x="3992345" y="2039186"/>
                </a:cubicBezTo>
                <a:cubicBezTo>
                  <a:pt x="4029446" y="2002029"/>
                  <a:pt x="4085097" y="1983451"/>
                  <a:pt x="4122198" y="1964873"/>
                </a:cubicBezTo>
                <a:close/>
                <a:moveTo>
                  <a:pt x="146310" y="1953889"/>
                </a:moveTo>
                <a:cubicBezTo>
                  <a:pt x="201962" y="1953889"/>
                  <a:pt x="276164" y="1991027"/>
                  <a:pt x="350366" y="2046733"/>
                </a:cubicBezTo>
                <a:cubicBezTo>
                  <a:pt x="424568" y="2102439"/>
                  <a:pt x="443118" y="2176714"/>
                  <a:pt x="443118" y="2232420"/>
                </a:cubicBezTo>
                <a:cubicBezTo>
                  <a:pt x="443118" y="2288126"/>
                  <a:pt x="424568" y="2362401"/>
                  <a:pt x="368916" y="2455245"/>
                </a:cubicBezTo>
                <a:cubicBezTo>
                  <a:pt x="368916" y="2455245"/>
                  <a:pt x="181092" y="2674589"/>
                  <a:pt x="55877" y="2823429"/>
                </a:cubicBezTo>
                <a:lnTo>
                  <a:pt x="0" y="2890207"/>
                </a:lnTo>
                <a:lnTo>
                  <a:pt x="0" y="2010548"/>
                </a:lnTo>
                <a:lnTo>
                  <a:pt x="48920" y="1981743"/>
                </a:lnTo>
                <a:cubicBezTo>
                  <a:pt x="86021" y="1963174"/>
                  <a:pt x="118485" y="1953889"/>
                  <a:pt x="146310" y="1953889"/>
                </a:cubicBezTo>
                <a:close/>
                <a:moveTo>
                  <a:pt x="4987001" y="730996"/>
                </a:moveTo>
                <a:cubicBezTo>
                  <a:pt x="5079441" y="730996"/>
                  <a:pt x="5079441" y="730996"/>
                  <a:pt x="5079441" y="730996"/>
                </a:cubicBezTo>
                <a:cubicBezTo>
                  <a:pt x="5190368" y="749448"/>
                  <a:pt x="5282808" y="786350"/>
                  <a:pt x="5338271" y="804801"/>
                </a:cubicBezTo>
                <a:cubicBezTo>
                  <a:pt x="5393734" y="841703"/>
                  <a:pt x="5412222" y="897056"/>
                  <a:pt x="5412222" y="970860"/>
                </a:cubicBezTo>
                <a:cubicBezTo>
                  <a:pt x="5412222" y="1007762"/>
                  <a:pt x="5412222" y="1044664"/>
                  <a:pt x="5412222" y="1100017"/>
                </a:cubicBezTo>
                <a:cubicBezTo>
                  <a:pt x="5393734" y="1155371"/>
                  <a:pt x="5375246" y="1210724"/>
                  <a:pt x="5338271" y="1266077"/>
                </a:cubicBezTo>
                <a:cubicBezTo>
                  <a:pt x="5301295" y="1302979"/>
                  <a:pt x="5245832" y="1321430"/>
                  <a:pt x="5171880" y="1339881"/>
                </a:cubicBezTo>
                <a:cubicBezTo>
                  <a:pt x="5060954" y="1339881"/>
                  <a:pt x="5171880" y="1358332"/>
                  <a:pt x="4913050" y="1339881"/>
                </a:cubicBezTo>
                <a:cubicBezTo>
                  <a:pt x="4635731" y="1339881"/>
                  <a:pt x="4580268" y="1339881"/>
                  <a:pt x="4580268" y="1339881"/>
                </a:cubicBezTo>
                <a:cubicBezTo>
                  <a:pt x="4413877" y="1321430"/>
                  <a:pt x="4413877" y="1321430"/>
                  <a:pt x="4413877" y="1321430"/>
                </a:cubicBezTo>
                <a:cubicBezTo>
                  <a:pt x="4321437" y="1302979"/>
                  <a:pt x="4265974" y="1284528"/>
                  <a:pt x="4247486" y="1247626"/>
                </a:cubicBezTo>
                <a:cubicBezTo>
                  <a:pt x="4210510" y="1210724"/>
                  <a:pt x="4192022" y="1173821"/>
                  <a:pt x="4192022" y="1118468"/>
                </a:cubicBezTo>
                <a:cubicBezTo>
                  <a:pt x="4192022" y="1118468"/>
                  <a:pt x="4192022" y="1081566"/>
                  <a:pt x="4192022" y="1026213"/>
                </a:cubicBezTo>
                <a:cubicBezTo>
                  <a:pt x="4192022" y="970860"/>
                  <a:pt x="4210510" y="915507"/>
                  <a:pt x="4247486" y="860154"/>
                </a:cubicBezTo>
                <a:cubicBezTo>
                  <a:pt x="4265974" y="823252"/>
                  <a:pt x="4321437" y="786350"/>
                  <a:pt x="4395389" y="786350"/>
                </a:cubicBezTo>
                <a:cubicBezTo>
                  <a:pt x="4487828" y="767899"/>
                  <a:pt x="4561780" y="767899"/>
                  <a:pt x="4617243" y="767899"/>
                </a:cubicBezTo>
                <a:cubicBezTo>
                  <a:pt x="4783634" y="749448"/>
                  <a:pt x="4876074" y="730996"/>
                  <a:pt x="4987001" y="730996"/>
                </a:cubicBezTo>
                <a:close/>
                <a:moveTo>
                  <a:pt x="3807960" y="0"/>
                </a:moveTo>
                <a:lnTo>
                  <a:pt x="4404064" y="0"/>
                </a:lnTo>
                <a:lnTo>
                  <a:pt x="4368291" y="41360"/>
                </a:lnTo>
                <a:cubicBezTo>
                  <a:pt x="4352100" y="60329"/>
                  <a:pt x="4338800" y="76226"/>
                  <a:pt x="4329548" y="87787"/>
                </a:cubicBezTo>
                <a:cubicBezTo>
                  <a:pt x="4255530" y="161780"/>
                  <a:pt x="4181513" y="198776"/>
                  <a:pt x="4107495" y="198776"/>
                </a:cubicBezTo>
                <a:cubicBezTo>
                  <a:pt x="4033478" y="217275"/>
                  <a:pt x="3959460" y="180278"/>
                  <a:pt x="3885443" y="106285"/>
                </a:cubicBezTo>
                <a:cubicBezTo>
                  <a:pt x="3857687" y="78538"/>
                  <a:pt x="3834556" y="50790"/>
                  <a:pt x="3818365" y="23043"/>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solidFill>
                <a:schemeClr val="accent3"/>
              </a:solidFill>
            </a:endParaRPr>
          </a:p>
        </p:txBody>
      </p:sp>
      <p:sp>
        <p:nvSpPr>
          <p:cNvPr id="2" name="Title 1">
            <a:extLst>
              <a:ext uri="{FF2B5EF4-FFF2-40B4-BE49-F238E27FC236}">
                <a16:creationId xmlns:a16="http://schemas.microsoft.com/office/drawing/2014/main" id="{7C889410-9681-4D13-AA09-D960E24A2492}"/>
              </a:ext>
            </a:extLst>
          </p:cNvPr>
          <p:cNvSpPr>
            <a:spLocks noGrp="1"/>
          </p:cNvSpPr>
          <p:nvPr>
            <p:ph type="title"/>
          </p:nvPr>
        </p:nvSpPr>
        <p:spPr>
          <a:xfrm>
            <a:off x="720000" y="619201"/>
            <a:ext cx="3095626" cy="1477328"/>
          </a:xfrm>
        </p:spPr>
        <p:txBody>
          <a:bodyPr>
            <a:normAutofit/>
          </a:bodyPr>
          <a:lstStyle/>
          <a:p>
            <a:r>
              <a:rPr lang="en-GB" b="1" u="sng"/>
              <a:t>Business overview</a:t>
            </a:r>
            <a:endParaRPr lang="en-US" u="sng"/>
          </a:p>
        </p:txBody>
      </p:sp>
      <p:graphicFrame>
        <p:nvGraphicFramePr>
          <p:cNvPr id="15" name="Content Placeholder 2">
            <a:extLst>
              <a:ext uri="{FF2B5EF4-FFF2-40B4-BE49-F238E27FC236}">
                <a16:creationId xmlns:a16="http://schemas.microsoft.com/office/drawing/2014/main" id="{1CE29868-E1CD-49E4-A84B-BA144C95FE4A}"/>
              </a:ext>
            </a:extLst>
          </p:cNvPr>
          <p:cNvGraphicFramePr>
            <a:graphicFrameLocks noGrp="1"/>
          </p:cNvGraphicFramePr>
          <p:nvPr>
            <p:ph idx="1"/>
            <p:extLst>
              <p:ext uri="{D42A27DB-BD31-4B8C-83A1-F6EECF244321}">
                <p14:modId xmlns:p14="http://schemas.microsoft.com/office/powerpoint/2010/main" val="603460072"/>
              </p:ext>
            </p:extLst>
          </p:nvPr>
        </p:nvGraphicFramePr>
        <p:xfrm>
          <a:off x="6659660" y="1165562"/>
          <a:ext cx="4991962" cy="51353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27095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44D22-B4D4-4B5B-8AB5-CD8E7B420569}"/>
              </a:ext>
            </a:extLst>
          </p:cNvPr>
          <p:cNvSpPr>
            <a:spLocks noGrp="1"/>
          </p:cNvSpPr>
          <p:nvPr>
            <p:ph type="title"/>
          </p:nvPr>
        </p:nvSpPr>
        <p:spPr/>
        <p:txBody>
          <a:bodyPr/>
          <a:lstStyle/>
          <a:p>
            <a:pPr algn="ctr"/>
            <a:r>
              <a:rPr lang="en-GB" b="1" u="sng" dirty="0">
                <a:solidFill>
                  <a:schemeClr val="accent2">
                    <a:lumMod val="60000"/>
                    <a:lumOff val="40000"/>
                  </a:schemeClr>
                </a:solidFill>
                <a:latin typeface="Rockwell Extra Bold"/>
              </a:rPr>
              <a:t>Business overview</a:t>
            </a:r>
            <a:br>
              <a:rPr lang="en-GB" b="1" u="sng" dirty="0">
                <a:solidFill>
                  <a:schemeClr val="accent2">
                    <a:lumMod val="60000"/>
                    <a:lumOff val="40000"/>
                  </a:schemeClr>
                </a:solidFill>
                <a:latin typeface="Rockwell Extra Bold"/>
              </a:rPr>
            </a:br>
            <a:r>
              <a:rPr lang="en-GB" b="1" dirty="0">
                <a:solidFill>
                  <a:schemeClr val="accent1">
                    <a:lumMod val="75000"/>
                  </a:schemeClr>
                </a:solidFill>
                <a:ea typeface="+mj-lt"/>
                <a:cs typeface="+mj-lt"/>
              </a:rPr>
              <a:t>Financial and Legal structure:</a:t>
            </a:r>
            <a:br>
              <a:rPr lang="en-GB" b="1" u="sng" dirty="0">
                <a:solidFill>
                  <a:schemeClr val="accent1">
                    <a:lumMod val="75000"/>
                  </a:schemeClr>
                </a:solidFill>
                <a:latin typeface="Rockwell Extra Bold"/>
              </a:rPr>
            </a:br>
            <a:endParaRPr lang="en-GB" b="1" u="sng">
              <a:solidFill>
                <a:schemeClr val="accent2">
                  <a:lumMod val="60000"/>
                  <a:lumOff val="40000"/>
                </a:schemeClr>
              </a:solidFill>
              <a:latin typeface="Rockwell Extra Bold"/>
            </a:endParaRPr>
          </a:p>
        </p:txBody>
      </p:sp>
      <p:sp>
        <p:nvSpPr>
          <p:cNvPr id="3" name="Content Placeholder 2">
            <a:extLst>
              <a:ext uri="{FF2B5EF4-FFF2-40B4-BE49-F238E27FC236}">
                <a16:creationId xmlns:a16="http://schemas.microsoft.com/office/drawing/2014/main" id="{63659B2E-1652-4E5B-8400-E2F8E4E9BC4E}"/>
              </a:ext>
            </a:extLst>
          </p:cNvPr>
          <p:cNvSpPr>
            <a:spLocks noGrp="1"/>
          </p:cNvSpPr>
          <p:nvPr>
            <p:ph idx="1"/>
          </p:nvPr>
        </p:nvSpPr>
        <p:spPr>
          <a:xfrm>
            <a:off x="720000" y="1707714"/>
            <a:ext cx="10958362" cy="4938279"/>
          </a:xfrm>
        </p:spPr>
        <p:txBody>
          <a:bodyPr vert="horz" lIns="0" tIns="0" rIns="0" bIns="0" rtlCol="0" anchor="t">
            <a:normAutofit lnSpcReduction="10000"/>
          </a:bodyPr>
          <a:lstStyle/>
          <a:p>
            <a:pPr marL="342900" indent="-342900"/>
            <a:r>
              <a:rPr lang="en-GB" b="1" dirty="0">
                <a:solidFill>
                  <a:schemeClr val="accent3">
                    <a:lumMod val="60000"/>
                    <a:lumOff val="40000"/>
                  </a:schemeClr>
                </a:solidFill>
              </a:rPr>
              <a:t>Start-up costs = £50,000</a:t>
            </a:r>
            <a:endParaRPr lang="en-GB" sz="3200" b="1" dirty="0">
              <a:solidFill>
                <a:schemeClr val="accent3">
                  <a:lumMod val="60000"/>
                  <a:lumOff val="40000"/>
                </a:schemeClr>
              </a:solidFill>
              <a:latin typeface="Amasis MT Pro Black"/>
            </a:endParaRPr>
          </a:p>
          <a:p>
            <a:r>
              <a:rPr lang="en-GB" b="1" dirty="0">
                <a:solidFill>
                  <a:schemeClr val="accent3">
                    <a:lumMod val="60000"/>
                    <a:lumOff val="40000"/>
                  </a:schemeClr>
                </a:solidFill>
              </a:rPr>
              <a:t>Initial investment by entrepreneur = £20,000</a:t>
            </a:r>
          </a:p>
          <a:p>
            <a:r>
              <a:rPr lang="en-GB" b="1" dirty="0">
                <a:solidFill>
                  <a:schemeClr val="accent3">
                    <a:lumMod val="60000"/>
                    <a:lumOff val="40000"/>
                  </a:schemeClr>
                </a:solidFill>
              </a:rPr>
              <a:t>Loan from the bank  = £30,000</a:t>
            </a:r>
          </a:p>
          <a:p>
            <a:r>
              <a:rPr lang="en-GB" b="1" dirty="0">
                <a:solidFill>
                  <a:schemeClr val="accent3">
                    <a:lumMod val="60000"/>
                    <a:lumOff val="40000"/>
                  </a:schemeClr>
                </a:solidFill>
              </a:rPr>
              <a:t>Rent per year = £7,800-£12,000 ( £650 pm - £1000 pm)</a:t>
            </a:r>
          </a:p>
          <a:p>
            <a:r>
              <a:rPr lang="en-GB" b="1" dirty="0">
                <a:solidFill>
                  <a:schemeClr val="accent3">
                    <a:lumMod val="60000"/>
                    <a:lumOff val="40000"/>
                  </a:schemeClr>
                </a:solidFill>
              </a:rPr>
              <a:t>Equipment = £ 8,000</a:t>
            </a:r>
          </a:p>
          <a:p>
            <a:r>
              <a:rPr lang="en-GB" sz="1600" b="1" dirty="0">
                <a:solidFill>
                  <a:schemeClr val="accent3">
                    <a:lumMod val="60000"/>
                    <a:lumOff val="40000"/>
                  </a:schemeClr>
                </a:solidFill>
              </a:rPr>
              <a:t>Wages for staff 16 hours = ( under 18 £4.50 </a:t>
            </a:r>
            <a:r>
              <a:rPr lang="en-GB" sz="1600" b="1" dirty="0" err="1">
                <a:solidFill>
                  <a:schemeClr val="accent3">
                    <a:lumMod val="60000"/>
                    <a:lumOff val="40000"/>
                  </a:schemeClr>
                </a:solidFill>
              </a:rPr>
              <a:t>ph</a:t>
            </a:r>
            <a:r>
              <a:rPr lang="en-GB" sz="1600" b="1" dirty="0">
                <a:solidFill>
                  <a:schemeClr val="accent3">
                    <a:lumMod val="60000"/>
                    <a:lumOff val="40000"/>
                  </a:schemeClr>
                </a:solidFill>
              </a:rPr>
              <a:t> - under 20 £6.60 </a:t>
            </a:r>
            <a:r>
              <a:rPr lang="en-GB" sz="1600" b="1" dirty="0" err="1">
                <a:solidFill>
                  <a:schemeClr val="accent3">
                    <a:lumMod val="60000"/>
                    <a:lumOff val="40000"/>
                  </a:schemeClr>
                </a:solidFill>
              </a:rPr>
              <a:t>ph</a:t>
            </a:r>
            <a:r>
              <a:rPr lang="en-GB" sz="1600" b="1" dirty="0">
                <a:solidFill>
                  <a:schemeClr val="accent3">
                    <a:lumMod val="60000"/>
                    <a:lumOff val="40000"/>
                  </a:schemeClr>
                </a:solidFill>
              </a:rPr>
              <a:t>) £72 -£104 per week = £ 864 pa £1,248 pa</a:t>
            </a:r>
          </a:p>
          <a:p>
            <a:pPr algn="ctr"/>
            <a:r>
              <a:rPr lang="en-GB" sz="2400" b="1" dirty="0">
                <a:solidFill>
                  <a:schemeClr val="accent1">
                    <a:lumMod val="75000"/>
                  </a:schemeClr>
                </a:solidFill>
              </a:rPr>
              <a:t>Target Market:</a:t>
            </a:r>
          </a:p>
          <a:p>
            <a:pPr algn="ctr"/>
            <a:r>
              <a:rPr lang="en-GB" sz="2400" b="1" dirty="0">
                <a:solidFill>
                  <a:schemeClr val="accent1">
                    <a:lumMod val="75000"/>
                  </a:schemeClr>
                </a:solidFill>
              </a:rPr>
              <a:t>Parent / carriers with children aged 5 and under.</a:t>
            </a:r>
          </a:p>
          <a:p>
            <a:r>
              <a:rPr lang="en-GB" b="1" dirty="0">
                <a:solidFill>
                  <a:schemeClr val="tx1">
                    <a:lumMod val="85000"/>
                  </a:schemeClr>
                </a:solidFill>
              </a:rPr>
              <a:t>Location = Digbeth10 minutes from the city centre</a:t>
            </a:r>
            <a:endParaRPr lang="en-GB" b="1">
              <a:solidFill>
                <a:schemeClr val="tx1">
                  <a:lumMod val="85000"/>
                </a:schemeClr>
              </a:solidFill>
            </a:endParaRPr>
          </a:p>
          <a:p>
            <a:r>
              <a:rPr lang="en-GB" b="1" dirty="0">
                <a:solidFill>
                  <a:schemeClr val="tx1">
                    <a:lumMod val="85000"/>
                  </a:schemeClr>
                </a:solidFill>
              </a:rPr>
              <a:t>High traffic area, surrounded by lots of different business</a:t>
            </a:r>
          </a:p>
        </p:txBody>
      </p:sp>
      <p:sp>
        <p:nvSpPr>
          <p:cNvPr id="4" name="TextBox 3">
            <a:extLst>
              <a:ext uri="{FF2B5EF4-FFF2-40B4-BE49-F238E27FC236}">
                <a16:creationId xmlns:a16="http://schemas.microsoft.com/office/drawing/2014/main" id="{33743EE2-40DB-4B0A-8144-D79AB5BE53E3}"/>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2989350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DB9C8-E9C5-4791-B9DC-6C8F36E76730}"/>
              </a:ext>
            </a:extLst>
          </p:cNvPr>
          <p:cNvSpPr>
            <a:spLocks noGrp="1"/>
          </p:cNvSpPr>
          <p:nvPr>
            <p:ph type="title"/>
          </p:nvPr>
        </p:nvSpPr>
        <p:spPr>
          <a:xfrm>
            <a:off x="720000" y="619200"/>
            <a:ext cx="10728322" cy="700951"/>
          </a:xfrm>
        </p:spPr>
        <p:txBody>
          <a:bodyPr/>
          <a:lstStyle/>
          <a:p>
            <a:pPr algn="ctr"/>
            <a:r>
              <a:rPr lang="en-GB" b="1" u="sng" dirty="0">
                <a:solidFill>
                  <a:schemeClr val="accent5">
                    <a:lumMod val="60000"/>
                    <a:lumOff val="40000"/>
                  </a:schemeClr>
                </a:solidFill>
              </a:rPr>
              <a:t>SWOT analysis</a:t>
            </a:r>
            <a:endParaRPr lang="en-US" u="sng">
              <a:solidFill>
                <a:schemeClr val="accent5">
                  <a:lumMod val="60000"/>
                  <a:lumOff val="40000"/>
                </a:schemeClr>
              </a:solidFill>
            </a:endParaRPr>
          </a:p>
        </p:txBody>
      </p:sp>
      <p:sp>
        <p:nvSpPr>
          <p:cNvPr id="3" name="Content Placeholder 2">
            <a:extLst>
              <a:ext uri="{FF2B5EF4-FFF2-40B4-BE49-F238E27FC236}">
                <a16:creationId xmlns:a16="http://schemas.microsoft.com/office/drawing/2014/main" id="{E3F1B463-4097-4EFB-8D5B-5256EF2F5D28}"/>
              </a:ext>
            </a:extLst>
          </p:cNvPr>
          <p:cNvSpPr>
            <a:spLocks noGrp="1"/>
          </p:cNvSpPr>
          <p:nvPr>
            <p:ph idx="1"/>
          </p:nvPr>
        </p:nvSpPr>
        <p:spPr>
          <a:xfrm>
            <a:off x="720000" y="2541600"/>
            <a:ext cx="10728325" cy="3673073"/>
          </a:xfrm>
        </p:spPr>
        <p:txBody>
          <a:bodyPr vert="horz" lIns="0" tIns="0" rIns="0" bIns="0" rtlCol="0" anchor="t">
            <a:noAutofit/>
          </a:bodyPr>
          <a:lstStyle/>
          <a:p>
            <a:r>
              <a:rPr lang="en-GB" sz="2400" b="1" dirty="0">
                <a:solidFill>
                  <a:schemeClr val="bg2">
                    <a:lumMod val="50000"/>
                    <a:lumOff val="50000"/>
                  </a:schemeClr>
                </a:solidFill>
                <a:latin typeface="Amasis MT Pro Black"/>
              </a:rPr>
              <a:t>Strengths = Providing a nurturing environment. Location= in the heart of the city centre</a:t>
            </a:r>
          </a:p>
          <a:p>
            <a:r>
              <a:rPr lang="en-GB" sz="2400" b="1" dirty="0">
                <a:solidFill>
                  <a:schemeClr val="bg2">
                    <a:lumMod val="50000"/>
                    <a:lumOff val="50000"/>
                  </a:schemeClr>
                </a:solidFill>
                <a:latin typeface="Amasis MT Pro Black"/>
              </a:rPr>
              <a:t>Weakness = 1stt business venture, No established clientele. No reputation</a:t>
            </a:r>
          </a:p>
          <a:p>
            <a:r>
              <a:rPr lang="en-GB" sz="2400" b="1" dirty="0">
                <a:solidFill>
                  <a:schemeClr val="bg2">
                    <a:lumMod val="50000"/>
                    <a:lumOff val="50000"/>
                  </a:schemeClr>
                </a:solidFill>
                <a:latin typeface="Amasis MT Pro Black"/>
              </a:rPr>
              <a:t>Opportunities = Growing need for day care. Location, new clients. </a:t>
            </a:r>
          </a:p>
          <a:p>
            <a:r>
              <a:rPr lang="en-GB" sz="2400" b="1" dirty="0">
                <a:solidFill>
                  <a:schemeClr val="bg2">
                    <a:lumMod val="50000"/>
                    <a:lumOff val="50000"/>
                  </a:schemeClr>
                </a:solidFill>
                <a:latin typeface="Amasis MT Pro Black"/>
              </a:rPr>
              <a:t>Threats = lots of competition from day care nurseries in surrounding area</a:t>
            </a:r>
          </a:p>
          <a:p>
            <a:endParaRPr lang="en-GB" dirty="0"/>
          </a:p>
        </p:txBody>
      </p:sp>
      <p:sp>
        <p:nvSpPr>
          <p:cNvPr id="4" name="TextBox 3">
            <a:extLst>
              <a:ext uri="{FF2B5EF4-FFF2-40B4-BE49-F238E27FC236}">
                <a16:creationId xmlns:a16="http://schemas.microsoft.com/office/drawing/2014/main" id="{928D5F5D-636B-47E8-BA61-B685E429564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5" name="TextBox 4">
            <a:extLst>
              <a:ext uri="{FF2B5EF4-FFF2-40B4-BE49-F238E27FC236}">
                <a16:creationId xmlns:a16="http://schemas.microsoft.com/office/drawing/2014/main" id="{615647E7-133E-4518-91A9-09DE9CED4243}"/>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6" name="TextBox 5">
            <a:extLst>
              <a:ext uri="{FF2B5EF4-FFF2-40B4-BE49-F238E27FC236}">
                <a16:creationId xmlns:a16="http://schemas.microsoft.com/office/drawing/2014/main" id="{6E34F79E-D37F-47E2-8887-5C656DDF07EA}"/>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Tree>
    <p:extLst>
      <p:ext uri="{BB962C8B-B14F-4D97-AF65-F5344CB8AC3E}">
        <p14:creationId xmlns:p14="http://schemas.microsoft.com/office/powerpoint/2010/main" val="8927398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9" name="Rectangle 15">
            <a:extLst>
              <a:ext uri="{FF2B5EF4-FFF2-40B4-BE49-F238E27FC236}">
                <a16:creationId xmlns:a16="http://schemas.microsoft.com/office/drawing/2014/main" id="{09646535-AEF6-4883-A4F9-EEC1F8B43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Rectangle 17">
            <a:extLst>
              <a:ext uri="{FF2B5EF4-FFF2-40B4-BE49-F238E27FC236}">
                <a16:creationId xmlns:a16="http://schemas.microsoft.com/office/drawing/2014/main" id="{0C04A63C-988E-4CDA-93A4-2FE95EAD4E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9">
            <a:extLst>
              <a:ext uri="{FF2B5EF4-FFF2-40B4-BE49-F238E27FC236}">
                <a16:creationId xmlns:a16="http://schemas.microsoft.com/office/drawing/2014/main" id="{62F244BA-9ADF-4F8B-8A82-0BCFD736C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ext&#10;&#10;Description automatically generated">
            <a:extLst>
              <a:ext uri="{FF2B5EF4-FFF2-40B4-BE49-F238E27FC236}">
                <a16:creationId xmlns:a16="http://schemas.microsoft.com/office/drawing/2014/main" id="{9AFC22C5-243B-4018-9D0D-0ED6479C6067}"/>
              </a:ext>
            </a:extLst>
          </p:cNvPr>
          <p:cNvPicPr>
            <a:picLocks noGrp="1" noChangeAspect="1"/>
          </p:cNvPicPr>
          <p:nvPr>
            <p:ph idx="1"/>
          </p:nvPr>
        </p:nvPicPr>
        <p:blipFill rotWithShape="1">
          <a:blip r:embed="rId2"/>
          <a:srcRect r="3889"/>
          <a:stretch/>
        </p:blipFill>
        <p:spPr>
          <a:xfrm>
            <a:off x="20" y="10"/>
            <a:ext cx="12191980" cy="6857990"/>
          </a:xfrm>
          <a:custGeom>
            <a:avLst/>
            <a:gdLst/>
            <a:ahLst/>
            <a:cxnLst/>
            <a:rect l="l" t="t" r="r" b="b"/>
            <a:pathLst>
              <a:path w="11717892" h="6858000">
                <a:moveTo>
                  <a:pt x="0" y="0"/>
                </a:moveTo>
                <a:lnTo>
                  <a:pt x="11717590" y="0"/>
                </a:lnTo>
                <a:lnTo>
                  <a:pt x="11717892" y="23369"/>
                </a:lnTo>
                <a:cubicBezTo>
                  <a:pt x="11712891" y="1065174"/>
                  <a:pt x="11552855" y="2043809"/>
                  <a:pt x="11552855" y="2300500"/>
                </a:cubicBezTo>
                <a:cubicBezTo>
                  <a:pt x="11552855" y="4075154"/>
                  <a:pt x="10591842" y="4734311"/>
                  <a:pt x="10136625" y="5444173"/>
                </a:cubicBezTo>
                <a:cubicBezTo>
                  <a:pt x="9984886" y="5786428"/>
                  <a:pt x="9555750" y="6221377"/>
                  <a:pt x="9041261" y="6647413"/>
                </a:cubicBezTo>
                <a:lnTo>
                  <a:pt x="8779307" y="6858000"/>
                </a:lnTo>
                <a:lnTo>
                  <a:pt x="0" y="6858000"/>
                </a:lnTo>
                <a:close/>
              </a:path>
            </a:pathLst>
          </a:custGeom>
        </p:spPr>
      </p:pic>
      <p:grpSp>
        <p:nvGrpSpPr>
          <p:cNvPr id="27" name="Group 21">
            <a:extLst>
              <a:ext uri="{FF2B5EF4-FFF2-40B4-BE49-F238E27FC236}">
                <a16:creationId xmlns:a16="http://schemas.microsoft.com/office/drawing/2014/main" id="{9CE01B79-04E0-42C8-9E4B-CA4E551FF1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8900000">
            <a:off x="9939651" y="5331698"/>
            <a:ext cx="2117174" cy="588806"/>
            <a:chOff x="4549904" y="5078157"/>
            <a:chExt cx="3023338" cy="840818"/>
          </a:xfrm>
        </p:grpSpPr>
        <p:sp>
          <p:nvSpPr>
            <p:cNvPr id="23" name="Freeform 80">
              <a:extLst>
                <a:ext uri="{FF2B5EF4-FFF2-40B4-BE49-F238E27FC236}">
                  <a16:creationId xmlns:a16="http://schemas.microsoft.com/office/drawing/2014/main" id="{9FAE9CFE-04E4-41FF-9CD6-503ACF8CCD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690691" y="5352589"/>
              <a:ext cx="749228" cy="383544"/>
            </a:xfrm>
            <a:custGeom>
              <a:avLst/>
              <a:gdLst>
                <a:gd name="T0" fmla="*/ 53 w 66"/>
                <a:gd name="T1" fmla="*/ 33 h 34"/>
                <a:gd name="T2" fmla="*/ 39 w 66"/>
                <a:gd name="T3" fmla="*/ 33 h 34"/>
                <a:gd name="T4" fmla="*/ 21 w 66"/>
                <a:gd name="T5" fmla="*/ 33 h 34"/>
                <a:gd name="T6" fmla="*/ 12 w 66"/>
                <a:gd name="T7" fmla="*/ 32 h 34"/>
                <a:gd name="T8" fmla="*/ 3 w 66"/>
                <a:gd name="T9" fmla="*/ 28 h 34"/>
                <a:gd name="T10" fmla="*/ 0 w 66"/>
                <a:gd name="T11" fmla="*/ 21 h 34"/>
                <a:gd name="T12" fmla="*/ 0 w 66"/>
                <a:gd name="T13" fmla="*/ 16 h 34"/>
                <a:gd name="T14" fmla="*/ 3 w 66"/>
                <a:gd name="T15" fmla="*/ 7 h 34"/>
                <a:gd name="T16" fmla="*/ 11 w 66"/>
                <a:gd name="T17" fmla="*/ 3 h 34"/>
                <a:gd name="T18" fmla="*/ 23 w 66"/>
                <a:gd name="T19" fmla="*/ 2 h 34"/>
                <a:gd name="T20" fmla="*/ 43 w 66"/>
                <a:gd name="T21" fmla="*/ 0 h 34"/>
                <a:gd name="T22" fmla="*/ 48 w 66"/>
                <a:gd name="T23" fmla="*/ 0 h 34"/>
                <a:gd name="T24" fmla="*/ 62 w 66"/>
                <a:gd name="T25" fmla="*/ 4 h 34"/>
                <a:gd name="T26" fmla="*/ 66 w 66"/>
                <a:gd name="T27" fmla="*/ 13 h 34"/>
                <a:gd name="T28" fmla="*/ 66 w 66"/>
                <a:gd name="T29" fmla="*/ 20 h 34"/>
                <a:gd name="T30" fmla="*/ 62 w 66"/>
                <a:gd name="T31" fmla="*/ 29 h 34"/>
                <a:gd name="T32" fmla="*/ 53 w 66"/>
                <a:gd name="T33" fmla="*/ 3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6" h="34">
                  <a:moveTo>
                    <a:pt x="53" y="33"/>
                  </a:moveTo>
                  <a:cubicBezTo>
                    <a:pt x="47" y="33"/>
                    <a:pt x="53" y="34"/>
                    <a:pt x="39" y="33"/>
                  </a:cubicBezTo>
                  <a:cubicBezTo>
                    <a:pt x="24" y="33"/>
                    <a:pt x="21" y="33"/>
                    <a:pt x="21" y="33"/>
                  </a:cubicBezTo>
                  <a:cubicBezTo>
                    <a:pt x="12" y="32"/>
                    <a:pt x="12" y="32"/>
                    <a:pt x="12" y="32"/>
                  </a:cubicBezTo>
                  <a:cubicBezTo>
                    <a:pt x="7" y="31"/>
                    <a:pt x="4" y="30"/>
                    <a:pt x="3" y="28"/>
                  </a:cubicBezTo>
                  <a:cubicBezTo>
                    <a:pt x="1" y="26"/>
                    <a:pt x="0" y="24"/>
                    <a:pt x="0" y="21"/>
                  </a:cubicBezTo>
                  <a:cubicBezTo>
                    <a:pt x="0" y="21"/>
                    <a:pt x="0" y="19"/>
                    <a:pt x="0" y="16"/>
                  </a:cubicBezTo>
                  <a:cubicBezTo>
                    <a:pt x="0" y="13"/>
                    <a:pt x="1" y="10"/>
                    <a:pt x="3" y="7"/>
                  </a:cubicBezTo>
                  <a:cubicBezTo>
                    <a:pt x="4" y="5"/>
                    <a:pt x="7" y="3"/>
                    <a:pt x="11" y="3"/>
                  </a:cubicBezTo>
                  <a:cubicBezTo>
                    <a:pt x="16" y="2"/>
                    <a:pt x="20" y="2"/>
                    <a:pt x="23" y="2"/>
                  </a:cubicBezTo>
                  <a:cubicBezTo>
                    <a:pt x="32" y="1"/>
                    <a:pt x="37" y="0"/>
                    <a:pt x="43" y="0"/>
                  </a:cubicBezTo>
                  <a:cubicBezTo>
                    <a:pt x="48" y="0"/>
                    <a:pt x="48" y="0"/>
                    <a:pt x="48" y="0"/>
                  </a:cubicBezTo>
                  <a:cubicBezTo>
                    <a:pt x="54" y="1"/>
                    <a:pt x="59" y="3"/>
                    <a:pt x="62" y="4"/>
                  </a:cubicBezTo>
                  <a:cubicBezTo>
                    <a:pt x="65" y="6"/>
                    <a:pt x="66" y="9"/>
                    <a:pt x="66" y="13"/>
                  </a:cubicBezTo>
                  <a:cubicBezTo>
                    <a:pt x="66" y="15"/>
                    <a:pt x="66" y="17"/>
                    <a:pt x="66" y="20"/>
                  </a:cubicBezTo>
                  <a:cubicBezTo>
                    <a:pt x="65" y="23"/>
                    <a:pt x="64" y="26"/>
                    <a:pt x="62" y="29"/>
                  </a:cubicBezTo>
                  <a:cubicBezTo>
                    <a:pt x="60" y="31"/>
                    <a:pt x="57" y="32"/>
                    <a:pt x="53" y="3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4" name="Freeform 84">
              <a:extLst>
                <a:ext uri="{FF2B5EF4-FFF2-40B4-BE49-F238E27FC236}">
                  <a16:creationId xmlns:a16="http://schemas.microsoft.com/office/drawing/2014/main" id="{07086A81-DE9F-4760-9BD1-97813462682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6274527">
              <a:off x="6910134" y="5062687"/>
              <a:ext cx="647637" cy="678578"/>
            </a:xfrm>
            <a:custGeom>
              <a:avLst/>
              <a:gdLst>
                <a:gd name="T0" fmla="*/ 4 w 57"/>
                <a:gd name="T1" fmla="*/ 34 h 60"/>
                <a:gd name="T2" fmla="*/ 17 w 57"/>
                <a:gd name="T3" fmla="*/ 18 h 60"/>
                <a:gd name="T4" fmla="*/ 26 w 57"/>
                <a:gd name="T5" fmla="*/ 8 h 60"/>
                <a:gd name="T6" fmla="*/ 29 w 57"/>
                <a:gd name="T7" fmla="*/ 5 h 60"/>
                <a:gd name="T8" fmla="*/ 41 w 57"/>
                <a:gd name="T9" fmla="*/ 0 h 60"/>
                <a:gd name="T10" fmla="*/ 51 w 57"/>
                <a:gd name="T11" fmla="*/ 6 h 60"/>
                <a:gd name="T12" fmla="*/ 56 w 57"/>
                <a:gd name="T13" fmla="*/ 16 h 60"/>
                <a:gd name="T14" fmla="*/ 51 w 57"/>
                <a:gd name="T15" fmla="*/ 28 h 60"/>
                <a:gd name="T16" fmla="*/ 29 w 57"/>
                <a:gd name="T17" fmla="*/ 53 h 60"/>
                <a:gd name="T18" fmla="*/ 17 w 57"/>
                <a:gd name="T19" fmla="*/ 59 h 60"/>
                <a:gd name="T20" fmla="*/ 5 w 57"/>
                <a:gd name="T21" fmla="*/ 54 h 60"/>
                <a:gd name="T22" fmla="*/ 0 w 57"/>
                <a:gd name="T23" fmla="*/ 45 h 60"/>
                <a:gd name="T24" fmla="*/ 4 w 57"/>
                <a:gd name="T25"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 h="60">
                  <a:moveTo>
                    <a:pt x="4" y="34"/>
                  </a:moveTo>
                  <a:cubicBezTo>
                    <a:pt x="5" y="33"/>
                    <a:pt x="17" y="18"/>
                    <a:pt x="17" y="18"/>
                  </a:cubicBezTo>
                  <a:cubicBezTo>
                    <a:pt x="21" y="14"/>
                    <a:pt x="24" y="10"/>
                    <a:pt x="26" y="8"/>
                  </a:cubicBezTo>
                  <a:cubicBezTo>
                    <a:pt x="29" y="5"/>
                    <a:pt x="29" y="5"/>
                    <a:pt x="29" y="5"/>
                  </a:cubicBezTo>
                  <a:cubicBezTo>
                    <a:pt x="34" y="2"/>
                    <a:pt x="38" y="0"/>
                    <a:pt x="41" y="0"/>
                  </a:cubicBezTo>
                  <a:cubicBezTo>
                    <a:pt x="44" y="1"/>
                    <a:pt x="47" y="2"/>
                    <a:pt x="51" y="6"/>
                  </a:cubicBezTo>
                  <a:cubicBezTo>
                    <a:pt x="55" y="10"/>
                    <a:pt x="57" y="13"/>
                    <a:pt x="56" y="16"/>
                  </a:cubicBezTo>
                  <a:cubicBezTo>
                    <a:pt x="56" y="19"/>
                    <a:pt x="54" y="23"/>
                    <a:pt x="51" y="28"/>
                  </a:cubicBezTo>
                  <a:cubicBezTo>
                    <a:pt x="51" y="28"/>
                    <a:pt x="33" y="48"/>
                    <a:pt x="29" y="53"/>
                  </a:cubicBezTo>
                  <a:cubicBezTo>
                    <a:pt x="25" y="57"/>
                    <a:pt x="21" y="59"/>
                    <a:pt x="17" y="59"/>
                  </a:cubicBezTo>
                  <a:cubicBezTo>
                    <a:pt x="13" y="60"/>
                    <a:pt x="9" y="58"/>
                    <a:pt x="5" y="54"/>
                  </a:cubicBezTo>
                  <a:cubicBezTo>
                    <a:pt x="2" y="51"/>
                    <a:pt x="0" y="48"/>
                    <a:pt x="0" y="45"/>
                  </a:cubicBezTo>
                  <a:cubicBezTo>
                    <a:pt x="0" y="42"/>
                    <a:pt x="2" y="38"/>
                    <a:pt x="4" y="34"/>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sp>
          <p:nvSpPr>
            <p:cNvPr id="25" name="Freeform 87">
              <a:extLst>
                <a:ext uri="{FF2B5EF4-FFF2-40B4-BE49-F238E27FC236}">
                  <a16:creationId xmlns:a16="http://schemas.microsoft.com/office/drawing/2014/main" id="{AFE935F5-03F4-4B67-B2F8-C1D265EE3B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4430858">
              <a:off x="4571743" y="5071596"/>
              <a:ext cx="626472" cy="670149"/>
            </a:xfrm>
            <a:custGeom>
              <a:avLst/>
              <a:gdLst>
                <a:gd name="T0" fmla="*/ 0 w 55"/>
                <a:gd name="T1" fmla="*/ 17 h 59"/>
                <a:gd name="T2" fmla="*/ 1 w 55"/>
                <a:gd name="T3" fmla="*/ 11 h 59"/>
                <a:gd name="T4" fmla="*/ 4 w 55"/>
                <a:gd name="T5" fmla="*/ 6 h 59"/>
                <a:gd name="T6" fmla="*/ 7 w 55"/>
                <a:gd name="T7" fmla="*/ 4 h 59"/>
                <a:gd name="T8" fmla="*/ 14 w 55"/>
                <a:gd name="T9" fmla="*/ 0 h 59"/>
                <a:gd name="T10" fmla="*/ 23 w 55"/>
                <a:gd name="T11" fmla="*/ 3 h 59"/>
                <a:gd name="T12" fmla="*/ 31 w 55"/>
                <a:gd name="T13" fmla="*/ 11 h 59"/>
                <a:gd name="T14" fmla="*/ 38 w 55"/>
                <a:gd name="T15" fmla="*/ 20 h 59"/>
                <a:gd name="T16" fmla="*/ 48 w 55"/>
                <a:gd name="T17" fmla="*/ 31 h 59"/>
                <a:gd name="T18" fmla="*/ 55 w 55"/>
                <a:gd name="T19" fmla="*/ 43 h 59"/>
                <a:gd name="T20" fmla="*/ 49 w 55"/>
                <a:gd name="T21" fmla="*/ 55 h 59"/>
                <a:gd name="T22" fmla="*/ 38 w 55"/>
                <a:gd name="T23" fmla="*/ 59 h 59"/>
                <a:gd name="T24" fmla="*/ 33 w 55"/>
                <a:gd name="T25" fmla="*/ 58 h 59"/>
                <a:gd name="T26" fmla="*/ 26 w 55"/>
                <a:gd name="T27" fmla="*/ 53 h 59"/>
                <a:gd name="T28" fmla="*/ 5 w 55"/>
                <a:gd name="T29" fmla="*/ 27 h 59"/>
                <a:gd name="T30" fmla="*/ 0 w 55"/>
                <a:gd name="T31" fmla="*/ 1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5" h="59">
                  <a:moveTo>
                    <a:pt x="0" y="17"/>
                  </a:moveTo>
                  <a:cubicBezTo>
                    <a:pt x="0" y="14"/>
                    <a:pt x="0" y="12"/>
                    <a:pt x="1" y="11"/>
                  </a:cubicBezTo>
                  <a:cubicBezTo>
                    <a:pt x="2" y="9"/>
                    <a:pt x="3" y="8"/>
                    <a:pt x="4" y="6"/>
                  </a:cubicBezTo>
                  <a:cubicBezTo>
                    <a:pt x="6" y="5"/>
                    <a:pt x="7" y="4"/>
                    <a:pt x="7" y="4"/>
                  </a:cubicBezTo>
                  <a:cubicBezTo>
                    <a:pt x="9" y="2"/>
                    <a:pt x="12" y="1"/>
                    <a:pt x="14" y="0"/>
                  </a:cubicBezTo>
                  <a:cubicBezTo>
                    <a:pt x="17" y="0"/>
                    <a:pt x="20" y="1"/>
                    <a:pt x="23" y="3"/>
                  </a:cubicBezTo>
                  <a:cubicBezTo>
                    <a:pt x="26" y="4"/>
                    <a:pt x="29" y="7"/>
                    <a:pt x="31" y="11"/>
                  </a:cubicBezTo>
                  <a:cubicBezTo>
                    <a:pt x="38" y="20"/>
                    <a:pt x="38" y="20"/>
                    <a:pt x="38" y="20"/>
                  </a:cubicBezTo>
                  <a:cubicBezTo>
                    <a:pt x="48" y="31"/>
                    <a:pt x="48" y="31"/>
                    <a:pt x="48" y="31"/>
                  </a:cubicBezTo>
                  <a:cubicBezTo>
                    <a:pt x="52" y="36"/>
                    <a:pt x="54" y="40"/>
                    <a:pt x="55" y="43"/>
                  </a:cubicBezTo>
                  <a:cubicBezTo>
                    <a:pt x="55" y="47"/>
                    <a:pt x="54" y="52"/>
                    <a:pt x="49" y="55"/>
                  </a:cubicBezTo>
                  <a:cubicBezTo>
                    <a:pt x="45" y="58"/>
                    <a:pt x="41" y="59"/>
                    <a:pt x="38" y="59"/>
                  </a:cubicBezTo>
                  <a:cubicBezTo>
                    <a:pt x="37" y="59"/>
                    <a:pt x="35" y="59"/>
                    <a:pt x="33" y="58"/>
                  </a:cubicBezTo>
                  <a:cubicBezTo>
                    <a:pt x="31" y="57"/>
                    <a:pt x="29" y="55"/>
                    <a:pt x="26" y="53"/>
                  </a:cubicBezTo>
                  <a:cubicBezTo>
                    <a:pt x="23" y="50"/>
                    <a:pt x="5" y="27"/>
                    <a:pt x="5" y="27"/>
                  </a:cubicBezTo>
                  <a:cubicBezTo>
                    <a:pt x="2" y="23"/>
                    <a:pt x="0" y="19"/>
                    <a:pt x="0" y="1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en-US">
                <a:solidFill>
                  <a:schemeClr val="accent3"/>
                </a:solidFill>
              </a:endParaRPr>
            </a:p>
          </p:txBody>
        </p:sp>
      </p:grpSp>
    </p:spTree>
    <p:extLst>
      <p:ext uri="{BB962C8B-B14F-4D97-AF65-F5344CB8AC3E}">
        <p14:creationId xmlns:p14="http://schemas.microsoft.com/office/powerpoint/2010/main" val="41263587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6A10F56-4600-4E72-882F-DF9A3D7054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4E7C649-57E0-4A93-B134-67101C0725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AA35AF4F-B82E-435B-8949-29173A055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5412222" cy="3734405"/>
          </a:xfrm>
          <a:custGeom>
            <a:avLst/>
            <a:gdLst>
              <a:gd name="connsiteX0" fmla="*/ 1441992 w 5412222"/>
              <a:gd name="connsiteY0" fmla="*/ 2504513 h 3734405"/>
              <a:gd name="connsiteX1" fmla="*/ 1566499 w 5412222"/>
              <a:gd name="connsiteY1" fmla="*/ 2518404 h 3734405"/>
              <a:gd name="connsiteX2" fmla="*/ 1750954 w 5412222"/>
              <a:gd name="connsiteY2" fmla="*/ 2629527 h 3734405"/>
              <a:gd name="connsiteX3" fmla="*/ 1714063 w 5412222"/>
              <a:gd name="connsiteY3" fmla="*/ 3370350 h 3734405"/>
              <a:gd name="connsiteX4" fmla="*/ 1548053 w 5412222"/>
              <a:gd name="connsiteY4" fmla="*/ 3703720 h 3734405"/>
              <a:gd name="connsiteX5" fmla="*/ 1345153 w 5412222"/>
              <a:gd name="connsiteY5" fmla="*/ 3722241 h 3734405"/>
              <a:gd name="connsiteX6" fmla="*/ 1142252 w 5412222"/>
              <a:gd name="connsiteY6" fmla="*/ 3611117 h 3734405"/>
              <a:gd name="connsiteX7" fmla="*/ 1123807 w 5412222"/>
              <a:gd name="connsiteY7" fmla="*/ 3388870 h 3734405"/>
              <a:gd name="connsiteX8" fmla="*/ 1160697 w 5412222"/>
              <a:gd name="connsiteY8" fmla="*/ 3018459 h 3734405"/>
              <a:gd name="connsiteX9" fmla="*/ 1179143 w 5412222"/>
              <a:gd name="connsiteY9" fmla="*/ 2851774 h 3734405"/>
              <a:gd name="connsiteX10" fmla="*/ 1197589 w 5412222"/>
              <a:gd name="connsiteY10" fmla="*/ 2722130 h 3734405"/>
              <a:gd name="connsiteX11" fmla="*/ 1345153 w 5412222"/>
              <a:gd name="connsiteY11" fmla="*/ 2518404 h 3734405"/>
              <a:gd name="connsiteX12" fmla="*/ 1441992 w 5412222"/>
              <a:gd name="connsiteY12" fmla="*/ 2504513 h 3734405"/>
              <a:gd name="connsiteX13" fmla="*/ 2975080 w 5412222"/>
              <a:gd name="connsiteY13" fmla="*/ 2484443 h 3734405"/>
              <a:gd name="connsiteX14" fmla="*/ 3097382 w 5412222"/>
              <a:gd name="connsiteY14" fmla="*/ 2507883 h 3734405"/>
              <a:gd name="connsiteX15" fmla="*/ 3189904 w 5412222"/>
              <a:gd name="connsiteY15" fmla="*/ 2581966 h 3734405"/>
              <a:gd name="connsiteX16" fmla="*/ 3263922 w 5412222"/>
              <a:gd name="connsiteY16" fmla="*/ 2730130 h 3734405"/>
              <a:gd name="connsiteX17" fmla="*/ 3356443 w 5412222"/>
              <a:gd name="connsiteY17" fmla="*/ 3322788 h 3734405"/>
              <a:gd name="connsiteX18" fmla="*/ 3337939 w 5412222"/>
              <a:gd name="connsiteY18" fmla="*/ 3545035 h 3734405"/>
              <a:gd name="connsiteX19" fmla="*/ 3282426 w 5412222"/>
              <a:gd name="connsiteY19" fmla="*/ 3637638 h 3734405"/>
              <a:gd name="connsiteX20" fmla="*/ 3171400 w 5412222"/>
              <a:gd name="connsiteY20" fmla="*/ 3674679 h 3734405"/>
              <a:gd name="connsiteX21" fmla="*/ 3115887 w 5412222"/>
              <a:gd name="connsiteY21" fmla="*/ 3693200 h 3734405"/>
              <a:gd name="connsiteX22" fmla="*/ 2967852 w 5412222"/>
              <a:gd name="connsiteY22" fmla="*/ 3674679 h 3734405"/>
              <a:gd name="connsiteX23" fmla="*/ 2838321 w 5412222"/>
              <a:gd name="connsiteY23" fmla="*/ 3563556 h 3734405"/>
              <a:gd name="connsiteX24" fmla="*/ 2782808 w 5412222"/>
              <a:gd name="connsiteY24" fmla="*/ 3359829 h 3734405"/>
              <a:gd name="connsiteX25" fmla="*/ 2764304 w 5412222"/>
              <a:gd name="connsiteY25" fmla="*/ 3156103 h 3734405"/>
              <a:gd name="connsiteX26" fmla="*/ 2708791 w 5412222"/>
              <a:gd name="connsiteY26" fmla="*/ 2878295 h 3734405"/>
              <a:gd name="connsiteX27" fmla="*/ 2690286 w 5412222"/>
              <a:gd name="connsiteY27" fmla="*/ 2637527 h 3734405"/>
              <a:gd name="connsiteX28" fmla="*/ 2912339 w 5412222"/>
              <a:gd name="connsiteY28" fmla="*/ 2489363 h 3734405"/>
              <a:gd name="connsiteX29" fmla="*/ 2975080 w 5412222"/>
              <a:gd name="connsiteY29" fmla="*/ 2484443 h 3734405"/>
              <a:gd name="connsiteX30" fmla="*/ 4122198 w 5412222"/>
              <a:gd name="connsiteY30" fmla="*/ 1964873 h 3734405"/>
              <a:gd name="connsiteX31" fmla="*/ 4289154 w 5412222"/>
              <a:gd name="connsiteY31" fmla="*/ 2020607 h 3734405"/>
              <a:gd name="connsiteX32" fmla="*/ 4437557 w 5412222"/>
              <a:gd name="connsiteY32" fmla="*/ 2169233 h 3734405"/>
              <a:gd name="connsiteX33" fmla="*/ 4567411 w 5412222"/>
              <a:gd name="connsiteY33" fmla="*/ 2336436 h 3734405"/>
              <a:gd name="connsiteX34" fmla="*/ 4752916 w 5412222"/>
              <a:gd name="connsiteY34" fmla="*/ 2540795 h 3734405"/>
              <a:gd name="connsiteX35" fmla="*/ 4882769 w 5412222"/>
              <a:gd name="connsiteY35" fmla="*/ 2763733 h 3734405"/>
              <a:gd name="connsiteX36" fmla="*/ 4771467 w 5412222"/>
              <a:gd name="connsiteY36" fmla="*/ 2986671 h 3734405"/>
              <a:gd name="connsiteX37" fmla="*/ 4567411 w 5412222"/>
              <a:gd name="connsiteY37" fmla="*/ 3060983 h 3734405"/>
              <a:gd name="connsiteX38" fmla="*/ 4474659 w 5412222"/>
              <a:gd name="connsiteY38" fmla="*/ 3042405 h 3734405"/>
              <a:gd name="connsiteX39" fmla="*/ 4344804 w 5412222"/>
              <a:gd name="connsiteY39" fmla="*/ 2949514 h 3734405"/>
              <a:gd name="connsiteX40" fmla="*/ 3955244 w 5412222"/>
              <a:gd name="connsiteY40" fmla="*/ 2466483 h 3734405"/>
              <a:gd name="connsiteX41" fmla="*/ 3862491 w 5412222"/>
              <a:gd name="connsiteY41" fmla="*/ 2280701 h 3734405"/>
              <a:gd name="connsiteX42" fmla="*/ 3881042 w 5412222"/>
              <a:gd name="connsiteY42" fmla="*/ 2169233 h 3734405"/>
              <a:gd name="connsiteX43" fmla="*/ 3936693 w 5412222"/>
              <a:gd name="connsiteY43" fmla="*/ 2076342 h 3734405"/>
              <a:gd name="connsiteX44" fmla="*/ 3992345 w 5412222"/>
              <a:gd name="connsiteY44" fmla="*/ 2039186 h 3734405"/>
              <a:gd name="connsiteX45" fmla="*/ 4122198 w 5412222"/>
              <a:gd name="connsiteY45" fmla="*/ 1964873 h 3734405"/>
              <a:gd name="connsiteX46" fmla="*/ 146310 w 5412222"/>
              <a:gd name="connsiteY46" fmla="*/ 1953889 h 3734405"/>
              <a:gd name="connsiteX47" fmla="*/ 350366 w 5412222"/>
              <a:gd name="connsiteY47" fmla="*/ 2046733 h 3734405"/>
              <a:gd name="connsiteX48" fmla="*/ 443118 w 5412222"/>
              <a:gd name="connsiteY48" fmla="*/ 2232420 h 3734405"/>
              <a:gd name="connsiteX49" fmla="*/ 368916 w 5412222"/>
              <a:gd name="connsiteY49" fmla="*/ 2455245 h 3734405"/>
              <a:gd name="connsiteX50" fmla="*/ 55877 w 5412222"/>
              <a:gd name="connsiteY50" fmla="*/ 2823429 h 3734405"/>
              <a:gd name="connsiteX51" fmla="*/ 0 w 5412222"/>
              <a:gd name="connsiteY51" fmla="*/ 2890207 h 3734405"/>
              <a:gd name="connsiteX52" fmla="*/ 0 w 5412222"/>
              <a:gd name="connsiteY52" fmla="*/ 2010548 h 3734405"/>
              <a:gd name="connsiteX53" fmla="*/ 48920 w 5412222"/>
              <a:gd name="connsiteY53" fmla="*/ 1981743 h 3734405"/>
              <a:gd name="connsiteX54" fmla="*/ 146310 w 5412222"/>
              <a:gd name="connsiteY54" fmla="*/ 1953889 h 3734405"/>
              <a:gd name="connsiteX55" fmla="*/ 4987001 w 5412222"/>
              <a:gd name="connsiteY55" fmla="*/ 730996 h 3734405"/>
              <a:gd name="connsiteX56" fmla="*/ 5079441 w 5412222"/>
              <a:gd name="connsiteY56" fmla="*/ 730996 h 3734405"/>
              <a:gd name="connsiteX57" fmla="*/ 5338271 w 5412222"/>
              <a:gd name="connsiteY57" fmla="*/ 804801 h 3734405"/>
              <a:gd name="connsiteX58" fmla="*/ 5412222 w 5412222"/>
              <a:gd name="connsiteY58" fmla="*/ 970860 h 3734405"/>
              <a:gd name="connsiteX59" fmla="*/ 5412222 w 5412222"/>
              <a:gd name="connsiteY59" fmla="*/ 1100017 h 3734405"/>
              <a:gd name="connsiteX60" fmla="*/ 5338271 w 5412222"/>
              <a:gd name="connsiteY60" fmla="*/ 1266077 h 3734405"/>
              <a:gd name="connsiteX61" fmla="*/ 5171880 w 5412222"/>
              <a:gd name="connsiteY61" fmla="*/ 1339881 h 3734405"/>
              <a:gd name="connsiteX62" fmla="*/ 4913050 w 5412222"/>
              <a:gd name="connsiteY62" fmla="*/ 1339881 h 3734405"/>
              <a:gd name="connsiteX63" fmla="*/ 4580268 w 5412222"/>
              <a:gd name="connsiteY63" fmla="*/ 1339881 h 3734405"/>
              <a:gd name="connsiteX64" fmla="*/ 4413877 w 5412222"/>
              <a:gd name="connsiteY64" fmla="*/ 1321430 h 3734405"/>
              <a:gd name="connsiteX65" fmla="*/ 4247486 w 5412222"/>
              <a:gd name="connsiteY65" fmla="*/ 1247626 h 3734405"/>
              <a:gd name="connsiteX66" fmla="*/ 4192022 w 5412222"/>
              <a:gd name="connsiteY66" fmla="*/ 1118468 h 3734405"/>
              <a:gd name="connsiteX67" fmla="*/ 4192022 w 5412222"/>
              <a:gd name="connsiteY67" fmla="*/ 1026213 h 3734405"/>
              <a:gd name="connsiteX68" fmla="*/ 4247486 w 5412222"/>
              <a:gd name="connsiteY68" fmla="*/ 860154 h 3734405"/>
              <a:gd name="connsiteX69" fmla="*/ 4395389 w 5412222"/>
              <a:gd name="connsiteY69" fmla="*/ 786350 h 3734405"/>
              <a:gd name="connsiteX70" fmla="*/ 4617243 w 5412222"/>
              <a:gd name="connsiteY70" fmla="*/ 767899 h 3734405"/>
              <a:gd name="connsiteX71" fmla="*/ 4987001 w 5412222"/>
              <a:gd name="connsiteY71" fmla="*/ 730996 h 3734405"/>
              <a:gd name="connsiteX72" fmla="*/ 3807960 w 5412222"/>
              <a:gd name="connsiteY72" fmla="*/ 0 h 3734405"/>
              <a:gd name="connsiteX73" fmla="*/ 4404064 w 5412222"/>
              <a:gd name="connsiteY73" fmla="*/ 0 h 3734405"/>
              <a:gd name="connsiteX74" fmla="*/ 4368291 w 5412222"/>
              <a:gd name="connsiteY74" fmla="*/ 41360 h 3734405"/>
              <a:gd name="connsiteX75" fmla="*/ 4329548 w 5412222"/>
              <a:gd name="connsiteY75" fmla="*/ 87787 h 3734405"/>
              <a:gd name="connsiteX76" fmla="*/ 4107495 w 5412222"/>
              <a:gd name="connsiteY76" fmla="*/ 198776 h 3734405"/>
              <a:gd name="connsiteX77" fmla="*/ 3885443 w 5412222"/>
              <a:gd name="connsiteY77" fmla="*/ 106285 h 3734405"/>
              <a:gd name="connsiteX78" fmla="*/ 3818365 w 5412222"/>
              <a:gd name="connsiteY78" fmla="*/ 23043 h 3734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412222" h="3734405">
                <a:moveTo>
                  <a:pt x="1441992" y="2504513"/>
                </a:moveTo>
                <a:cubicBezTo>
                  <a:pt x="1478883" y="2504513"/>
                  <a:pt x="1520385" y="2509143"/>
                  <a:pt x="1566499" y="2518404"/>
                </a:cubicBezTo>
                <a:cubicBezTo>
                  <a:pt x="1658726" y="2536924"/>
                  <a:pt x="1732509" y="2573965"/>
                  <a:pt x="1750954" y="2629527"/>
                </a:cubicBezTo>
                <a:cubicBezTo>
                  <a:pt x="1787845" y="2703609"/>
                  <a:pt x="1714063" y="3296268"/>
                  <a:pt x="1714063" y="3370350"/>
                </a:cubicBezTo>
                <a:cubicBezTo>
                  <a:pt x="1695617" y="3555556"/>
                  <a:pt x="1658726" y="3666679"/>
                  <a:pt x="1548053" y="3703720"/>
                </a:cubicBezTo>
                <a:cubicBezTo>
                  <a:pt x="1492717" y="3740761"/>
                  <a:pt x="1418935" y="3740761"/>
                  <a:pt x="1345153" y="3722241"/>
                </a:cubicBezTo>
                <a:cubicBezTo>
                  <a:pt x="1252925" y="3722241"/>
                  <a:pt x="1179143" y="3685199"/>
                  <a:pt x="1142252" y="3611117"/>
                </a:cubicBezTo>
                <a:cubicBezTo>
                  <a:pt x="1123807" y="3555556"/>
                  <a:pt x="1105361" y="3481473"/>
                  <a:pt x="1123807" y="3388870"/>
                </a:cubicBezTo>
                <a:cubicBezTo>
                  <a:pt x="1123807" y="3388870"/>
                  <a:pt x="1160697" y="3055500"/>
                  <a:pt x="1160697" y="3018459"/>
                </a:cubicBezTo>
                <a:cubicBezTo>
                  <a:pt x="1160697" y="2962897"/>
                  <a:pt x="1179143" y="2870294"/>
                  <a:pt x="1179143" y="2851774"/>
                </a:cubicBezTo>
                <a:cubicBezTo>
                  <a:pt x="1197589" y="2722130"/>
                  <a:pt x="1197589" y="2722130"/>
                  <a:pt x="1197589" y="2722130"/>
                </a:cubicBezTo>
                <a:cubicBezTo>
                  <a:pt x="1234480" y="2611007"/>
                  <a:pt x="1289816" y="2555445"/>
                  <a:pt x="1345153" y="2518404"/>
                </a:cubicBezTo>
                <a:cubicBezTo>
                  <a:pt x="1372821" y="2509143"/>
                  <a:pt x="1405101" y="2504513"/>
                  <a:pt x="1441992" y="2504513"/>
                </a:cubicBezTo>
                <a:close/>
                <a:moveTo>
                  <a:pt x="2975080" y="2484443"/>
                </a:moveTo>
                <a:cubicBezTo>
                  <a:pt x="3031460" y="2487048"/>
                  <a:pt x="3069626" y="2507883"/>
                  <a:pt x="3097382" y="2507883"/>
                </a:cubicBezTo>
                <a:cubicBezTo>
                  <a:pt x="3134391" y="2526404"/>
                  <a:pt x="3152895" y="2544924"/>
                  <a:pt x="3189904" y="2581966"/>
                </a:cubicBezTo>
                <a:cubicBezTo>
                  <a:pt x="3208409" y="2619007"/>
                  <a:pt x="3226913" y="2656048"/>
                  <a:pt x="3263922" y="2730130"/>
                </a:cubicBezTo>
                <a:cubicBezTo>
                  <a:pt x="3282426" y="2804212"/>
                  <a:pt x="3356443" y="3322788"/>
                  <a:pt x="3356443" y="3322788"/>
                </a:cubicBezTo>
                <a:cubicBezTo>
                  <a:pt x="3374948" y="3433912"/>
                  <a:pt x="3356443" y="3507994"/>
                  <a:pt x="3337939" y="3545035"/>
                </a:cubicBezTo>
                <a:cubicBezTo>
                  <a:pt x="3319435" y="3582076"/>
                  <a:pt x="3300930" y="3619117"/>
                  <a:pt x="3282426" y="3637638"/>
                </a:cubicBezTo>
                <a:cubicBezTo>
                  <a:pt x="3245417" y="3656158"/>
                  <a:pt x="3208409" y="3656158"/>
                  <a:pt x="3171400" y="3674679"/>
                </a:cubicBezTo>
                <a:cubicBezTo>
                  <a:pt x="3152895" y="3674679"/>
                  <a:pt x="3134391" y="3693200"/>
                  <a:pt x="3115887" y="3693200"/>
                </a:cubicBezTo>
                <a:cubicBezTo>
                  <a:pt x="3060374" y="3711720"/>
                  <a:pt x="3004860" y="3711720"/>
                  <a:pt x="2967852" y="3674679"/>
                </a:cubicBezTo>
                <a:cubicBezTo>
                  <a:pt x="2912339" y="3656158"/>
                  <a:pt x="2875330" y="3619117"/>
                  <a:pt x="2838321" y="3563556"/>
                </a:cubicBezTo>
                <a:cubicBezTo>
                  <a:pt x="2801312" y="3507994"/>
                  <a:pt x="2782808" y="3433912"/>
                  <a:pt x="2782808" y="3359829"/>
                </a:cubicBezTo>
                <a:cubicBezTo>
                  <a:pt x="2764304" y="3156103"/>
                  <a:pt x="2764304" y="3156103"/>
                  <a:pt x="2764304" y="3156103"/>
                </a:cubicBezTo>
                <a:cubicBezTo>
                  <a:pt x="2708791" y="2878295"/>
                  <a:pt x="2708791" y="2878295"/>
                  <a:pt x="2708791" y="2878295"/>
                </a:cubicBezTo>
                <a:cubicBezTo>
                  <a:pt x="2671782" y="2767171"/>
                  <a:pt x="2671782" y="2693089"/>
                  <a:pt x="2690286" y="2637527"/>
                </a:cubicBezTo>
                <a:cubicBezTo>
                  <a:pt x="2727295" y="2563445"/>
                  <a:pt x="2801312" y="2489363"/>
                  <a:pt x="2912339" y="2489363"/>
                </a:cubicBezTo>
                <a:cubicBezTo>
                  <a:pt x="2935469" y="2484733"/>
                  <a:pt x="2956286" y="2483575"/>
                  <a:pt x="2975080" y="2484443"/>
                </a:cubicBezTo>
                <a:close/>
                <a:moveTo>
                  <a:pt x="4122198" y="1964873"/>
                </a:moveTo>
                <a:cubicBezTo>
                  <a:pt x="4177850" y="1964873"/>
                  <a:pt x="4233502" y="1983451"/>
                  <a:pt x="4289154" y="2020607"/>
                </a:cubicBezTo>
                <a:cubicBezTo>
                  <a:pt x="4344804" y="2039186"/>
                  <a:pt x="4400456" y="2094920"/>
                  <a:pt x="4437557" y="2169233"/>
                </a:cubicBezTo>
                <a:cubicBezTo>
                  <a:pt x="4567411" y="2336436"/>
                  <a:pt x="4567411" y="2336436"/>
                  <a:pt x="4567411" y="2336436"/>
                </a:cubicBezTo>
                <a:cubicBezTo>
                  <a:pt x="4752916" y="2540795"/>
                  <a:pt x="4752916" y="2540795"/>
                  <a:pt x="4752916" y="2540795"/>
                </a:cubicBezTo>
                <a:cubicBezTo>
                  <a:pt x="4827118" y="2633686"/>
                  <a:pt x="4864220" y="2707999"/>
                  <a:pt x="4882769" y="2763733"/>
                </a:cubicBezTo>
                <a:cubicBezTo>
                  <a:pt x="4882769" y="2838046"/>
                  <a:pt x="4864220" y="2930936"/>
                  <a:pt x="4771467" y="2986671"/>
                </a:cubicBezTo>
                <a:cubicBezTo>
                  <a:pt x="4697264" y="3042405"/>
                  <a:pt x="4623063" y="3060983"/>
                  <a:pt x="4567411" y="3060983"/>
                </a:cubicBezTo>
                <a:cubicBezTo>
                  <a:pt x="4548860" y="3060983"/>
                  <a:pt x="4511759" y="3060983"/>
                  <a:pt x="4474659" y="3042405"/>
                </a:cubicBezTo>
                <a:cubicBezTo>
                  <a:pt x="4437557" y="3023827"/>
                  <a:pt x="4400456" y="2986671"/>
                  <a:pt x="4344804" y="2949514"/>
                </a:cubicBezTo>
                <a:cubicBezTo>
                  <a:pt x="4289154" y="2893780"/>
                  <a:pt x="3955244" y="2466483"/>
                  <a:pt x="3955244" y="2466483"/>
                </a:cubicBezTo>
                <a:cubicBezTo>
                  <a:pt x="3899592" y="2392170"/>
                  <a:pt x="3862491" y="2317858"/>
                  <a:pt x="3862491" y="2280701"/>
                </a:cubicBezTo>
                <a:cubicBezTo>
                  <a:pt x="3862491" y="2224967"/>
                  <a:pt x="3862491" y="2187811"/>
                  <a:pt x="3881042" y="2169233"/>
                </a:cubicBezTo>
                <a:cubicBezTo>
                  <a:pt x="3899592" y="2132076"/>
                  <a:pt x="3918143" y="2113498"/>
                  <a:pt x="3936693" y="2076342"/>
                </a:cubicBezTo>
                <a:cubicBezTo>
                  <a:pt x="3973794" y="2057764"/>
                  <a:pt x="3992345" y="2039186"/>
                  <a:pt x="3992345" y="2039186"/>
                </a:cubicBezTo>
                <a:cubicBezTo>
                  <a:pt x="4029446" y="2002029"/>
                  <a:pt x="4085097" y="1983451"/>
                  <a:pt x="4122198" y="1964873"/>
                </a:cubicBezTo>
                <a:close/>
                <a:moveTo>
                  <a:pt x="146310" y="1953889"/>
                </a:moveTo>
                <a:cubicBezTo>
                  <a:pt x="201962" y="1953889"/>
                  <a:pt x="276164" y="1991027"/>
                  <a:pt x="350366" y="2046733"/>
                </a:cubicBezTo>
                <a:cubicBezTo>
                  <a:pt x="424568" y="2102439"/>
                  <a:pt x="443118" y="2176714"/>
                  <a:pt x="443118" y="2232420"/>
                </a:cubicBezTo>
                <a:cubicBezTo>
                  <a:pt x="443118" y="2288126"/>
                  <a:pt x="424568" y="2362401"/>
                  <a:pt x="368916" y="2455245"/>
                </a:cubicBezTo>
                <a:cubicBezTo>
                  <a:pt x="368916" y="2455245"/>
                  <a:pt x="181092" y="2674589"/>
                  <a:pt x="55877" y="2823429"/>
                </a:cubicBezTo>
                <a:lnTo>
                  <a:pt x="0" y="2890207"/>
                </a:lnTo>
                <a:lnTo>
                  <a:pt x="0" y="2010548"/>
                </a:lnTo>
                <a:lnTo>
                  <a:pt x="48920" y="1981743"/>
                </a:lnTo>
                <a:cubicBezTo>
                  <a:pt x="86021" y="1963174"/>
                  <a:pt x="118485" y="1953889"/>
                  <a:pt x="146310" y="1953889"/>
                </a:cubicBezTo>
                <a:close/>
                <a:moveTo>
                  <a:pt x="4987001" y="730996"/>
                </a:moveTo>
                <a:cubicBezTo>
                  <a:pt x="5079441" y="730996"/>
                  <a:pt x="5079441" y="730996"/>
                  <a:pt x="5079441" y="730996"/>
                </a:cubicBezTo>
                <a:cubicBezTo>
                  <a:pt x="5190368" y="749448"/>
                  <a:pt x="5282808" y="786350"/>
                  <a:pt x="5338271" y="804801"/>
                </a:cubicBezTo>
                <a:cubicBezTo>
                  <a:pt x="5393734" y="841703"/>
                  <a:pt x="5412222" y="897056"/>
                  <a:pt x="5412222" y="970860"/>
                </a:cubicBezTo>
                <a:cubicBezTo>
                  <a:pt x="5412222" y="1007762"/>
                  <a:pt x="5412222" y="1044664"/>
                  <a:pt x="5412222" y="1100017"/>
                </a:cubicBezTo>
                <a:cubicBezTo>
                  <a:pt x="5393734" y="1155371"/>
                  <a:pt x="5375246" y="1210724"/>
                  <a:pt x="5338271" y="1266077"/>
                </a:cubicBezTo>
                <a:cubicBezTo>
                  <a:pt x="5301295" y="1302979"/>
                  <a:pt x="5245832" y="1321430"/>
                  <a:pt x="5171880" y="1339881"/>
                </a:cubicBezTo>
                <a:cubicBezTo>
                  <a:pt x="5060954" y="1339881"/>
                  <a:pt x="5171880" y="1358332"/>
                  <a:pt x="4913050" y="1339881"/>
                </a:cubicBezTo>
                <a:cubicBezTo>
                  <a:pt x="4635731" y="1339881"/>
                  <a:pt x="4580268" y="1339881"/>
                  <a:pt x="4580268" y="1339881"/>
                </a:cubicBezTo>
                <a:cubicBezTo>
                  <a:pt x="4413877" y="1321430"/>
                  <a:pt x="4413877" y="1321430"/>
                  <a:pt x="4413877" y="1321430"/>
                </a:cubicBezTo>
                <a:cubicBezTo>
                  <a:pt x="4321437" y="1302979"/>
                  <a:pt x="4265974" y="1284528"/>
                  <a:pt x="4247486" y="1247626"/>
                </a:cubicBezTo>
                <a:cubicBezTo>
                  <a:pt x="4210510" y="1210724"/>
                  <a:pt x="4192022" y="1173821"/>
                  <a:pt x="4192022" y="1118468"/>
                </a:cubicBezTo>
                <a:cubicBezTo>
                  <a:pt x="4192022" y="1118468"/>
                  <a:pt x="4192022" y="1081566"/>
                  <a:pt x="4192022" y="1026213"/>
                </a:cubicBezTo>
                <a:cubicBezTo>
                  <a:pt x="4192022" y="970860"/>
                  <a:pt x="4210510" y="915507"/>
                  <a:pt x="4247486" y="860154"/>
                </a:cubicBezTo>
                <a:cubicBezTo>
                  <a:pt x="4265974" y="823252"/>
                  <a:pt x="4321437" y="786350"/>
                  <a:pt x="4395389" y="786350"/>
                </a:cubicBezTo>
                <a:cubicBezTo>
                  <a:pt x="4487828" y="767899"/>
                  <a:pt x="4561780" y="767899"/>
                  <a:pt x="4617243" y="767899"/>
                </a:cubicBezTo>
                <a:cubicBezTo>
                  <a:pt x="4783634" y="749448"/>
                  <a:pt x="4876074" y="730996"/>
                  <a:pt x="4987001" y="730996"/>
                </a:cubicBezTo>
                <a:close/>
                <a:moveTo>
                  <a:pt x="3807960" y="0"/>
                </a:moveTo>
                <a:lnTo>
                  <a:pt x="4404064" y="0"/>
                </a:lnTo>
                <a:lnTo>
                  <a:pt x="4368291" y="41360"/>
                </a:lnTo>
                <a:cubicBezTo>
                  <a:pt x="4352100" y="60329"/>
                  <a:pt x="4338800" y="76226"/>
                  <a:pt x="4329548" y="87787"/>
                </a:cubicBezTo>
                <a:cubicBezTo>
                  <a:pt x="4255530" y="161780"/>
                  <a:pt x="4181513" y="198776"/>
                  <a:pt x="4107495" y="198776"/>
                </a:cubicBezTo>
                <a:cubicBezTo>
                  <a:pt x="4033478" y="217275"/>
                  <a:pt x="3959460" y="180278"/>
                  <a:pt x="3885443" y="106285"/>
                </a:cubicBezTo>
                <a:cubicBezTo>
                  <a:pt x="3857687" y="78538"/>
                  <a:pt x="3834556" y="50790"/>
                  <a:pt x="3818365" y="23043"/>
                </a:cubicBez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a:solidFill>
                <a:schemeClr val="accent3"/>
              </a:solidFill>
            </a:endParaRPr>
          </a:p>
        </p:txBody>
      </p:sp>
      <p:sp>
        <p:nvSpPr>
          <p:cNvPr id="2" name="Title 1">
            <a:extLst>
              <a:ext uri="{FF2B5EF4-FFF2-40B4-BE49-F238E27FC236}">
                <a16:creationId xmlns:a16="http://schemas.microsoft.com/office/drawing/2014/main" id="{B94F11AF-9029-4CEF-A744-16332114B0EF}"/>
              </a:ext>
            </a:extLst>
          </p:cNvPr>
          <p:cNvSpPr>
            <a:spLocks noGrp="1"/>
          </p:cNvSpPr>
          <p:nvPr>
            <p:ph type="title"/>
          </p:nvPr>
        </p:nvSpPr>
        <p:spPr>
          <a:xfrm>
            <a:off x="720000" y="619201"/>
            <a:ext cx="3095626" cy="1477328"/>
          </a:xfrm>
        </p:spPr>
        <p:txBody>
          <a:bodyPr>
            <a:normAutofit/>
          </a:bodyPr>
          <a:lstStyle/>
          <a:p>
            <a:r>
              <a:rPr lang="en-GB" b="1" dirty="0">
                <a:solidFill>
                  <a:schemeClr val="accent1">
                    <a:lumMod val="75000"/>
                  </a:schemeClr>
                </a:solidFill>
              </a:rPr>
              <a:t>The four T's</a:t>
            </a:r>
          </a:p>
        </p:txBody>
      </p:sp>
      <p:sp>
        <p:nvSpPr>
          <p:cNvPr id="3" name="Content Placeholder 2">
            <a:extLst>
              <a:ext uri="{FF2B5EF4-FFF2-40B4-BE49-F238E27FC236}">
                <a16:creationId xmlns:a16="http://schemas.microsoft.com/office/drawing/2014/main" id="{1F23737A-D942-4C99-9531-8893CB0A708B}"/>
              </a:ext>
            </a:extLst>
          </p:cNvPr>
          <p:cNvSpPr>
            <a:spLocks noGrp="1"/>
          </p:cNvSpPr>
          <p:nvPr>
            <p:ph idx="1"/>
          </p:nvPr>
        </p:nvSpPr>
        <p:spPr>
          <a:xfrm>
            <a:off x="204227" y="1280581"/>
            <a:ext cx="11332376" cy="5135374"/>
          </a:xfrm>
        </p:spPr>
        <p:txBody>
          <a:bodyPr vert="horz" lIns="0" tIns="0" rIns="0" bIns="0" rtlCol="0" anchor="t">
            <a:normAutofit fontScale="70000" lnSpcReduction="20000"/>
          </a:bodyPr>
          <a:lstStyle/>
          <a:p>
            <a:r>
              <a:rPr lang="en-GB" b="1" dirty="0">
                <a:solidFill>
                  <a:schemeClr val="accent2">
                    <a:lumMod val="20000"/>
                    <a:lumOff val="80000"/>
                  </a:schemeClr>
                </a:solidFill>
                <a:latin typeface="Amasis MT Pro"/>
                <a:ea typeface="+mn-lt"/>
                <a:cs typeface="+mn-lt"/>
              </a:rPr>
              <a:t>Transferring</a:t>
            </a:r>
          </a:p>
          <a:p>
            <a:r>
              <a:rPr lang="en-GB" b="1" dirty="0">
                <a:solidFill>
                  <a:schemeClr val="accent2">
                    <a:lumMod val="20000"/>
                    <a:lumOff val="80000"/>
                  </a:schemeClr>
                </a:solidFill>
                <a:latin typeface="Amasis MT Pro"/>
                <a:ea typeface="+mn-lt"/>
                <a:cs typeface="+mn-lt"/>
              </a:rPr>
              <a:t>Transferring risk can be achieved using various forms of insurance or making payments to third parties companies who are prepared to adopt the risk on behalf of the day care nursery.</a:t>
            </a:r>
          </a:p>
          <a:p>
            <a:r>
              <a:rPr lang="en-GB" b="1" dirty="0">
                <a:solidFill>
                  <a:schemeClr val="accent2">
                    <a:lumMod val="20000"/>
                    <a:lumOff val="80000"/>
                  </a:schemeClr>
                </a:solidFill>
                <a:latin typeface="Amasis MT Pro"/>
                <a:ea typeface="+mn-lt"/>
                <a:cs typeface="+mn-lt"/>
              </a:rPr>
              <a:t>Tolerating</a:t>
            </a:r>
          </a:p>
          <a:p>
            <a:r>
              <a:rPr lang="en-GB" b="1" dirty="0">
                <a:solidFill>
                  <a:schemeClr val="accent2">
                    <a:lumMod val="20000"/>
                    <a:lumOff val="80000"/>
                  </a:schemeClr>
                </a:solidFill>
                <a:latin typeface="Amasis MT Pro"/>
                <a:ea typeface="+mn-lt"/>
                <a:cs typeface="+mn-lt"/>
              </a:rPr>
              <a:t>Tolerating risk is where no action is taken to reduce the risk, this happens due to the fact that it is fiscally not cost effective, or the risks of impact are so low that they are deemed acceptable to the business. Even when this happens and an establishment deems something tolerable, the risk should still be monitored to prevent changes in the future that will make it no longer tolerable. </a:t>
            </a:r>
          </a:p>
          <a:p>
            <a:r>
              <a:rPr lang="en-GB" b="1" dirty="0">
                <a:solidFill>
                  <a:schemeClr val="accent2">
                    <a:lumMod val="20000"/>
                    <a:lumOff val="80000"/>
                  </a:schemeClr>
                </a:solidFill>
                <a:latin typeface="Amasis MT Pro"/>
                <a:ea typeface="+mn-lt"/>
                <a:cs typeface="+mn-lt"/>
              </a:rPr>
              <a:t>Treating </a:t>
            </a:r>
          </a:p>
          <a:p>
            <a:r>
              <a:rPr lang="en-GB" b="1" dirty="0">
                <a:solidFill>
                  <a:schemeClr val="accent2">
                    <a:lumMod val="20000"/>
                    <a:lumOff val="80000"/>
                  </a:schemeClr>
                </a:solidFill>
                <a:latin typeface="Amasis MT Pro"/>
                <a:ea typeface="+mn-lt"/>
                <a:cs typeface="+mn-lt"/>
              </a:rPr>
              <a:t>Treating a risk is a way of controlling the situation through actions, that minimise or reduce the likelihood of it ever occurring in the first place, or completely minimising its impact of a situation once its occurred.</a:t>
            </a:r>
          </a:p>
          <a:p>
            <a:r>
              <a:rPr lang="en-GB" b="1" dirty="0">
                <a:solidFill>
                  <a:schemeClr val="accent2">
                    <a:lumMod val="20000"/>
                    <a:lumOff val="80000"/>
                  </a:schemeClr>
                </a:solidFill>
                <a:latin typeface="Amasis MT Pro"/>
                <a:ea typeface="+mn-lt"/>
                <a:cs typeface="+mn-lt"/>
              </a:rPr>
              <a:t>Termination</a:t>
            </a:r>
          </a:p>
          <a:p>
            <a:r>
              <a:rPr lang="en-GB" b="1" dirty="0">
                <a:solidFill>
                  <a:schemeClr val="accent2">
                    <a:lumMod val="20000"/>
                    <a:lumOff val="80000"/>
                  </a:schemeClr>
                </a:solidFill>
                <a:latin typeface="Amasis MT Pro"/>
                <a:ea typeface="+mn-lt"/>
                <a:cs typeface="+mn-lt"/>
              </a:rPr>
              <a:t>Terminating Risk is the simplest and most effective method of dealing with risk, but usually this method is often ignored.  Within this approach it simply involves removing the risk altogether by means of elimination. This can be done by either altering a risky process. This method can be used throughout the review of all sectors of the business. If something presents a risk which can be removed or changed without having material, financial or other consequences for the business then removing the risk should be the first protocol, rather than trying to treat, transfer or tolerating it. </a:t>
            </a:r>
          </a:p>
          <a:p>
            <a:endParaRPr lang="en-GB" dirty="0"/>
          </a:p>
        </p:txBody>
      </p:sp>
    </p:spTree>
    <p:extLst>
      <p:ext uri="{BB962C8B-B14F-4D97-AF65-F5344CB8AC3E}">
        <p14:creationId xmlns:p14="http://schemas.microsoft.com/office/powerpoint/2010/main" val="3395942167"/>
      </p:ext>
    </p:extLst>
  </p:cSld>
  <p:clrMapOvr>
    <a:masterClrMapping/>
  </p:clrMapOvr>
</p:sld>
</file>

<file path=ppt/theme/theme1.xml><?xml version="1.0" encoding="utf-8"?>
<a:theme xmlns:a="http://schemas.openxmlformats.org/drawingml/2006/main" name="BlobVTI">
  <a:themeElements>
    <a:clrScheme name="AnalogousFromRegularSeedLeftStep">
      <a:dk1>
        <a:srgbClr val="000000"/>
      </a:dk1>
      <a:lt1>
        <a:srgbClr val="FFFFFF"/>
      </a:lt1>
      <a:dk2>
        <a:srgbClr val="2E1B30"/>
      </a:dk2>
      <a:lt2>
        <a:srgbClr val="F0F3F0"/>
      </a:lt2>
      <a:accent1>
        <a:srgbClr val="E029E7"/>
      </a:accent1>
      <a:accent2>
        <a:srgbClr val="7F17D5"/>
      </a:accent2>
      <a:accent3>
        <a:srgbClr val="452DE7"/>
      </a:accent3>
      <a:accent4>
        <a:srgbClr val="174DD5"/>
      </a:accent4>
      <a:accent5>
        <a:srgbClr val="29AEE7"/>
      </a:accent5>
      <a:accent6>
        <a:srgbClr val="15C1AD"/>
      </a:accent6>
      <a:hlink>
        <a:srgbClr val="389F35"/>
      </a:hlink>
      <a:folHlink>
        <a:srgbClr val="7F7F7F"/>
      </a:folHlink>
    </a:clrScheme>
    <a:fontScheme name="Blob">
      <a:majorFont>
        <a:latin typeface="Sagona Book"/>
        <a:ea typeface=""/>
        <a:cs typeface=""/>
      </a:majorFont>
      <a:minorFont>
        <a:latin typeface="Avenir Next LT Pro"/>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bVTI" id="{06D3AACF-B619-4265-899F-5E2FB3A445D5}" vid="{F5918863-BA1A-4735-81A8-3E7BFBDA847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BlobVTI</vt:lpstr>
      <vt:lpstr>Project management plan for a day care nursery.</vt:lpstr>
      <vt:lpstr>Business overview</vt:lpstr>
      <vt:lpstr>Business overview Financial and Legal structure: </vt:lpstr>
      <vt:lpstr>SWOT analysis</vt:lpstr>
      <vt:lpstr>PowerPoint Presentation</vt:lpstr>
      <vt:lpstr>The four 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332</cp:revision>
  <dcterms:created xsi:type="dcterms:W3CDTF">2021-07-22T12:48:12Z</dcterms:created>
  <dcterms:modified xsi:type="dcterms:W3CDTF">2021-07-27T08:23:49Z</dcterms:modified>
</cp:coreProperties>
</file>