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</p:sldIdLst>
  <p:sldSz cx="6858000" cy="12192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1105E"/>
    <a:srgbClr val="63A2C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000000-0000-0000-0000-000000000000}" v="725" dt="2026-10-14T19:26:40.304"/>
    <p1510:client id="{042CE52E-6349-E8DD-F4BA-8B5C50E40F6D}" v="4434" dt="2026-10-14T15:54:57.069"/>
    <p1510:client id="{64465228-91C5-ED7C-E06E-3EE897CC0BDC}" v="443" dt="2026-10-14T13:18:43.535"/>
    <p1510:client id="{D52050D0-7B31-51CA-DE2E-91A60246906D}" v="4565" dt="2026-10-14T19:08:21.620"/>
    <p1510:client id="{F0A84094-9E6F-AD7E-4124-B78387F09BED}" v="8" dt="2026-10-16T09:28:05.38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7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57250" y="1995312"/>
            <a:ext cx="5143500" cy="4244622"/>
          </a:xfrm>
        </p:spPr>
        <p:txBody>
          <a:bodyPr anchor="b"/>
          <a:lstStyle>
            <a:lvl1pPr algn="ctr">
              <a:defRPr sz="3375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7250" y="6403623"/>
            <a:ext cx="5143500" cy="2943577"/>
          </a:xfrm>
        </p:spPr>
        <p:txBody>
          <a:bodyPr/>
          <a:lstStyle>
            <a:lvl1pPr marL="0" indent="0" algn="ctr">
              <a:buNone/>
              <a:defRPr sz="1350"/>
            </a:lvl1pPr>
            <a:lvl2pPr marL="257175" indent="0" algn="ctr">
              <a:buNone/>
              <a:defRPr sz="1125"/>
            </a:lvl2pPr>
            <a:lvl3pPr marL="514350" indent="0" algn="ctr">
              <a:buNone/>
              <a:defRPr sz="1013"/>
            </a:lvl3pPr>
            <a:lvl4pPr marL="771525" indent="0" algn="ctr">
              <a:buNone/>
              <a:defRPr sz="900"/>
            </a:lvl4pPr>
            <a:lvl5pPr marL="1028700" indent="0" algn="ctr">
              <a:buNone/>
              <a:defRPr sz="900"/>
            </a:lvl5pPr>
            <a:lvl6pPr marL="1285875" indent="0" algn="ctr">
              <a:buNone/>
              <a:defRPr sz="900"/>
            </a:lvl6pPr>
            <a:lvl7pPr marL="1543050" indent="0" algn="ctr">
              <a:buNone/>
              <a:defRPr sz="900"/>
            </a:lvl7pPr>
            <a:lvl8pPr marL="1800225" indent="0" algn="ctr">
              <a:buNone/>
              <a:defRPr sz="900"/>
            </a:lvl8pPr>
            <a:lvl9pPr marL="2057400" indent="0" algn="ctr">
              <a:buNone/>
              <a:defRPr sz="9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916" y="3039535"/>
            <a:ext cx="5915025" cy="5071532"/>
          </a:xfrm>
        </p:spPr>
        <p:txBody>
          <a:bodyPr anchor="b"/>
          <a:lstStyle>
            <a:lvl1pPr>
              <a:defRPr sz="3375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7916" y="8159046"/>
            <a:ext cx="5915025" cy="2666999"/>
          </a:xfrm>
        </p:spPr>
        <p:txBody>
          <a:bodyPr/>
          <a:lstStyle>
            <a:lvl1pPr marL="0" indent="0">
              <a:buNone/>
              <a:defRPr sz="1350">
                <a:solidFill>
                  <a:schemeClr val="tx1">
                    <a:tint val="82000"/>
                  </a:schemeClr>
                </a:solidFill>
              </a:defRPr>
            </a:lvl1pPr>
            <a:lvl2pPr marL="257175" indent="0">
              <a:buNone/>
              <a:defRPr sz="1125">
                <a:solidFill>
                  <a:schemeClr val="tx1">
                    <a:tint val="82000"/>
                  </a:schemeClr>
                </a:solidFill>
              </a:defRPr>
            </a:lvl2pPr>
            <a:lvl3pPr marL="514350" indent="0">
              <a:buNone/>
              <a:defRPr sz="1013">
                <a:solidFill>
                  <a:schemeClr val="tx1">
                    <a:tint val="82000"/>
                  </a:schemeClr>
                </a:solidFill>
              </a:defRPr>
            </a:lvl3pPr>
            <a:lvl4pPr marL="771525" indent="0">
              <a:buNone/>
              <a:defRPr sz="900">
                <a:solidFill>
                  <a:schemeClr val="tx1">
                    <a:tint val="82000"/>
                  </a:schemeClr>
                </a:solidFill>
              </a:defRPr>
            </a:lvl4pPr>
            <a:lvl5pPr marL="1028700" indent="0">
              <a:buNone/>
              <a:defRPr sz="900">
                <a:solidFill>
                  <a:schemeClr val="tx1">
                    <a:tint val="82000"/>
                  </a:schemeClr>
                </a:solidFill>
              </a:defRPr>
            </a:lvl5pPr>
            <a:lvl6pPr marL="1285875" indent="0">
              <a:buNone/>
              <a:defRPr sz="900">
                <a:solidFill>
                  <a:schemeClr val="tx1">
                    <a:tint val="82000"/>
                  </a:schemeClr>
                </a:solidFill>
              </a:defRPr>
            </a:lvl6pPr>
            <a:lvl7pPr marL="1543050" indent="0">
              <a:buNone/>
              <a:defRPr sz="900">
                <a:solidFill>
                  <a:schemeClr val="tx1">
                    <a:tint val="82000"/>
                  </a:schemeClr>
                </a:solidFill>
              </a:defRPr>
            </a:lvl7pPr>
            <a:lvl8pPr marL="1800225" indent="0">
              <a:buNone/>
              <a:defRPr sz="900">
                <a:solidFill>
                  <a:schemeClr val="tx1">
                    <a:tint val="82000"/>
                  </a:schemeClr>
                </a:solidFill>
              </a:defRPr>
            </a:lvl8pPr>
            <a:lvl9pPr marL="2057400" indent="0">
              <a:buNone/>
              <a:defRPr sz="9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488" y="3245556"/>
            <a:ext cx="2914650" cy="773571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71863" y="3245556"/>
            <a:ext cx="2914650" cy="773571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49112"/>
            <a:ext cx="5915025" cy="2356556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381" y="2988734"/>
            <a:ext cx="2901255" cy="1464732"/>
          </a:xfrm>
        </p:spPr>
        <p:txBody>
          <a:bodyPr anchor="b"/>
          <a:lstStyle>
            <a:lvl1pPr marL="0" indent="0">
              <a:buNone/>
              <a:defRPr sz="1350" b="1"/>
            </a:lvl1pPr>
            <a:lvl2pPr marL="257175" indent="0">
              <a:buNone/>
              <a:defRPr sz="1125" b="1"/>
            </a:lvl2pPr>
            <a:lvl3pPr marL="514350" indent="0">
              <a:buNone/>
              <a:defRPr sz="1013" b="1"/>
            </a:lvl3pPr>
            <a:lvl4pPr marL="771525" indent="0">
              <a:buNone/>
              <a:defRPr sz="900" b="1"/>
            </a:lvl4pPr>
            <a:lvl5pPr marL="1028700" indent="0">
              <a:buNone/>
              <a:defRPr sz="900" b="1"/>
            </a:lvl5pPr>
            <a:lvl6pPr marL="1285875" indent="0">
              <a:buNone/>
              <a:defRPr sz="900" b="1"/>
            </a:lvl6pPr>
            <a:lvl7pPr marL="1543050" indent="0">
              <a:buNone/>
              <a:defRPr sz="900" b="1"/>
            </a:lvl7pPr>
            <a:lvl8pPr marL="1800225" indent="0">
              <a:buNone/>
              <a:defRPr sz="900" b="1"/>
            </a:lvl8pPr>
            <a:lvl9pPr marL="2057400" indent="0">
              <a:buNone/>
              <a:defRPr sz="9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381" y="4453467"/>
            <a:ext cx="2901255" cy="655037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71863" y="2988734"/>
            <a:ext cx="2915543" cy="1464732"/>
          </a:xfrm>
        </p:spPr>
        <p:txBody>
          <a:bodyPr anchor="b"/>
          <a:lstStyle>
            <a:lvl1pPr marL="0" indent="0">
              <a:buNone/>
              <a:defRPr sz="1350" b="1"/>
            </a:lvl1pPr>
            <a:lvl2pPr marL="257175" indent="0">
              <a:buNone/>
              <a:defRPr sz="1125" b="1"/>
            </a:lvl2pPr>
            <a:lvl3pPr marL="514350" indent="0">
              <a:buNone/>
              <a:defRPr sz="1013" b="1"/>
            </a:lvl3pPr>
            <a:lvl4pPr marL="771525" indent="0">
              <a:buNone/>
              <a:defRPr sz="900" b="1"/>
            </a:lvl4pPr>
            <a:lvl5pPr marL="1028700" indent="0">
              <a:buNone/>
              <a:defRPr sz="900" b="1"/>
            </a:lvl5pPr>
            <a:lvl6pPr marL="1285875" indent="0">
              <a:buNone/>
              <a:defRPr sz="900" b="1"/>
            </a:lvl6pPr>
            <a:lvl7pPr marL="1543050" indent="0">
              <a:buNone/>
              <a:defRPr sz="900" b="1"/>
            </a:lvl7pPr>
            <a:lvl8pPr marL="1800225" indent="0">
              <a:buNone/>
              <a:defRPr sz="900" b="1"/>
            </a:lvl8pPr>
            <a:lvl9pPr marL="2057400" indent="0">
              <a:buNone/>
              <a:defRPr sz="9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71863" y="4453467"/>
            <a:ext cx="2915543" cy="655037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16/10/2026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16/10/2026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16/10/2026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812800"/>
            <a:ext cx="2211883" cy="2844800"/>
          </a:xfrm>
        </p:spPr>
        <p:txBody>
          <a:bodyPr anchor="b"/>
          <a:lstStyle>
            <a:lvl1pPr>
              <a:defRPr sz="18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5543" y="1755423"/>
            <a:ext cx="3471863" cy="8664222"/>
          </a:xfrm>
        </p:spPr>
        <p:txBody>
          <a:bodyPr/>
          <a:lstStyle>
            <a:lvl1pPr>
              <a:defRPr sz="1800"/>
            </a:lvl1pPr>
            <a:lvl2pPr>
              <a:defRPr sz="1575"/>
            </a:lvl2pPr>
            <a:lvl3pPr>
              <a:defRPr sz="1350"/>
            </a:lvl3pPr>
            <a:lvl4pPr>
              <a:defRPr sz="1125"/>
            </a:lvl4pPr>
            <a:lvl5pPr>
              <a:defRPr sz="1125"/>
            </a:lvl5pPr>
            <a:lvl6pPr>
              <a:defRPr sz="1125"/>
            </a:lvl6pPr>
            <a:lvl7pPr>
              <a:defRPr sz="1125"/>
            </a:lvl7pPr>
            <a:lvl8pPr>
              <a:defRPr sz="1125"/>
            </a:lvl8pPr>
            <a:lvl9pPr>
              <a:defRPr sz="1125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3657600"/>
            <a:ext cx="2211883" cy="6776156"/>
          </a:xfrm>
        </p:spPr>
        <p:txBody>
          <a:bodyPr/>
          <a:lstStyle>
            <a:lvl1pPr marL="0" indent="0">
              <a:buNone/>
              <a:defRPr sz="900"/>
            </a:lvl1pPr>
            <a:lvl2pPr marL="257175" indent="0">
              <a:buNone/>
              <a:defRPr sz="788"/>
            </a:lvl2pPr>
            <a:lvl3pPr marL="514350" indent="0">
              <a:buNone/>
              <a:defRPr sz="675"/>
            </a:lvl3pPr>
            <a:lvl4pPr marL="771525" indent="0">
              <a:buNone/>
              <a:defRPr sz="563"/>
            </a:lvl4pPr>
            <a:lvl5pPr marL="1028700" indent="0">
              <a:buNone/>
              <a:defRPr sz="563"/>
            </a:lvl5pPr>
            <a:lvl6pPr marL="1285875" indent="0">
              <a:buNone/>
              <a:defRPr sz="563"/>
            </a:lvl6pPr>
            <a:lvl7pPr marL="1543050" indent="0">
              <a:buNone/>
              <a:defRPr sz="563"/>
            </a:lvl7pPr>
            <a:lvl8pPr marL="1800225" indent="0">
              <a:buNone/>
              <a:defRPr sz="563"/>
            </a:lvl8pPr>
            <a:lvl9pPr marL="2057400" indent="0">
              <a:buNone/>
              <a:defRPr sz="563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812800"/>
            <a:ext cx="2211883" cy="2844800"/>
          </a:xfrm>
        </p:spPr>
        <p:txBody>
          <a:bodyPr anchor="b"/>
          <a:lstStyle>
            <a:lvl1pPr>
              <a:defRPr sz="18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15543" y="1755423"/>
            <a:ext cx="3471863" cy="8664222"/>
          </a:xfrm>
        </p:spPr>
        <p:txBody>
          <a:bodyPr/>
          <a:lstStyle>
            <a:lvl1pPr marL="0" indent="0">
              <a:buNone/>
              <a:defRPr sz="1800"/>
            </a:lvl1pPr>
            <a:lvl2pPr marL="257175" indent="0">
              <a:buNone/>
              <a:defRPr sz="1575"/>
            </a:lvl2pPr>
            <a:lvl3pPr marL="514350" indent="0">
              <a:buNone/>
              <a:defRPr sz="1350"/>
            </a:lvl3pPr>
            <a:lvl4pPr marL="771525" indent="0">
              <a:buNone/>
              <a:defRPr sz="1125"/>
            </a:lvl4pPr>
            <a:lvl5pPr marL="1028700" indent="0">
              <a:buNone/>
              <a:defRPr sz="1125"/>
            </a:lvl5pPr>
            <a:lvl6pPr marL="1285875" indent="0">
              <a:buNone/>
              <a:defRPr sz="1125"/>
            </a:lvl6pPr>
            <a:lvl7pPr marL="1543050" indent="0">
              <a:buNone/>
              <a:defRPr sz="1125"/>
            </a:lvl7pPr>
            <a:lvl8pPr marL="1800225" indent="0">
              <a:buNone/>
              <a:defRPr sz="1125"/>
            </a:lvl8pPr>
            <a:lvl9pPr marL="2057400" indent="0">
              <a:buNone/>
              <a:defRPr sz="1125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3657600"/>
            <a:ext cx="2211883" cy="6776156"/>
          </a:xfrm>
        </p:spPr>
        <p:txBody>
          <a:bodyPr/>
          <a:lstStyle>
            <a:lvl1pPr marL="0" indent="0">
              <a:buNone/>
              <a:defRPr sz="900"/>
            </a:lvl1pPr>
            <a:lvl2pPr marL="257175" indent="0">
              <a:buNone/>
              <a:defRPr sz="788"/>
            </a:lvl2pPr>
            <a:lvl3pPr marL="514350" indent="0">
              <a:buNone/>
              <a:defRPr sz="675"/>
            </a:lvl3pPr>
            <a:lvl4pPr marL="771525" indent="0">
              <a:buNone/>
              <a:defRPr sz="563"/>
            </a:lvl4pPr>
            <a:lvl5pPr marL="1028700" indent="0">
              <a:buNone/>
              <a:defRPr sz="563"/>
            </a:lvl5pPr>
            <a:lvl6pPr marL="1285875" indent="0">
              <a:buNone/>
              <a:defRPr sz="563"/>
            </a:lvl6pPr>
            <a:lvl7pPr marL="1543050" indent="0">
              <a:buNone/>
              <a:defRPr sz="563"/>
            </a:lvl7pPr>
            <a:lvl8pPr marL="1800225" indent="0">
              <a:buNone/>
              <a:defRPr sz="563"/>
            </a:lvl8pPr>
            <a:lvl9pPr marL="2057400" indent="0">
              <a:buNone/>
              <a:defRPr sz="563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07756" y="649111"/>
            <a:ext cx="1478756" cy="10332156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71487" y="649111"/>
            <a:ext cx="4350544" cy="10332156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71488" y="649112"/>
            <a:ext cx="5915025" cy="23565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1488" y="3245556"/>
            <a:ext cx="5915025" cy="77357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71488" y="11300179"/>
            <a:ext cx="1543050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675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16/10/2026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71713" y="11300179"/>
            <a:ext cx="2314575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675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43463" y="11300179"/>
            <a:ext cx="1543050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675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E2EDA46-A3C3-9194-6AC0-74B2A5B67F09}"/>
              </a:ext>
            </a:extLst>
          </p:cNvPr>
          <p:cNvSpPr txBox="1"/>
          <p:nvPr/>
        </p:nvSpPr>
        <p:spPr>
          <a:xfrm>
            <a:off x="21403" y="11335928"/>
            <a:ext cx="6838293" cy="92333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/>
              <a:t> ​          </a:t>
            </a:r>
            <a:endParaRPr lang="en-US"/>
          </a:p>
          <a:p>
            <a:pPr algn="ctr"/>
            <a:r>
              <a:rPr lang="en-GB"/>
              <a:t>Printing    *    Binding    *    Laminating </a:t>
            </a:r>
          </a:p>
          <a:p>
            <a:pPr algn="ctr"/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6C8F570-046F-3764-5AC5-B5F0EC4C714C}"/>
              </a:ext>
            </a:extLst>
          </p:cNvPr>
          <p:cNvSpPr txBox="1"/>
          <p:nvPr/>
        </p:nvSpPr>
        <p:spPr>
          <a:xfrm>
            <a:off x="9778" y="-3260"/>
            <a:ext cx="6861128" cy="2154436"/>
          </a:xfrm>
          <a:prstGeom prst="rect">
            <a:avLst/>
          </a:prstGeom>
          <a:ln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endParaRPr lang="en-US" sz="3600" b="1"/>
          </a:p>
          <a:p>
            <a:pPr algn="ctr"/>
            <a:r>
              <a:rPr lang="en-US" sz="3600" b="1"/>
              <a:t>CAMPUS PRINT HUB</a:t>
            </a:r>
            <a:endParaRPr lang="en-US"/>
          </a:p>
          <a:p>
            <a:endParaRPr lang="en-US"/>
          </a:p>
          <a:p>
            <a:pPr algn="ctr"/>
            <a:r>
              <a:rPr lang="en-US" sz="2000" b="1"/>
              <a:t>STUDENT PRICE GUIDE</a:t>
            </a:r>
          </a:p>
          <a:p>
            <a:pPr algn="ctr"/>
            <a:endParaRPr lang="en-US" sz="24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32D98F5-1131-32FF-63ED-1E1E7027177C}"/>
              </a:ext>
            </a:extLst>
          </p:cNvPr>
          <p:cNvSpPr txBox="1"/>
          <p:nvPr/>
        </p:nvSpPr>
        <p:spPr>
          <a:xfrm>
            <a:off x="347321" y="2589783"/>
            <a:ext cx="6154628" cy="461665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400" b="1">
                <a:solidFill>
                  <a:schemeClr val="bg1"/>
                </a:solidFill>
              </a:rPr>
              <a:t>PRINTING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946AE62-D862-02F7-084C-B483A2F3B9C5}"/>
              </a:ext>
            </a:extLst>
          </p:cNvPr>
          <p:cNvSpPr txBox="1"/>
          <p:nvPr/>
        </p:nvSpPr>
        <p:spPr>
          <a:xfrm>
            <a:off x="292968" y="5385225"/>
            <a:ext cx="6122170" cy="461665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400" b="1">
                <a:solidFill>
                  <a:schemeClr val="bg1"/>
                </a:solidFill>
              </a:rPr>
              <a:t>BINDING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C0835AE-8E4D-C93E-F337-8B1B96DD4335}"/>
              </a:ext>
            </a:extLst>
          </p:cNvPr>
          <p:cNvSpPr txBox="1"/>
          <p:nvPr/>
        </p:nvSpPr>
        <p:spPr>
          <a:xfrm>
            <a:off x="341195" y="7757609"/>
            <a:ext cx="6180043" cy="461665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solidFill>
                  <a:schemeClr val="bg1"/>
                </a:solidFill>
              </a:rPr>
              <a:t>OTHER SERVICES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071C05B-8AC4-221A-9041-5BE8ACCFB25D}"/>
              </a:ext>
            </a:extLst>
          </p:cNvPr>
          <p:cNvSpPr txBox="1"/>
          <p:nvPr/>
        </p:nvSpPr>
        <p:spPr>
          <a:xfrm>
            <a:off x="359817" y="3433365"/>
            <a:ext cx="5943116" cy="8707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>
                <a:solidFill>
                  <a:schemeClr val="tx2">
                    <a:lumMod val="76000"/>
                    <a:lumOff val="24000"/>
                  </a:schemeClr>
                </a:solidFill>
              </a:rPr>
              <a:t>Black and White A4</a:t>
            </a:r>
          </a:p>
          <a:p>
            <a:endParaRPr lang="en-GB" sz="2000">
              <a:solidFill>
                <a:schemeClr val="tx2">
                  <a:lumMod val="76000"/>
                  <a:lumOff val="24000"/>
                </a:schemeClr>
              </a:solidFill>
            </a:endParaRPr>
          </a:p>
          <a:p>
            <a:r>
              <a:rPr lang="en-GB" sz="2000">
                <a:solidFill>
                  <a:schemeClr val="tx2">
                    <a:lumMod val="76000"/>
                    <a:lumOff val="24000"/>
                  </a:schemeClr>
                </a:solidFill>
              </a:rPr>
              <a:t>Colour A4  </a:t>
            </a:r>
          </a:p>
          <a:p>
            <a:endParaRPr lang="en-GB" sz="2000">
              <a:solidFill>
                <a:schemeClr val="tx2">
                  <a:lumMod val="76000"/>
                  <a:lumOff val="24000"/>
                </a:schemeClr>
              </a:solidFill>
            </a:endParaRPr>
          </a:p>
          <a:p>
            <a:r>
              <a:rPr lang="en-GB" sz="2000">
                <a:solidFill>
                  <a:schemeClr val="tx2">
                    <a:lumMod val="76000"/>
                    <a:lumOff val="24000"/>
                  </a:schemeClr>
                </a:solidFill>
              </a:rPr>
              <a:t>Colour A3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2F3BFDE-40E7-0D07-DA87-C81B449331AB}"/>
              </a:ext>
            </a:extLst>
          </p:cNvPr>
          <p:cNvSpPr txBox="1"/>
          <p:nvPr/>
        </p:nvSpPr>
        <p:spPr>
          <a:xfrm>
            <a:off x="3774247" y="3433214"/>
            <a:ext cx="2637012" cy="163121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r"/>
            <a:r>
              <a:rPr lang="en-GB" sz="2000" b="1">
                <a:solidFill>
                  <a:schemeClr val="tx2">
                    <a:lumMod val="76000"/>
                    <a:lumOff val="24000"/>
                  </a:schemeClr>
                </a:solidFill>
              </a:rPr>
              <a:t>£0.10 per page</a:t>
            </a:r>
            <a:endParaRPr lang="en-US" sz="2000" b="1">
              <a:solidFill>
                <a:schemeClr val="tx2">
                  <a:lumMod val="76000"/>
                  <a:lumOff val="24000"/>
                </a:schemeClr>
              </a:solidFill>
            </a:endParaRPr>
          </a:p>
          <a:p>
            <a:pPr algn="r"/>
            <a:endParaRPr lang="en-GB" sz="2000" b="1">
              <a:solidFill>
                <a:schemeClr val="tx2">
                  <a:lumMod val="76000"/>
                  <a:lumOff val="24000"/>
                </a:schemeClr>
              </a:solidFill>
            </a:endParaRPr>
          </a:p>
          <a:p>
            <a:pPr algn="r"/>
            <a:r>
              <a:rPr lang="en-GB" sz="2000" b="1">
                <a:solidFill>
                  <a:schemeClr val="tx2">
                    <a:lumMod val="76000"/>
                    <a:lumOff val="24000"/>
                  </a:schemeClr>
                </a:solidFill>
              </a:rPr>
              <a:t>£0.50 per page</a:t>
            </a:r>
          </a:p>
          <a:p>
            <a:pPr algn="r"/>
            <a:endParaRPr lang="en-GB" sz="2000" b="1">
              <a:solidFill>
                <a:schemeClr val="tx2">
                  <a:lumMod val="76000"/>
                  <a:lumOff val="24000"/>
                </a:schemeClr>
              </a:solidFill>
            </a:endParaRPr>
          </a:p>
          <a:p>
            <a:pPr algn="r"/>
            <a:r>
              <a:rPr lang="en-GB" sz="2000" b="1">
                <a:solidFill>
                  <a:schemeClr val="tx2">
                    <a:lumMod val="76000"/>
                    <a:lumOff val="24000"/>
                  </a:schemeClr>
                </a:solidFill>
              </a:rPr>
              <a:t>£1.00 per page 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3004CDF-9B3B-4773-7A41-A612FF65E9EE}"/>
              </a:ext>
            </a:extLst>
          </p:cNvPr>
          <p:cNvSpPr txBox="1"/>
          <p:nvPr/>
        </p:nvSpPr>
        <p:spPr>
          <a:xfrm>
            <a:off x="387589" y="6359749"/>
            <a:ext cx="2833804" cy="54214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>
                <a:solidFill>
                  <a:schemeClr val="tx2">
                    <a:lumMod val="76000"/>
                    <a:lumOff val="24000"/>
                  </a:schemeClr>
                </a:solidFill>
              </a:rPr>
              <a:t>Spiral Binding</a:t>
            </a:r>
          </a:p>
          <a:p>
            <a:pPr algn="l"/>
            <a:endParaRPr lang="en-GB" sz="2000">
              <a:solidFill>
                <a:schemeClr val="tx2">
                  <a:lumMod val="76000"/>
                  <a:lumOff val="24000"/>
                </a:schemeClr>
              </a:solidFill>
            </a:endParaRPr>
          </a:p>
          <a:p>
            <a:r>
              <a:rPr lang="en-GB" sz="2000">
                <a:solidFill>
                  <a:schemeClr val="tx2">
                    <a:lumMod val="76000"/>
                    <a:lumOff val="24000"/>
                  </a:schemeClr>
                </a:solidFill>
              </a:rPr>
              <a:t>Comb Binding 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E0CB960-302A-114A-52A4-0A1D48EB5D83}"/>
              </a:ext>
            </a:extLst>
          </p:cNvPr>
          <p:cNvSpPr txBox="1"/>
          <p:nvPr/>
        </p:nvSpPr>
        <p:spPr>
          <a:xfrm>
            <a:off x="3430567" y="6373697"/>
            <a:ext cx="2991237" cy="54214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r"/>
            <a:r>
              <a:rPr lang="en-GB" sz="2000" b="1">
                <a:solidFill>
                  <a:schemeClr val="tx2">
                    <a:lumMod val="76000"/>
                    <a:lumOff val="24000"/>
                  </a:schemeClr>
                </a:solidFill>
              </a:rPr>
              <a:t>£3.00</a:t>
            </a:r>
          </a:p>
          <a:p>
            <a:pPr algn="r"/>
            <a:endParaRPr lang="en-GB" sz="2000" b="1">
              <a:solidFill>
                <a:schemeClr val="tx2">
                  <a:lumMod val="76000"/>
                  <a:lumOff val="24000"/>
                </a:schemeClr>
              </a:solidFill>
            </a:endParaRPr>
          </a:p>
          <a:p>
            <a:pPr algn="r"/>
            <a:r>
              <a:rPr lang="en-GB" sz="2000" b="1">
                <a:solidFill>
                  <a:schemeClr val="tx2">
                    <a:lumMod val="76000"/>
                    <a:lumOff val="24000"/>
                  </a:schemeClr>
                </a:solidFill>
              </a:rPr>
              <a:t>£2.50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3943703-762C-7077-5D67-C46D8461AAF2}"/>
              </a:ext>
            </a:extLst>
          </p:cNvPr>
          <p:cNvSpPr txBox="1"/>
          <p:nvPr/>
        </p:nvSpPr>
        <p:spPr>
          <a:xfrm>
            <a:off x="413904" y="8921613"/>
            <a:ext cx="3325783" cy="8707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>
                <a:solidFill>
                  <a:schemeClr val="tx2">
                    <a:lumMod val="76000"/>
                    <a:lumOff val="24000"/>
                  </a:schemeClr>
                </a:solidFill>
              </a:rPr>
              <a:t>Laminating A4</a:t>
            </a:r>
          </a:p>
          <a:p>
            <a:endParaRPr lang="en-GB" sz="2000">
              <a:solidFill>
                <a:schemeClr val="tx2">
                  <a:lumMod val="76000"/>
                  <a:lumOff val="24000"/>
                </a:schemeClr>
              </a:solidFill>
            </a:endParaRPr>
          </a:p>
          <a:p>
            <a:r>
              <a:rPr lang="en-GB" sz="2000">
                <a:solidFill>
                  <a:schemeClr val="tx2">
                    <a:lumMod val="76000"/>
                    <a:lumOff val="24000"/>
                  </a:schemeClr>
                </a:solidFill>
              </a:rPr>
              <a:t>Laminating A3</a:t>
            </a:r>
          </a:p>
          <a:p>
            <a:endParaRPr lang="en-GB" sz="2000">
              <a:solidFill>
                <a:schemeClr val="tx2">
                  <a:lumMod val="76000"/>
                  <a:lumOff val="24000"/>
                </a:schemeClr>
              </a:solidFill>
            </a:endParaRPr>
          </a:p>
          <a:p>
            <a:r>
              <a:rPr lang="en-GB" sz="2000">
                <a:solidFill>
                  <a:schemeClr val="tx2">
                    <a:lumMod val="76000"/>
                    <a:lumOff val="24000"/>
                  </a:schemeClr>
                </a:solidFill>
              </a:rPr>
              <a:t>Poster Printing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53B223D-8D63-F119-1ED8-0F0FA159476D}"/>
              </a:ext>
            </a:extLst>
          </p:cNvPr>
          <p:cNvSpPr txBox="1"/>
          <p:nvPr/>
        </p:nvSpPr>
        <p:spPr>
          <a:xfrm>
            <a:off x="3908348" y="8923096"/>
            <a:ext cx="2656691" cy="8707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r"/>
            <a:r>
              <a:rPr lang="en-GB" sz="2000" b="1">
                <a:solidFill>
                  <a:schemeClr val="tx2">
                    <a:lumMod val="76000"/>
                    <a:lumOff val="24000"/>
                  </a:schemeClr>
                </a:solidFill>
              </a:rPr>
              <a:t>£1.50</a:t>
            </a:r>
            <a:endParaRPr lang="en-US" sz="2000" b="1">
              <a:solidFill>
                <a:schemeClr val="tx2">
                  <a:lumMod val="76000"/>
                  <a:lumOff val="24000"/>
                </a:schemeClr>
              </a:solidFill>
            </a:endParaRPr>
          </a:p>
          <a:p>
            <a:pPr algn="r"/>
            <a:endParaRPr lang="en-GB" sz="2000" b="1">
              <a:solidFill>
                <a:schemeClr val="tx2">
                  <a:lumMod val="76000"/>
                  <a:lumOff val="24000"/>
                </a:schemeClr>
              </a:solidFill>
            </a:endParaRPr>
          </a:p>
          <a:p>
            <a:pPr algn="r"/>
            <a:r>
              <a:rPr lang="en-GB" sz="2000" b="1">
                <a:solidFill>
                  <a:schemeClr val="tx2">
                    <a:lumMod val="76000"/>
                    <a:lumOff val="24000"/>
                  </a:schemeClr>
                </a:solidFill>
              </a:rPr>
              <a:t>£2.50</a:t>
            </a:r>
          </a:p>
          <a:p>
            <a:pPr algn="r"/>
            <a:endParaRPr lang="en-GB" sz="2000" b="1">
              <a:solidFill>
                <a:schemeClr val="tx2">
                  <a:lumMod val="76000"/>
                  <a:lumOff val="24000"/>
                </a:schemeClr>
              </a:solidFill>
            </a:endParaRPr>
          </a:p>
          <a:p>
            <a:pPr algn="r"/>
            <a:r>
              <a:rPr lang="en-GB" sz="2000" b="1">
                <a:solidFill>
                  <a:schemeClr val="tx2">
                    <a:lumMod val="76000"/>
                    <a:lumOff val="24000"/>
                  </a:schemeClr>
                </a:solidFill>
              </a:rPr>
              <a:t>£8.00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13</cp:revision>
  <dcterms:created xsi:type="dcterms:W3CDTF">2026-10-14T12:43:41Z</dcterms:created>
  <dcterms:modified xsi:type="dcterms:W3CDTF">2026-10-16T09:28:13Z</dcterms:modified>
</cp:coreProperties>
</file>