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27" d="100"/>
          <a:sy n="27" d="100"/>
        </p:scale>
        <p:origin x="143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03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698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94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5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88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5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47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1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1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39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28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24DE44-1E3A-4CD8-8FD2-96088DB68CE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033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89000"/>
              </a:schemeClr>
            </a:gs>
            <a:gs pos="23000">
              <a:schemeClr val="accent4">
                <a:lumMod val="89000"/>
              </a:schemeClr>
            </a:gs>
            <a:gs pos="69000">
              <a:schemeClr val="accent4">
                <a:lumMod val="75000"/>
              </a:schemeClr>
            </a:gs>
            <a:gs pos="97000">
              <a:schemeClr val="accent4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D8D68-8CFA-91FB-BCCE-6B1E5ECAE5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33800" y="338469"/>
            <a:ext cx="17068800" cy="89196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My </a:t>
            </a:r>
            <a:r>
              <a:rPr lang="en-GB" sz="4000" b="1" dirty="0" err="1">
                <a:solidFill>
                  <a:schemeClr val="bg1"/>
                </a:solidFill>
              </a:rPr>
              <a:t>prectice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2ABE1A-1932-BB02-F81A-CE95577AD0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411724"/>
            <a:ext cx="3371850" cy="1144849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1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3C9EF9-3C19-19AC-F296-58536952C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56573"/>
            <a:ext cx="3642022" cy="23041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996D1A-371C-AB89-A145-F7146106C0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6536" y="2556572"/>
            <a:ext cx="3642023" cy="2304187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F24563D5-C921-0F6A-37AF-7F6E0DACF463}"/>
              </a:ext>
            </a:extLst>
          </p:cNvPr>
          <p:cNvSpPr txBox="1">
            <a:spLocks/>
          </p:cNvSpPr>
          <p:nvPr/>
        </p:nvSpPr>
        <p:spPr>
          <a:xfrm>
            <a:off x="5546536" y="1297285"/>
            <a:ext cx="3371850" cy="1144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2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45A166B-DA03-FE99-D950-AEC218D03A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536" y="2508988"/>
            <a:ext cx="3642022" cy="235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98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6</Words>
  <Application>Microsoft Office PowerPoint</Application>
  <PresentationFormat>A3 Paper (297x420 mm)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My prectice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jewel zaman</dc:creator>
  <cp:lastModifiedBy>jewel zaman</cp:lastModifiedBy>
  <cp:revision>1</cp:revision>
  <dcterms:created xsi:type="dcterms:W3CDTF">2026-03-15T16:57:53Z</dcterms:created>
  <dcterms:modified xsi:type="dcterms:W3CDTF">2026-03-15T17:27:14Z</dcterms:modified>
</cp:coreProperties>
</file>