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936" y="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209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894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071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540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820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607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753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110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637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584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2826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386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7169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508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6455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2350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554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0816AB4-0872-45AF-AC61-A1F60A536AF1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39B740F-3B12-433E-9D40-7DBEFB78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321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  <p:sldLayoutId id="2147483734" r:id="rId13"/>
    <p:sldLayoutId id="2147483735" r:id="rId14"/>
    <p:sldLayoutId id="2147483736" r:id="rId15"/>
    <p:sldLayoutId id="2147483737" r:id="rId16"/>
    <p:sldLayoutId id="214748373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Kacper Kaczmarczyk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November 2017 – Presentation Exercise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57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3410"/>
            <a:ext cx="10018713" cy="1752599"/>
          </a:xfrm>
        </p:spPr>
        <p:txBody>
          <a:bodyPr/>
          <a:lstStyle/>
          <a:p>
            <a:r>
              <a:rPr lang="en-GB" dirty="0" smtClean="0"/>
              <a:t>Presentation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674427"/>
            <a:ext cx="10018713" cy="3124201"/>
          </a:xfrm>
        </p:spPr>
        <p:txBody>
          <a:bodyPr/>
          <a:lstStyle/>
          <a:p>
            <a:r>
              <a:rPr lang="en-GB" dirty="0" smtClean="0">
                <a:latin typeface="Adobe Caslon Pro" panose="0205050205050A020403" pitchFamily="18" charset="0"/>
              </a:rPr>
              <a:t>My name is Kacper Kaczmarczyk</a:t>
            </a:r>
          </a:p>
          <a:p>
            <a:r>
              <a:rPr lang="en-GB" dirty="0" smtClean="0">
                <a:latin typeface="Adobe Caslon Pro" panose="0205050205050A020403" pitchFamily="18" charset="0"/>
              </a:rPr>
              <a:t>I am from Lódź, Poland. I have moved in Cheltenham in 2010</a:t>
            </a:r>
          </a:p>
          <a:p>
            <a:r>
              <a:rPr lang="en-GB" dirty="0" smtClean="0">
                <a:latin typeface="Adobe Caslon Pro" panose="0205050205050A020403" pitchFamily="18" charset="0"/>
              </a:rPr>
              <a:t>I love motorbikes</a:t>
            </a:r>
            <a:endParaRPr lang="en-GB" dirty="0">
              <a:latin typeface="Adobe Caslon Pro" panose="0205050205050A020403" pitchFamily="18" charset="0"/>
            </a:endParaRPr>
          </a:p>
        </p:txBody>
      </p:sp>
      <p:sp>
        <p:nvSpPr>
          <p:cNvPr id="4" name="AutoShape 2" descr="Image may contain: one or more people, motorcycle and outdo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Image may contain: one or more people, motorcycle and outdoor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9945" y="2360351"/>
            <a:ext cx="7538764" cy="428767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433374" y="6648023"/>
            <a:ext cx="1703351" cy="32284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Adobe Caslon Pro" panose="0205050205050A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(Kaczmarczyk, 2017)</a:t>
            </a:r>
          </a:p>
        </p:txBody>
      </p:sp>
    </p:spTree>
    <p:extLst>
      <p:ext uri="{BB962C8B-B14F-4D97-AF65-F5344CB8AC3E}">
        <p14:creationId xmlns:p14="http://schemas.microsoft.com/office/powerpoint/2010/main" val="3346217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484310" y="1864602"/>
            <a:ext cx="10018714" cy="1661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dobe Caslon Pro" panose="0205050205050A0204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dobe Caslon Pro" panose="0205050205050A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Kaczmarczyk, K. (2017, July 21). </a:t>
            </a:r>
            <a:r>
              <a:rPr kumimoji="0" lang="en-US" altLang="en-US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dobe Caslon Pro" panose="0205050205050A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Facebook, Inc.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dobe Caslon Pro" panose="0205050205050A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Facebook: https://www.facebook.com/photo.php?fbid=1940471819571053&amp;set=a.1591881977763374.1073741831.100008247613936&amp;type=3&amp;theater</a:t>
            </a: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dobe Caslon Pro" panose="0205050205050A020403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dobe Caslon Pro" panose="0205050205050A0204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5887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26</TotalTime>
  <Words>59</Words>
  <Application>Microsoft Office PowerPoint</Application>
  <PresentationFormat>Widescreen</PresentationFormat>
  <Paragraphs>10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Adobe Caslon Pro</vt:lpstr>
      <vt:lpstr>Arial</vt:lpstr>
      <vt:lpstr>Calibri</vt:lpstr>
      <vt:lpstr>Corbel</vt:lpstr>
      <vt:lpstr>Times New Roman</vt:lpstr>
      <vt:lpstr>Parallax</vt:lpstr>
      <vt:lpstr>Kacper Kaczmarczyk</vt:lpstr>
      <vt:lpstr>Presentation Exercise</vt:lpstr>
      <vt:lpstr>End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Kacper Kaczmarczyk</dc:title>
  <dc:creator>Kacper Kaczmarczyk (1701199)</dc:creator>
  <cp:lastModifiedBy>Kacper Kaczmarczyk (1701199)</cp:lastModifiedBy>
  <cp:revision>3</cp:revision>
  <dcterms:created xsi:type="dcterms:W3CDTF">2017-11-28T11:49:40Z</dcterms:created>
  <dcterms:modified xsi:type="dcterms:W3CDTF">2017-11-28T12:16:22Z</dcterms:modified>
</cp:coreProperties>
</file>