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020" r:id="rId2"/>
    <p:sldId id="1021" r:id="rId3"/>
    <p:sldId id="1022" r:id="rId4"/>
    <p:sldId id="1026" r:id="rId5"/>
    <p:sldId id="1023" r:id="rId6"/>
    <p:sldId id="1024" r:id="rId7"/>
    <p:sldId id="102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9"/>
    <p:restoredTop sz="94618"/>
  </p:normalViewPr>
  <p:slideViewPr>
    <p:cSldViewPr snapToGrid="0" snapToObjects="1">
      <p:cViewPr varScale="1">
        <p:scale>
          <a:sx n="86" d="100"/>
          <a:sy n="86" d="100"/>
        </p:scale>
        <p:origin x="2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ACF63-3F87-7C4B-AC52-0E9C0E408E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CEACC8-6B81-E74F-B217-4ACB88069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C97AC2-844C-6946-863A-B3A425F48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0DD3C-070B-8042-8F22-9CAE5DFCB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BC5F3-2E3C-6F49-BD4A-2DF9C5DB9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CC7F1-D81F-1B44-8DD3-24BA82260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60D2F-EE5C-DF49-90B5-D00C4D8E9E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0DD4D-B9B4-124C-887F-A56CA8E62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A4173C-5556-7D4A-A9A2-7750890BE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F6A9E-09BC-7A45-BB48-FA045B7C2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65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1AE83-18EE-B147-B3CC-914F4EF31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08A60-A96B-1743-AA13-406EE29CC3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A690-CAF6-6D41-AC8B-D0ACF9E8C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C8CE3-6855-504F-8BE1-7CBEE82B8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06A49-DF6B-F54B-B53B-9FF33A2ACF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351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E1F0F-8363-4547-975F-CF92A48E3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3B99D-A03B-7F4C-A66A-D7A4B315F8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F7A57A-0EDD-2D42-9732-045823F480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7D2884-04D9-654F-A54E-049566316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C9FD3-89D0-ED41-B5FD-4FC79FACD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D104F-0B7D-4848-8B53-C2446DCE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974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34B4F-4A1C-B441-A7E5-5B660FF56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349C2-D5A3-874F-BD3E-9B457031C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8E6D48-DF86-C344-8A14-5C9151575F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3028D5-049B-DE48-A50A-94BC34F2B2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0B3FD5-2C8A-D343-B540-4152BFB0EC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8676C7-7890-F84B-991A-DC74485AA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EBE2EF-4973-BB46-9F2C-04F9501C1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CDFA5-3952-3041-B4AC-0255DACD54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603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A1AB8-86C2-3246-AD06-F0B00930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00837E-972C-9A4D-9A89-A870D93DB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23C013-881A-FC40-AE9E-CA128DF96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2F5D4E-95CB-FA4D-9BED-69E64B0E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855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81683C-54EC-6746-9F82-0D6136A12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FDE4C2-E16F-E140-85AD-148AEE66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9E797-AB2A-4548-A56E-60739F233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0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E65D-EBD9-1A49-A57E-20998EDCF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DEE1C-A6B7-6745-846D-473A2297D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AA1C77-A70B-C143-A0AE-3D1BA0EFFB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420E6-473D-5944-B030-0A015A8C9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C832E7-F661-8F43-9456-88C55F21C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56A5B5-1623-134B-99AE-85B01381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192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15C67-CFBF-3D48-9E93-96A76BD76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92A177-A1A8-1148-A22E-A2FE2C7D9A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AFAD12-B4F9-724B-A648-6F892BAAC6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DCD56C-8CDC-3045-89F8-C787E04D8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B043C4-9223-054F-89E0-3135D4488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E85EB9-8B02-AF43-8211-5C2F2A427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07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2B3CE-D0DC-094E-B589-5B7D065B2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557A90-170E-704D-8C28-BB06040E1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EBCA6-CC9B-A146-9736-AC69D5B3E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61AA3-CD5C-B245-86AF-AC6B2BBC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86943-01AE-2149-8C8F-E7AA5EDD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207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1F1297-6FD4-4547-AEE6-8286A0B13D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C8B333-20B4-DD4B-A17A-A6EC768C0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DD73A9-F282-7A4A-9457-FFB1A2256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CA21F-08B7-BC4F-B0D4-3EE2A0B41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56678F-DB13-A04A-939D-2F925C6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375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45CF36-93F9-2E43-BC65-19F880572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E5D04A-F458-BE45-B7C0-0808412E0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A7025B-C468-8C4C-80E2-580D6C947B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48478-53CF-0946-A84D-5C6C00DA5BFA}" type="datetimeFigureOut">
              <a:rPr lang="en-US" smtClean="0"/>
              <a:t>1/27/21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56DBF-3851-CC42-855F-E48C47B981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2BC5-0627-F447-86EA-557244258A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C516D0-9AFD-4F48-B88A-1CA974CCF2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91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4.tiff"/><Relationship Id="rId7" Type="http://schemas.openxmlformats.org/officeDocument/2006/relationships/image" Target="../media/image8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A80EC4C-8FE9-AC4C-9F57-2C8E6CB199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6200" y="107950"/>
            <a:ext cx="9499600" cy="66421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23661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/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Learn the vocabulary on the language mat.</a:t>
            </a:r>
          </a:p>
          <a:p>
            <a:r>
              <a:rPr lang="en-US" sz="2800" b="1" dirty="0"/>
              <a:t>Think of 10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10 minutes each to share your mat and ask questions to each other.    (This is a good way to practice your pronunciation).</a:t>
            </a:r>
          </a:p>
          <a:p>
            <a:pPr marL="0" indent="0">
              <a:buNone/>
            </a:pPr>
            <a:endParaRPr lang="en-US" sz="2800" b="1" dirty="0"/>
          </a:p>
          <a:p>
            <a:pPr marL="0" indent="0" algn="ctr">
              <a:buNone/>
            </a:pPr>
            <a:r>
              <a:rPr lang="en-US" sz="4000" b="1" dirty="0" err="1">
                <a:solidFill>
                  <a:srgbClr val="0070C0"/>
                </a:solidFill>
              </a:rPr>
              <a:t>Mwynhewch</a:t>
            </a:r>
            <a:r>
              <a:rPr lang="en-US" sz="4000" b="1" dirty="0">
                <a:solidFill>
                  <a:srgbClr val="0070C0"/>
                </a:solidFill>
              </a:rPr>
              <a:t> a </a:t>
            </a:r>
            <a:r>
              <a:rPr lang="en-US" sz="4000" b="1" dirty="0" err="1">
                <a:solidFill>
                  <a:srgbClr val="0070C0"/>
                </a:solidFill>
              </a:rPr>
              <a:t>phob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b="1" dirty="0" err="1">
                <a:solidFill>
                  <a:srgbClr val="0070C0"/>
                </a:solidFill>
              </a:rPr>
              <a:t>lwc</a:t>
            </a:r>
            <a:r>
              <a:rPr lang="en-US" sz="4000" b="1" dirty="0">
                <a:solidFill>
                  <a:srgbClr val="0070C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3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3779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97277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25553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881489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Where is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065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Jangl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Plwmp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457743" y="3120828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Deryn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Llew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3787402" y="462977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Bolgi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10376007" y="4503233"/>
            <a:ext cx="13936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Cyw</a:t>
            </a:r>
            <a:endParaRPr lang="en-US" sz="32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177DB0-27A6-2247-9A30-02B159D75E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840" r="18382"/>
          <a:stretch/>
        </p:blipFill>
        <p:spPr>
          <a:xfrm>
            <a:off x="1637070" y="1201030"/>
            <a:ext cx="1175401" cy="19026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BF4778-10A9-4547-BBDD-6C58387C8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9051" y="1038719"/>
            <a:ext cx="2145106" cy="2223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4D20F5E-F166-C444-B4F9-B5731BE492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50737" y="1123335"/>
            <a:ext cx="1908930" cy="1943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59856C-3920-3D48-820F-CE332EC32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0124" y="3749881"/>
            <a:ext cx="2091481" cy="20914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D7F475A-1333-3B48-8CF8-A5F19F4DD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462" y="4040232"/>
            <a:ext cx="1943611" cy="194361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D2B57AC-C6F4-A041-BEC2-8419356518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21218" y="3990827"/>
            <a:ext cx="1461910" cy="194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791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36E56BD-1094-974F-976E-347917E985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379" y="260870"/>
            <a:ext cx="9487709" cy="646134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3C747C-BCE8-5945-9595-4F4508D7D4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8131" y="369341"/>
            <a:ext cx="1909164" cy="1909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8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9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FD6120-B183-B049-A6DC-7B389AE1F837}"/>
              </a:ext>
            </a:extLst>
          </p:cNvPr>
          <p:cNvSpPr txBox="1"/>
          <p:nvPr/>
        </p:nvSpPr>
        <p:spPr>
          <a:xfrm>
            <a:off x="7464055" y="340927"/>
            <a:ext cx="4550735" cy="640175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800" b="1" dirty="0" err="1"/>
              <a:t>Ble</a:t>
            </a:r>
            <a:r>
              <a:rPr lang="en-US" sz="2800" b="1" dirty="0"/>
              <a:t> </a:t>
            </a:r>
            <a:r>
              <a:rPr lang="en-US" sz="2800" b="1" dirty="0" err="1"/>
              <a:t>mae</a:t>
            </a:r>
            <a:r>
              <a:rPr lang="en-US" sz="2800" b="1" dirty="0"/>
              <a:t> ….</a:t>
            </a:r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pPr marL="342900" indent="-342900">
              <a:buAutoNum type="arabicPeriod"/>
            </a:pPr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pPr marL="342900" indent="-342900">
              <a:buAutoNum type="arabicPeriod"/>
            </a:pP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2C45CD-FCF7-CE4E-8DC2-CD4B57D58D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3" y="2195323"/>
            <a:ext cx="6677245" cy="454735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10-Point Star 7">
            <a:extLst>
              <a:ext uri="{FF2B5EF4-FFF2-40B4-BE49-F238E27FC236}">
                <a16:creationId xmlns:a16="http://schemas.microsoft.com/office/drawing/2014/main" id="{E333D770-8E13-914A-A401-6F64247482A5}"/>
              </a:ext>
            </a:extLst>
          </p:cNvPr>
          <p:cNvSpPr/>
          <p:nvPr/>
        </p:nvSpPr>
        <p:spPr>
          <a:xfrm rot="21063454">
            <a:off x="147202" y="85060"/>
            <a:ext cx="3657600" cy="2179984"/>
          </a:xfrm>
          <a:prstGeom prst="star10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Think of 10 different question you could ask about this language mat.</a:t>
            </a:r>
          </a:p>
        </p:txBody>
      </p:sp>
    </p:spTree>
    <p:extLst>
      <p:ext uri="{BB962C8B-B14F-4D97-AF65-F5344CB8AC3E}">
        <p14:creationId xmlns:p14="http://schemas.microsoft.com/office/powerpoint/2010/main" val="760257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71FC105-FD4E-3246-BE13-9FEE87E68F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127" r="8030"/>
          <a:stretch/>
        </p:blipFill>
        <p:spPr>
          <a:xfrm>
            <a:off x="720712" y="0"/>
            <a:ext cx="10791734" cy="673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16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{74AC2959-7A62-354B-B6A9-11FBF455158C}tf10001071</Template>
  <TotalTime>11</TotalTime>
  <Words>190</Words>
  <Application>Microsoft Macintosh PowerPoint</Application>
  <PresentationFormat>Widescreen</PresentationFormat>
  <Paragraphs>51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Rhowch gynnig arni!                             Have a go!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3</cp:revision>
  <dcterms:created xsi:type="dcterms:W3CDTF">2021-01-27T14:53:16Z</dcterms:created>
  <dcterms:modified xsi:type="dcterms:W3CDTF">2021-01-27T15:12:50Z</dcterms:modified>
</cp:coreProperties>
</file>