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0" r:id="rId5"/>
    <p:sldMasterId id="2147483673" r:id="rId6"/>
    <p:sldMasterId id="2147483680" r:id="rId7"/>
  </p:sldMasterIdLst>
  <p:notesMasterIdLst>
    <p:notesMasterId r:id="rId44"/>
  </p:notesMasterIdLst>
  <p:handoutMasterIdLst>
    <p:handoutMasterId r:id="rId45"/>
  </p:handoutMasterIdLst>
  <p:sldIdLst>
    <p:sldId id="335" r:id="rId8"/>
    <p:sldId id="300" r:id="rId9"/>
    <p:sldId id="367" r:id="rId10"/>
    <p:sldId id="381" r:id="rId11"/>
    <p:sldId id="338" r:id="rId12"/>
    <p:sldId id="371" r:id="rId13"/>
    <p:sldId id="350" r:id="rId14"/>
    <p:sldId id="372" r:id="rId15"/>
    <p:sldId id="351" r:id="rId16"/>
    <p:sldId id="373" r:id="rId17"/>
    <p:sldId id="359" r:id="rId18"/>
    <p:sldId id="374" r:id="rId19"/>
    <p:sldId id="358" r:id="rId20"/>
    <p:sldId id="341" r:id="rId21"/>
    <p:sldId id="375" r:id="rId22"/>
    <p:sldId id="402" r:id="rId23"/>
    <p:sldId id="408" r:id="rId24"/>
    <p:sldId id="362" r:id="rId25"/>
    <p:sldId id="364" r:id="rId26"/>
    <p:sldId id="361" r:id="rId27"/>
    <p:sldId id="385" r:id="rId28"/>
    <p:sldId id="352" r:id="rId29"/>
    <p:sldId id="353" r:id="rId30"/>
    <p:sldId id="377" r:id="rId31"/>
    <p:sldId id="355" r:id="rId32"/>
    <p:sldId id="378" r:id="rId33"/>
    <p:sldId id="383" r:id="rId34"/>
    <p:sldId id="384" r:id="rId35"/>
    <p:sldId id="356" r:id="rId36"/>
    <p:sldId id="357" r:id="rId37"/>
    <p:sldId id="379" r:id="rId38"/>
    <p:sldId id="380" r:id="rId39"/>
    <p:sldId id="268" r:id="rId40"/>
    <p:sldId id="363" r:id="rId41"/>
    <p:sldId id="382" r:id="rId42"/>
    <p:sldId id="332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A9E376-5148-4574-B581-84A5E35ED397}" v="14" dt="2026-10-08T16:34:11.6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103" d="100"/>
          <a:sy n="103" d="100"/>
        </p:scale>
        <p:origin x="788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theme" Target="theme/theme1.xml"/><Relationship Id="rId8" Type="http://schemas.openxmlformats.org/officeDocument/2006/relationships/slide" Target="slides/slide1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presProps" Target="presProps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7DCD6B17-FCAD-4BDD-95BC-B6B309404EF6}"/>
    <pc:docChg chg="undo custSel addSld delSld modSld sldOrd">
      <pc:chgData name="Nichola Welton" userId="33867cc6-3c98-481e-a066-a55221f849bb" providerId="ADAL" clId="{7DCD6B17-FCAD-4BDD-95BC-B6B309404EF6}" dt="2026-10-09T09:41:57.934" v="137"/>
      <pc:docMkLst>
        <pc:docMk/>
      </pc:docMkLst>
      <pc:sldChg chg="del">
        <pc:chgData name="Nichola Welton" userId="33867cc6-3c98-481e-a066-a55221f849bb" providerId="ADAL" clId="{7DCD6B17-FCAD-4BDD-95BC-B6B309404EF6}" dt="2026-10-08T16:35:27.261" v="135" actId="47"/>
        <pc:sldMkLst>
          <pc:docMk/>
          <pc:sldMk cId="1253859673" sldId="294"/>
        </pc:sldMkLst>
      </pc:sldChg>
      <pc:sldChg chg="del">
        <pc:chgData name="Nichola Welton" userId="33867cc6-3c98-481e-a066-a55221f849bb" providerId="ADAL" clId="{7DCD6B17-FCAD-4BDD-95BC-B6B309404EF6}" dt="2026-10-08T16:31:38.965" v="128" actId="47"/>
        <pc:sldMkLst>
          <pc:docMk/>
          <pc:sldMk cId="1263343137" sldId="342"/>
        </pc:sldMkLst>
      </pc:sldChg>
      <pc:sldChg chg="add del">
        <pc:chgData name="Nichola Welton" userId="33867cc6-3c98-481e-a066-a55221f849bb" providerId="ADAL" clId="{7DCD6B17-FCAD-4BDD-95BC-B6B309404EF6}" dt="2026-10-08T16:19:49.211" v="81" actId="47"/>
        <pc:sldMkLst>
          <pc:docMk/>
          <pc:sldMk cId="4127523998" sldId="350"/>
        </pc:sldMkLst>
      </pc:sldChg>
      <pc:sldChg chg="modSp mod">
        <pc:chgData name="Nichola Welton" userId="33867cc6-3c98-481e-a066-a55221f849bb" providerId="ADAL" clId="{7DCD6B17-FCAD-4BDD-95BC-B6B309404EF6}" dt="2026-10-08T16:29:32.729" v="124" actId="26606"/>
        <pc:sldMkLst>
          <pc:docMk/>
          <pc:sldMk cId="2530103345" sldId="351"/>
        </pc:sldMkLst>
        <pc:spChg chg="mod">
          <ac:chgData name="Nichola Welton" userId="33867cc6-3c98-481e-a066-a55221f849bb" providerId="ADAL" clId="{7DCD6B17-FCAD-4BDD-95BC-B6B309404EF6}" dt="2026-10-08T16:19:24.446" v="72" actId="26606"/>
          <ac:spMkLst>
            <pc:docMk/>
            <pc:sldMk cId="2530103345" sldId="351"/>
            <ac:spMk id="2" creationId="{00000000-0000-0000-0000-000000000000}"/>
          </ac:spMkLst>
        </pc:spChg>
        <pc:graphicFrameChg chg="mod modGraphic">
          <ac:chgData name="Nichola Welton" userId="33867cc6-3c98-481e-a066-a55221f849bb" providerId="ADAL" clId="{7DCD6B17-FCAD-4BDD-95BC-B6B309404EF6}" dt="2026-10-08T16:29:32.729" v="124" actId="26606"/>
          <ac:graphicFrameMkLst>
            <pc:docMk/>
            <pc:sldMk cId="2530103345" sldId="351"/>
            <ac:graphicFrameMk id="7" creationId="{00000000-0000-0000-0000-000000000000}"/>
          </ac:graphicFrameMkLst>
        </pc:graphicFrameChg>
      </pc:sldChg>
      <pc:sldChg chg="addSp delSp modSp mod modClrScheme chgLayout">
        <pc:chgData name="Nichola Welton" userId="33867cc6-3c98-481e-a066-a55221f849bb" providerId="ADAL" clId="{7DCD6B17-FCAD-4BDD-95BC-B6B309404EF6}" dt="2026-10-08T16:21:09.588" v="85" actId="26606"/>
        <pc:sldMkLst>
          <pc:docMk/>
          <pc:sldMk cId="2583253399" sldId="352"/>
        </pc:sldMkLst>
        <pc:spChg chg="mod">
          <ac:chgData name="Nichola Welton" userId="33867cc6-3c98-481e-a066-a55221f849bb" providerId="ADAL" clId="{7DCD6B17-FCAD-4BDD-95BC-B6B309404EF6}" dt="2026-10-08T16:21:09.588" v="85" actId="26606"/>
          <ac:spMkLst>
            <pc:docMk/>
            <pc:sldMk cId="2583253399" sldId="352"/>
            <ac:spMk id="2" creationId="{00000000-0000-0000-0000-000000000000}"/>
          </ac:spMkLst>
        </pc:spChg>
        <pc:spChg chg="add del mod">
          <ac:chgData name="Nichola Welton" userId="33867cc6-3c98-481e-a066-a55221f849bb" providerId="ADAL" clId="{7DCD6B17-FCAD-4BDD-95BC-B6B309404EF6}" dt="2026-10-08T16:21:09.588" v="85" actId="26606"/>
          <ac:spMkLst>
            <pc:docMk/>
            <pc:sldMk cId="2583253399" sldId="352"/>
            <ac:spMk id="9" creationId="{7EB4A6CC-C400-857E-6B20-B782FCBD0077}"/>
          </ac:spMkLst>
        </pc:spChg>
        <pc:graphicFrameChg chg="mod modGraphic">
          <ac:chgData name="Nichola Welton" userId="33867cc6-3c98-481e-a066-a55221f849bb" providerId="ADAL" clId="{7DCD6B17-FCAD-4BDD-95BC-B6B309404EF6}" dt="2026-10-08T16:21:09.588" v="85" actId="26606"/>
          <ac:graphicFrameMkLst>
            <pc:docMk/>
            <pc:sldMk cId="2583253399" sldId="352"/>
            <ac:graphicFrameMk id="4" creationId="{00000000-0000-0000-0000-000000000000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8T16:20:18.340" v="82" actId="20577"/>
        <pc:sldMkLst>
          <pc:docMk/>
          <pc:sldMk cId="2992776128" sldId="358"/>
        </pc:sldMkLst>
        <pc:graphicFrameChg chg="modGraphic">
          <ac:chgData name="Nichola Welton" userId="33867cc6-3c98-481e-a066-a55221f849bb" providerId="ADAL" clId="{7DCD6B17-FCAD-4BDD-95BC-B6B309404EF6}" dt="2026-10-08T16:20:18.340" v="82" actId="20577"/>
          <ac:graphicFrameMkLst>
            <pc:docMk/>
            <pc:sldMk cId="2992776128" sldId="358"/>
            <ac:graphicFrameMk id="6" creationId="{00000000-0000-0000-0000-000000000000}"/>
          </ac:graphicFrameMkLst>
        </pc:graphicFrameChg>
      </pc:sldChg>
      <pc:sldChg chg="add del">
        <pc:chgData name="Nichola Welton" userId="33867cc6-3c98-481e-a066-a55221f849bb" providerId="ADAL" clId="{7DCD6B17-FCAD-4BDD-95BC-B6B309404EF6}" dt="2026-10-08T16:19:48.535" v="80" actId="47"/>
        <pc:sldMkLst>
          <pc:docMk/>
          <pc:sldMk cId="20454567" sldId="372"/>
        </pc:sldMkLst>
      </pc:sldChg>
      <pc:sldChg chg="addSp delSp modSp mod modClrScheme chgLayout">
        <pc:chgData name="Nichola Welton" userId="33867cc6-3c98-481e-a066-a55221f849bb" providerId="ADAL" clId="{7DCD6B17-FCAD-4BDD-95BC-B6B309404EF6}" dt="2026-10-08T16:29:56.729" v="126" actId="26606"/>
        <pc:sldMkLst>
          <pc:docMk/>
          <pc:sldMk cId="3290921674" sldId="373"/>
        </pc:sldMkLst>
        <pc:spChg chg="mod">
          <ac:chgData name="Nichola Welton" userId="33867cc6-3c98-481e-a066-a55221f849bb" providerId="ADAL" clId="{7DCD6B17-FCAD-4BDD-95BC-B6B309404EF6}" dt="2026-10-08T16:19:35.872" v="77" actId="26606"/>
          <ac:spMkLst>
            <pc:docMk/>
            <pc:sldMk cId="3290921674" sldId="373"/>
            <ac:spMk id="2" creationId="{00000000-0000-0000-0000-000000000000}"/>
          </ac:spMkLst>
        </pc:spChg>
        <pc:spChg chg="add del mod">
          <ac:chgData name="Nichola Welton" userId="33867cc6-3c98-481e-a066-a55221f849bb" providerId="ADAL" clId="{7DCD6B17-FCAD-4BDD-95BC-B6B309404EF6}" dt="2026-10-08T16:19:35.640" v="76" actId="26606"/>
          <ac:spMkLst>
            <pc:docMk/>
            <pc:sldMk cId="3290921674" sldId="373"/>
            <ac:spMk id="12" creationId="{2D096927-FD94-E8D3-6194-8A1C50A03D7A}"/>
          </ac:spMkLst>
        </pc:spChg>
        <pc:graphicFrameChg chg="mod modGraphic">
          <ac:chgData name="Nichola Welton" userId="33867cc6-3c98-481e-a066-a55221f849bb" providerId="ADAL" clId="{7DCD6B17-FCAD-4BDD-95BC-B6B309404EF6}" dt="2026-10-08T16:29:56.729" v="126" actId="26606"/>
          <ac:graphicFrameMkLst>
            <pc:docMk/>
            <pc:sldMk cId="3290921674" sldId="373"/>
            <ac:graphicFrameMk id="7" creationId="{00000000-0000-0000-0000-000000000000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8T16:20:23.383" v="83" actId="20577"/>
        <pc:sldMkLst>
          <pc:docMk/>
          <pc:sldMk cId="3545593457" sldId="374"/>
        </pc:sldMkLst>
        <pc:graphicFrameChg chg="modGraphic">
          <ac:chgData name="Nichola Welton" userId="33867cc6-3c98-481e-a066-a55221f849bb" providerId="ADAL" clId="{7DCD6B17-FCAD-4BDD-95BC-B6B309404EF6}" dt="2026-10-08T16:20:23.383" v="83" actId="20577"/>
          <ac:graphicFrameMkLst>
            <pc:docMk/>
            <pc:sldMk cId="3545593457" sldId="374"/>
            <ac:graphicFrameMk id="6" creationId="{00000000-0000-0000-0000-000000000000}"/>
          </ac:graphicFrameMkLst>
        </pc:graphicFrameChg>
      </pc:sldChg>
      <pc:sldChg chg="modSp add ord">
        <pc:chgData name="Nichola Welton" userId="33867cc6-3c98-481e-a066-a55221f849bb" providerId="ADAL" clId="{7DCD6B17-FCAD-4BDD-95BC-B6B309404EF6}" dt="2026-10-09T09:41:57.934" v="137"/>
        <pc:sldMkLst>
          <pc:docMk/>
          <pc:sldMk cId="1271271902" sldId="385"/>
        </pc:sldMkLst>
        <pc:spChg chg="mod">
          <ac:chgData name="Nichola Welton" userId="33867cc6-3c98-481e-a066-a55221f849bb" providerId="ADAL" clId="{7DCD6B17-FCAD-4BDD-95BC-B6B309404EF6}" dt="2026-10-08T16:33:11.103" v="131"/>
          <ac:spMkLst>
            <pc:docMk/>
            <pc:sldMk cId="1271271902" sldId="385"/>
            <ac:spMk id="2" creationId="{A11DCB10-DEDC-EC74-9F2E-2BAEF31B23C4}"/>
          </ac:spMkLst>
        </pc:spChg>
        <pc:graphicFrameChg chg="mod">
          <ac:chgData name="Nichola Welton" userId="33867cc6-3c98-481e-a066-a55221f849bb" providerId="ADAL" clId="{7DCD6B17-FCAD-4BDD-95BC-B6B309404EF6}" dt="2026-10-08T16:34:11.693" v="134"/>
          <ac:graphicFrameMkLst>
            <pc:docMk/>
            <pc:sldMk cId="1271271902" sldId="385"/>
            <ac:graphicFrameMk id="4" creationId="{C17DA47F-4109-7AD7-5822-BD03F1088466}"/>
          </ac:graphicFrameMkLst>
        </pc:graphicFrameChg>
      </pc:sldChg>
      <pc:sldChg chg="addSp delSp modSp new del mod">
        <pc:chgData name="Nichola Welton" userId="33867cc6-3c98-481e-a066-a55221f849bb" providerId="ADAL" clId="{7DCD6B17-FCAD-4BDD-95BC-B6B309404EF6}" dt="2026-10-08T16:28:38.557" v="119" actId="47"/>
        <pc:sldMkLst>
          <pc:docMk/>
          <pc:sldMk cId="2908349339" sldId="386"/>
        </pc:sldMkLst>
        <pc:spChg chg="add del">
          <ac:chgData name="Nichola Welton" userId="33867cc6-3c98-481e-a066-a55221f849bb" providerId="ADAL" clId="{7DCD6B17-FCAD-4BDD-95BC-B6B309404EF6}" dt="2026-10-08T16:24:00.811" v="102" actId="26606"/>
          <ac:spMkLst>
            <pc:docMk/>
            <pc:sldMk cId="2908349339" sldId="386"/>
            <ac:spMk id="2" creationId="{72E8D77D-559D-F376-6859-C6812C543DB3}"/>
          </ac:spMkLst>
        </pc:spChg>
        <pc:spChg chg="del">
          <ac:chgData name="Nichola Welton" userId="33867cc6-3c98-481e-a066-a55221f849bb" providerId="ADAL" clId="{7DCD6B17-FCAD-4BDD-95BC-B6B309404EF6}" dt="2026-10-08T16:22:04.031" v="88" actId="22"/>
          <ac:spMkLst>
            <pc:docMk/>
            <pc:sldMk cId="2908349339" sldId="386"/>
            <ac:spMk id="3" creationId="{EB7D4926-7555-31A9-A7E8-C73913762282}"/>
          </ac:spMkLst>
        </pc:spChg>
        <pc:spChg chg="add del mod">
          <ac:chgData name="Nichola Welton" userId="33867cc6-3c98-481e-a066-a55221f849bb" providerId="ADAL" clId="{7DCD6B17-FCAD-4BDD-95BC-B6B309404EF6}" dt="2026-10-08T16:23:44.842" v="98" actId="22"/>
          <ac:spMkLst>
            <pc:docMk/>
            <pc:sldMk cId="2908349339" sldId="386"/>
            <ac:spMk id="7" creationId="{A704C8B4-5151-A0BE-0C8E-EFA79D3D33E4}"/>
          </ac:spMkLst>
        </pc:spChg>
        <pc:spChg chg="add del mod">
          <ac:chgData name="Nichola Welton" userId="33867cc6-3c98-481e-a066-a55221f849bb" providerId="ADAL" clId="{7DCD6B17-FCAD-4BDD-95BC-B6B309404EF6}" dt="2026-10-08T16:26:09.648" v="111" actId="22"/>
          <ac:spMkLst>
            <pc:docMk/>
            <pc:sldMk cId="2908349339" sldId="386"/>
            <ac:spMk id="15" creationId="{8836CF48-894D-BEA2-01C8-7BDAA92A5821}"/>
          </ac:spMkLst>
        </pc:spChg>
        <pc:spChg chg="add del">
          <ac:chgData name="Nichola Welton" userId="33867cc6-3c98-481e-a066-a55221f849bb" providerId="ADAL" clId="{7DCD6B17-FCAD-4BDD-95BC-B6B309404EF6}" dt="2026-10-08T16:24:00.811" v="102" actId="26606"/>
          <ac:spMkLst>
            <pc:docMk/>
            <pc:sldMk cId="2908349339" sldId="386"/>
            <ac:spMk id="18" creationId="{43C4622C-5976-E432-7477-049AA07673CE}"/>
          </ac:spMkLst>
        </pc:spChg>
        <pc:spChg chg="add mod">
          <ac:chgData name="Nichola Welton" userId="33867cc6-3c98-481e-a066-a55221f849bb" providerId="ADAL" clId="{7DCD6B17-FCAD-4BDD-95BC-B6B309404EF6}" dt="2026-10-08T16:28:32.621" v="118"/>
          <ac:spMkLst>
            <pc:docMk/>
            <pc:sldMk cId="2908349339" sldId="386"/>
            <ac:spMk id="22" creationId="{C3533B20-EC03-D393-9963-B07B385F70BB}"/>
          </ac:spMkLst>
        </pc:spChg>
        <pc:picChg chg="add del mod ord">
          <ac:chgData name="Nichola Welton" userId="33867cc6-3c98-481e-a066-a55221f849bb" providerId="ADAL" clId="{7DCD6B17-FCAD-4BDD-95BC-B6B309404EF6}" dt="2026-10-08T16:23:07.973" v="93" actId="478"/>
          <ac:picMkLst>
            <pc:docMk/>
            <pc:sldMk cId="2908349339" sldId="386"/>
            <ac:picMk id="5" creationId="{668B93D9-24D2-932A-0458-8BC7E30716E0}"/>
          </ac:picMkLst>
        </pc:picChg>
        <pc:picChg chg="add del mod ord">
          <ac:chgData name="Nichola Welton" userId="33867cc6-3c98-481e-a066-a55221f849bb" providerId="ADAL" clId="{7DCD6B17-FCAD-4BDD-95BC-B6B309404EF6}" dt="2026-10-08T16:23:15.223" v="95" actId="22"/>
          <ac:picMkLst>
            <pc:docMk/>
            <pc:sldMk cId="2908349339" sldId="386"/>
            <ac:picMk id="9" creationId="{42127BCC-CF4B-82DF-24C1-B25BE9521096}"/>
          </ac:picMkLst>
        </pc:picChg>
        <pc:picChg chg="add del mod ord">
          <ac:chgData name="Nichola Welton" userId="33867cc6-3c98-481e-a066-a55221f849bb" providerId="ADAL" clId="{7DCD6B17-FCAD-4BDD-95BC-B6B309404EF6}" dt="2026-10-08T16:23:41.983" v="97" actId="22"/>
          <ac:picMkLst>
            <pc:docMk/>
            <pc:sldMk cId="2908349339" sldId="386"/>
            <ac:picMk id="11" creationId="{57DA7E14-4F83-94AD-8A70-678AF9820744}"/>
          </ac:picMkLst>
        </pc:picChg>
        <pc:picChg chg="add del mod ord">
          <ac:chgData name="Nichola Welton" userId="33867cc6-3c98-481e-a066-a55221f849bb" providerId="ADAL" clId="{7DCD6B17-FCAD-4BDD-95BC-B6B309404EF6}" dt="2026-10-08T16:24:34.244" v="103" actId="478"/>
          <ac:picMkLst>
            <pc:docMk/>
            <pc:sldMk cId="2908349339" sldId="386"/>
            <ac:picMk id="13" creationId="{5A8AEA9F-4F8F-4BF3-9A49-1E038281B4FA}"/>
          </ac:picMkLst>
        </pc:picChg>
        <pc:picChg chg="add del mod ord">
          <ac:chgData name="Nichola Welton" userId="33867cc6-3c98-481e-a066-a55221f849bb" providerId="ADAL" clId="{7DCD6B17-FCAD-4BDD-95BC-B6B309404EF6}" dt="2026-10-08T16:24:42.427" v="105" actId="22"/>
          <ac:picMkLst>
            <pc:docMk/>
            <pc:sldMk cId="2908349339" sldId="386"/>
            <ac:picMk id="17" creationId="{77E2D4F2-63FE-E040-ADA9-FFFC334A324A}"/>
          </ac:picMkLst>
        </pc:picChg>
        <pc:picChg chg="add del mod ord">
          <ac:chgData name="Nichola Welton" userId="33867cc6-3c98-481e-a066-a55221f849bb" providerId="ADAL" clId="{7DCD6B17-FCAD-4BDD-95BC-B6B309404EF6}" dt="2026-10-08T16:28:24.788" v="116" actId="478"/>
          <ac:picMkLst>
            <pc:docMk/>
            <pc:sldMk cId="2908349339" sldId="386"/>
            <ac:picMk id="20" creationId="{83E8F5A7-5175-6464-EFBF-9DCC96ED4387}"/>
          </ac:picMkLst>
        </pc:picChg>
      </pc:sldChg>
      <pc:sldChg chg="modSp add mod">
        <pc:chgData name="Nichola Welton" userId="33867cc6-3c98-481e-a066-a55221f849bb" providerId="ADAL" clId="{7DCD6B17-FCAD-4BDD-95BC-B6B309404EF6}" dt="2026-10-08T16:31:43.753" v="129" actId="113"/>
        <pc:sldMkLst>
          <pc:docMk/>
          <pc:sldMk cId="3860962138" sldId="402"/>
        </pc:sldMkLst>
        <pc:spChg chg="mod">
          <ac:chgData name="Nichola Welton" userId="33867cc6-3c98-481e-a066-a55221f849bb" providerId="ADAL" clId="{7DCD6B17-FCAD-4BDD-95BC-B6B309404EF6}" dt="2026-10-08T16:31:43.753" v="129" actId="113"/>
          <ac:spMkLst>
            <pc:docMk/>
            <pc:sldMk cId="3860962138" sldId="402"/>
            <ac:spMk id="2" creationId="{B8683171-DB6C-E98C-D47F-582033EC7A6A}"/>
          </ac:spMkLst>
        </pc:spChg>
      </pc:sldChg>
      <pc:sldChg chg="modSp add mod">
        <pc:chgData name="Nichola Welton" userId="33867cc6-3c98-481e-a066-a55221f849bb" providerId="ADAL" clId="{7DCD6B17-FCAD-4BDD-95BC-B6B309404EF6}" dt="2026-10-08T16:31:47.647" v="130" actId="113"/>
        <pc:sldMkLst>
          <pc:docMk/>
          <pc:sldMk cId="2687356766" sldId="408"/>
        </pc:sldMkLst>
        <pc:spChg chg="mod">
          <ac:chgData name="Nichola Welton" userId="33867cc6-3c98-481e-a066-a55221f849bb" providerId="ADAL" clId="{7DCD6B17-FCAD-4BDD-95BC-B6B309404EF6}" dt="2026-10-08T16:31:47.647" v="130" actId="113"/>
          <ac:spMkLst>
            <pc:docMk/>
            <pc:sldMk cId="2687356766" sldId="408"/>
            <ac:spMk id="2" creationId="{B954A0E9-8714-D48C-147E-81AFB9A3E63A}"/>
          </ac:spMkLst>
        </pc:spChg>
      </pc:sldChg>
    </pc:docChg>
  </pc:docChgLst>
</pc:chgInfo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ata15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ata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12.svg"/></Relationships>
</file>

<file path=ppt/diagrams/_rels/data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12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12.svg"/></Relationships>
</file>

<file path=ppt/diagram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5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#5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#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#1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#1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9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9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#4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4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#1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1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#1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#2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#2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#2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#2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19D515-5ACE-48AB-992F-700F24624960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0147E077-822A-477E-97C9-57962FBFD651}">
      <dgm:prSet/>
      <dgm:spPr/>
      <dgm:t>
        <a:bodyPr/>
        <a:lstStyle/>
        <a:p>
          <a:pPr rtl="0"/>
          <a:r>
            <a:rPr lang="en-GB" dirty="0"/>
            <a:t>5. </a:t>
          </a:r>
          <a:r>
            <a:rPr lang="en-GB" dirty="0" err="1"/>
            <a:t>Nodyn</a:t>
          </a:r>
          <a:r>
            <a:rPr lang="en-GB" dirty="0"/>
            <a:t> </a:t>
          </a:r>
          <a:r>
            <a:rPr lang="en-GB" dirty="0" err="1"/>
            <a:t>atgoffa</a:t>
          </a:r>
          <a:r>
            <a:rPr lang="en-GB" dirty="0"/>
            <a:t> </a:t>
          </a:r>
          <a:r>
            <a:rPr lang="en-GB" dirty="0" err="1"/>
            <a:t>strwythur</a:t>
          </a:r>
          <a:r>
            <a:rPr lang="en-GB" dirty="0"/>
            <a:t> </a:t>
          </a:r>
          <a:r>
            <a:rPr lang="en-GB" dirty="0" err="1"/>
            <a:t>traethawd</a:t>
          </a:r>
          <a:r>
            <a:rPr lang="en-GB" dirty="0"/>
            <a:t> hir </a:t>
          </a:r>
        </a:p>
      </dgm:t>
    </dgm:pt>
    <dgm:pt modelId="{0C76F5A1-C908-4400-AF19-6BD970EEE8FE}" type="parTrans" cxnId="{611547A3-AF1B-4345-958E-881E2E2678B6}">
      <dgm:prSet/>
      <dgm:spPr/>
      <dgm:t>
        <a:bodyPr/>
        <a:lstStyle/>
        <a:p>
          <a:endParaRPr lang="en-US"/>
        </a:p>
      </dgm:t>
    </dgm:pt>
    <dgm:pt modelId="{2ED9E4F0-0DBB-468A-BFE5-31B32016C74B}" type="sibTrans" cxnId="{611547A3-AF1B-4345-958E-881E2E2678B6}">
      <dgm:prSet/>
      <dgm:spPr/>
      <dgm:t>
        <a:bodyPr/>
        <a:lstStyle/>
        <a:p>
          <a:endParaRPr lang="en-US"/>
        </a:p>
      </dgm:t>
    </dgm:pt>
    <dgm:pt modelId="{ECCE068B-A2EB-4E3F-B774-42FCE1E3E508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3. Beth </a:t>
          </a:r>
          <a:r>
            <a:rPr lang="en-GB" dirty="0" err="1"/>
            <a:t>ddylai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gynnwys</a:t>
          </a:r>
          <a:r>
            <a:rPr lang="en-GB" dirty="0"/>
            <a:t>? : </a:t>
          </a:r>
          <a:r>
            <a:rPr lang="en-GB" dirty="0" err="1"/>
            <a:t>Astudiaeth</a:t>
          </a:r>
          <a:r>
            <a:rPr lang="en-GB" dirty="0"/>
            <a:t> </a:t>
          </a:r>
          <a:r>
            <a:rPr lang="en-GB" dirty="0" err="1"/>
            <a:t>Empirig</a:t>
          </a:r>
          <a:r>
            <a:rPr lang="en-GB" dirty="0"/>
            <a:t> /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endParaRPr lang="en-GB" dirty="0"/>
        </a:p>
      </dgm:t>
    </dgm:pt>
    <dgm:pt modelId="{04227AAD-6CA1-44BF-A93E-4B3070B3073E}" type="parTrans" cxnId="{98790EF7-8C84-4B0E-A6E6-6B26E9484841}">
      <dgm:prSet/>
      <dgm:spPr/>
      <dgm:t>
        <a:bodyPr/>
        <a:lstStyle/>
        <a:p>
          <a:endParaRPr lang="en-US"/>
        </a:p>
      </dgm:t>
    </dgm:pt>
    <dgm:pt modelId="{522764DD-4530-45B3-8A62-E16E4AA8537F}" type="sibTrans" cxnId="{98790EF7-8C84-4B0E-A6E6-6B26E9484841}">
      <dgm:prSet/>
      <dgm:spPr/>
      <dgm:t>
        <a:bodyPr/>
        <a:lstStyle/>
        <a:p>
          <a:endParaRPr lang="en-US"/>
        </a:p>
      </dgm:t>
    </dgm:pt>
    <dgm:pt modelId="{B63D9454-33DB-4AB2-A107-512C8CA37CAB}">
      <dgm:prSet/>
      <dgm:spPr/>
      <dgm:t>
        <a:bodyPr/>
        <a:lstStyle/>
        <a:p>
          <a:pPr rtl="0"/>
          <a:r>
            <a:rPr lang="en-GB" dirty="0"/>
            <a:t>4. </a:t>
          </a:r>
          <a:r>
            <a:rPr lang="en-GB" dirty="0" err="1"/>
            <a:t>Dadansoddi</a:t>
          </a:r>
          <a:r>
            <a:rPr lang="en-GB" dirty="0"/>
            <a:t> data</a:t>
          </a:r>
        </a:p>
      </dgm:t>
    </dgm:pt>
    <dgm:pt modelId="{F2B004E8-3599-4FF4-84A3-CFA3528C62E2}" type="parTrans" cxnId="{DFC9E768-DAC0-4BCD-995E-A5991A576983}">
      <dgm:prSet/>
      <dgm:spPr/>
      <dgm:t>
        <a:bodyPr/>
        <a:lstStyle/>
        <a:p>
          <a:endParaRPr lang="en-US"/>
        </a:p>
      </dgm:t>
    </dgm:pt>
    <dgm:pt modelId="{D83171A4-B3EA-4BF4-95FE-C646F8F03072}" type="sibTrans" cxnId="{DFC9E768-DAC0-4BCD-995E-A5991A576983}">
      <dgm:prSet/>
      <dgm:spPr/>
      <dgm:t>
        <a:bodyPr/>
        <a:lstStyle/>
        <a:p>
          <a:endParaRPr lang="en-US"/>
        </a:p>
      </dgm:t>
    </dgm:pt>
    <dgm:pt modelId="{9CF2C489-F156-4D1A-80D5-98FFFA59345E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2. 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methodoleg</a:t>
          </a:r>
          <a:r>
            <a:rPr lang="en-GB" dirty="0"/>
            <a:t>?</a:t>
          </a:r>
          <a:r>
            <a:rPr lang="en-GB" baseline="0" dirty="0"/>
            <a:t> </a:t>
          </a:r>
          <a:endParaRPr lang="en-GB" dirty="0"/>
        </a:p>
      </dgm:t>
    </dgm:pt>
    <dgm:pt modelId="{068F0B9F-A9B5-427B-81F2-43A9C50F0079}" type="sibTrans" cxnId="{C2A3C7D0-3308-4FC2-AAA6-20E59CBFE02E}">
      <dgm:prSet/>
      <dgm:spPr/>
      <dgm:t>
        <a:bodyPr/>
        <a:lstStyle/>
        <a:p>
          <a:endParaRPr lang="en-US"/>
        </a:p>
      </dgm:t>
    </dgm:pt>
    <dgm:pt modelId="{C51AD204-290C-4FFA-931C-9F10CFD6F740}" type="parTrans" cxnId="{C2A3C7D0-3308-4FC2-AAA6-20E59CBFE02E}">
      <dgm:prSet/>
      <dgm:spPr/>
      <dgm:t>
        <a:bodyPr/>
        <a:lstStyle/>
        <a:p>
          <a:endParaRPr lang="en-US"/>
        </a:p>
      </dgm:t>
    </dgm:pt>
    <dgm:pt modelId="{7CF02E43-86B5-482A-9D7A-C7E963D22616}">
      <dgm:prSet/>
      <dgm:spPr/>
      <dgm:t>
        <a:bodyPr/>
        <a:lstStyle/>
        <a:p>
          <a:pPr rtl="0"/>
          <a:r>
            <a:rPr lang="en-GB" dirty="0"/>
            <a:t>1. Ble </a:t>
          </a:r>
          <a:r>
            <a:rPr lang="en-GB" dirty="0" err="1"/>
            <a:t>wyt</a:t>
          </a:r>
          <a:r>
            <a:rPr lang="en-GB" dirty="0"/>
            <a:t> </a:t>
          </a:r>
          <a:r>
            <a:rPr lang="en-GB" dirty="0" err="1"/>
            <a:t>ti</a:t>
          </a:r>
          <a:r>
            <a:rPr lang="en-GB" dirty="0"/>
            <a:t>? Beth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ddefnyddiol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chi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 o </a:t>
          </a:r>
          <a:r>
            <a:rPr lang="en-GB" dirty="0" err="1"/>
            <a:t>bryd</a:t>
          </a:r>
          <a:r>
            <a:rPr lang="en-GB" dirty="0"/>
            <a:t>? / </a:t>
          </a:r>
          <a:r>
            <a:rPr lang="en-GB" dirty="0" err="1"/>
            <a:t>Trafodaethau</a:t>
          </a:r>
          <a:r>
            <a:rPr lang="en-GB" dirty="0"/>
            <a:t> </a:t>
          </a:r>
          <a:r>
            <a:rPr lang="en-GB" dirty="0" err="1"/>
            <a:t>grŵp</a:t>
          </a:r>
          <a:endParaRPr lang="en-GB" dirty="0"/>
        </a:p>
      </dgm:t>
    </dgm:pt>
    <dgm:pt modelId="{C28789ED-D28F-4F6D-A17E-C5294B28F7AF}" type="parTrans" cxnId="{9D1328AE-E93B-44B8-9806-C312DA69613E}">
      <dgm:prSet/>
      <dgm:spPr/>
      <dgm:t>
        <a:bodyPr/>
        <a:lstStyle/>
        <a:p>
          <a:endParaRPr lang="en-GB"/>
        </a:p>
      </dgm:t>
    </dgm:pt>
    <dgm:pt modelId="{2AE06570-8FF9-4431-B9D5-41C451D2D46C}" type="sibTrans" cxnId="{9D1328AE-E93B-44B8-9806-C312DA69613E}">
      <dgm:prSet/>
      <dgm:spPr/>
      <dgm:t>
        <a:bodyPr/>
        <a:lstStyle/>
        <a:p>
          <a:endParaRPr lang="en-GB"/>
        </a:p>
      </dgm:t>
    </dgm:pt>
    <dgm:pt modelId="{35A43FB5-91A0-43E1-AE06-A8CF14BDDEEE}" type="pres">
      <dgm:prSet presAssocID="{BF19D515-5ACE-48AB-992F-700F24624960}" presName="linear" presStyleCnt="0">
        <dgm:presLayoutVars>
          <dgm:animLvl val="lvl"/>
          <dgm:resizeHandles val="exact"/>
        </dgm:presLayoutVars>
      </dgm:prSet>
      <dgm:spPr/>
    </dgm:pt>
    <dgm:pt modelId="{7F241F1B-6B67-4B0F-957A-F4F52E87DFB6}" type="pres">
      <dgm:prSet presAssocID="{0147E077-822A-477E-97C9-57962FBFD651}" presName="parentText" presStyleLbl="node1" presStyleIdx="0" presStyleCnt="5" custLinFactY="450960" custLinFactNeighborY="500000">
        <dgm:presLayoutVars>
          <dgm:chMax val="0"/>
          <dgm:bulletEnabled val="1"/>
        </dgm:presLayoutVars>
      </dgm:prSet>
      <dgm:spPr/>
    </dgm:pt>
    <dgm:pt modelId="{D25EA118-2033-49D5-BD67-C8373EB2FB85}" type="pres">
      <dgm:prSet presAssocID="{2ED9E4F0-0DBB-468A-BFE5-31B32016C74B}" presName="spacer" presStyleCnt="0"/>
      <dgm:spPr/>
    </dgm:pt>
    <dgm:pt modelId="{422CDC94-C792-40F6-B1D8-5E1D9001B6B5}" type="pres">
      <dgm:prSet presAssocID="{9CF2C489-F156-4D1A-80D5-98FFFA59345E}" presName="parentText" presStyleLbl="node1" presStyleIdx="1" presStyleCnt="5" custLinFactY="-2214" custLinFactNeighborY="-100000">
        <dgm:presLayoutVars>
          <dgm:chMax val="0"/>
          <dgm:bulletEnabled val="1"/>
        </dgm:presLayoutVars>
      </dgm:prSet>
      <dgm:spPr/>
    </dgm:pt>
    <dgm:pt modelId="{EC1CB485-CA33-4CC1-9176-C38F50EBFC54}" type="pres">
      <dgm:prSet presAssocID="{068F0B9F-A9B5-427B-81F2-43A9C50F0079}" presName="spacer" presStyleCnt="0"/>
      <dgm:spPr/>
    </dgm:pt>
    <dgm:pt modelId="{CF2A43F8-14BC-409D-994C-927A1801F531}" type="pres">
      <dgm:prSet presAssocID="{ECCE068B-A2EB-4E3F-B774-42FCE1E3E508}" presName="parentText" presStyleLbl="node1" presStyleIdx="2" presStyleCnt="5" custLinFactNeighborX="-44933" custLinFactNeighborY="-49129">
        <dgm:presLayoutVars>
          <dgm:chMax val="0"/>
          <dgm:bulletEnabled val="1"/>
        </dgm:presLayoutVars>
      </dgm:prSet>
      <dgm:spPr/>
    </dgm:pt>
    <dgm:pt modelId="{D6121B6A-5A8B-4ADB-9825-D27BFD3FDCE4}" type="pres">
      <dgm:prSet presAssocID="{522764DD-4530-45B3-8A62-E16E4AA8537F}" presName="spacer" presStyleCnt="0"/>
      <dgm:spPr/>
    </dgm:pt>
    <dgm:pt modelId="{AD3ABF54-4272-44F7-A075-F23CFE7603D6}" type="pres">
      <dgm:prSet presAssocID="{B63D9454-33DB-4AB2-A107-512C8CA37CAB}" presName="parentText" presStyleLbl="node1" presStyleIdx="3" presStyleCnt="5" custLinFactY="5088" custLinFactNeighborY="100000">
        <dgm:presLayoutVars>
          <dgm:chMax val="0"/>
          <dgm:bulletEnabled val="1"/>
        </dgm:presLayoutVars>
      </dgm:prSet>
      <dgm:spPr/>
    </dgm:pt>
    <dgm:pt modelId="{48D42710-9593-4B81-81BC-AC144AA9D09A}" type="pres">
      <dgm:prSet presAssocID="{D83171A4-B3EA-4BF4-95FE-C646F8F03072}" presName="spacer" presStyleCnt="0"/>
      <dgm:spPr/>
    </dgm:pt>
    <dgm:pt modelId="{AF9E4F99-EAD2-459C-9920-6E50942C1C3B}" type="pres">
      <dgm:prSet presAssocID="{7CF02E43-86B5-482A-9D7A-C7E963D22616}" presName="parentText" presStyleLbl="node1" presStyleIdx="4" presStyleCnt="5" custLinFactY="-471358" custLinFactNeighborY="-500000">
        <dgm:presLayoutVars>
          <dgm:chMax val="0"/>
          <dgm:bulletEnabled val="1"/>
        </dgm:presLayoutVars>
      </dgm:prSet>
      <dgm:spPr/>
    </dgm:pt>
  </dgm:ptLst>
  <dgm:cxnLst>
    <dgm:cxn modelId="{4982200C-B1E9-4AB2-888B-8405899E4790}" type="presOf" srcId="{BF19D515-5ACE-48AB-992F-700F24624960}" destId="{35A43FB5-91A0-43E1-AE06-A8CF14BDDEEE}" srcOrd="0" destOrd="0" presId="urn:microsoft.com/office/officeart/2005/8/layout/vList2"/>
    <dgm:cxn modelId="{ADE3312B-32B1-4DBB-9EC0-7C42FF4B7063}" type="presOf" srcId="{0147E077-822A-477E-97C9-57962FBFD651}" destId="{7F241F1B-6B67-4B0F-957A-F4F52E87DFB6}" srcOrd="0" destOrd="0" presId="urn:microsoft.com/office/officeart/2005/8/layout/vList2"/>
    <dgm:cxn modelId="{DFC9E768-DAC0-4BCD-995E-A5991A576983}" srcId="{BF19D515-5ACE-48AB-992F-700F24624960}" destId="{B63D9454-33DB-4AB2-A107-512C8CA37CAB}" srcOrd="3" destOrd="0" parTransId="{F2B004E8-3599-4FF4-84A3-CFA3528C62E2}" sibTransId="{D83171A4-B3EA-4BF4-95FE-C646F8F03072}"/>
    <dgm:cxn modelId="{392B884D-D321-4738-9779-AA8D2EED9556}" type="presOf" srcId="{9CF2C489-F156-4D1A-80D5-98FFFA59345E}" destId="{422CDC94-C792-40F6-B1D8-5E1D9001B6B5}" srcOrd="0" destOrd="0" presId="urn:microsoft.com/office/officeart/2005/8/layout/vList2"/>
    <dgm:cxn modelId="{22570293-20E6-407A-8679-EF3B194B14A3}" type="presOf" srcId="{ECCE068B-A2EB-4E3F-B774-42FCE1E3E508}" destId="{CF2A43F8-14BC-409D-994C-927A1801F531}" srcOrd="0" destOrd="0" presId="urn:microsoft.com/office/officeart/2005/8/layout/vList2"/>
    <dgm:cxn modelId="{35BDFAA0-5B20-4CE4-9EEA-53A923F4A470}" type="presOf" srcId="{B63D9454-33DB-4AB2-A107-512C8CA37CAB}" destId="{AD3ABF54-4272-44F7-A075-F23CFE7603D6}" srcOrd="0" destOrd="0" presId="urn:microsoft.com/office/officeart/2005/8/layout/vList2"/>
    <dgm:cxn modelId="{611547A3-AF1B-4345-958E-881E2E2678B6}" srcId="{BF19D515-5ACE-48AB-992F-700F24624960}" destId="{0147E077-822A-477E-97C9-57962FBFD651}" srcOrd="0" destOrd="0" parTransId="{0C76F5A1-C908-4400-AF19-6BD970EEE8FE}" sibTransId="{2ED9E4F0-0DBB-468A-BFE5-31B32016C74B}"/>
    <dgm:cxn modelId="{9D1328AE-E93B-44B8-9806-C312DA69613E}" srcId="{BF19D515-5ACE-48AB-992F-700F24624960}" destId="{7CF02E43-86B5-482A-9D7A-C7E963D22616}" srcOrd="4" destOrd="0" parTransId="{C28789ED-D28F-4F6D-A17E-C5294B28F7AF}" sibTransId="{2AE06570-8FF9-4431-B9D5-41C451D2D46C}"/>
    <dgm:cxn modelId="{EAD404B4-4020-4E9F-82A5-A8B82EC689F5}" type="presOf" srcId="{7CF02E43-86B5-482A-9D7A-C7E963D22616}" destId="{AF9E4F99-EAD2-459C-9920-6E50942C1C3B}" srcOrd="0" destOrd="0" presId="urn:microsoft.com/office/officeart/2005/8/layout/vList2"/>
    <dgm:cxn modelId="{C2A3C7D0-3308-4FC2-AAA6-20E59CBFE02E}" srcId="{BF19D515-5ACE-48AB-992F-700F24624960}" destId="{9CF2C489-F156-4D1A-80D5-98FFFA59345E}" srcOrd="1" destOrd="0" parTransId="{C51AD204-290C-4FFA-931C-9F10CFD6F740}" sibTransId="{068F0B9F-A9B5-427B-81F2-43A9C50F0079}"/>
    <dgm:cxn modelId="{98790EF7-8C84-4B0E-A6E6-6B26E9484841}" srcId="{BF19D515-5ACE-48AB-992F-700F24624960}" destId="{ECCE068B-A2EB-4E3F-B774-42FCE1E3E508}" srcOrd="2" destOrd="0" parTransId="{04227AAD-6CA1-44BF-A93E-4B3070B3073E}" sibTransId="{522764DD-4530-45B3-8A62-E16E4AA8537F}"/>
    <dgm:cxn modelId="{189D51AE-F6D7-4875-88DD-3DEA380CA7C5}" type="presParOf" srcId="{35A43FB5-91A0-43E1-AE06-A8CF14BDDEEE}" destId="{7F241F1B-6B67-4B0F-957A-F4F52E87DFB6}" srcOrd="0" destOrd="0" presId="urn:microsoft.com/office/officeart/2005/8/layout/vList2"/>
    <dgm:cxn modelId="{A4F01564-0170-4B00-8A53-B4EEB0A6048E}" type="presParOf" srcId="{35A43FB5-91A0-43E1-AE06-A8CF14BDDEEE}" destId="{D25EA118-2033-49D5-BD67-C8373EB2FB85}" srcOrd="1" destOrd="0" presId="urn:microsoft.com/office/officeart/2005/8/layout/vList2"/>
    <dgm:cxn modelId="{4DEA3246-1D88-4910-8807-C457D0808E1C}" type="presParOf" srcId="{35A43FB5-91A0-43E1-AE06-A8CF14BDDEEE}" destId="{422CDC94-C792-40F6-B1D8-5E1D9001B6B5}" srcOrd="2" destOrd="0" presId="urn:microsoft.com/office/officeart/2005/8/layout/vList2"/>
    <dgm:cxn modelId="{BCEF71DE-F64B-4F11-89BC-74B6830B2D63}" type="presParOf" srcId="{35A43FB5-91A0-43E1-AE06-A8CF14BDDEEE}" destId="{EC1CB485-CA33-4CC1-9176-C38F50EBFC54}" srcOrd="3" destOrd="0" presId="urn:microsoft.com/office/officeart/2005/8/layout/vList2"/>
    <dgm:cxn modelId="{2B216D03-94F6-4164-BD5C-22F53CF892F6}" type="presParOf" srcId="{35A43FB5-91A0-43E1-AE06-A8CF14BDDEEE}" destId="{CF2A43F8-14BC-409D-994C-927A1801F531}" srcOrd="4" destOrd="0" presId="urn:microsoft.com/office/officeart/2005/8/layout/vList2"/>
    <dgm:cxn modelId="{1698F006-0E19-46C4-9CD9-BCE4E08CEA9E}" type="presParOf" srcId="{35A43FB5-91A0-43E1-AE06-A8CF14BDDEEE}" destId="{D6121B6A-5A8B-4ADB-9825-D27BFD3FDCE4}" srcOrd="5" destOrd="0" presId="urn:microsoft.com/office/officeart/2005/8/layout/vList2"/>
    <dgm:cxn modelId="{17A81442-357A-4251-9EE1-AB19A8687963}" type="presParOf" srcId="{35A43FB5-91A0-43E1-AE06-A8CF14BDDEEE}" destId="{AD3ABF54-4272-44F7-A075-F23CFE7603D6}" srcOrd="6" destOrd="0" presId="urn:microsoft.com/office/officeart/2005/8/layout/vList2"/>
    <dgm:cxn modelId="{E2851F6E-74DF-4D56-B0EB-B71D6EB9F622}" type="presParOf" srcId="{35A43FB5-91A0-43E1-AE06-A8CF14BDDEEE}" destId="{48D42710-9593-4B81-81BC-AC144AA9D09A}" srcOrd="7" destOrd="0" presId="urn:microsoft.com/office/officeart/2005/8/layout/vList2"/>
    <dgm:cxn modelId="{42680625-0360-426B-824C-63DDC22D3DF6}" type="presParOf" srcId="{35A43FB5-91A0-43E1-AE06-A8CF14BDDEEE}" destId="{AF9E4F99-EAD2-459C-9920-6E50942C1C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19D515-5ACE-48AB-992F-700F24624960}" type="doc">
      <dgm:prSet loTypeId="urn:microsoft.com/office/officeart/2005/8/layout/vList2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0147E077-822A-477E-97C9-57962FBFD651}">
      <dgm:prSet/>
      <dgm:spPr/>
      <dgm:t>
        <a:bodyPr/>
        <a:lstStyle/>
        <a:p>
          <a:pPr rtl="0"/>
          <a:r>
            <a:rPr lang="en-GB" dirty="0"/>
            <a:t>5. Dissertation structure reminder </a:t>
          </a:r>
        </a:p>
      </dgm:t>
    </dgm:pt>
    <dgm:pt modelId="{0C76F5A1-C908-4400-AF19-6BD970EEE8FE}" type="parTrans" cxnId="{611547A3-AF1B-4345-958E-881E2E2678B6}">
      <dgm:prSet/>
      <dgm:spPr/>
      <dgm:t>
        <a:bodyPr/>
        <a:lstStyle/>
        <a:p>
          <a:endParaRPr lang="en-US"/>
        </a:p>
      </dgm:t>
    </dgm:pt>
    <dgm:pt modelId="{2ED9E4F0-0DBB-468A-BFE5-31B32016C74B}" type="sibTrans" cxnId="{611547A3-AF1B-4345-958E-881E2E2678B6}">
      <dgm:prSet/>
      <dgm:spPr/>
      <dgm:t>
        <a:bodyPr/>
        <a:lstStyle/>
        <a:p>
          <a:endParaRPr lang="en-US"/>
        </a:p>
      </dgm:t>
    </dgm:pt>
    <dgm:pt modelId="{ECCE068B-A2EB-4E3F-B774-42FCE1E3E508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3. What should it contain ? : Empirical Study / Literature Review </a:t>
          </a:r>
        </a:p>
        <a:p>
          <a:pPr rtl="0"/>
          <a:endParaRPr lang="en-GB" dirty="0"/>
        </a:p>
      </dgm:t>
    </dgm:pt>
    <dgm:pt modelId="{04227AAD-6CA1-44BF-A93E-4B3070B3073E}" type="parTrans" cxnId="{98790EF7-8C84-4B0E-A6E6-6B26E9484841}">
      <dgm:prSet/>
      <dgm:spPr/>
      <dgm:t>
        <a:bodyPr/>
        <a:lstStyle/>
        <a:p>
          <a:endParaRPr lang="en-US"/>
        </a:p>
      </dgm:t>
    </dgm:pt>
    <dgm:pt modelId="{522764DD-4530-45B3-8A62-E16E4AA8537F}" type="sibTrans" cxnId="{98790EF7-8C84-4B0E-A6E6-6B26E9484841}">
      <dgm:prSet/>
      <dgm:spPr/>
      <dgm:t>
        <a:bodyPr/>
        <a:lstStyle/>
        <a:p>
          <a:endParaRPr lang="en-US"/>
        </a:p>
      </dgm:t>
    </dgm:pt>
    <dgm:pt modelId="{B63D9454-33DB-4AB2-A107-512C8CA37CAB}">
      <dgm:prSet/>
      <dgm:spPr/>
      <dgm:t>
        <a:bodyPr/>
        <a:lstStyle/>
        <a:p>
          <a:pPr rtl="0"/>
          <a:r>
            <a:rPr lang="en-GB" dirty="0"/>
            <a:t>4. Data Analysis </a:t>
          </a:r>
        </a:p>
      </dgm:t>
    </dgm:pt>
    <dgm:pt modelId="{F2B004E8-3599-4FF4-84A3-CFA3528C62E2}" type="parTrans" cxnId="{DFC9E768-DAC0-4BCD-995E-A5991A576983}">
      <dgm:prSet/>
      <dgm:spPr/>
      <dgm:t>
        <a:bodyPr/>
        <a:lstStyle/>
        <a:p>
          <a:endParaRPr lang="en-US"/>
        </a:p>
      </dgm:t>
    </dgm:pt>
    <dgm:pt modelId="{D83171A4-B3EA-4BF4-95FE-C646F8F03072}" type="sibTrans" cxnId="{DFC9E768-DAC0-4BCD-995E-A5991A576983}">
      <dgm:prSet/>
      <dgm:spPr/>
      <dgm:t>
        <a:bodyPr/>
        <a:lstStyle/>
        <a:p>
          <a:endParaRPr lang="en-US"/>
        </a:p>
      </dgm:t>
    </dgm:pt>
    <dgm:pt modelId="{9CF2C489-F156-4D1A-80D5-98FFFA59345E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2. What is a methodology ?</a:t>
          </a:r>
          <a:r>
            <a:rPr lang="en-GB" baseline="0" dirty="0"/>
            <a:t> </a:t>
          </a:r>
          <a:endParaRPr lang="en-GB" dirty="0"/>
        </a:p>
      </dgm:t>
    </dgm:pt>
    <dgm:pt modelId="{068F0B9F-A9B5-427B-81F2-43A9C50F0079}" type="sibTrans" cxnId="{C2A3C7D0-3308-4FC2-AAA6-20E59CBFE02E}">
      <dgm:prSet/>
      <dgm:spPr/>
      <dgm:t>
        <a:bodyPr/>
        <a:lstStyle/>
        <a:p>
          <a:endParaRPr lang="en-US"/>
        </a:p>
      </dgm:t>
    </dgm:pt>
    <dgm:pt modelId="{C51AD204-290C-4FFA-931C-9F10CFD6F740}" type="parTrans" cxnId="{C2A3C7D0-3308-4FC2-AAA6-20E59CBFE02E}">
      <dgm:prSet/>
      <dgm:spPr/>
      <dgm:t>
        <a:bodyPr/>
        <a:lstStyle/>
        <a:p>
          <a:endParaRPr lang="en-US"/>
        </a:p>
      </dgm:t>
    </dgm:pt>
    <dgm:pt modelId="{7CF02E43-86B5-482A-9D7A-C7E963D22616}">
      <dgm:prSet/>
      <dgm:spPr/>
      <dgm:t>
        <a:bodyPr/>
        <a:lstStyle/>
        <a:p>
          <a:pPr rtl="0"/>
          <a:r>
            <a:rPr lang="en-GB" dirty="0"/>
            <a:t>1. Where are you ? What is useful for you at this stage? / Group discussions </a:t>
          </a:r>
        </a:p>
      </dgm:t>
    </dgm:pt>
    <dgm:pt modelId="{C28789ED-D28F-4F6D-A17E-C5294B28F7AF}" type="parTrans" cxnId="{9D1328AE-E93B-44B8-9806-C312DA69613E}">
      <dgm:prSet/>
      <dgm:spPr/>
      <dgm:t>
        <a:bodyPr/>
        <a:lstStyle/>
        <a:p>
          <a:endParaRPr lang="en-GB"/>
        </a:p>
      </dgm:t>
    </dgm:pt>
    <dgm:pt modelId="{2AE06570-8FF9-4431-B9D5-41C451D2D46C}" type="sibTrans" cxnId="{9D1328AE-E93B-44B8-9806-C312DA69613E}">
      <dgm:prSet/>
      <dgm:spPr/>
      <dgm:t>
        <a:bodyPr/>
        <a:lstStyle/>
        <a:p>
          <a:endParaRPr lang="en-GB"/>
        </a:p>
      </dgm:t>
    </dgm:pt>
    <dgm:pt modelId="{35A43FB5-91A0-43E1-AE06-A8CF14BDDEEE}" type="pres">
      <dgm:prSet presAssocID="{BF19D515-5ACE-48AB-992F-700F24624960}" presName="linear" presStyleCnt="0">
        <dgm:presLayoutVars>
          <dgm:animLvl val="lvl"/>
          <dgm:resizeHandles val="exact"/>
        </dgm:presLayoutVars>
      </dgm:prSet>
      <dgm:spPr/>
    </dgm:pt>
    <dgm:pt modelId="{7F241F1B-6B67-4B0F-957A-F4F52E87DFB6}" type="pres">
      <dgm:prSet presAssocID="{0147E077-822A-477E-97C9-57962FBFD651}" presName="parentText" presStyleLbl="node1" presStyleIdx="0" presStyleCnt="5" custLinFactY="385027" custLinFactNeighborY="400000">
        <dgm:presLayoutVars>
          <dgm:chMax val="0"/>
          <dgm:bulletEnabled val="1"/>
        </dgm:presLayoutVars>
      </dgm:prSet>
      <dgm:spPr/>
    </dgm:pt>
    <dgm:pt modelId="{D25EA118-2033-49D5-BD67-C8373EB2FB85}" type="pres">
      <dgm:prSet presAssocID="{2ED9E4F0-0DBB-468A-BFE5-31B32016C74B}" presName="spacer" presStyleCnt="0"/>
      <dgm:spPr/>
    </dgm:pt>
    <dgm:pt modelId="{422CDC94-C792-40F6-B1D8-5E1D9001B6B5}" type="pres">
      <dgm:prSet presAssocID="{9CF2C489-F156-4D1A-80D5-98FFFA59345E}" presName="parentText" presStyleLbl="node1" presStyleIdx="1" presStyleCnt="5" custLinFactY="-2214" custLinFactNeighborY="-100000">
        <dgm:presLayoutVars>
          <dgm:chMax val="0"/>
          <dgm:bulletEnabled val="1"/>
        </dgm:presLayoutVars>
      </dgm:prSet>
      <dgm:spPr/>
    </dgm:pt>
    <dgm:pt modelId="{EC1CB485-CA33-4CC1-9176-C38F50EBFC54}" type="pres">
      <dgm:prSet presAssocID="{068F0B9F-A9B5-427B-81F2-43A9C50F0079}" presName="spacer" presStyleCnt="0"/>
      <dgm:spPr/>
    </dgm:pt>
    <dgm:pt modelId="{CF2A43F8-14BC-409D-994C-927A1801F531}" type="pres">
      <dgm:prSet presAssocID="{ECCE068B-A2EB-4E3F-B774-42FCE1E3E508}" presName="parentText" presStyleLbl="node1" presStyleIdx="2" presStyleCnt="5" custLinFactY="-10447" custLinFactNeighborY="-100000">
        <dgm:presLayoutVars>
          <dgm:chMax val="0"/>
          <dgm:bulletEnabled val="1"/>
        </dgm:presLayoutVars>
      </dgm:prSet>
      <dgm:spPr/>
    </dgm:pt>
    <dgm:pt modelId="{D6121B6A-5A8B-4ADB-9825-D27BFD3FDCE4}" type="pres">
      <dgm:prSet presAssocID="{522764DD-4530-45B3-8A62-E16E4AA8537F}" presName="spacer" presStyleCnt="0"/>
      <dgm:spPr/>
    </dgm:pt>
    <dgm:pt modelId="{AD3ABF54-4272-44F7-A075-F23CFE7603D6}" type="pres">
      <dgm:prSet presAssocID="{B63D9454-33DB-4AB2-A107-512C8CA37CAB}" presName="parentText" presStyleLbl="node1" presStyleIdx="3" presStyleCnt="5" custLinFactY="-12089" custLinFactNeighborY="-100000">
        <dgm:presLayoutVars>
          <dgm:chMax val="0"/>
          <dgm:bulletEnabled val="1"/>
        </dgm:presLayoutVars>
      </dgm:prSet>
      <dgm:spPr/>
    </dgm:pt>
    <dgm:pt modelId="{48D42710-9593-4B81-81BC-AC144AA9D09A}" type="pres">
      <dgm:prSet presAssocID="{D83171A4-B3EA-4BF4-95FE-C646F8F03072}" presName="spacer" presStyleCnt="0"/>
      <dgm:spPr/>
    </dgm:pt>
    <dgm:pt modelId="{AF9E4F99-EAD2-459C-9920-6E50942C1C3B}" type="pres">
      <dgm:prSet presAssocID="{7CF02E43-86B5-482A-9D7A-C7E963D22616}" presName="parentText" presStyleLbl="node1" presStyleIdx="4" presStyleCnt="5" custLinFactY="-389697" custLinFactNeighborY="-400000">
        <dgm:presLayoutVars>
          <dgm:chMax val="0"/>
          <dgm:bulletEnabled val="1"/>
        </dgm:presLayoutVars>
      </dgm:prSet>
      <dgm:spPr/>
    </dgm:pt>
  </dgm:ptLst>
  <dgm:cxnLst>
    <dgm:cxn modelId="{4982200C-B1E9-4AB2-888B-8405899E4790}" type="presOf" srcId="{BF19D515-5ACE-48AB-992F-700F24624960}" destId="{35A43FB5-91A0-43E1-AE06-A8CF14BDDEEE}" srcOrd="0" destOrd="0" presId="urn:microsoft.com/office/officeart/2005/8/layout/vList2"/>
    <dgm:cxn modelId="{ADE3312B-32B1-4DBB-9EC0-7C42FF4B7063}" type="presOf" srcId="{0147E077-822A-477E-97C9-57962FBFD651}" destId="{7F241F1B-6B67-4B0F-957A-F4F52E87DFB6}" srcOrd="0" destOrd="0" presId="urn:microsoft.com/office/officeart/2005/8/layout/vList2"/>
    <dgm:cxn modelId="{DFC9E768-DAC0-4BCD-995E-A5991A576983}" srcId="{BF19D515-5ACE-48AB-992F-700F24624960}" destId="{B63D9454-33DB-4AB2-A107-512C8CA37CAB}" srcOrd="3" destOrd="0" parTransId="{F2B004E8-3599-4FF4-84A3-CFA3528C62E2}" sibTransId="{D83171A4-B3EA-4BF4-95FE-C646F8F03072}"/>
    <dgm:cxn modelId="{392B884D-D321-4738-9779-AA8D2EED9556}" type="presOf" srcId="{9CF2C489-F156-4D1A-80D5-98FFFA59345E}" destId="{422CDC94-C792-40F6-B1D8-5E1D9001B6B5}" srcOrd="0" destOrd="0" presId="urn:microsoft.com/office/officeart/2005/8/layout/vList2"/>
    <dgm:cxn modelId="{22570293-20E6-407A-8679-EF3B194B14A3}" type="presOf" srcId="{ECCE068B-A2EB-4E3F-B774-42FCE1E3E508}" destId="{CF2A43F8-14BC-409D-994C-927A1801F531}" srcOrd="0" destOrd="0" presId="urn:microsoft.com/office/officeart/2005/8/layout/vList2"/>
    <dgm:cxn modelId="{35BDFAA0-5B20-4CE4-9EEA-53A923F4A470}" type="presOf" srcId="{B63D9454-33DB-4AB2-A107-512C8CA37CAB}" destId="{AD3ABF54-4272-44F7-A075-F23CFE7603D6}" srcOrd="0" destOrd="0" presId="urn:microsoft.com/office/officeart/2005/8/layout/vList2"/>
    <dgm:cxn modelId="{611547A3-AF1B-4345-958E-881E2E2678B6}" srcId="{BF19D515-5ACE-48AB-992F-700F24624960}" destId="{0147E077-822A-477E-97C9-57962FBFD651}" srcOrd="0" destOrd="0" parTransId="{0C76F5A1-C908-4400-AF19-6BD970EEE8FE}" sibTransId="{2ED9E4F0-0DBB-468A-BFE5-31B32016C74B}"/>
    <dgm:cxn modelId="{9D1328AE-E93B-44B8-9806-C312DA69613E}" srcId="{BF19D515-5ACE-48AB-992F-700F24624960}" destId="{7CF02E43-86B5-482A-9D7A-C7E963D22616}" srcOrd="4" destOrd="0" parTransId="{C28789ED-D28F-4F6D-A17E-C5294B28F7AF}" sibTransId="{2AE06570-8FF9-4431-B9D5-41C451D2D46C}"/>
    <dgm:cxn modelId="{EAD404B4-4020-4E9F-82A5-A8B82EC689F5}" type="presOf" srcId="{7CF02E43-86B5-482A-9D7A-C7E963D22616}" destId="{AF9E4F99-EAD2-459C-9920-6E50942C1C3B}" srcOrd="0" destOrd="0" presId="urn:microsoft.com/office/officeart/2005/8/layout/vList2"/>
    <dgm:cxn modelId="{C2A3C7D0-3308-4FC2-AAA6-20E59CBFE02E}" srcId="{BF19D515-5ACE-48AB-992F-700F24624960}" destId="{9CF2C489-F156-4D1A-80D5-98FFFA59345E}" srcOrd="1" destOrd="0" parTransId="{C51AD204-290C-4FFA-931C-9F10CFD6F740}" sibTransId="{068F0B9F-A9B5-427B-81F2-43A9C50F0079}"/>
    <dgm:cxn modelId="{98790EF7-8C84-4B0E-A6E6-6B26E9484841}" srcId="{BF19D515-5ACE-48AB-992F-700F24624960}" destId="{ECCE068B-A2EB-4E3F-B774-42FCE1E3E508}" srcOrd="2" destOrd="0" parTransId="{04227AAD-6CA1-44BF-A93E-4B3070B3073E}" sibTransId="{522764DD-4530-45B3-8A62-E16E4AA8537F}"/>
    <dgm:cxn modelId="{189D51AE-F6D7-4875-88DD-3DEA380CA7C5}" type="presParOf" srcId="{35A43FB5-91A0-43E1-AE06-A8CF14BDDEEE}" destId="{7F241F1B-6B67-4B0F-957A-F4F52E87DFB6}" srcOrd="0" destOrd="0" presId="urn:microsoft.com/office/officeart/2005/8/layout/vList2"/>
    <dgm:cxn modelId="{A4F01564-0170-4B00-8A53-B4EEB0A6048E}" type="presParOf" srcId="{35A43FB5-91A0-43E1-AE06-A8CF14BDDEEE}" destId="{D25EA118-2033-49D5-BD67-C8373EB2FB85}" srcOrd="1" destOrd="0" presId="urn:microsoft.com/office/officeart/2005/8/layout/vList2"/>
    <dgm:cxn modelId="{4DEA3246-1D88-4910-8807-C457D0808E1C}" type="presParOf" srcId="{35A43FB5-91A0-43E1-AE06-A8CF14BDDEEE}" destId="{422CDC94-C792-40F6-B1D8-5E1D9001B6B5}" srcOrd="2" destOrd="0" presId="urn:microsoft.com/office/officeart/2005/8/layout/vList2"/>
    <dgm:cxn modelId="{BCEF71DE-F64B-4F11-89BC-74B6830B2D63}" type="presParOf" srcId="{35A43FB5-91A0-43E1-AE06-A8CF14BDDEEE}" destId="{EC1CB485-CA33-4CC1-9176-C38F50EBFC54}" srcOrd="3" destOrd="0" presId="urn:microsoft.com/office/officeart/2005/8/layout/vList2"/>
    <dgm:cxn modelId="{2B216D03-94F6-4164-BD5C-22F53CF892F6}" type="presParOf" srcId="{35A43FB5-91A0-43E1-AE06-A8CF14BDDEEE}" destId="{CF2A43F8-14BC-409D-994C-927A1801F531}" srcOrd="4" destOrd="0" presId="urn:microsoft.com/office/officeart/2005/8/layout/vList2"/>
    <dgm:cxn modelId="{1698F006-0E19-46C4-9CD9-BCE4E08CEA9E}" type="presParOf" srcId="{35A43FB5-91A0-43E1-AE06-A8CF14BDDEEE}" destId="{D6121B6A-5A8B-4ADB-9825-D27BFD3FDCE4}" srcOrd="5" destOrd="0" presId="urn:microsoft.com/office/officeart/2005/8/layout/vList2"/>
    <dgm:cxn modelId="{17A81442-357A-4251-9EE1-AB19A8687963}" type="presParOf" srcId="{35A43FB5-91A0-43E1-AE06-A8CF14BDDEEE}" destId="{AD3ABF54-4272-44F7-A075-F23CFE7603D6}" srcOrd="6" destOrd="0" presId="urn:microsoft.com/office/officeart/2005/8/layout/vList2"/>
    <dgm:cxn modelId="{E2851F6E-74DF-4D56-B0EB-B71D6EB9F622}" type="presParOf" srcId="{35A43FB5-91A0-43E1-AE06-A8CF14BDDEEE}" destId="{48D42710-9593-4B81-81BC-AC144AA9D09A}" srcOrd="7" destOrd="0" presId="urn:microsoft.com/office/officeart/2005/8/layout/vList2"/>
    <dgm:cxn modelId="{42680625-0360-426B-824C-63DDC22D3DF6}" type="presParOf" srcId="{35A43FB5-91A0-43E1-AE06-A8CF14BDDEEE}" destId="{AF9E4F99-EAD2-459C-9920-6E50942C1C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A70A957B-5BEF-47C1-98A6-E68ACB4EE5D3}">
      <dgm:prSet custT="1"/>
      <dgm:spPr/>
      <dgm:t>
        <a:bodyPr/>
        <a:lstStyle/>
        <a:p>
          <a:r>
            <a:rPr lang="en-GB" sz="2000" b="1" dirty="0" err="1"/>
            <a:t>Adolygiad</a:t>
          </a:r>
          <a:r>
            <a:rPr lang="en-GB" sz="2000" b="1" dirty="0"/>
            <a:t> </a:t>
          </a:r>
          <a:r>
            <a:rPr lang="en-GB" sz="2000" b="1" dirty="0" err="1"/>
            <a:t>Llenyddiaeth</a:t>
          </a:r>
          <a:r>
            <a:rPr lang="en-GB" sz="2000" b="1" dirty="0"/>
            <a:t> </a:t>
          </a:r>
          <a:r>
            <a:rPr lang="en-GB" sz="2000" b="1" dirty="0" err="1"/>
            <a:t>Astudiaeth</a:t>
          </a:r>
          <a:r>
            <a:rPr lang="en-GB" sz="2000" b="1" dirty="0"/>
            <a:t> </a:t>
          </a:r>
          <a:r>
            <a:rPr lang="en-GB" sz="2000" b="1" dirty="0" err="1"/>
            <a:t>Empirig</a:t>
          </a:r>
          <a:r>
            <a:rPr lang="en-GB" sz="2000" b="1" dirty="0"/>
            <a:t> </a:t>
          </a:r>
          <a:endParaRPr lang="en-GB" sz="2000" dirty="0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6776605D-C3CA-40AD-9D06-885DE9F7E30C}">
      <dgm:prSet/>
      <dgm:spPr/>
      <dgm:t>
        <a:bodyPr/>
        <a:lstStyle/>
        <a:p>
          <a:r>
            <a:rPr lang="en-GB" b="1" dirty="0"/>
            <a:t>Empirical Study Literature Review </a:t>
          </a:r>
          <a:endParaRPr lang="en-GB" dirty="0"/>
        </a:p>
      </dgm:t>
    </dgm:pt>
    <dgm:pt modelId="{EACF58F2-6815-4AC8-9C4A-4CAF976AA69D}" type="parTrans" cxnId="{ED9948B8-BE39-4C12-9749-4B5FC3130CCC}">
      <dgm:prSet/>
      <dgm:spPr/>
      <dgm:t>
        <a:bodyPr/>
        <a:lstStyle/>
        <a:p>
          <a:endParaRPr lang="en-GB"/>
        </a:p>
      </dgm:t>
    </dgm:pt>
    <dgm:pt modelId="{CDBDC0F7-1663-45B1-8375-E766D953D764}" type="sibTrans" cxnId="{ED9948B8-BE39-4C12-9749-4B5FC3130CCC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FB8B1398-D52C-4612-82FF-CFD37CC57905}" type="pres">
      <dgm:prSet presAssocID="{6776605D-C3CA-40AD-9D06-885DE9F7E30C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AC96D6B0-9739-4792-ACA7-4CE490A6B967}" type="presOf" srcId="{6776605D-C3CA-40AD-9D06-885DE9F7E30C}" destId="{FB8B1398-D52C-4612-82FF-CFD37CC57905}" srcOrd="0" destOrd="0" presId="urn:microsoft.com/office/officeart/2005/8/layout/vList2"/>
    <dgm:cxn modelId="{ED9948B8-BE39-4C12-9749-4B5FC3130CCC}" srcId="{AA4F22EA-A819-4CC0-87D3-CE2969FC42FF}" destId="{6776605D-C3CA-40AD-9D06-885DE9F7E30C}" srcOrd="0" destOrd="0" parTransId="{EACF58F2-6815-4AC8-9C4A-4CAF976AA69D}" sibTransId="{CDBDC0F7-1663-45B1-8375-E766D953D764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E867931F-A9B2-42E4-B26B-B62C559B74BF}" type="presParOf" srcId="{81E3DF84-D5E4-4C8A-B8C5-24FD41E85F75}" destId="{FB8B1398-D52C-4612-82FF-CFD37CC5790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C44F6DE0-B7A8-4328-B5C3-65E58C76ED57}">
      <dgm:prSet custT="1"/>
      <dgm:spPr/>
      <dgm:t>
        <a:bodyPr/>
        <a:lstStyle/>
        <a:p>
          <a:r>
            <a:rPr lang="en-GB" sz="2400" b="1" dirty="0" err="1"/>
            <a:t>Adolygiad</a:t>
          </a:r>
          <a:r>
            <a:rPr lang="en-GB" sz="2400" b="1" dirty="0"/>
            <a:t> </a:t>
          </a:r>
          <a:r>
            <a:rPr lang="en-GB" sz="2400" b="1" dirty="0" err="1"/>
            <a:t>Llenyddiaeth</a:t>
          </a:r>
          <a:r>
            <a:rPr lang="en-GB" sz="2400" b="1" dirty="0"/>
            <a:t> </a:t>
          </a:r>
          <a:r>
            <a:rPr lang="en-GB" sz="2400" b="1" dirty="0" err="1"/>
            <a:t>Estynedig</a:t>
          </a:r>
          <a:r>
            <a:rPr lang="en-GB" sz="2400" b="1" dirty="0"/>
            <a:t> </a:t>
          </a:r>
          <a:endParaRPr lang="en-GB" sz="2400" dirty="0"/>
        </a:p>
      </dgm:t>
    </dgm:pt>
    <dgm:pt modelId="{5782B31F-E7BC-4874-97FE-0D9EF580EFE9}" type="parTrans" cxnId="{CE7A117E-A984-496E-BC84-AA27C0012857}">
      <dgm:prSet/>
      <dgm:spPr/>
      <dgm:t>
        <a:bodyPr/>
        <a:lstStyle/>
        <a:p>
          <a:endParaRPr lang="en-GB"/>
        </a:p>
      </dgm:t>
    </dgm:pt>
    <dgm:pt modelId="{2077569C-7554-4E32-8EB0-F37FCDF5AF1E}" type="sibTrans" cxnId="{CE7A117E-A984-496E-BC84-AA27C0012857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D32B0C21-DFED-43EB-856C-F10AEC26496C}" type="pres">
      <dgm:prSet presAssocID="{C44F6DE0-B7A8-4328-B5C3-65E58C76ED5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E7A117E-A984-496E-BC84-AA27C0012857}" srcId="{B7230A2F-DDE1-4918-B834-498876618E51}" destId="{C44F6DE0-B7A8-4328-B5C3-65E58C76ED57}" srcOrd="0" destOrd="0" parTransId="{5782B31F-E7BC-4874-97FE-0D9EF580EFE9}" sibTransId="{2077569C-7554-4E32-8EB0-F37FCDF5AF1E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274F8D5-FB77-4169-82E5-04F4BD80ECF8}" type="presOf" srcId="{C44F6DE0-B7A8-4328-B5C3-65E58C76ED57}" destId="{D32B0C21-DFED-43EB-856C-F10AEC26496C}" srcOrd="0" destOrd="0" presId="urn:microsoft.com/office/officeart/2005/8/layout/vList2"/>
    <dgm:cxn modelId="{18B8E1F9-AEE5-466C-BDE5-B0A6F31A132D}" type="presParOf" srcId="{8934AD22-6F56-48FB-92EE-EE6C7744EA2D}" destId="{D32B0C21-DFED-43EB-856C-F10AEC26496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b="1" dirty="0"/>
            <a:t> Extended Literature Review </a:t>
          </a:r>
          <a:endParaRPr lang="en-GB" dirty="0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F6E4483-7729-4E1A-A42C-F42CB2554A2F}" type="doc">
      <dgm:prSet loTypeId="urn:microsoft.com/office/officeart/2005/8/layout/vList2" loCatId="list" qsTypeId="urn:microsoft.com/office/officeart/2005/8/quickstyle/simple1#7" qsCatId="simple" csTypeId="urn:microsoft.com/office/officeart/2005/8/colors/accent1_2#7" csCatId="accent1" phldr="1"/>
      <dgm:spPr/>
      <dgm:t>
        <a:bodyPr/>
        <a:lstStyle/>
        <a:p>
          <a:endParaRPr lang="en-US"/>
        </a:p>
      </dgm:t>
    </dgm:pt>
    <dgm:pt modelId="{F38EDA0C-8587-46AE-A15D-3274D8B0A0DF}">
      <dgm:prSet/>
      <dgm:spPr/>
      <dgm:t>
        <a:bodyPr/>
        <a:lstStyle/>
        <a:p>
          <a:pPr rtl="0"/>
          <a:r>
            <a:rPr lang="en-GB" dirty="0" err="1"/>
            <a:t>Dyma’r</a:t>
          </a:r>
          <a:r>
            <a:rPr lang="en-GB" dirty="0"/>
            <a:t> </a:t>
          </a:r>
          <a:r>
            <a:rPr lang="en-GB" dirty="0" err="1"/>
            <a:t>adran</a:t>
          </a:r>
          <a:r>
            <a:rPr lang="en-GB" dirty="0"/>
            <a:t> </a:t>
          </a:r>
          <a:r>
            <a:rPr lang="en-GB" dirty="0" err="1"/>
            <a:t>o’ch</a:t>
          </a:r>
          <a:r>
            <a:rPr lang="en-GB" dirty="0"/>
            <a:t> </a:t>
          </a:r>
          <a:r>
            <a:rPr lang="en-GB" dirty="0" err="1"/>
            <a:t>traethawd</a:t>
          </a:r>
          <a:r>
            <a:rPr lang="en-GB" dirty="0"/>
            <a:t> hir </a:t>
          </a:r>
          <a:r>
            <a:rPr lang="en-GB" dirty="0" err="1"/>
            <a:t>sy’n</a:t>
          </a:r>
          <a:r>
            <a:rPr lang="en-GB" dirty="0"/>
            <a:t> </a:t>
          </a:r>
          <a:r>
            <a:rPr lang="en-GB" dirty="0" err="1"/>
            <a:t>egluro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y </a:t>
          </a:r>
          <a:r>
            <a:rPr lang="en-GB" dirty="0" err="1"/>
            <a:t>gwnaethoch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, o </a:t>
          </a:r>
          <a:r>
            <a:rPr lang="en-GB" dirty="0" err="1"/>
            <a:t>ble</a:t>
          </a:r>
          <a:r>
            <a:rPr lang="en-GB" dirty="0"/>
            <a:t> y daw </a:t>
          </a:r>
          <a:r>
            <a:rPr lang="en-GB" dirty="0" err="1"/>
            <a:t>eich</a:t>
          </a:r>
          <a:r>
            <a:rPr lang="en-GB" dirty="0"/>
            <a:t> data, pa </a:t>
          </a:r>
          <a:r>
            <a:rPr lang="en-GB" dirty="0" err="1"/>
            <a:t>fath</a:t>
          </a:r>
          <a:r>
            <a:rPr lang="en-GB" dirty="0"/>
            <a:t> o </a:t>
          </a:r>
          <a:r>
            <a:rPr lang="en-GB" dirty="0" err="1"/>
            <a:t>dechnegau</a:t>
          </a:r>
          <a:r>
            <a:rPr lang="en-GB" dirty="0"/>
            <a:t> </a:t>
          </a:r>
          <a:r>
            <a:rPr lang="en-GB" dirty="0" err="1"/>
            <a:t>casglu</a:t>
          </a:r>
          <a:r>
            <a:rPr lang="en-GB" dirty="0"/>
            <a:t> data a </a:t>
          </a:r>
          <a:r>
            <a:rPr lang="en-GB" dirty="0" err="1"/>
            <a:t>ddefnyddiwyd</a:t>
          </a:r>
          <a:r>
            <a:rPr lang="en-GB" dirty="0"/>
            <a:t> </a:t>
          </a:r>
          <a:r>
            <a:rPr lang="en-GB" dirty="0" err="1"/>
            <a:t>gennych</a:t>
          </a:r>
          <a:r>
            <a:rPr lang="en-GB" dirty="0"/>
            <a:t>.</a:t>
          </a:r>
        </a:p>
      </dgm:t>
    </dgm:pt>
    <dgm:pt modelId="{64C17021-0E99-4053-B88A-29502BFF38FC}" type="parTrans" cxnId="{8185DBE6-BA01-4383-972A-3D8C068B87FF}">
      <dgm:prSet/>
      <dgm:spPr/>
      <dgm:t>
        <a:bodyPr/>
        <a:lstStyle/>
        <a:p>
          <a:endParaRPr lang="en-US"/>
        </a:p>
      </dgm:t>
    </dgm:pt>
    <dgm:pt modelId="{CE66CC7C-6256-48C2-B420-C91F6468CDDA}" type="sibTrans" cxnId="{8185DBE6-BA01-4383-972A-3D8C068B87FF}">
      <dgm:prSet/>
      <dgm:spPr/>
      <dgm:t>
        <a:bodyPr/>
        <a:lstStyle/>
        <a:p>
          <a:endParaRPr lang="en-US"/>
        </a:p>
      </dgm:t>
    </dgm:pt>
    <dgm:pt modelId="{F5F91C09-7A23-4AC6-95AB-D0E9FC7DFABD}">
      <dgm:prSet/>
      <dgm:spPr/>
      <dgm:t>
        <a:bodyPr/>
        <a:lstStyle/>
        <a:p>
          <a:pPr rtl="0"/>
          <a:r>
            <a:rPr lang="en-GB" dirty="0" err="1"/>
            <a:t>Mae'r</a:t>
          </a:r>
          <a:r>
            <a:rPr lang="en-GB" dirty="0"/>
            <a:t> </a:t>
          </a:r>
          <a:r>
            <a:rPr lang="en-GB" dirty="0" err="1"/>
            <a:t>adran</a:t>
          </a:r>
          <a:r>
            <a:rPr lang="en-GB" dirty="0"/>
            <a:t> hon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bennaf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</a:t>
          </a:r>
          <a:r>
            <a:rPr lang="en-GB" dirty="0" err="1"/>
            <a:t>egluro</a:t>
          </a:r>
          <a:r>
            <a:rPr lang="en-GB" dirty="0"/>
            <a:t> pam y </a:t>
          </a:r>
          <a:r>
            <a:rPr lang="en-GB" dirty="0" err="1"/>
            <a:t>dewisoch</a:t>
          </a:r>
          <a:r>
            <a:rPr lang="en-GB" dirty="0"/>
            <a:t> chi </a:t>
          </a:r>
          <a:r>
            <a:rPr lang="en-GB" dirty="0" err="1"/>
            <a:t>ddefnyddio'r</a:t>
          </a:r>
          <a:r>
            <a:rPr lang="en-GB" dirty="0"/>
            <a:t> </a:t>
          </a:r>
          <a:r>
            <a:rPr lang="en-GB" dirty="0" err="1"/>
            <a:t>technegau</a:t>
          </a:r>
          <a:r>
            <a:rPr lang="en-GB" dirty="0"/>
            <a:t> </a:t>
          </a:r>
          <a:r>
            <a:rPr lang="en-GB" dirty="0" err="1"/>
            <a:t>penodol</a:t>
          </a:r>
          <a:r>
            <a:rPr lang="en-GB" dirty="0"/>
            <a:t> </a:t>
          </a:r>
          <a:r>
            <a:rPr lang="en-GB" dirty="0" err="1"/>
            <a:t>hynny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gasglu'ch</a:t>
          </a:r>
          <a:r>
            <a:rPr lang="en-GB" dirty="0"/>
            <a:t> data. </a:t>
          </a:r>
          <a:r>
            <a:rPr lang="en-GB" dirty="0" err="1"/>
            <a:t>Eich</a:t>
          </a:r>
          <a:r>
            <a:rPr lang="en-GB" dirty="0"/>
            <a:t> sail </a:t>
          </a:r>
          <a:r>
            <a:rPr lang="en-GB" dirty="0" err="1"/>
            <a:t>resymegol</a:t>
          </a:r>
          <a:r>
            <a:rPr lang="en-GB" dirty="0"/>
            <a:t> a </a:t>
          </a:r>
          <a:r>
            <a:rPr lang="en-GB" dirty="0" err="1"/>
            <a:t>chynllun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.</a:t>
          </a:r>
        </a:p>
      </dgm:t>
    </dgm:pt>
    <dgm:pt modelId="{ECA1401F-107E-47C3-BC7C-AEB4BB1D974D}" type="parTrans" cxnId="{D0A18E6B-C407-492C-B15F-0B9467270228}">
      <dgm:prSet/>
      <dgm:spPr/>
      <dgm:t>
        <a:bodyPr/>
        <a:lstStyle/>
        <a:p>
          <a:endParaRPr lang="en-US"/>
        </a:p>
      </dgm:t>
    </dgm:pt>
    <dgm:pt modelId="{49B753D5-AE9B-40A7-A6FD-48CFE6D929EF}" type="sibTrans" cxnId="{D0A18E6B-C407-492C-B15F-0B9467270228}">
      <dgm:prSet/>
      <dgm:spPr/>
      <dgm:t>
        <a:bodyPr/>
        <a:lstStyle/>
        <a:p>
          <a:endParaRPr lang="en-US"/>
        </a:p>
      </dgm:t>
    </dgm:pt>
    <dgm:pt modelId="{CC8577C4-3A48-4754-BBB6-C9B967CC516F}">
      <dgm:prSet/>
      <dgm:spPr/>
      <dgm:t>
        <a:bodyPr/>
        <a:lstStyle/>
        <a:p>
          <a:pPr rtl="0"/>
          <a:r>
            <a:rPr lang="en-GB" dirty="0" err="1"/>
            <a:t>Nid</a:t>
          </a:r>
          <a:r>
            <a:rPr lang="en-GB" dirty="0"/>
            <a:t> </a:t>
          </a:r>
          <a:r>
            <a:rPr lang="en-GB" dirty="0" err="1"/>
            <a:t>oes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rhaid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chi </a:t>
          </a:r>
          <a:r>
            <a:rPr lang="en-GB" dirty="0" err="1"/>
            <a:t>gynnwys</a:t>
          </a:r>
          <a:r>
            <a:rPr lang="en-GB" dirty="0"/>
            <a:t> </a:t>
          </a:r>
          <a:r>
            <a:rPr lang="en-GB" dirty="0" err="1"/>
            <a:t>unrhyw</a:t>
          </a:r>
          <a:r>
            <a:rPr lang="en-GB" dirty="0"/>
            <a:t> </a:t>
          </a:r>
          <a:r>
            <a:rPr lang="en-GB" dirty="0" err="1"/>
            <a:t>holiaduron</a:t>
          </a:r>
          <a:r>
            <a:rPr lang="en-GB" dirty="0"/>
            <a:t>, </a:t>
          </a:r>
          <a:r>
            <a:rPr lang="en-GB" dirty="0" err="1"/>
            <a:t>adolygiadau</a:t>
          </a:r>
          <a:r>
            <a:rPr lang="en-GB" dirty="0"/>
            <a:t>, </a:t>
          </a:r>
          <a:r>
            <a:rPr lang="en-GB" dirty="0" err="1"/>
            <a:t>cyfweliadau</a:t>
          </a:r>
          <a:r>
            <a:rPr lang="en-GB" dirty="0"/>
            <a:t>, ac </a:t>
          </a:r>
          <a:r>
            <a:rPr lang="en-GB" dirty="0" err="1"/>
            <a:t>ati</a:t>
          </a:r>
          <a:r>
            <a:rPr lang="en-GB" dirty="0"/>
            <a:t> a </a:t>
          </a:r>
          <a:r>
            <a:rPr lang="en-GB" dirty="0" err="1"/>
            <a:t>ddefnyddiwyd</a:t>
          </a:r>
          <a:r>
            <a:rPr lang="en-GB" dirty="0"/>
            <a:t> </a:t>
          </a:r>
          <a:r>
            <a:rPr lang="en-GB" dirty="0" err="1"/>
            <a:t>gennych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gynnal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fan hon a </a:t>
          </a:r>
          <a:r>
            <a:rPr lang="en-GB" dirty="0" err="1"/>
            <a:t>nodir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atodiadau</a:t>
          </a:r>
          <a:r>
            <a:rPr lang="en-GB" dirty="0"/>
            <a:t>.</a:t>
          </a:r>
        </a:p>
      </dgm:t>
    </dgm:pt>
    <dgm:pt modelId="{CC6AE4B7-91A6-448C-BB69-075B3866533D}" type="parTrans" cxnId="{5D3021D3-66AE-4B10-8CC3-20A0DF2FD926}">
      <dgm:prSet/>
      <dgm:spPr/>
      <dgm:t>
        <a:bodyPr/>
        <a:lstStyle/>
        <a:p>
          <a:endParaRPr lang="en-US"/>
        </a:p>
      </dgm:t>
    </dgm:pt>
    <dgm:pt modelId="{8482C0B1-2EDC-4FAD-BE51-FE330DDC734D}" type="sibTrans" cxnId="{5D3021D3-66AE-4B10-8CC3-20A0DF2FD926}">
      <dgm:prSet/>
      <dgm:spPr/>
      <dgm:t>
        <a:bodyPr/>
        <a:lstStyle/>
        <a:p>
          <a:endParaRPr lang="en-US"/>
        </a:p>
      </dgm:t>
    </dgm:pt>
    <dgm:pt modelId="{EFBEF76E-AA73-47AC-B5D7-6E10C8E5F7E7}" type="pres">
      <dgm:prSet presAssocID="{6F6E4483-7729-4E1A-A42C-F42CB2554A2F}" presName="linear" presStyleCnt="0">
        <dgm:presLayoutVars>
          <dgm:animLvl val="lvl"/>
          <dgm:resizeHandles val="exact"/>
        </dgm:presLayoutVars>
      </dgm:prSet>
      <dgm:spPr/>
    </dgm:pt>
    <dgm:pt modelId="{348AEBF4-2507-4462-A165-1020ED622C49}" type="pres">
      <dgm:prSet presAssocID="{F38EDA0C-8587-46AE-A15D-3274D8B0A0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BC92B1-3326-452C-9FDC-85D452A67D6B}" type="pres">
      <dgm:prSet presAssocID="{CE66CC7C-6256-48C2-B420-C91F6468CDDA}" presName="spacer" presStyleCnt="0"/>
      <dgm:spPr/>
    </dgm:pt>
    <dgm:pt modelId="{291D59D3-635A-426C-B78F-2A18415627BD}" type="pres">
      <dgm:prSet presAssocID="{F5F91C09-7A23-4AC6-95AB-D0E9FC7DFA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38FDD0C-544A-4A95-AE58-AD789033381F}" type="pres">
      <dgm:prSet presAssocID="{49B753D5-AE9B-40A7-A6FD-48CFE6D929EF}" presName="spacer" presStyleCnt="0"/>
      <dgm:spPr/>
    </dgm:pt>
    <dgm:pt modelId="{50FD6306-6F4B-4BC9-8EC4-6C2BFC06523E}" type="pres">
      <dgm:prSet presAssocID="{CC8577C4-3A48-4754-BBB6-C9B967CC516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0A18E6B-C407-492C-B15F-0B9467270228}" srcId="{6F6E4483-7729-4E1A-A42C-F42CB2554A2F}" destId="{F5F91C09-7A23-4AC6-95AB-D0E9FC7DFABD}" srcOrd="1" destOrd="0" parTransId="{ECA1401F-107E-47C3-BC7C-AEB4BB1D974D}" sibTransId="{49B753D5-AE9B-40A7-A6FD-48CFE6D929EF}"/>
    <dgm:cxn modelId="{9C4FC074-C8C5-40C7-AC50-615A2ECFF3DE}" type="presOf" srcId="{F5F91C09-7A23-4AC6-95AB-D0E9FC7DFABD}" destId="{291D59D3-635A-426C-B78F-2A18415627BD}" srcOrd="0" destOrd="0" presId="urn:microsoft.com/office/officeart/2005/8/layout/vList2"/>
    <dgm:cxn modelId="{282DCE77-D04D-4E2B-98B8-FA3110094490}" type="presOf" srcId="{CC8577C4-3A48-4754-BBB6-C9B967CC516F}" destId="{50FD6306-6F4B-4BC9-8EC4-6C2BFC06523E}" srcOrd="0" destOrd="0" presId="urn:microsoft.com/office/officeart/2005/8/layout/vList2"/>
    <dgm:cxn modelId="{40C5D978-BD26-41C6-893A-01DB71085F22}" type="presOf" srcId="{6F6E4483-7729-4E1A-A42C-F42CB2554A2F}" destId="{EFBEF76E-AA73-47AC-B5D7-6E10C8E5F7E7}" srcOrd="0" destOrd="0" presId="urn:microsoft.com/office/officeart/2005/8/layout/vList2"/>
    <dgm:cxn modelId="{5D3021D3-66AE-4B10-8CC3-20A0DF2FD926}" srcId="{6F6E4483-7729-4E1A-A42C-F42CB2554A2F}" destId="{CC8577C4-3A48-4754-BBB6-C9B967CC516F}" srcOrd="2" destOrd="0" parTransId="{CC6AE4B7-91A6-448C-BB69-075B3866533D}" sibTransId="{8482C0B1-2EDC-4FAD-BE51-FE330DDC734D}"/>
    <dgm:cxn modelId="{8185DBE6-BA01-4383-972A-3D8C068B87FF}" srcId="{6F6E4483-7729-4E1A-A42C-F42CB2554A2F}" destId="{F38EDA0C-8587-46AE-A15D-3274D8B0A0DF}" srcOrd="0" destOrd="0" parTransId="{64C17021-0E99-4053-B88A-29502BFF38FC}" sibTransId="{CE66CC7C-6256-48C2-B420-C91F6468CDDA}"/>
    <dgm:cxn modelId="{B3314FF0-E614-44B3-8B64-72246261B4A3}" type="presOf" srcId="{F38EDA0C-8587-46AE-A15D-3274D8B0A0DF}" destId="{348AEBF4-2507-4462-A165-1020ED622C49}" srcOrd="0" destOrd="0" presId="urn:microsoft.com/office/officeart/2005/8/layout/vList2"/>
    <dgm:cxn modelId="{D2BFF80A-9CB3-4263-9C7C-62480AF1812C}" type="presParOf" srcId="{EFBEF76E-AA73-47AC-B5D7-6E10C8E5F7E7}" destId="{348AEBF4-2507-4462-A165-1020ED622C49}" srcOrd="0" destOrd="0" presId="urn:microsoft.com/office/officeart/2005/8/layout/vList2"/>
    <dgm:cxn modelId="{83C01C86-78E1-4C83-80B0-D5E0C726BD11}" type="presParOf" srcId="{EFBEF76E-AA73-47AC-B5D7-6E10C8E5F7E7}" destId="{B9BC92B1-3326-452C-9FDC-85D452A67D6B}" srcOrd="1" destOrd="0" presId="urn:microsoft.com/office/officeart/2005/8/layout/vList2"/>
    <dgm:cxn modelId="{72A04D87-3622-4DB6-8693-A725BE821790}" type="presParOf" srcId="{EFBEF76E-AA73-47AC-B5D7-6E10C8E5F7E7}" destId="{291D59D3-635A-426C-B78F-2A18415627BD}" srcOrd="2" destOrd="0" presId="urn:microsoft.com/office/officeart/2005/8/layout/vList2"/>
    <dgm:cxn modelId="{BAAFB345-6DF5-4FF0-A1A8-63A9FB68735C}" type="presParOf" srcId="{EFBEF76E-AA73-47AC-B5D7-6E10C8E5F7E7}" destId="{F38FDD0C-544A-4A95-AE58-AD789033381F}" srcOrd="3" destOrd="0" presId="urn:microsoft.com/office/officeart/2005/8/layout/vList2"/>
    <dgm:cxn modelId="{5AC62B96-B720-45C6-8C39-0954225E70F2}" type="presParOf" srcId="{EFBEF76E-AA73-47AC-B5D7-6E10C8E5F7E7}" destId="{50FD6306-6F4B-4BC9-8EC4-6C2BFC0652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6E4483-7729-4E1A-A42C-F42CB2554A2F}" type="doc">
      <dgm:prSet loTypeId="urn:microsoft.com/office/officeart/2005/8/layout/vList2" loCatId="list" qsTypeId="urn:microsoft.com/office/officeart/2005/8/quickstyle/simple1#8" qsCatId="simple" csTypeId="urn:microsoft.com/office/officeart/2005/8/colors/accent1_2#8" csCatId="accent1" phldr="1"/>
      <dgm:spPr/>
      <dgm:t>
        <a:bodyPr/>
        <a:lstStyle/>
        <a:p>
          <a:endParaRPr lang="en-US"/>
        </a:p>
      </dgm:t>
    </dgm:pt>
    <dgm:pt modelId="{F38EDA0C-8587-46AE-A15D-3274D8B0A0DF}">
      <dgm:prSet/>
      <dgm:spPr/>
      <dgm:t>
        <a:bodyPr/>
        <a:lstStyle/>
        <a:p>
          <a:pPr rtl="0"/>
          <a:r>
            <a:rPr lang="en-GB"/>
            <a:t>This is the section of your dissertation that explains how you carried out your research, where your data comes from, what sort of data gathering techniques you used. </a:t>
          </a:r>
        </a:p>
      </dgm:t>
    </dgm:pt>
    <dgm:pt modelId="{64C17021-0E99-4053-B88A-29502BFF38FC}" type="parTrans" cxnId="{8185DBE6-BA01-4383-972A-3D8C068B87FF}">
      <dgm:prSet/>
      <dgm:spPr/>
      <dgm:t>
        <a:bodyPr/>
        <a:lstStyle/>
        <a:p>
          <a:endParaRPr lang="en-US"/>
        </a:p>
      </dgm:t>
    </dgm:pt>
    <dgm:pt modelId="{CE66CC7C-6256-48C2-B420-C91F6468CDDA}" type="sibTrans" cxnId="{8185DBE6-BA01-4383-972A-3D8C068B87FF}">
      <dgm:prSet/>
      <dgm:spPr/>
      <dgm:t>
        <a:bodyPr/>
        <a:lstStyle/>
        <a:p>
          <a:endParaRPr lang="en-US"/>
        </a:p>
      </dgm:t>
    </dgm:pt>
    <dgm:pt modelId="{F5F91C09-7A23-4AC6-95AB-D0E9FC7DFABD}">
      <dgm:prSet/>
      <dgm:spPr/>
      <dgm:t>
        <a:bodyPr/>
        <a:lstStyle/>
        <a:p>
          <a:pPr rtl="0"/>
          <a:r>
            <a:rPr lang="en-GB" dirty="0"/>
            <a:t>This section is primarily for explaining why you chose to use those particular techniques to gather your data.  Your rationale and research design. </a:t>
          </a:r>
        </a:p>
      </dgm:t>
    </dgm:pt>
    <dgm:pt modelId="{ECA1401F-107E-47C3-BC7C-AEB4BB1D974D}" type="parTrans" cxnId="{D0A18E6B-C407-492C-B15F-0B9467270228}">
      <dgm:prSet/>
      <dgm:spPr/>
      <dgm:t>
        <a:bodyPr/>
        <a:lstStyle/>
        <a:p>
          <a:endParaRPr lang="en-US"/>
        </a:p>
      </dgm:t>
    </dgm:pt>
    <dgm:pt modelId="{49B753D5-AE9B-40A7-A6FD-48CFE6D929EF}" type="sibTrans" cxnId="{D0A18E6B-C407-492C-B15F-0B9467270228}">
      <dgm:prSet/>
      <dgm:spPr/>
      <dgm:t>
        <a:bodyPr/>
        <a:lstStyle/>
        <a:p>
          <a:endParaRPr lang="en-US"/>
        </a:p>
      </dgm:t>
    </dgm:pt>
    <dgm:pt modelId="{CC8577C4-3A48-4754-BBB6-C9B967CC516F}">
      <dgm:prSet/>
      <dgm:spPr/>
      <dgm:t>
        <a:bodyPr/>
        <a:lstStyle/>
        <a:p>
          <a:pPr rtl="0"/>
          <a:r>
            <a:rPr lang="en-GB" dirty="0"/>
            <a:t>You do not have to include any questionnaires, reviews, interviews, etc. that you used to conduct your research here these go in your appendices. </a:t>
          </a:r>
        </a:p>
      </dgm:t>
    </dgm:pt>
    <dgm:pt modelId="{CC6AE4B7-91A6-448C-BB69-075B3866533D}" type="parTrans" cxnId="{5D3021D3-66AE-4B10-8CC3-20A0DF2FD926}">
      <dgm:prSet/>
      <dgm:spPr/>
      <dgm:t>
        <a:bodyPr/>
        <a:lstStyle/>
        <a:p>
          <a:endParaRPr lang="en-US"/>
        </a:p>
      </dgm:t>
    </dgm:pt>
    <dgm:pt modelId="{8482C0B1-2EDC-4FAD-BE51-FE330DDC734D}" type="sibTrans" cxnId="{5D3021D3-66AE-4B10-8CC3-20A0DF2FD926}">
      <dgm:prSet/>
      <dgm:spPr/>
      <dgm:t>
        <a:bodyPr/>
        <a:lstStyle/>
        <a:p>
          <a:endParaRPr lang="en-US"/>
        </a:p>
      </dgm:t>
    </dgm:pt>
    <dgm:pt modelId="{EFBEF76E-AA73-47AC-B5D7-6E10C8E5F7E7}" type="pres">
      <dgm:prSet presAssocID="{6F6E4483-7729-4E1A-A42C-F42CB2554A2F}" presName="linear" presStyleCnt="0">
        <dgm:presLayoutVars>
          <dgm:animLvl val="lvl"/>
          <dgm:resizeHandles val="exact"/>
        </dgm:presLayoutVars>
      </dgm:prSet>
      <dgm:spPr/>
    </dgm:pt>
    <dgm:pt modelId="{348AEBF4-2507-4462-A165-1020ED622C49}" type="pres">
      <dgm:prSet presAssocID="{F38EDA0C-8587-46AE-A15D-3274D8B0A0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BC92B1-3326-452C-9FDC-85D452A67D6B}" type="pres">
      <dgm:prSet presAssocID="{CE66CC7C-6256-48C2-B420-C91F6468CDDA}" presName="spacer" presStyleCnt="0"/>
      <dgm:spPr/>
    </dgm:pt>
    <dgm:pt modelId="{291D59D3-635A-426C-B78F-2A18415627BD}" type="pres">
      <dgm:prSet presAssocID="{F5F91C09-7A23-4AC6-95AB-D0E9FC7DFA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38FDD0C-544A-4A95-AE58-AD789033381F}" type="pres">
      <dgm:prSet presAssocID="{49B753D5-AE9B-40A7-A6FD-48CFE6D929EF}" presName="spacer" presStyleCnt="0"/>
      <dgm:spPr/>
    </dgm:pt>
    <dgm:pt modelId="{50FD6306-6F4B-4BC9-8EC4-6C2BFC06523E}" type="pres">
      <dgm:prSet presAssocID="{CC8577C4-3A48-4754-BBB6-C9B967CC516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0A18E6B-C407-492C-B15F-0B9467270228}" srcId="{6F6E4483-7729-4E1A-A42C-F42CB2554A2F}" destId="{F5F91C09-7A23-4AC6-95AB-D0E9FC7DFABD}" srcOrd="1" destOrd="0" parTransId="{ECA1401F-107E-47C3-BC7C-AEB4BB1D974D}" sibTransId="{49B753D5-AE9B-40A7-A6FD-48CFE6D929EF}"/>
    <dgm:cxn modelId="{9C4FC074-C8C5-40C7-AC50-615A2ECFF3DE}" type="presOf" srcId="{F5F91C09-7A23-4AC6-95AB-D0E9FC7DFABD}" destId="{291D59D3-635A-426C-B78F-2A18415627BD}" srcOrd="0" destOrd="0" presId="urn:microsoft.com/office/officeart/2005/8/layout/vList2"/>
    <dgm:cxn modelId="{282DCE77-D04D-4E2B-98B8-FA3110094490}" type="presOf" srcId="{CC8577C4-3A48-4754-BBB6-C9B967CC516F}" destId="{50FD6306-6F4B-4BC9-8EC4-6C2BFC06523E}" srcOrd="0" destOrd="0" presId="urn:microsoft.com/office/officeart/2005/8/layout/vList2"/>
    <dgm:cxn modelId="{40C5D978-BD26-41C6-893A-01DB71085F22}" type="presOf" srcId="{6F6E4483-7729-4E1A-A42C-F42CB2554A2F}" destId="{EFBEF76E-AA73-47AC-B5D7-6E10C8E5F7E7}" srcOrd="0" destOrd="0" presId="urn:microsoft.com/office/officeart/2005/8/layout/vList2"/>
    <dgm:cxn modelId="{5D3021D3-66AE-4B10-8CC3-20A0DF2FD926}" srcId="{6F6E4483-7729-4E1A-A42C-F42CB2554A2F}" destId="{CC8577C4-3A48-4754-BBB6-C9B967CC516F}" srcOrd="2" destOrd="0" parTransId="{CC6AE4B7-91A6-448C-BB69-075B3866533D}" sibTransId="{8482C0B1-2EDC-4FAD-BE51-FE330DDC734D}"/>
    <dgm:cxn modelId="{8185DBE6-BA01-4383-972A-3D8C068B87FF}" srcId="{6F6E4483-7729-4E1A-A42C-F42CB2554A2F}" destId="{F38EDA0C-8587-46AE-A15D-3274D8B0A0DF}" srcOrd="0" destOrd="0" parTransId="{64C17021-0E99-4053-B88A-29502BFF38FC}" sibTransId="{CE66CC7C-6256-48C2-B420-C91F6468CDDA}"/>
    <dgm:cxn modelId="{B3314FF0-E614-44B3-8B64-72246261B4A3}" type="presOf" srcId="{F38EDA0C-8587-46AE-A15D-3274D8B0A0DF}" destId="{348AEBF4-2507-4462-A165-1020ED622C49}" srcOrd="0" destOrd="0" presId="urn:microsoft.com/office/officeart/2005/8/layout/vList2"/>
    <dgm:cxn modelId="{D2BFF80A-9CB3-4263-9C7C-62480AF1812C}" type="presParOf" srcId="{EFBEF76E-AA73-47AC-B5D7-6E10C8E5F7E7}" destId="{348AEBF4-2507-4462-A165-1020ED622C49}" srcOrd="0" destOrd="0" presId="urn:microsoft.com/office/officeart/2005/8/layout/vList2"/>
    <dgm:cxn modelId="{83C01C86-78E1-4C83-80B0-D5E0C726BD11}" type="presParOf" srcId="{EFBEF76E-AA73-47AC-B5D7-6E10C8E5F7E7}" destId="{B9BC92B1-3326-452C-9FDC-85D452A67D6B}" srcOrd="1" destOrd="0" presId="urn:microsoft.com/office/officeart/2005/8/layout/vList2"/>
    <dgm:cxn modelId="{72A04D87-3622-4DB6-8693-A725BE821790}" type="presParOf" srcId="{EFBEF76E-AA73-47AC-B5D7-6E10C8E5F7E7}" destId="{291D59D3-635A-426C-B78F-2A18415627BD}" srcOrd="2" destOrd="0" presId="urn:microsoft.com/office/officeart/2005/8/layout/vList2"/>
    <dgm:cxn modelId="{BAAFB345-6DF5-4FF0-A1A8-63A9FB68735C}" type="presParOf" srcId="{EFBEF76E-AA73-47AC-B5D7-6E10C8E5F7E7}" destId="{F38FDD0C-544A-4A95-AE58-AD789033381F}" srcOrd="3" destOrd="0" presId="urn:microsoft.com/office/officeart/2005/8/layout/vList2"/>
    <dgm:cxn modelId="{5AC62B96-B720-45C6-8C39-0954225E70F2}" type="presParOf" srcId="{EFBEF76E-AA73-47AC-B5D7-6E10C8E5F7E7}" destId="{50FD6306-6F4B-4BC9-8EC4-6C2BFC0652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47264A5-0F6E-447F-B841-2EEAA093D2D1}" type="doc">
      <dgm:prSet loTypeId="urn:microsoft.com/office/officeart/2005/8/layout/vList5" loCatId="list" qsTypeId="urn:microsoft.com/office/officeart/2005/8/quickstyle/simple4#24" qsCatId="simple" csTypeId="urn:microsoft.com/office/officeart/2005/8/colors/accent1_2#53" csCatId="accent1" phldr="1"/>
      <dgm:spPr/>
      <dgm:t>
        <a:bodyPr/>
        <a:lstStyle/>
        <a:p>
          <a:endParaRPr lang="en-US"/>
        </a:p>
      </dgm:t>
    </dgm:pt>
    <dgm:pt modelId="{E799D6C3-C0BB-4E23-99CD-559B625ABDA6}">
      <dgm:prSet/>
      <dgm:spPr/>
      <dgm:t>
        <a:bodyPr/>
        <a:lstStyle/>
        <a:p>
          <a:pPr rtl="0"/>
          <a:r>
            <a:rPr lang="en-GB" b="1" dirty="0" err="1"/>
            <a:t>Trosolwg</a:t>
          </a:r>
          <a:r>
            <a:rPr lang="en-GB" b="1" dirty="0"/>
            <a:t> </a:t>
          </a:r>
          <a:r>
            <a:rPr lang="en-GB" b="1" dirty="0" err="1"/>
            <a:t>Ymchwil</a:t>
          </a:r>
          <a:r>
            <a:rPr lang="en-GB" b="1" dirty="0"/>
            <a:t>:</a:t>
          </a:r>
          <a:endParaRPr lang="en-GB" dirty="0"/>
        </a:p>
      </dgm:t>
    </dgm:pt>
    <dgm:pt modelId="{5E0C3823-A62B-47B3-B854-7C201BE0D547}" type="parTrans" cxnId="{2FF5D3E3-5141-4EFE-8816-A9F8AAD03BC9}">
      <dgm:prSet/>
      <dgm:spPr/>
      <dgm:t>
        <a:bodyPr/>
        <a:lstStyle/>
        <a:p>
          <a:endParaRPr lang="en-US"/>
        </a:p>
      </dgm:t>
    </dgm:pt>
    <dgm:pt modelId="{ECD57CCF-1A38-4D42-A57D-0E8041ECB083}" type="sibTrans" cxnId="{2FF5D3E3-5141-4EFE-8816-A9F8AAD03BC9}">
      <dgm:prSet/>
      <dgm:spPr/>
      <dgm:t>
        <a:bodyPr/>
        <a:lstStyle/>
        <a:p>
          <a:endParaRPr lang="en-US"/>
        </a:p>
      </dgm:t>
    </dgm:pt>
    <dgm:pt modelId="{2ADFD347-E4C1-4C08-AC2A-71F1817A9019}">
      <dgm:prSet/>
      <dgm:spPr/>
      <dgm:t>
        <a:bodyPr/>
        <a:lstStyle/>
        <a:p>
          <a:pPr rtl="0"/>
          <a:r>
            <a:rPr lang="en-GB" dirty="0" err="1"/>
            <a:t>Lle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ailadrodd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. a </a:t>
          </a:r>
          <a:r>
            <a:rPr lang="en-GB" dirty="0" err="1"/>
            <a:t>pham</a:t>
          </a:r>
          <a:r>
            <a:rPr lang="en-GB" dirty="0"/>
            <a:t> </a:t>
          </a:r>
          <a:r>
            <a:rPr lang="en-GB" dirty="0" err="1"/>
            <a:t>dewis</a:t>
          </a:r>
          <a:r>
            <a:rPr lang="en-GB" dirty="0"/>
            <a:t> </a:t>
          </a:r>
          <a:r>
            <a:rPr lang="en-GB" dirty="0" err="1"/>
            <a:t>swydd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.</a:t>
          </a:r>
        </a:p>
      </dgm:t>
    </dgm:pt>
    <dgm:pt modelId="{680100E9-BE7B-4DF9-A175-31670B32BB98}" type="parTrans" cxnId="{96573771-60C1-467D-A0AA-30583FC7A742}">
      <dgm:prSet/>
      <dgm:spPr/>
      <dgm:t>
        <a:bodyPr/>
        <a:lstStyle/>
        <a:p>
          <a:endParaRPr lang="en-US"/>
        </a:p>
      </dgm:t>
    </dgm:pt>
    <dgm:pt modelId="{40A84B67-B949-4F95-847A-F165BC988D98}" type="sibTrans" cxnId="{96573771-60C1-467D-A0AA-30583FC7A742}">
      <dgm:prSet/>
      <dgm:spPr/>
      <dgm:t>
        <a:bodyPr/>
        <a:lstStyle/>
        <a:p>
          <a:endParaRPr lang="en-US"/>
        </a:p>
      </dgm:t>
    </dgm:pt>
    <dgm:pt modelId="{6A7C2066-E2C3-4966-9542-BEE97DFC546C}">
      <dgm:prSet/>
      <dgm:spPr/>
      <dgm:t>
        <a:bodyPr/>
        <a:lstStyle/>
        <a:p>
          <a:pPr rtl="0"/>
          <a:r>
            <a:rPr lang="en-GB" b="1" dirty="0" err="1"/>
            <a:t>Dylunio</a:t>
          </a:r>
          <a:r>
            <a:rPr lang="en-GB" b="1" dirty="0"/>
            <a:t> </a:t>
          </a:r>
          <a:r>
            <a:rPr lang="en-GB" b="1" dirty="0" err="1"/>
            <a:t>Ymchwil</a:t>
          </a:r>
          <a:r>
            <a:rPr lang="en-GB" b="1" dirty="0"/>
            <a:t>:</a:t>
          </a:r>
          <a:endParaRPr lang="en-GB" dirty="0"/>
        </a:p>
      </dgm:t>
    </dgm:pt>
    <dgm:pt modelId="{7F30E87C-0FAC-47EC-99C0-8DF72FF30E4A}" type="parTrans" cxnId="{C8AD53B0-B143-4CC1-BA34-4B51921A884B}">
      <dgm:prSet/>
      <dgm:spPr/>
      <dgm:t>
        <a:bodyPr/>
        <a:lstStyle/>
        <a:p>
          <a:endParaRPr lang="en-US"/>
        </a:p>
      </dgm:t>
    </dgm:pt>
    <dgm:pt modelId="{F22DDE88-D156-447D-9C3B-5CDAD59E8283}" type="sibTrans" cxnId="{C8AD53B0-B143-4CC1-BA34-4B51921A884B}">
      <dgm:prSet/>
      <dgm:spPr/>
      <dgm:t>
        <a:bodyPr/>
        <a:lstStyle/>
        <a:p>
          <a:endParaRPr lang="en-US"/>
        </a:p>
      </dgm:t>
    </dgm:pt>
    <dgm:pt modelId="{3EAAF5E8-C7ED-474E-BB50-8E238740CDCA}">
      <dgm:prSet/>
      <dgm:spPr/>
      <dgm:t>
        <a:bodyPr/>
        <a:lstStyle/>
        <a:p>
          <a:pPr rtl="0"/>
          <a:r>
            <a:rPr lang="en-GB" dirty="0"/>
            <a:t>Sut </a:t>
          </a:r>
          <a:r>
            <a:rPr lang="en-GB" dirty="0" err="1"/>
            <a:t>rydych</a:t>
          </a:r>
          <a:r>
            <a:rPr lang="en-GB" dirty="0"/>
            <a:t> chi </a:t>
          </a:r>
          <a:r>
            <a:rPr lang="en-GB" dirty="0" err="1"/>
            <a:t>wedi</a:t>
          </a:r>
          <a:r>
            <a:rPr lang="en-GB" dirty="0"/>
            <a:t> </a:t>
          </a:r>
          <a:r>
            <a:rPr lang="en-GB" dirty="0" err="1"/>
            <a:t>sefydlu'ch</a:t>
          </a:r>
          <a:r>
            <a:rPr lang="en-GB" dirty="0"/>
            <a:t> </a:t>
          </a:r>
          <a:r>
            <a:rPr lang="en-GB" dirty="0" err="1"/>
            <a:t>prosiect</a:t>
          </a:r>
          <a:r>
            <a:rPr lang="en-GB" dirty="0"/>
            <a:t>, a </a:t>
          </a:r>
          <a:r>
            <a:rPr lang="en-GB" dirty="0" err="1"/>
            <a:t>beth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pob</a:t>
          </a:r>
          <a:r>
            <a:rPr lang="en-GB" dirty="0"/>
            <a:t> darn </a:t>
          </a:r>
          <a:r>
            <a:rPr lang="en-GB" dirty="0" err="1"/>
            <a:t>ohono'n</a:t>
          </a:r>
          <a:r>
            <a:rPr lang="en-GB" dirty="0"/>
            <a:t> </a:t>
          </a:r>
          <a:r>
            <a:rPr lang="en-GB" dirty="0" err="1"/>
            <a:t>bwriadu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gyflawni</a:t>
          </a:r>
          <a:r>
            <a:rPr lang="en-GB" dirty="0"/>
            <a:t>. </a:t>
          </a:r>
          <a:r>
            <a:rPr lang="en-GB" dirty="0" err="1"/>
            <a:t>E.e.</a:t>
          </a:r>
          <a:r>
            <a:rPr lang="en-GB" dirty="0"/>
            <a:t> </a:t>
          </a:r>
          <a:r>
            <a:rPr lang="en-GB" dirty="0" err="1"/>
            <a:t>Ansoddol</a:t>
          </a:r>
          <a:r>
            <a:rPr lang="en-GB" dirty="0"/>
            <a:t> / </a:t>
          </a:r>
          <a:r>
            <a:rPr lang="en-GB" dirty="0" err="1"/>
            <a:t>meintiol</a:t>
          </a:r>
          <a:r>
            <a:rPr lang="en-GB" dirty="0"/>
            <a:t>; math o </a:t>
          </a:r>
          <a:r>
            <a:rPr lang="en-GB" dirty="0" err="1"/>
            <a:t>astudiaeth</a:t>
          </a:r>
          <a:r>
            <a:rPr lang="en-GB" dirty="0"/>
            <a:t> (</a:t>
          </a:r>
          <a:r>
            <a:rPr lang="en-GB" dirty="0" err="1"/>
            <a:t>e.e.</a:t>
          </a:r>
          <a:r>
            <a:rPr lang="en-GB" dirty="0"/>
            <a:t> </a:t>
          </a:r>
          <a:r>
            <a:rPr lang="en-GB" dirty="0" err="1"/>
            <a:t>astudiaeth</a:t>
          </a:r>
          <a:r>
            <a:rPr lang="en-GB" dirty="0"/>
            <a:t> </a:t>
          </a:r>
          <a:r>
            <a:rPr lang="en-GB" dirty="0" err="1"/>
            <a:t>ethnograffig</a:t>
          </a:r>
          <a:r>
            <a:rPr lang="en-GB" dirty="0"/>
            <a:t> / </a:t>
          </a:r>
          <a:r>
            <a:rPr lang="en-GB" dirty="0" err="1"/>
            <a:t>astudiaeth</a:t>
          </a:r>
          <a:r>
            <a:rPr lang="en-GB" dirty="0"/>
            <a:t> </a:t>
          </a:r>
          <a:r>
            <a:rPr lang="en-GB" dirty="0" err="1"/>
            <a:t>achos</a:t>
          </a:r>
          <a:r>
            <a:rPr lang="en-GB" dirty="0"/>
            <a:t>…)</a:t>
          </a:r>
        </a:p>
      </dgm:t>
    </dgm:pt>
    <dgm:pt modelId="{D40D84FB-4666-48BF-93F6-605169E782E3}" type="parTrans" cxnId="{78B798C9-08A8-438C-8E9F-558BEFEED164}">
      <dgm:prSet/>
      <dgm:spPr/>
      <dgm:t>
        <a:bodyPr/>
        <a:lstStyle/>
        <a:p>
          <a:endParaRPr lang="en-US"/>
        </a:p>
      </dgm:t>
    </dgm:pt>
    <dgm:pt modelId="{810F39D5-6FD4-486E-8FF5-D86287EE1691}" type="sibTrans" cxnId="{78B798C9-08A8-438C-8E9F-558BEFEED164}">
      <dgm:prSet/>
      <dgm:spPr/>
      <dgm:t>
        <a:bodyPr/>
        <a:lstStyle/>
        <a:p>
          <a:endParaRPr lang="en-US"/>
        </a:p>
      </dgm:t>
    </dgm:pt>
    <dgm:pt modelId="{5A9E3C88-489A-4C59-815E-1C091D51DC97}">
      <dgm:prSet/>
      <dgm:spPr/>
      <dgm:t>
        <a:bodyPr/>
        <a:lstStyle/>
        <a:p>
          <a:pPr rtl="0"/>
          <a:r>
            <a:rPr lang="en-GB" b="1" dirty="0"/>
            <a:t>Dulliau </a:t>
          </a:r>
          <a:r>
            <a:rPr lang="en-GB" b="1" dirty="0" err="1"/>
            <a:t>Casglu</a:t>
          </a:r>
          <a:r>
            <a:rPr lang="en-GB" b="1" dirty="0"/>
            <a:t> Data:</a:t>
          </a:r>
          <a:endParaRPr lang="en-GB" dirty="0"/>
        </a:p>
      </dgm:t>
    </dgm:pt>
    <dgm:pt modelId="{629BC30C-4E4A-4234-A1D6-BE68769DE316}" type="parTrans" cxnId="{A6AFF1BD-B1D7-47EE-AE79-B5182B686FAA}">
      <dgm:prSet/>
      <dgm:spPr/>
      <dgm:t>
        <a:bodyPr/>
        <a:lstStyle/>
        <a:p>
          <a:endParaRPr lang="en-US"/>
        </a:p>
      </dgm:t>
    </dgm:pt>
    <dgm:pt modelId="{60B8DA7C-DC18-4DE8-9084-12E8B0E2C074}" type="sibTrans" cxnId="{A6AFF1BD-B1D7-47EE-AE79-B5182B686FAA}">
      <dgm:prSet/>
      <dgm:spPr/>
      <dgm:t>
        <a:bodyPr/>
        <a:lstStyle/>
        <a:p>
          <a:endParaRPr lang="en-US"/>
        </a:p>
      </dgm:t>
    </dgm:pt>
    <dgm:pt modelId="{EE66F40C-9494-4C76-AD66-17E094672055}">
      <dgm:prSet/>
      <dgm:spPr/>
      <dgm:t>
        <a:bodyPr/>
        <a:lstStyle/>
        <a:p>
          <a:pPr rtl="0"/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 a </a:t>
          </a:r>
          <a:r>
            <a:rPr lang="en-GB" dirty="0" err="1"/>
            <a:t>ddefnyddiwyd</a:t>
          </a:r>
          <a:r>
            <a:rPr lang="en-GB" dirty="0"/>
            <a:t> </a:t>
          </a:r>
          <a:r>
            <a:rPr lang="en-GB" dirty="0" err="1"/>
            <a:t>gennych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gasglu'r</a:t>
          </a:r>
          <a:r>
            <a:rPr lang="en-GB" dirty="0"/>
            <a:t> data (</a:t>
          </a:r>
          <a:r>
            <a:rPr lang="en-GB" dirty="0" err="1"/>
            <a:t>arolygon</a:t>
          </a:r>
          <a:r>
            <a:rPr lang="en-GB" dirty="0"/>
            <a:t>, </a:t>
          </a:r>
          <a:r>
            <a:rPr lang="en-GB" dirty="0" err="1"/>
            <a:t>holiaduron</a:t>
          </a:r>
          <a:r>
            <a:rPr lang="en-GB" dirty="0"/>
            <a:t>, </a:t>
          </a:r>
          <a:r>
            <a:rPr lang="en-GB" dirty="0" err="1"/>
            <a:t>cyfweliadau</a:t>
          </a:r>
          <a:r>
            <a:rPr lang="en-GB" dirty="0"/>
            <a:t>, </a:t>
          </a:r>
          <a:r>
            <a:rPr lang="en-GB" dirty="0" err="1"/>
            <a:t>treialon</a:t>
          </a:r>
          <a:r>
            <a:rPr lang="en-GB" dirty="0"/>
            <a:t>, ac </a:t>
          </a:r>
          <a:r>
            <a:rPr lang="en-GB" dirty="0" err="1"/>
            <a:t>ati</a:t>
          </a:r>
          <a:r>
            <a:rPr lang="en-GB" dirty="0"/>
            <a:t>). </a:t>
          </a:r>
          <a:r>
            <a:rPr lang="en-GB" dirty="0" err="1"/>
            <a:t>Peidiwch</a:t>
          </a:r>
          <a:r>
            <a:rPr lang="en-GB" dirty="0"/>
            <a:t> ag </a:t>
          </a:r>
          <a:r>
            <a:rPr lang="en-GB" dirty="0" err="1"/>
            <a:t>anghofio</a:t>
          </a:r>
          <a:r>
            <a:rPr lang="en-GB" dirty="0"/>
            <a:t> </a:t>
          </a:r>
          <a:r>
            <a:rPr lang="en-GB" dirty="0" err="1"/>
            <a:t>cynnwys</a:t>
          </a:r>
          <a:r>
            <a:rPr lang="en-GB" dirty="0"/>
            <a:t> </a:t>
          </a:r>
          <a:r>
            <a:rPr lang="en-GB" dirty="0" err="1"/>
            <a:t>maint</a:t>
          </a:r>
          <a:r>
            <a:rPr lang="en-GB" dirty="0"/>
            <a:t> y </a:t>
          </a:r>
          <a:r>
            <a:rPr lang="en-GB" dirty="0" err="1"/>
            <a:t>sampl</a:t>
          </a:r>
          <a:r>
            <a:rPr lang="en-GB" dirty="0"/>
            <a:t>.</a:t>
          </a:r>
        </a:p>
      </dgm:t>
    </dgm:pt>
    <dgm:pt modelId="{C59689E4-24B4-4EDA-9614-0F6A0E6589A6}" type="parTrans" cxnId="{B96DC151-E551-4887-AABF-EE4152F02A5F}">
      <dgm:prSet/>
      <dgm:spPr/>
      <dgm:t>
        <a:bodyPr/>
        <a:lstStyle/>
        <a:p>
          <a:endParaRPr lang="en-US"/>
        </a:p>
      </dgm:t>
    </dgm:pt>
    <dgm:pt modelId="{786B5A12-7176-4205-85F1-1D4CFE2EDA08}" type="sibTrans" cxnId="{B96DC151-E551-4887-AABF-EE4152F02A5F}">
      <dgm:prSet/>
      <dgm:spPr/>
      <dgm:t>
        <a:bodyPr/>
        <a:lstStyle/>
        <a:p>
          <a:endParaRPr lang="en-US"/>
        </a:p>
      </dgm:t>
    </dgm:pt>
    <dgm:pt modelId="{5B4413B3-ED94-40BF-AAB5-96FA08E655A0}">
      <dgm:prSet/>
      <dgm:spPr/>
      <dgm:t>
        <a:bodyPr/>
        <a:lstStyle/>
        <a:p>
          <a:pPr rtl="0"/>
          <a:r>
            <a:rPr lang="en-GB" b="1" dirty="0" err="1"/>
            <a:t>Dadansoddi</a:t>
          </a:r>
          <a:r>
            <a:rPr lang="en-GB" b="1" dirty="0"/>
            <a:t> data:</a:t>
          </a:r>
          <a:endParaRPr lang="en-GB" dirty="0"/>
        </a:p>
      </dgm:t>
    </dgm:pt>
    <dgm:pt modelId="{B0811722-A1D6-4900-9D4F-9D42F8B646B2}" type="parTrans" cxnId="{6F5528F3-2783-472F-9915-DD9B84F7AC68}">
      <dgm:prSet/>
      <dgm:spPr/>
      <dgm:t>
        <a:bodyPr/>
        <a:lstStyle/>
        <a:p>
          <a:endParaRPr lang="en-US"/>
        </a:p>
      </dgm:t>
    </dgm:pt>
    <dgm:pt modelId="{472E91F9-37C6-4F76-9FAE-6243E6721106}" type="sibTrans" cxnId="{6F5528F3-2783-472F-9915-DD9B84F7AC68}">
      <dgm:prSet/>
      <dgm:spPr/>
      <dgm:t>
        <a:bodyPr/>
        <a:lstStyle/>
        <a:p>
          <a:endParaRPr lang="en-US"/>
        </a:p>
      </dgm:t>
    </dgm:pt>
    <dgm:pt modelId="{709476F4-D133-47BC-BE7B-61A490B9BA73}">
      <dgm:prSet/>
      <dgm:spPr/>
      <dgm:t>
        <a:bodyPr/>
        <a:lstStyle/>
        <a:p>
          <a:pPr rtl="0"/>
          <a:r>
            <a:rPr lang="en-GB" dirty="0" err="1"/>
            <a:t>Disgrifiwch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bwriadu</a:t>
          </a:r>
          <a:r>
            <a:rPr lang="en-GB" dirty="0"/>
            <a:t> </a:t>
          </a:r>
          <a:r>
            <a:rPr lang="en-GB" dirty="0" err="1"/>
            <a:t>dadansoddi'r</a:t>
          </a:r>
          <a:r>
            <a:rPr lang="en-GB" dirty="0"/>
            <a:t> data</a:t>
          </a:r>
        </a:p>
      </dgm:t>
    </dgm:pt>
    <dgm:pt modelId="{252836CF-B1A6-438F-A59F-FB34769146BC}" type="parTrans" cxnId="{7DA90BAA-8DFC-49DD-8466-11D6BA99EC7D}">
      <dgm:prSet/>
      <dgm:spPr/>
      <dgm:t>
        <a:bodyPr/>
        <a:lstStyle/>
        <a:p>
          <a:endParaRPr lang="en-US"/>
        </a:p>
      </dgm:t>
    </dgm:pt>
    <dgm:pt modelId="{474535AB-18C7-4311-91C6-40B362FCFEA2}" type="sibTrans" cxnId="{7DA90BAA-8DFC-49DD-8466-11D6BA99EC7D}">
      <dgm:prSet/>
      <dgm:spPr/>
      <dgm:t>
        <a:bodyPr/>
        <a:lstStyle/>
        <a:p>
          <a:endParaRPr lang="en-US"/>
        </a:p>
      </dgm:t>
    </dgm:pt>
    <dgm:pt modelId="{8D87DCF8-001C-45F9-A855-63EB4E837A21}" type="pres">
      <dgm:prSet presAssocID="{147264A5-0F6E-447F-B841-2EEAA093D2D1}" presName="Name0" presStyleCnt="0">
        <dgm:presLayoutVars>
          <dgm:dir/>
          <dgm:animLvl val="lvl"/>
          <dgm:resizeHandles val="exact"/>
        </dgm:presLayoutVars>
      </dgm:prSet>
      <dgm:spPr/>
    </dgm:pt>
    <dgm:pt modelId="{A166D536-0BD0-42A9-B8F6-2DCBC18D2474}" type="pres">
      <dgm:prSet presAssocID="{E799D6C3-C0BB-4E23-99CD-559B625ABDA6}" presName="linNode" presStyleCnt="0"/>
      <dgm:spPr/>
    </dgm:pt>
    <dgm:pt modelId="{01119948-C640-4AF4-93C2-7E425C827E2C}" type="pres">
      <dgm:prSet presAssocID="{E799D6C3-C0BB-4E23-99CD-559B625ABDA6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34EDF0B-31E2-4E15-B424-F7B8A31ABD6D}" type="pres">
      <dgm:prSet presAssocID="{E799D6C3-C0BB-4E23-99CD-559B625ABDA6}" presName="descendantText" presStyleLbl="alignAccFollowNode1" presStyleIdx="0" presStyleCnt="4">
        <dgm:presLayoutVars>
          <dgm:bulletEnabled val="1"/>
        </dgm:presLayoutVars>
      </dgm:prSet>
      <dgm:spPr/>
    </dgm:pt>
    <dgm:pt modelId="{BEED6349-4920-4197-B785-CBA5F05B60AE}" type="pres">
      <dgm:prSet presAssocID="{ECD57CCF-1A38-4D42-A57D-0E8041ECB083}" presName="sp" presStyleCnt="0"/>
      <dgm:spPr/>
    </dgm:pt>
    <dgm:pt modelId="{9810C26D-D45C-46F4-B09F-8DCB1ADC3629}" type="pres">
      <dgm:prSet presAssocID="{6A7C2066-E2C3-4966-9542-BEE97DFC546C}" presName="linNode" presStyleCnt="0"/>
      <dgm:spPr/>
    </dgm:pt>
    <dgm:pt modelId="{64283DBD-3457-4D66-B67C-DB449C34224D}" type="pres">
      <dgm:prSet presAssocID="{6A7C2066-E2C3-4966-9542-BEE97DFC546C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5C647C72-59BC-47DA-B4DA-B3177B06C17D}" type="pres">
      <dgm:prSet presAssocID="{6A7C2066-E2C3-4966-9542-BEE97DFC546C}" presName="descendantText" presStyleLbl="alignAccFollowNode1" presStyleIdx="1" presStyleCnt="4">
        <dgm:presLayoutVars>
          <dgm:bulletEnabled val="1"/>
        </dgm:presLayoutVars>
      </dgm:prSet>
      <dgm:spPr/>
    </dgm:pt>
    <dgm:pt modelId="{FFD5FC39-47FB-4A1C-AD07-6BD5EC6A7DC3}" type="pres">
      <dgm:prSet presAssocID="{F22DDE88-D156-447D-9C3B-5CDAD59E8283}" presName="sp" presStyleCnt="0"/>
      <dgm:spPr/>
    </dgm:pt>
    <dgm:pt modelId="{023ACD67-5B77-4D26-9A00-ADA4095CACB6}" type="pres">
      <dgm:prSet presAssocID="{5A9E3C88-489A-4C59-815E-1C091D51DC97}" presName="linNode" presStyleCnt="0"/>
      <dgm:spPr/>
    </dgm:pt>
    <dgm:pt modelId="{54E6397B-B976-4EB0-A929-7233AF7405B7}" type="pres">
      <dgm:prSet presAssocID="{5A9E3C88-489A-4C59-815E-1C091D51DC97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4454B7B0-6FD3-41CB-A689-1FAF8F6E9FBD}" type="pres">
      <dgm:prSet presAssocID="{5A9E3C88-489A-4C59-815E-1C091D51DC97}" presName="descendantText" presStyleLbl="alignAccFollowNode1" presStyleIdx="2" presStyleCnt="4">
        <dgm:presLayoutVars>
          <dgm:bulletEnabled val="1"/>
        </dgm:presLayoutVars>
      </dgm:prSet>
      <dgm:spPr/>
    </dgm:pt>
    <dgm:pt modelId="{82142338-2650-482E-BF2E-49F4840E6DBC}" type="pres">
      <dgm:prSet presAssocID="{60B8DA7C-DC18-4DE8-9084-12E8B0E2C074}" presName="sp" presStyleCnt="0"/>
      <dgm:spPr/>
    </dgm:pt>
    <dgm:pt modelId="{89C57F59-E3B5-4D8B-A761-E961DF5161AF}" type="pres">
      <dgm:prSet presAssocID="{5B4413B3-ED94-40BF-AAB5-96FA08E655A0}" presName="linNode" presStyleCnt="0"/>
      <dgm:spPr/>
    </dgm:pt>
    <dgm:pt modelId="{39F683D1-982F-41E7-BBB1-E656FACCC104}" type="pres">
      <dgm:prSet presAssocID="{5B4413B3-ED94-40BF-AAB5-96FA08E655A0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EEEEC957-5B4C-4AFC-99B7-055B234BE090}" type="pres">
      <dgm:prSet presAssocID="{5B4413B3-ED94-40BF-AAB5-96FA08E655A0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5D868413-B4E3-4263-A735-B87A1F7A6201}" type="presOf" srcId="{5B4413B3-ED94-40BF-AAB5-96FA08E655A0}" destId="{39F683D1-982F-41E7-BBB1-E656FACCC104}" srcOrd="0" destOrd="0" presId="urn:microsoft.com/office/officeart/2005/8/layout/vList5"/>
    <dgm:cxn modelId="{66334D2C-837F-481F-A759-D71C5F1048DB}" type="presOf" srcId="{3EAAF5E8-C7ED-474E-BB50-8E238740CDCA}" destId="{5C647C72-59BC-47DA-B4DA-B3177B06C17D}" srcOrd="0" destOrd="0" presId="urn:microsoft.com/office/officeart/2005/8/layout/vList5"/>
    <dgm:cxn modelId="{0B4AE934-8EE6-4642-9FCC-7428F860CEC1}" type="presOf" srcId="{6A7C2066-E2C3-4966-9542-BEE97DFC546C}" destId="{64283DBD-3457-4D66-B67C-DB449C34224D}" srcOrd="0" destOrd="0" presId="urn:microsoft.com/office/officeart/2005/8/layout/vList5"/>
    <dgm:cxn modelId="{DDE4B66D-29FC-4194-8D4C-337361B2AFDA}" type="presOf" srcId="{E799D6C3-C0BB-4E23-99CD-559B625ABDA6}" destId="{01119948-C640-4AF4-93C2-7E425C827E2C}" srcOrd="0" destOrd="0" presId="urn:microsoft.com/office/officeart/2005/8/layout/vList5"/>
    <dgm:cxn modelId="{96573771-60C1-467D-A0AA-30583FC7A742}" srcId="{E799D6C3-C0BB-4E23-99CD-559B625ABDA6}" destId="{2ADFD347-E4C1-4C08-AC2A-71F1817A9019}" srcOrd="0" destOrd="0" parTransId="{680100E9-BE7B-4DF9-A175-31670B32BB98}" sibTransId="{40A84B67-B949-4F95-847A-F165BC988D98}"/>
    <dgm:cxn modelId="{B96DC151-E551-4887-AABF-EE4152F02A5F}" srcId="{5A9E3C88-489A-4C59-815E-1C091D51DC97}" destId="{EE66F40C-9494-4C76-AD66-17E094672055}" srcOrd="0" destOrd="0" parTransId="{C59689E4-24B4-4EDA-9614-0F6A0E6589A6}" sibTransId="{786B5A12-7176-4205-85F1-1D4CFE2EDA08}"/>
    <dgm:cxn modelId="{9196D252-1CBB-4042-90B8-779D447790F1}" type="presOf" srcId="{EE66F40C-9494-4C76-AD66-17E094672055}" destId="{4454B7B0-6FD3-41CB-A689-1FAF8F6E9FBD}" srcOrd="0" destOrd="0" presId="urn:microsoft.com/office/officeart/2005/8/layout/vList5"/>
    <dgm:cxn modelId="{1A25A753-A294-4ABB-8F35-9EA4073C2963}" type="presOf" srcId="{147264A5-0F6E-447F-B841-2EEAA093D2D1}" destId="{8D87DCF8-001C-45F9-A855-63EB4E837A21}" srcOrd="0" destOrd="0" presId="urn:microsoft.com/office/officeart/2005/8/layout/vList5"/>
    <dgm:cxn modelId="{74618C57-56A5-474C-867F-BFD9B10357BC}" type="presOf" srcId="{5A9E3C88-489A-4C59-815E-1C091D51DC97}" destId="{54E6397B-B976-4EB0-A929-7233AF7405B7}" srcOrd="0" destOrd="0" presId="urn:microsoft.com/office/officeart/2005/8/layout/vList5"/>
    <dgm:cxn modelId="{7DA90BAA-8DFC-49DD-8466-11D6BA99EC7D}" srcId="{5B4413B3-ED94-40BF-AAB5-96FA08E655A0}" destId="{709476F4-D133-47BC-BE7B-61A490B9BA73}" srcOrd="0" destOrd="0" parTransId="{252836CF-B1A6-438F-A59F-FB34769146BC}" sibTransId="{474535AB-18C7-4311-91C6-40B362FCFEA2}"/>
    <dgm:cxn modelId="{C8AD53B0-B143-4CC1-BA34-4B51921A884B}" srcId="{147264A5-0F6E-447F-B841-2EEAA093D2D1}" destId="{6A7C2066-E2C3-4966-9542-BEE97DFC546C}" srcOrd="1" destOrd="0" parTransId="{7F30E87C-0FAC-47EC-99C0-8DF72FF30E4A}" sibTransId="{F22DDE88-D156-447D-9C3B-5CDAD59E8283}"/>
    <dgm:cxn modelId="{4D3F6FBC-1C81-4470-9F38-975CE8F54A2B}" type="presOf" srcId="{709476F4-D133-47BC-BE7B-61A490B9BA73}" destId="{EEEEC957-5B4C-4AFC-99B7-055B234BE090}" srcOrd="0" destOrd="0" presId="urn:microsoft.com/office/officeart/2005/8/layout/vList5"/>
    <dgm:cxn modelId="{A6AFF1BD-B1D7-47EE-AE79-B5182B686FAA}" srcId="{147264A5-0F6E-447F-B841-2EEAA093D2D1}" destId="{5A9E3C88-489A-4C59-815E-1C091D51DC97}" srcOrd="2" destOrd="0" parTransId="{629BC30C-4E4A-4234-A1D6-BE68769DE316}" sibTransId="{60B8DA7C-DC18-4DE8-9084-12E8B0E2C074}"/>
    <dgm:cxn modelId="{78B798C9-08A8-438C-8E9F-558BEFEED164}" srcId="{6A7C2066-E2C3-4966-9542-BEE97DFC546C}" destId="{3EAAF5E8-C7ED-474E-BB50-8E238740CDCA}" srcOrd="0" destOrd="0" parTransId="{D40D84FB-4666-48BF-93F6-605169E782E3}" sibTransId="{810F39D5-6FD4-486E-8FF5-D86287EE1691}"/>
    <dgm:cxn modelId="{7D1131D3-CCE5-48B8-BDD7-D3145C7C05D1}" type="presOf" srcId="{2ADFD347-E4C1-4C08-AC2A-71F1817A9019}" destId="{E34EDF0B-31E2-4E15-B424-F7B8A31ABD6D}" srcOrd="0" destOrd="0" presId="urn:microsoft.com/office/officeart/2005/8/layout/vList5"/>
    <dgm:cxn modelId="{2FF5D3E3-5141-4EFE-8816-A9F8AAD03BC9}" srcId="{147264A5-0F6E-447F-B841-2EEAA093D2D1}" destId="{E799D6C3-C0BB-4E23-99CD-559B625ABDA6}" srcOrd="0" destOrd="0" parTransId="{5E0C3823-A62B-47B3-B854-7C201BE0D547}" sibTransId="{ECD57CCF-1A38-4D42-A57D-0E8041ECB083}"/>
    <dgm:cxn modelId="{6F5528F3-2783-472F-9915-DD9B84F7AC68}" srcId="{147264A5-0F6E-447F-B841-2EEAA093D2D1}" destId="{5B4413B3-ED94-40BF-AAB5-96FA08E655A0}" srcOrd="3" destOrd="0" parTransId="{B0811722-A1D6-4900-9D4F-9D42F8B646B2}" sibTransId="{472E91F9-37C6-4F76-9FAE-6243E6721106}"/>
    <dgm:cxn modelId="{22302772-2263-4276-9B9E-BDE4C5CE6E9C}" type="presParOf" srcId="{8D87DCF8-001C-45F9-A855-63EB4E837A21}" destId="{A166D536-0BD0-42A9-B8F6-2DCBC18D2474}" srcOrd="0" destOrd="0" presId="urn:microsoft.com/office/officeart/2005/8/layout/vList5"/>
    <dgm:cxn modelId="{A26DCE32-7169-4B17-B5F7-1A6E2EC2EA2F}" type="presParOf" srcId="{A166D536-0BD0-42A9-B8F6-2DCBC18D2474}" destId="{01119948-C640-4AF4-93C2-7E425C827E2C}" srcOrd="0" destOrd="0" presId="urn:microsoft.com/office/officeart/2005/8/layout/vList5"/>
    <dgm:cxn modelId="{C4B965D3-1DB2-4902-AB83-4E1074E625C9}" type="presParOf" srcId="{A166D536-0BD0-42A9-B8F6-2DCBC18D2474}" destId="{E34EDF0B-31E2-4E15-B424-F7B8A31ABD6D}" srcOrd="1" destOrd="0" presId="urn:microsoft.com/office/officeart/2005/8/layout/vList5"/>
    <dgm:cxn modelId="{940BACDC-9CBE-429E-8DF0-38BC4240FE73}" type="presParOf" srcId="{8D87DCF8-001C-45F9-A855-63EB4E837A21}" destId="{BEED6349-4920-4197-B785-CBA5F05B60AE}" srcOrd="1" destOrd="0" presId="urn:microsoft.com/office/officeart/2005/8/layout/vList5"/>
    <dgm:cxn modelId="{45C0A8AF-2663-4F8F-96D4-A6C5481B72B2}" type="presParOf" srcId="{8D87DCF8-001C-45F9-A855-63EB4E837A21}" destId="{9810C26D-D45C-46F4-B09F-8DCB1ADC3629}" srcOrd="2" destOrd="0" presId="urn:microsoft.com/office/officeart/2005/8/layout/vList5"/>
    <dgm:cxn modelId="{429222B4-996A-417A-9F7B-DF32231ADA70}" type="presParOf" srcId="{9810C26D-D45C-46F4-B09F-8DCB1ADC3629}" destId="{64283DBD-3457-4D66-B67C-DB449C34224D}" srcOrd="0" destOrd="0" presId="urn:microsoft.com/office/officeart/2005/8/layout/vList5"/>
    <dgm:cxn modelId="{3204C539-C7B9-40E2-902A-22C5FFE77BF3}" type="presParOf" srcId="{9810C26D-D45C-46F4-B09F-8DCB1ADC3629}" destId="{5C647C72-59BC-47DA-B4DA-B3177B06C17D}" srcOrd="1" destOrd="0" presId="urn:microsoft.com/office/officeart/2005/8/layout/vList5"/>
    <dgm:cxn modelId="{BB1158DF-9BE1-4A20-A64E-8CDC0C641471}" type="presParOf" srcId="{8D87DCF8-001C-45F9-A855-63EB4E837A21}" destId="{FFD5FC39-47FB-4A1C-AD07-6BD5EC6A7DC3}" srcOrd="3" destOrd="0" presId="urn:microsoft.com/office/officeart/2005/8/layout/vList5"/>
    <dgm:cxn modelId="{4491A449-8471-42D9-B414-F29F58B6E239}" type="presParOf" srcId="{8D87DCF8-001C-45F9-A855-63EB4E837A21}" destId="{023ACD67-5B77-4D26-9A00-ADA4095CACB6}" srcOrd="4" destOrd="0" presId="urn:microsoft.com/office/officeart/2005/8/layout/vList5"/>
    <dgm:cxn modelId="{FC3643C7-7839-46DA-8990-768C5A87FCCE}" type="presParOf" srcId="{023ACD67-5B77-4D26-9A00-ADA4095CACB6}" destId="{54E6397B-B976-4EB0-A929-7233AF7405B7}" srcOrd="0" destOrd="0" presId="urn:microsoft.com/office/officeart/2005/8/layout/vList5"/>
    <dgm:cxn modelId="{D4119187-9E4A-48A2-B440-62D22208E6B7}" type="presParOf" srcId="{023ACD67-5B77-4D26-9A00-ADA4095CACB6}" destId="{4454B7B0-6FD3-41CB-A689-1FAF8F6E9FBD}" srcOrd="1" destOrd="0" presId="urn:microsoft.com/office/officeart/2005/8/layout/vList5"/>
    <dgm:cxn modelId="{C933CA8B-C184-4C99-8D45-C7C46F8D8174}" type="presParOf" srcId="{8D87DCF8-001C-45F9-A855-63EB4E837A21}" destId="{82142338-2650-482E-BF2E-49F4840E6DBC}" srcOrd="5" destOrd="0" presId="urn:microsoft.com/office/officeart/2005/8/layout/vList5"/>
    <dgm:cxn modelId="{C26240A7-44B6-47FD-A742-931250DA71FF}" type="presParOf" srcId="{8D87DCF8-001C-45F9-A855-63EB4E837A21}" destId="{89C57F59-E3B5-4D8B-A761-E961DF5161AF}" srcOrd="6" destOrd="0" presId="urn:microsoft.com/office/officeart/2005/8/layout/vList5"/>
    <dgm:cxn modelId="{152DC3FA-7F2E-4859-8FAB-30555E3DB06B}" type="presParOf" srcId="{89C57F59-E3B5-4D8B-A761-E961DF5161AF}" destId="{39F683D1-982F-41E7-BBB1-E656FACCC104}" srcOrd="0" destOrd="0" presId="urn:microsoft.com/office/officeart/2005/8/layout/vList5"/>
    <dgm:cxn modelId="{22A065FE-70B2-4039-B894-879E59DB5B92}" type="presParOf" srcId="{89C57F59-E3B5-4D8B-A761-E961DF5161AF}" destId="{EEEEC957-5B4C-4AFC-99B7-055B234BE09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47264A5-0F6E-447F-B841-2EEAA093D2D1}" type="doc">
      <dgm:prSet loTypeId="urn:microsoft.com/office/officeart/2018/2/layout/IconVerticalSolidList" loCatId="icon" qsTypeId="urn:microsoft.com/office/officeart/2005/8/quickstyle/simple1#75" qsCatId="simple" csTypeId="urn:microsoft.com/office/officeart/2005/8/colors/accent1_2#59" csCatId="accent1" phldr="1"/>
      <dgm:spPr/>
      <dgm:t>
        <a:bodyPr/>
        <a:lstStyle/>
        <a:p>
          <a:endParaRPr lang="en-US"/>
        </a:p>
      </dgm:t>
    </dgm:pt>
    <dgm:pt modelId="{E799D6C3-C0BB-4E23-99CD-559B625ABDA6}">
      <dgm:prSet/>
      <dgm:spPr/>
      <dgm:t>
        <a:bodyPr/>
        <a:lstStyle/>
        <a:p>
          <a:r>
            <a:rPr lang="en-GB" b="1"/>
            <a:t>Research Overview: </a:t>
          </a:r>
          <a:endParaRPr lang="en-GB"/>
        </a:p>
      </dgm:t>
    </dgm:pt>
    <dgm:pt modelId="{5E0C3823-A62B-47B3-B854-7C201BE0D547}" type="parTrans" cxnId="{2FF5D3E3-5141-4EFE-8816-A9F8AAD03BC9}">
      <dgm:prSet/>
      <dgm:spPr/>
      <dgm:t>
        <a:bodyPr/>
        <a:lstStyle/>
        <a:p>
          <a:endParaRPr lang="en-US"/>
        </a:p>
      </dgm:t>
    </dgm:pt>
    <dgm:pt modelId="{ECD57CCF-1A38-4D42-A57D-0E8041ECB083}" type="sibTrans" cxnId="{2FF5D3E3-5141-4EFE-8816-A9F8AAD03BC9}">
      <dgm:prSet/>
      <dgm:spPr/>
      <dgm:t>
        <a:bodyPr/>
        <a:lstStyle/>
        <a:p>
          <a:endParaRPr lang="en-US"/>
        </a:p>
      </dgm:t>
    </dgm:pt>
    <dgm:pt modelId="{2ADFD347-E4C1-4C08-AC2A-71F1817A9019}">
      <dgm:prSet/>
      <dgm:spPr/>
      <dgm:t>
        <a:bodyPr/>
        <a:lstStyle/>
        <a:p>
          <a:r>
            <a:rPr lang="en-GB"/>
            <a:t>Where you reiterate the topic of your research, and why choosing a particular position.</a:t>
          </a:r>
          <a:r>
            <a:rPr lang="en-GB" b="1"/>
            <a:t> </a:t>
          </a:r>
          <a:endParaRPr lang="en-GB"/>
        </a:p>
      </dgm:t>
    </dgm:pt>
    <dgm:pt modelId="{680100E9-BE7B-4DF9-A175-31670B32BB98}" type="parTrans" cxnId="{96573771-60C1-467D-A0AA-30583FC7A742}">
      <dgm:prSet/>
      <dgm:spPr/>
      <dgm:t>
        <a:bodyPr/>
        <a:lstStyle/>
        <a:p>
          <a:endParaRPr lang="en-US"/>
        </a:p>
      </dgm:t>
    </dgm:pt>
    <dgm:pt modelId="{40A84B67-B949-4F95-847A-F165BC988D98}" type="sibTrans" cxnId="{96573771-60C1-467D-A0AA-30583FC7A742}">
      <dgm:prSet/>
      <dgm:spPr/>
      <dgm:t>
        <a:bodyPr/>
        <a:lstStyle/>
        <a:p>
          <a:endParaRPr lang="en-US"/>
        </a:p>
      </dgm:t>
    </dgm:pt>
    <dgm:pt modelId="{6A7C2066-E2C3-4966-9542-BEE97DFC546C}">
      <dgm:prSet/>
      <dgm:spPr/>
      <dgm:t>
        <a:bodyPr/>
        <a:lstStyle/>
        <a:p>
          <a:r>
            <a:rPr lang="en-GB" b="1"/>
            <a:t>Research Design: </a:t>
          </a:r>
          <a:endParaRPr lang="en-GB"/>
        </a:p>
      </dgm:t>
    </dgm:pt>
    <dgm:pt modelId="{7F30E87C-0FAC-47EC-99C0-8DF72FF30E4A}" type="parTrans" cxnId="{C8AD53B0-B143-4CC1-BA34-4B51921A884B}">
      <dgm:prSet/>
      <dgm:spPr/>
      <dgm:t>
        <a:bodyPr/>
        <a:lstStyle/>
        <a:p>
          <a:endParaRPr lang="en-US"/>
        </a:p>
      </dgm:t>
    </dgm:pt>
    <dgm:pt modelId="{F22DDE88-D156-447D-9C3B-5CDAD59E8283}" type="sibTrans" cxnId="{C8AD53B0-B143-4CC1-BA34-4B51921A884B}">
      <dgm:prSet/>
      <dgm:spPr/>
      <dgm:t>
        <a:bodyPr/>
        <a:lstStyle/>
        <a:p>
          <a:endParaRPr lang="en-US"/>
        </a:p>
      </dgm:t>
    </dgm:pt>
    <dgm:pt modelId="{3EAAF5E8-C7ED-474E-BB50-8E238740CDCA}">
      <dgm:prSet/>
      <dgm:spPr/>
      <dgm:t>
        <a:bodyPr/>
        <a:lstStyle/>
        <a:p>
          <a:r>
            <a:rPr lang="en-GB" dirty="0"/>
            <a:t>How you’ve set up your project, and what each piece of it aims to accomplish. E.g. Qualitative / quantitative;  type of study (e.g. ethnographic study/ case study…)</a:t>
          </a:r>
        </a:p>
      </dgm:t>
    </dgm:pt>
    <dgm:pt modelId="{D40D84FB-4666-48BF-93F6-605169E782E3}" type="parTrans" cxnId="{78B798C9-08A8-438C-8E9F-558BEFEED164}">
      <dgm:prSet/>
      <dgm:spPr/>
      <dgm:t>
        <a:bodyPr/>
        <a:lstStyle/>
        <a:p>
          <a:endParaRPr lang="en-US"/>
        </a:p>
      </dgm:t>
    </dgm:pt>
    <dgm:pt modelId="{810F39D5-6FD4-486E-8FF5-D86287EE1691}" type="sibTrans" cxnId="{78B798C9-08A8-438C-8E9F-558BEFEED164}">
      <dgm:prSet/>
      <dgm:spPr/>
      <dgm:t>
        <a:bodyPr/>
        <a:lstStyle/>
        <a:p>
          <a:endParaRPr lang="en-US"/>
        </a:p>
      </dgm:t>
    </dgm:pt>
    <dgm:pt modelId="{5A9E3C88-489A-4C59-815E-1C091D51DC97}">
      <dgm:prSet/>
      <dgm:spPr/>
      <dgm:t>
        <a:bodyPr/>
        <a:lstStyle/>
        <a:p>
          <a:r>
            <a:rPr lang="en-GB" b="1"/>
            <a:t>Data Collection</a:t>
          </a:r>
          <a:r>
            <a:rPr lang="en-GB"/>
            <a:t> </a:t>
          </a:r>
          <a:r>
            <a:rPr lang="en-GB" b="1"/>
            <a:t>Methods: </a:t>
          </a:r>
          <a:endParaRPr lang="en-GB"/>
        </a:p>
      </dgm:t>
    </dgm:pt>
    <dgm:pt modelId="{629BC30C-4E4A-4234-A1D6-BE68769DE316}" type="parTrans" cxnId="{A6AFF1BD-B1D7-47EE-AE79-B5182B686FAA}">
      <dgm:prSet/>
      <dgm:spPr/>
      <dgm:t>
        <a:bodyPr/>
        <a:lstStyle/>
        <a:p>
          <a:endParaRPr lang="en-US"/>
        </a:p>
      </dgm:t>
    </dgm:pt>
    <dgm:pt modelId="{60B8DA7C-DC18-4DE8-9084-12E8B0E2C074}" type="sibTrans" cxnId="{A6AFF1BD-B1D7-47EE-AE79-B5182B686FAA}">
      <dgm:prSet/>
      <dgm:spPr/>
      <dgm:t>
        <a:bodyPr/>
        <a:lstStyle/>
        <a:p>
          <a:endParaRPr lang="en-US"/>
        </a:p>
      </dgm:t>
    </dgm:pt>
    <dgm:pt modelId="{EE66F40C-9494-4C76-AD66-17E094672055}">
      <dgm:prSet/>
      <dgm:spPr/>
      <dgm:t>
        <a:bodyPr/>
        <a:lstStyle/>
        <a:p>
          <a:r>
            <a:rPr lang="en-GB"/>
            <a:t>What you used to collect the data (surveys, questionnaires, interviews, trials, etc.). Don’t forget to include </a:t>
          </a:r>
          <a:r>
            <a:rPr lang="en-GB" b="1"/>
            <a:t>sample size..</a:t>
          </a:r>
          <a:endParaRPr lang="en-GB"/>
        </a:p>
      </dgm:t>
    </dgm:pt>
    <dgm:pt modelId="{C59689E4-24B4-4EDA-9614-0F6A0E6589A6}" type="parTrans" cxnId="{B96DC151-E551-4887-AABF-EE4152F02A5F}">
      <dgm:prSet/>
      <dgm:spPr/>
      <dgm:t>
        <a:bodyPr/>
        <a:lstStyle/>
        <a:p>
          <a:endParaRPr lang="en-US"/>
        </a:p>
      </dgm:t>
    </dgm:pt>
    <dgm:pt modelId="{786B5A12-7176-4205-85F1-1D4CFE2EDA08}" type="sibTrans" cxnId="{B96DC151-E551-4887-AABF-EE4152F02A5F}">
      <dgm:prSet/>
      <dgm:spPr/>
      <dgm:t>
        <a:bodyPr/>
        <a:lstStyle/>
        <a:p>
          <a:endParaRPr lang="en-US"/>
        </a:p>
      </dgm:t>
    </dgm:pt>
    <dgm:pt modelId="{5B4413B3-ED94-40BF-AAB5-96FA08E655A0}">
      <dgm:prSet/>
      <dgm:spPr/>
      <dgm:t>
        <a:bodyPr/>
        <a:lstStyle/>
        <a:p>
          <a:r>
            <a:rPr lang="en-GB" b="1"/>
            <a:t>Data Analysis: </a:t>
          </a:r>
          <a:endParaRPr lang="en-GB"/>
        </a:p>
      </dgm:t>
    </dgm:pt>
    <dgm:pt modelId="{B0811722-A1D6-4900-9D4F-9D42F8B646B2}" type="parTrans" cxnId="{6F5528F3-2783-472F-9915-DD9B84F7AC68}">
      <dgm:prSet/>
      <dgm:spPr/>
      <dgm:t>
        <a:bodyPr/>
        <a:lstStyle/>
        <a:p>
          <a:endParaRPr lang="en-US"/>
        </a:p>
      </dgm:t>
    </dgm:pt>
    <dgm:pt modelId="{472E91F9-37C6-4F76-9FAE-6243E6721106}" type="sibTrans" cxnId="{6F5528F3-2783-472F-9915-DD9B84F7AC68}">
      <dgm:prSet/>
      <dgm:spPr/>
      <dgm:t>
        <a:bodyPr/>
        <a:lstStyle/>
        <a:p>
          <a:endParaRPr lang="en-US"/>
        </a:p>
      </dgm:t>
    </dgm:pt>
    <dgm:pt modelId="{709476F4-D133-47BC-BE7B-61A490B9BA73}">
      <dgm:prSet/>
      <dgm:spPr/>
      <dgm:t>
        <a:bodyPr/>
        <a:lstStyle/>
        <a:p>
          <a:r>
            <a:rPr lang="en-GB"/>
            <a:t>Describe how you  intend to analyse the data </a:t>
          </a:r>
        </a:p>
      </dgm:t>
    </dgm:pt>
    <dgm:pt modelId="{252836CF-B1A6-438F-A59F-FB34769146BC}" type="parTrans" cxnId="{7DA90BAA-8DFC-49DD-8466-11D6BA99EC7D}">
      <dgm:prSet/>
      <dgm:spPr/>
      <dgm:t>
        <a:bodyPr/>
        <a:lstStyle/>
        <a:p>
          <a:endParaRPr lang="en-US"/>
        </a:p>
      </dgm:t>
    </dgm:pt>
    <dgm:pt modelId="{474535AB-18C7-4311-91C6-40B362FCFEA2}" type="sibTrans" cxnId="{7DA90BAA-8DFC-49DD-8466-11D6BA99EC7D}">
      <dgm:prSet/>
      <dgm:spPr/>
      <dgm:t>
        <a:bodyPr/>
        <a:lstStyle/>
        <a:p>
          <a:endParaRPr lang="en-US"/>
        </a:p>
      </dgm:t>
    </dgm:pt>
    <dgm:pt modelId="{3526CD31-4296-4E6B-9EEE-E780EF69C0FC}">
      <dgm:prSet/>
      <dgm:spPr/>
      <dgm:t>
        <a:bodyPr/>
        <a:lstStyle/>
        <a:p>
          <a:r>
            <a:rPr lang="en-GB"/>
            <a:t>Ethical considerations are also important to highlight, cross reference to your UWTSD ethics form in an appendices.</a:t>
          </a:r>
        </a:p>
      </dgm:t>
    </dgm:pt>
    <dgm:pt modelId="{FFE8823D-221E-44FA-A6AA-D606D86B3E24}" type="parTrans" cxnId="{E1DF01EE-DFA3-4E9E-BD7F-0A289D95225E}">
      <dgm:prSet/>
      <dgm:spPr/>
      <dgm:t>
        <a:bodyPr/>
        <a:lstStyle/>
        <a:p>
          <a:endParaRPr lang="en-GB"/>
        </a:p>
      </dgm:t>
    </dgm:pt>
    <dgm:pt modelId="{E801C5C5-13C4-4C01-A8F4-DF07A2486687}" type="sibTrans" cxnId="{E1DF01EE-DFA3-4E9E-BD7F-0A289D95225E}">
      <dgm:prSet/>
      <dgm:spPr/>
      <dgm:t>
        <a:bodyPr/>
        <a:lstStyle/>
        <a:p>
          <a:endParaRPr lang="en-GB"/>
        </a:p>
      </dgm:t>
    </dgm:pt>
    <dgm:pt modelId="{E1A0CBC5-5206-46F1-9410-0529274541AC}" type="pres">
      <dgm:prSet presAssocID="{147264A5-0F6E-447F-B841-2EEAA093D2D1}" presName="root" presStyleCnt="0">
        <dgm:presLayoutVars>
          <dgm:dir/>
          <dgm:resizeHandles val="exact"/>
        </dgm:presLayoutVars>
      </dgm:prSet>
      <dgm:spPr/>
    </dgm:pt>
    <dgm:pt modelId="{208F9229-9B03-466A-8351-DDE5D7F2B4D0}" type="pres">
      <dgm:prSet presAssocID="{E799D6C3-C0BB-4E23-99CD-559B625ABDA6}" presName="compNode" presStyleCnt="0"/>
      <dgm:spPr/>
    </dgm:pt>
    <dgm:pt modelId="{459499C0-1FDA-4F59-8163-10867AFB6DEE}" type="pres">
      <dgm:prSet presAssocID="{E799D6C3-C0BB-4E23-99CD-559B625ABDA6}" presName="bgRect" presStyleLbl="bgShp" presStyleIdx="0" presStyleCnt="4"/>
      <dgm:spPr/>
    </dgm:pt>
    <dgm:pt modelId="{18814CCA-01CF-47F6-A0EE-4AC3E1688E47}" type="pres">
      <dgm:prSet presAssocID="{E799D6C3-C0BB-4E23-99CD-559B625ABDA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E267F47-450B-4FDB-832F-94E7023A5776}" type="pres">
      <dgm:prSet presAssocID="{E799D6C3-C0BB-4E23-99CD-559B625ABDA6}" presName="spaceRect" presStyleCnt="0"/>
      <dgm:spPr/>
    </dgm:pt>
    <dgm:pt modelId="{1454061F-3837-41F6-829C-9F1EC8A90D82}" type="pres">
      <dgm:prSet presAssocID="{E799D6C3-C0BB-4E23-99CD-559B625ABDA6}" presName="parTx" presStyleLbl="revTx" presStyleIdx="0" presStyleCnt="8">
        <dgm:presLayoutVars>
          <dgm:chMax val="0"/>
          <dgm:chPref val="0"/>
        </dgm:presLayoutVars>
      </dgm:prSet>
      <dgm:spPr/>
    </dgm:pt>
    <dgm:pt modelId="{CC55E0E7-F8BB-481B-A741-CF5DE8452EC1}" type="pres">
      <dgm:prSet presAssocID="{E799D6C3-C0BB-4E23-99CD-559B625ABDA6}" presName="desTx" presStyleLbl="revTx" presStyleIdx="1" presStyleCnt="8">
        <dgm:presLayoutVars/>
      </dgm:prSet>
      <dgm:spPr/>
    </dgm:pt>
    <dgm:pt modelId="{66C390A9-297D-4D3B-87A2-CD7AE1126504}" type="pres">
      <dgm:prSet presAssocID="{ECD57CCF-1A38-4D42-A57D-0E8041ECB083}" presName="sibTrans" presStyleCnt="0"/>
      <dgm:spPr/>
    </dgm:pt>
    <dgm:pt modelId="{DEF6EAA0-EB1F-465D-9561-EDEE5CCCD658}" type="pres">
      <dgm:prSet presAssocID="{6A7C2066-E2C3-4966-9542-BEE97DFC546C}" presName="compNode" presStyleCnt="0"/>
      <dgm:spPr/>
    </dgm:pt>
    <dgm:pt modelId="{EF78BD9A-3125-4532-9717-E0ADCDB6A494}" type="pres">
      <dgm:prSet presAssocID="{6A7C2066-E2C3-4966-9542-BEE97DFC546C}" presName="bgRect" presStyleLbl="bgShp" presStyleIdx="1" presStyleCnt="4"/>
      <dgm:spPr/>
    </dgm:pt>
    <dgm:pt modelId="{B5FFD7A3-2E2E-4EBF-A6A3-7AF64CB515BA}" type="pres">
      <dgm:prSet presAssocID="{6A7C2066-E2C3-4966-9542-BEE97DFC546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2D684C8E-47EC-4256-83A2-B029907C5449}" type="pres">
      <dgm:prSet presAssocID="{6A7C2066-E2C3-4966-9542-BEE97DFC546C}" presName="spaceRect" presStyleCnt="0"/>
      <dgm:spPr/>
    </dgm:pt>
    <dgm:pt modelId="{C193E758-2552-4843-945A-E5AADB4D2518}" type="pres">
      <dgm:prSet presAssocID="{6A7C2066-E2C3-4966-9542-BEE97DFC546C}" presName="parTx" presStyleLbl="revTx" presStyleIdx="2" presStyleCnt="8">
        <dgm:presLayoutVars>
          <dgm:chMax val="0"/>
          <dgm:chPref val="0"/>
        </dgm:presLayoutVars>
      </dgm:prSet>
      <dgm:spPr/>
    </dgm:pt>
    <dgm:pt modelId="{AF243E04-322F-46D9-8F1F-FDF5A29378DE}" type="pres">
      <dgm:prSet presAssocID="{6A7C2066-E2C3-4966-9542-BEE97DFC546C}" presName="desTx" presStyleLbl="revTx" presStyleIdx="3" presStyleCnt="8">
        <dgm:presLayoutVars/>
      </dgm:prSet>
      <dgm:spPr/>
    </dgm:pt>
    <dgm:pt modelId="{A336C256-BA5C-4188-8917-A277E5194128}" type="pres">
      <dgm:prSet presAssocID="{F22DDE88-D156-447D-9C3B-5CDAD59E8283}" presName="sibTrans" presStyleCnt="0"/>
      <dgm:spPr/>
    </dgm:pt>
    <dgm:pt modelId="{6880BCAD-E2BA-447E-9B48-FB958ED926A2}" type="pres">
      <dgm:prSet presAssocID="{5A9E3C88-489A-4C59-815E-1C091D51DC97}" presName="compNode" presStyleCnt="0"/>
      <dgm:spPr/>
    </dgm:pt>
    <dgm:pt modelId="{1B97CA59-042A-4EE9-B826-861429D78FC0}" type="pres">
      <dgm:prSet presAssocID="{5A9E3C88-489A-4C59-815E-1C091D51DC97}" presName="bgRect" presStyleLbl="bgShp" presStyleIdx="2" presStyleCnt="4"/>
      <dgm:spPr/>
    </dgm:pt>
    <dgm:pt modelId="{2DF66DD1-F3D0-48C7-95EA-DD324B482E55}" type="pres">
      <dgm:prSet presAssocID="{5A9E3C88-489A-4C59-815E-1C091D51DC9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9E0153B3-65C5-4D79-8525-A1F1E4E6DDF9}" type="pres">
      <dgm:prSet presAssocID="{5A9E3C88-489A-4C59-815E-1C091D51DC97}" presName="spaceRect" presStyleCnt="0"/>
      <dgm:spPr/>
    </dgm:pt>
    <dgm:pt modelId="{7691C59F-9005-471D-A267-3BA78FE9842E}" type="pres">
      <dgm:prSet presAssocID="{5A9E3C88-489A-4C59-815E-1C091D51DC97}" presName="parTx" presStyleLbl="revTx" presStyleIdx="4" presStyleCnt="8">
        <dgm:presLayoutVars>
          <dgm:chMax val="0"/>
          <dgm:chPref val="0"/>
        </dgm:presLayoutVars>
      </dgm:prSet>
      <dgm:spPr/>
    </dgm:pt>
    <dgm:pt modelId="{6E66FE83-057F-4BF3-A5AF-6C79EFCA0740}" type="pres">
      <dgm:prSet presAssocID="{5A9E3C88-489A-4C59-815E-1C091D51DC97}" presName="desTx" presStyleLbl="revTx" presStyleIdx="5" presStyleCnt="8">
        <dgm:presLayoutVars/>
      </dgm:prSet>
      <dgm:spPr/>
    </dgm:pt>
    <dgm:pt modelId="{0868622E-E86C-4002-BBFB-D30703425057}" type="pres">
      <dgm:prSet presAssocID="{60B8DA7C-DC18-4DE8-9084-12E8B0E2C074}" presName="sibTrans" presStyleCnt="0"/>
      <dgm:spPr/>
    </dgm:pt>
    <dgm:pt modelId="{58961964-1898-41D6-B686-D4BAC9DC2E3E}" type="pres">
      <dgm:prSet presAssocID="{5B4413B3-ED94-40BF-AAB5-96FA08E655A0}" presName="compNode" presStyleCnt="0"/>
      <dgm:spPr/>
    </dgm:pt>
    <dgm:pt modelId="{88E7F2C4-1E21-48E9-9C1B-3E43D7568E5A}" type="pres">
      <dgm:prSet presAssocID="{5B4413B3-ED94-40BF-AAB5-96FA08E655A0}" presName="bgRect" presStyleLbl="bgShp" presStyleIdx="3" presStyleCnt="4"/>
      <dgm:spPr/>
    </dgm:pt>
    <dgm:pt modelId="{11174D1A-EA44-41A8-ABD6-91B0AA8C1F95}" type="pres">
      <dgm:prSet presAssocID="{5B4413B3-ED94-40BF-AAB5-96FA08E655A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411B603C-E207-482E-BC7A-3054B039FA80}" type="pres">
      <dgm:prSet presAssocID="{5B4413B3-ED94-40BF-AAB5-96FA08E655A0}" presName="spaceRect" presStyleCnt="0"/>
      <dgm:spPr/>
    </dgm:pt>
    <dgm:pt modelId="{A6AC2D97-1C79-4273-8957-D9181C32E5F1}" type="pres">
      <dgm:prSet presAssocID="{5B4413B3-ED94-40BF-AAB5-96FA08E655A0}" presName="parTx" presStyleLbl="revTx" presStyleIdx="6" presStyleCnt="8">
        <dgm:presLayoutVars>
          <dgm:chMax val="0"/>
          <dgm:chPref val="0"/>
        </dgm:presLayoutVars>
      </dgm:prSet>
      <dgm:spPr/>
    </dgm:pt>
    <dgm:pt modelId="{86F3E56A-19E0-4604-A4E6-87F5F520A386}" type="pres">
      <dgm:prSet presAssocID="{5B4413B3-ED94-40BF-AAB5-96FA08E655A0}" presName="desTx" presStyleLbl="revTx" presStyleIdx="7" presStyleCnt="8">
        <dgm:presLayoutVars/>
      </dgm:prSet>
      <dgm:spPr/>
    </dgm:pt>
  </dgm:ptLst>
  <dgm:cxnLst>
    <dgm:cxn modelId="{71ED4B21-28F5-4BEA-84A0-DFC0020B9696}" type="presOf" srcId="{147264A5-0F6E-447F-B841-2EEAA093D2D1}" destId="{E1A0CBC5-5206-46F1-9410-0529274541AC}" srcOrd="0" destOrd="0" presId="urn:microsoft.com/office/officeart/2018/2/layout/IconVerticalSolidList"/>
    <dgm:cxn modelId="{B8215431-1F58-4DF2-AA74-F07A0669EE1D}" type="presOf" srcId="{EE66F40C-9494-4C76-AD66-17E094672055}" destId="{6E66FE83-057F-4BF3-A5AF-6C79EFCA0740}" srcOrd="0" destOrd="0" presId="urn:microsoft.com/office/officeart/2018/2/layout/IconVerticalSolidList"/>
    <dgm:cxn modelId="{1778EE34-18DC-49E6-83C1-AADD874D62EB}" type="presOf" srcId="{6A7C2066-E2C3-4966-9542-BEE97DFC546C}" destId="{C193E758-2552-4843-945A-E5AADB4D2518}" srcOrd="0" destOrd="0" presId="urn:microsoft.com/office/officeart/2018/2/layout/IconVerticalSolidList"/>
    <dgm:cxn modelId="{C5F58839-7761-4A24-BC30-6BE8E5E1EA14}" type="presOf" srcId="{E799D6C3-C0BB-4E23-99CD-559B625ABDA6}" destId="{1454061F-3837-41F6-829C-9F1EC8A90D82}" srcOrd="0" destOrd="0" presId="urn:microsoft.com/office/officeart/2018/2/layout/IconVerticalSolidList"/>
    <dgm:cxn modelId="{01ACA645-9D47-437E-950B-35C5A164A340}" type="presOf" srcId="{709476F4-D133-47BC-BE7B-61A490B9BA73}" destId="{86F3E56A-19E0-4604-A4E6-87F5F520A386}" srcOrd="0" destOrd="0" presId="urn:microsoft.com/office/officeart/2018/2/layout/IconVerticalSolidList"/>
    <dgm:cxn modelId="{1CA04A67-DFAB-402D-B05B-F4A825CED79C}" type="presOf" srcId="{5A9E3C88-489A-4C59-815E-1C091D51DC97}" destId="{7691C59F-9005-471D-A267-3BA78FE9842E}" srcOrd="0" destOrd="0" presId="urn:microsoft.com/office/officeart/2018/2/layout/IconVerticalSolidList"/>
    <dgm:cxn modelId="{96573771-60C1-467D-A0AA-30583FC7A742}" srcId="{E799D6C3-C0BB-4E23-99CD-559B625ABDA6}" destId="{2ADFD347-E4C1-4C08-AC2A-71F1817A9019}" srcOrd="0" destOrd="0" parTransId="{680100E9-BE7B-4DF9-A175-31670B32BB98}" sibTransId="{40A84B67-B949-4F95-847A-F165BC988D98}"/>
    <dgm:cxn modelId="{B96DC151-E551-4887-AABF-EE4152F02A5F}" srcId="{5A9E3C88-489A-4C59-815E-1C091D51DC97}" destId="{EE66F40C-9494-4C76-AD66-17E094672055}" srcOrd="0" destOrd="0" parTransId="{C59689E4-24B4-4EDA-9614-0F6A0E6589A6}" sibTransId="{786B5A12-7176-4205-85F1-1D4CFE2EDA08}"/>
    <dgm:cxn modelId="{19884A75-63AC-4C76-8FB9-ED26C398AEFA}" type="presOf" srcId="{3526CD31-4296-4E6B-9EEE-E780EF69C0FC}" destId="{AF243E04-322F-46D9-8F1F-FDF5A29378DE}" srcOrd="0" destOrd="1" presId="urn:microsoft.com/office/officeart/2018/2/layout/IconVerticalSolidList"/>
    <dgm:cxn modelId="{CE191693-FC51-44D8-9C3E-B7590BF0351D}" type="presOf" srcId="{3EAAF5E8-C7ED-474E-BB50-8E238740CDCA}" destId="{AF243E04-322F-46D9-8F1F-FDF5A29378DE}" srcOrd="0" destOrd="0" presId="urn:microsoft.com/office/officeart/2018/2/layout/IconVerticalSolidList"/>
    <dgm:cxn modelId="{227E05A1-6146-4C91-90A1-4A1DA49D6A97}" type="presOf" srcId="{2ADFD347-E4C1-4C08-AC2A-71F1817A9019}" destId="{CC55E0E7-F8BB-481B-A741-CF5DE8452EC1}" srcOrd="0" destOrd="0" presId="urn:microsoft.com/office/officeart/2018/2/layout/IconVerticalSolidList"/>
    <dgm:cxn modelId="{7DA90BAA-8DFC-49DD-8466-11D6BA99EC7D}" srcId="{5B4413B3-ED94-40BF-AAB5-96FA08E655A0}" destId="{709476F4-D133-47BC-BE7B-61A490B9BA73}" srcOrd="0" destOrd="0" parTransId="{252836CF-B1A6-438F-A59F-FB34769146BC}" sibTransId="{474535AB-18C7-4311-91C6-40B362FCFEA2}"/>
    <dgm:cxn modelId="{C8AD53B0-B143-4CC1-BA34-4B51921A884B}" srcId="{147264A5-0F6E-447F-B841-2EEAA093D2D1}" destId="{6A7C2066-E2C3-4966-9542-BEE97DFC546C}" srcOrd="1" destOrd="0" parTransId="{7F30E87C-0FAC-47EC-99C0-8DF72FF30E4A}" sibTransId="{F22DDE88-D156-447D-9C3B-5CDAD59E8283}"/>
    <dgm:cxn modelId="{A6AFF1BD-B1D7-47EE-AE79-B5182B686FAA}" srcId="{147264A5-0F6E-447F-B841-2EEAA093D2D1}" destId="{5A9E3C88-489A-4C59-815E-1C091D51DC97}" srcOrd="2" destOrd="0" parTransId="{629BC30C-4E4A-4234-A1D6-BE68769DE316}" sibTransId="{60B8DA7C-DC18-4DE8-9084-12E8B0E2C074}"/>
    <dgm:cxn modelId="{78B798C9-08A8-438C-8E9F-558BEFEED164}" srcId="{6A7C2066-E2C3-4966-9542-BEE97DFC546C}" destId="{3EAAF5E8-C7ED-474E-BB50-8E238740CDCA}" srcOrd="0" destOrd="0" parTransId="{D40D84FB-4666-48BF-93F6-605169E782E3}" sibTransId="{810F39D5-6FD4-486E-8FF5-D86287EE1691}"/>
    <dgm:cxn modelId="{2FF5D3E3-5141-4EFE-8816-A9F8AAD03BC9}" srcId="{147264A5-0F6E-447F-B841-2EEAA093D2D1}" destId="{E799D6C3-C0BB-4E23-99CD-559B625ABDA6}" srcOrd="0" destOrd="0" parTransId="{5E0C3823-A62B-47B3-B854-7C201BE0D547}" sibTransId="{ECD57CCF-1A38-4D42-A57D-0E8041ECB083}"/>
    <dgm:cxn modelId="{E1DF01EE-DFA3-4E9E-BD7F-0A289D95225E}" srcId="{6A7C2066-E2C3-4966-9542-BEE97DFC546C}" destId="{3526CD31-4296-4E6B-9EEE-E780EF69C0FC}" srcOrd="1" destOrd="0" parTransId="{FFE8823D-221E-44FA-A6AA-D606D86B3E24}" sibTransId="{E801C5C5-13C4-4C01-A8F4-DF07A2486687}"/>
    <dgm:cxn modelId="{6F5528F3-2783-472F-9915-DD9B84F7AC68}" srcId="{147264A5-0F6E-447F-B841-2EEAA093D2D1}" destId="{5B4413B3-ED94-40BF-AAB5-96FA08E655A0}" srcOrd="3" destOrd="0" parTransId="{B0811722-A1D6-4900-9D4F-9D42F8B646B2}" sibTransId="{472E91F9-37C6-4F76-9FAE-6243E6721106}"/>
    <dgm:cxn modelId="{B415D2FB-3747-4BBF-A562-9001EEA6FACE}" type="presOf" srcId="{5B4413B3-ED94-40BF-AAB5-96FA08E655A0}" destId="{A6AC2D97-1C79-4273-8957-D9181C32E5F1}" srcOrd="0" destOrd="0" presId="urn:microsoft.com/office/officeart/2018/2/layout/IconVerticalSolidList"/>
    <dgm:cxn modelId="{4DA86653-173F-4EAD-83EC-40AB716D7F47}" type="presParOf" srcId="{E1A0CBC5-5206-46F1-9410-0529274541AC}" destId="{208F9229-9B03-466A-8351-DDE5D7F2B4D0}" srcOrd="0" destOrd="0" presId="urn:microsoft.com/office/officeart/2018/2/layout/IconVerticalSolidList"/>
    <dgm:cxn modelId="{B2221C25-C6C6-480E-A81F-7F906FC3C9A4}" type="presParOf" srcId="{208F9229-9B03-466A-8351-DDE5D7F2B4D0}" destId="{459499C0-1FDA-4F59-8163-10867AFB6DEE}" srcOrd="0" destOrd="0" presId="urn:microsoft.com/office/officeart/2018/2/layout/IconVerticalSolidList"/>
    <dgm:cxn modelId="{41B91B81-0790-4B10-A293-825C5C963E72}" type="presParOf" srcId="{208F9229-9B03-466A-8351-DDE5D7F2B4D0}" destId="{18814CCA-01CF-47F6-A0EE-4AC3E1688E47}" srcOrd="1" destOrd="0" presId="urn:microsoft.com/office/officeart/2018/2/layout/IconVerticalSolidList"/>
    <dgm:cxn modelId="{D700E656-EAC4-4133-9AC2-3A258382941C}" type="presParOf" srcId="{208F9229-9B03-466A-8351-DDE5D7F2B4D0}" destId="{9E267F47-450B-4FDB-832F-94E7023A5776}" srcOrd="2" destOrd="0" presId="urn:microsoft.com/office/officeart/2018/2/layout/IconVerticalSolidList"/>
    <dgm:cxn modelId="{C45001F0-64CA-46ED-8B07-C919E48BBDE7}" type="presParOf" srcId="{208F9229-9B03-466A-8351-DDE5D7F2B4D0}" destId="{1454061F-3837-41F6-829C-9F1EC8A90D82}" srcOrd="3" destOrd="0" presId="urn:microsoft.com/office/officeart/2018/2/layout/IconVerticalSolidList"/>
    <dgm:cxn modelId="{AE6998AE-A66E-414A-A66E-8714F446BA47}" type="presParOf" srcId="{208F9229-9B03-466A-8351-DDE5D7F2B4D0}" destId="{CC55E0E7-F8BB-481B-A741-CF5DE8452EC1}" srcOrd="4" destOrd="0" presId="urn:microsoft.com/office/officeart/2018/2/layout/IconVerticalSolidList"/>
    <dgm:cxn modelId="{E4AE5043-DE54-43AE-9EA4-325EAA457186}" type="presParOf" srcId="{E1A0CBC5-5206-46F1-9410-0529274541AC}" destId="{66C390A9-297D-4D3B-87A2-CD7AE1126504}" srcOrd="1" destOrd="0" presId="urn:microsoft.com/office/officeart/2018/2/layout/IconVerticalSolidList"/>
    <dgm:cxn modelId="{0BE2C15D-3696-40D4-9EFF-5BF4B1A60D23}" type="presParOf" srcId="{E1A0CBC5-5206-46F1-9410-0529274541AC}" destId="{DEF6EAA0-EB1F-465D-9561-EDEE5CCCD658}" srcOrd="2" destOrd="0" presId="urn:microsoft.com/office/officeart/2018/2/layout/IconVerticalSolidList"/>
    <dgm:cxn modelId="{B9D9B31C-239D-4DEB-8C39-BFA2E1033519}" type="presParOf" srcId="{DEF6EAA0-EB1F-465D-9561-EDEE5CCCD658}" destId="{EF78BD9A-3125-4532-9717-E0ADCDB6A494}" srcOrd="0" destOrd="0" presId="urn:microsoft.com/office/officeart/2018/2/layout/IconVerticalSolidList"/>
    <dgm:cxn modelId="{B1F3AD59-7D77-4E62-857C-A1D583168AB9}" type="presParOf" srcId="{DEF6EAA0-EB1F-465D-9561-EDEE5CCCD658}" destId="{B5FFD7A3-2E2E-4EBF-A6A3-7AF64CB515BA}" srcOrd="1" destOrd="0" presId="urn:microsoft.com/office/officeart/2018/2/layout/IconVerticalSolidList"/>
    <dgm:cxn modelId="{DF30A37C-4A2C-4823-B351-B978683775E0}" type="presParOf" srcId="{DEF6EAA0-EB1F-465D-9561-EDEE5CCCD658}" destId="{2D684C8E-47EC-4256-83A2-B029907C5449}" srcOrd="2" destOrd="0" presId="urn:microsoft.com/office/officeart/2018/2/layout/IconVerticalSolidList"/>
    <dgm:cxn modelId="{78B038F2-00EA-4853-B979-545341B62D6F}" type="presParOf" srcId="{DEF6EAA0-EB1F-465D-9561-EDEE5CCCD658}" destId="{C193E758-2552-4843-945A-E5AADB4D2518}" srcOrd="3" destOrd="0" presId="urn:microsoft.com/office/officeart/2018/2/layout/IconVerticalSolidList"/>
    <dgm:cxn modelId="{38AAA8A2-DB04-48B9-908E-EA9AB92B8E89}" type="presParOf" srcId="{DEF6EAA0-EB1F-465D-9561-EDEE5CCCD658}" destId="{AF243E04-322F-46D9-8F1F-FDF5A29378DE}" srcOrd="4" destOrd="0" presId="urn:microsoft.com/office/officeart/2018/2/layout/IconVerticalSolidList"/>
    <dgm:cxn modelId="{27AE4715-7DC0-4DA1-BB63-39B25CB86724}" type="presParOf" srcId="{E1A0CBC5-5206-46F1-9410-0529274541AC}" destId="{A336C256-BA5C-4188-8917-A277E5194128}" srcOrd="3" destOrd="0" presId="urn:microsoft.com/office/officeart/2018/2/layout/IconVerticalSolidList"/>
    <dgm:cxn modelId="{15FD1892-2824-457E-92E4-50BBA5490A89}" type="presParOf" srcId="{E1A0CBC5-5206-46F1-9410-0529274541AC}" destId="{6880BCAD-E2BA-447E-9B48-FB958ED926A2}" srcOrd="4" destOrd="0" presId="urn:microsoft.com/office/officeart/2018/2/layout/IconVerticalSolidList"/>
    <dgm:cxn modelId="{22FA9E7A-7341-4F46-B2DB-74B22368F900}" type="presParOf" srcId="{6880BCAD-E2BA-447E-9B48-FB958ED926A2}" destId="{1B97CA59-042A-4EE9-B826-861429D78FC0}" srcOrd="0" destOrd="0" presId="urn:microsoft.com/office/officeart/2018/2/layout/IconVerticalSolidList"/>
    <dgm:cxn modelId="{E6F148FA-2049-457D-9182-3C1B747824F2}" type="presParOf" srcId="{6880BCAD-E2BA-447E-9B48-FB958ED926A2}" destId="{2DF66DD1-F3D0-48C7-95EA-DD324B482E55}" srcOrd="1" destOrd="0" presId="urn:microsoft.com/office/officeart/2018/2/layout/IconVerticalSolidList"/>
    <dgm:cxn modelId="{75B68554-9D77-4421-B109-DABCBCCC204E}" type="presParOf" srcId="{6880BCAD-E2BA-447E-9B48-FB958ED926A2}" destId="{9E0153B3-65C5-4D79-8525-A1F1E4E6DDF9}" srcOrd="2" destOrd="0" presId="urn:microsoft.com/office/officeart/2018/2/layout/IconVerticalSolidList"/>
    <dgm:cxn modelId="{A7447209-B901-4669-AE45-B22B6B87FDA7}" type="presParOf" srcId="{6880BCAD-E2BA-447E-9B48-FB958ED926A2}" destId="{7691C59F-9005-471D-A267-3BA78FE9842E}" srcOrd="3" destOrd="0" presId="urn:microsoft.com/office/officeart/2018/2/layout/IconVerticalSolidList"/>
    <dgm:cxn modelId="{DD648A5B-11C1-40DA-AC38-4EA98D05AE49}" type="presParOf" srcId="{6880BCAD-E2BA-447E-9B48-FB958ED926A2}" destId="{6E66FE83-057F-4BF3-A5AF-6C79EFCA0740}" srcOrd="4" destOrd="0" presId="urn:microsoft.com/office/officeart/2018/2/layout/IconVerticalSolidList"/>
    <dgm:cxn modelId="{2253B0F3-99D2-4DBD-B968-0040E4B2F15F}" type="presParOf" srcId="{E1A0CBC5-5206-46F1-9410-0529274541AC}" destId="{0868622E-E86C-4002-BBFB-D30703425057}" srcOrd="5" destOrd="0" presId="urn:microsoft.com/office/officeart/2018/2/layout/IconVerticalSolidList"/>
    <dgm:cxn modelId="{B45114A4-A152-4E6D-B6C4-9DFA91EA097D}" type="presParOf" srcId="{E1A0CBC5-5206-46F1-9410-0529274541AC}" destId="{58961964-1898-41D6-B686-D4BAC9DC2E3E}" srcOrd="6" destOrd="0" presId="urn:microsoft.com/office/officeart/2018/2/layout/IconVerticalSolidList"/>
    <dgm:cxn modelId="{7F84275A-7FAC-4B42-95B2-AC25A883E4BF}" type="presParOf" srcId="{58961964-1898-41D6-B686-D4BAC9DC2E3E}" destId="{88E7F2C4-1E21-48E9-9C1B-3E43D7568E5A}" srcOrd="0" destOrd="0" presId="urn:microsoft.com/office/officeart/2018/2/layout/IconVerticalSolidList"/>
    <dgm:cxn modelId="{A1B9487D-9D1C-4B10-95A2-26893E4D62E4}" type="presParOf" srcId="{58961964-1898-41D6-B686-D4BAC9DC2E3E}" destId="{11174D1A-EA44-41A8-ABD6-91B0AA8C1F95}" srcOrd="1" destOrd="0" presId="urn:microsoft.com/office/officeart/2018/2/layout/IconVerticalSolidList"/>
    <dgm:cxn modelId="{879EFDEA-7D7B-442A-95AF-81485005450E}" type="presParOf" srcId="{58961964-1898-41D6-B686-D4BAC9DC2E3E}" destId="{411B603C-E207-482E-BC7A-3054B039FA80}" srcOrd="2" destOrd="0" presId="urn:microsoft.com/office/officeart/2018/2/layout/IconVerticalSolidList"/>
    <dgm:cxn modelId="{D24B4645-B11C-4AA9-84AD-2904C840B785}" type="presParOf" srcId="{58961964-1898-41D6-B686-D4BAC9DC2E3E}" destId="{A6AC2D97-1C79-4273-8957-D9181C32E5F1}" srcOrd="3" destOrd="0" presId="urn:microsoft.com/office/officeart/2018/2/layout/IconVerticalSolidList"/>
    <dgm:cxn modelId="{DD4ECC0D-BCC9-402F-9A01-B3829771FC6C}" type="presParOf" srcId="{58961964-1898-41D6-B686-D4BAC9DC2E3E}" destId="{86F3E56A-19E0-4604-A4E6-87F5F520A386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4DAC62D-89D5-4FB8-A1B0-3F19453C970F}" type="doc">
      <dgm:prSet loTypeId="urn:microsoft.com/office/officeart/2005/8/layout/vList2" loCatId="list" qsTypeId="urn:microsoft.com/office/officeart/2005/8/quickstyle/simple1#11" qsCatId="simple" csTypeId="urn:microsoft.com/office/officeart/2005/8/colors/accent1_2#11" csCatId="accent1" phldr="1"/>
      <dgm:spPr/>
      <dgm:t>
        <a:bodyPr/>
        <a:lstStyle/>
        <a:p>
          <a:endParaRPr lang="en-US"/>
        </a:p>
      </dgm:t>
    </dgm:pt>
    <dgm:pt modelId="{059A4A73-9626-4F03-9A02-29D6FBF16CA5}">
      <dgm:prSet custT="1"/>
      <dgm:spPr/>
      <dgm:t>
        <a:bodyPr/>
        <a:lstStyle/>
        <a:p>
          <a:pPr rtl="0"/>
          <a:r>
            <a:rPr lang="en-GB" sz="1800" dirty="0"/>
            <a:t>Mae </a:t>
          </a:r>
          <a:r>
            <a:rPr lang="en-GB" sz="1800" dirty="0" err="1"/>
            <a:t>adolygiad</a:t>
          </a:r>
          <a:r>
            <a:rPr lang="en-GB" sz="1800" dirty="0"/>
            <a:t> </a:t>
          </a:r>
          <a:r>
            <a:rPr lang="en-GB" sz="1800" dirty="0" err="1"/>
            <a:t>llenyddiaeth</a:t>
          </a:r>
          <a:r>
            <a:rPr lang="en-GB" sz="1800" dirty="0"/>
            <a:t> </a:t>
          </a:r>
          <a:r>
            <a:rPr lang="en-GB" sz="1800" dirty="0" err="1"/>
            <a:t>yn</a:t>
          </a:r>
          <a:r>
            <a:rPr lang="en-GB" sz="1800" dirty="0"/>
            <a:t> </a:t>
          </a:r>
          <a:r>
            <a:rPr lang="en-GB" sz="1800" dirty="0" err="1"/>
            <a:t>fath</a:t>
          </a:r>
          <a:r>
            <a:rPr lang="en-GB" sz="1800" dirty="0"/>
            <a:t> o </a:t>
          </a:r>
          <a:r>
            <a:rPr lang="en-GB" sz="1800" dirty="0" err="1"/>
            <a:t>fethodoleg</a:t>
          </a:r>
          <a:r>
            <a:rPr lang="en-GB" sz="1800" dirty="0"/>
            <a:t> </a:t>
          </a:r>
          <a:r>
            <a:rPr lang="en-GB" sz="1800" dirty="0" err="1"/>
            <a:t>ymchwil</a:t>
          </a:r>
          <a:endParaRPr lang="en-GB" sz="1800" dirty="0"/>
        </a:p>
      </dgm:t>
    </dgm:pt>
    <dgm:pt modelId="{65DAA675-67F5-4A8A-91D0-954EB08F7E9E}" type="parTrans" cxnId="{66F14A18-A9A1-4EA9-A0FC-C90BD7240FC3}">
      <dgm:prSet/>
      <dgm:spPr/>
      <dgm:t>
        <a:bodyPr/>
        <a:lstStyle/>
        <a:p>
          <a:endParaRPr lang="en-US"/>
        </a:p>
      </dgm:t>
    </dgm:pt>
    <dgm:pt modelId="{7AB576DD-68D8-499A-8A75-3CE46E160994}" type="sibTrans" cxnId="{66F14A18-A9A1-4EA9-A0FC-C90BD7240FC3}">
      <dgm:prSet/>
      <dgm:spPr/>
      <dgm:t>
        <a:bodyPr/>
        <a:lstStyle/>
        <a:p>
          <a:endParaRPr lang="en-US"/>
        </a:p>
      </dgm:t>
    </dgm:pt>
    <dgm:pt modelId="{384A54BB-763B-4E0B-B86B-C1CBB9C7086B}">
      <dgm:prSet custT="1"/>
      <dgm:spPr/>
      <dgm:t>
        <a:bodyPr/>
        <a:lstStyle/>
        <a:p>
          <a:pPr rtl="0"/>
          <a:r>
            <a:rPr lang="en-GB" sz="2800" dirty="0"/>
            <a:t>Mae </a:t>
          </a:r>
          <a:r>
            <a:rPr lang="en-GB" sz="2800" dirty="0" err="1"/>
            <a:t>hefyd</a:t>
          </a:r>
          <a:r>
            <a:rPr lang="en-GB" sz="2800" dirty="0"/>
            <a:t> </a:t>
          </a:r>
          <a:r>
            <a:rPr lang="en-GB" sz="2800" dirty="0" err="1"/>
            <a:t>yn</a:t>
          </a:r>
          <a:r>
            <a:rPr lang="en-GB" sz="2800" dirty="0"/>
            <a:t> </a:t>
          </a:r>
          <a:r>
            <a:rPr lang="en-GB" sz="2800" dirty="0" err="1"/>
            <a:t>bwysig</a:t>
          </a:r>
          <a:r>
            <a:rPr lang="en-GB" sz="2800" dirty="0"/>
            <a:t> </a:t>
          </a:r>
          <a:r>
            <a:rPr lang="en-GB" sz="2800" dirty="0" err="1"/>
            <a:t>amlinellu</a:t>
          </a:r>
          <a:r>
            <a:rPr lang="en-GB" sz="2800" dirty="0"/>
            <a:t> a </a:t>
          </a:r>
          <a:r>
            <a:rPr lang="en-GB" sz="2800" dirty="0" err="1"/>
            <a:t>thrafod</a:t>
          </a:r>
          <a:r>
            <a:rPr lang="en-GB" sz="2800" dirty="0"/>
            <a:t> </a:t>
          </a:r>
          <a:r>
            <a:rPr lang="en-GB" sz="2800" dirty="0" err="1"/>
            <a:t>eich</a:t>
          </a:r>
          <a:r>
            <a:rPr lang="en-GB" sz="2800" dirty="0"/>
            <a:t> </a:t>
          </a:r>
          <a:r>
            <a:rPr lang="en-GB" sz="2800" dirty="0" err="1"/>
            <a:t>methodoleg</a:t>
          </a:r>
          <a:r>
            <a:rPr lang="en-GB" sz="2800" dirty="0"/>
            <a:t> </a:t>
          </a:r>
          <a:r>
            <a:rPr lang="en-GB" sz="2800" dirty="0" err="1"/>
            <a:t>ar</a:t>
          </a:r>
          <a:r>
            <a:rPr lang="en-GB" sz="2800" dirty="0"/>
            <a:t> </a:t>
          </a:r>
          <a:r>
            <a:rPr lang="en-GB" sz="2800" dirty="0" err="1"/>
            <a:t>gyfer</a:t>
          </a:r>
          <a:r>
            <a:rPr lang="en-GB" sz="2800" dirty="0"/>
            <a:t> </a:t>
          </a:r>
          <a:r>
            <a:rPr lang="en-GB" sz="2800" dirty="0" err="1"/>
            <a:t>Adolygiad</a:t>
          </a:r>
          <a:r>
            <a:rPr lang="en-GB" sz="2800" dirty="0"/>
            <a:t> </a:t>
          </a:r>
          <a:r>
            <a:rPr lang="en-GB" sz="2800" dirty="0" err="1"/>
            <a:t>Ysgafn</a:t>
          </a:r>
          <a:r>
            <a:rPr lang="en-GB" sz="2800" dirty="0"/>
            <a:t>:</a:t>
          </a:r>
          <a:endParaRPr lang="en-GB" sz="1300" dirty="0"/>
        </a:p>
      </dgm:t>
    </dgm:pt>
    <dgm:pt modelId="{FF813AB4-97D2-49D7-B1AC-F2F7D1FE2107}" type="sibTrans" cxnId="{B08E2B9E-8F69-48C8-A89A-15041547A9EC}">
      <dgm:prSet/>
      <dgm:spPr/>
      <dgm:t>
        <a:bodyPr/>
        <a:lstStyle/>
        <a:p>
          <a:endParaRPr lang="en-US"/>
        </a:p>
      </dgm:t>
    </dgm:pt>
    <dgm:pt modelId="{37C767D6-CA9D-49F8-A917-D5F29768B101}" type="parTrans" cxnId="{B08E2B9E-8F69-48C8-A89A-15041547A9EC}">
      <dgm:prSet/>
      <dgm:spPr/>
      <dgm:t>
        <a:bodyPr/>
        <a:lstStyle/>
        <a:p>
          <a:endParaRPr lang="en-US"/>
        </a:p>
      </dgm:t>
    </dgm:pt>
    <dgm:pt modelId="{E9E77C75-2077-4F7E-B83E-E9E9F671C568}">
      <dgm:prSet custT="1"/>
      <dgm:spPr/>
      <dgm:t>
        <a:bodyPr/>
        <a:lstStyle/>
        <a:p>
          <a:pPr rtl="0"/>
          <a:r>
            <a:rPr lang="en-GB" sz="1800" dirty="0"/>
            <a:t>Gallwch drafod hyn yn eich cyflwyniad i'ch traethawd hir ac amlinellu hwn fel eich methodoleg a'ch rhesymeg dros ei ddewis.</a:t>
          </a:r>
        </a:p>
      </dgm:t>
    </dgm:pt>
    <dgm:pt modelId="{D8755F52-F6FF-42F6-93D4-08313A923AB2}" type="parTrans" cxnId="{03F6905F-0B2D-4089-B586-96D34356BC1A}">
      <dgm:prSet/>
      <dgm:spPr/>
      <dgm:t>
        <a:bodyPr/>
        <a:lstStyle/>
        <a:p>
          <a:endParaRPr lang="en-GB"/>
        </a:p>
      </dgm:t>
    </dgm:pt>
    <dgm:pt modelId="{8B8D584F-B05F-40E5-8959-D3247D114ABA}" type="sibTrans" cxnId="{03F6905F-0B2D-4089-B586-96D34356BC1A}">
      <dgm:prSet/>
      <dgm:spPr/>
      <dgm:t>
        <a:bodyPr/>
        <a:lstStyle/>
        <a:p>
          <a:endParaRPr lang="en-GB"/>
        </a:p>
      </dgm:t>
    </dgm:pt>
    <dgm:pt modelId="{7FA7D8A1-E48B-4911-92C3-0BBC14F13669}" type="pres">
      <dgm:prSet presAssocID="{94DAC62D-89D5-4FB8-A1B0-3F19453C970F}" presName="linear" presStyleCnt="0">
        <dgm:presLayoutVars>
          <dgm:animLvl val="lvl"/>
          <dgm:resizeHandles val="exact"/>
        </dgm:presLayoutVars>
      </dgm:prSet>
      <dgm:spPr/>
    </dgm:pt>
    <dgm:pt modelId="{0EB7FA3F-333E-4BBE-B726-7739B9FC595C}" type="pres">
      <dgm:prSet presAssocID="{384A54BB-763B-4E0B-B86B-C1CBB9C7086B}" presName="parentText" presStyleLbl="node1" presStyleIdx="0" presStyleCnt="1" custLinFactNeighborX="-875" custLinFactNeighborY="-1489">
        <dgm:presLayoutVars>
          <dgm:chMax val="0"/>
          <dgm:bulletEnabled val="1"/>
        </dgm:presLayoutVars>
      </dgm:prSet>
      <dgm:spPr/>
    </dgm:pt>
    <dgm:pt modelId="{7044DEC2-A10A-4F3B-954A-C4B474552FF7}" type="pres">
      <dgm:prSet presAssocID="{384A54BB-763B-4E0B-B86B-C1CBB9C7086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F14A18-A9A1-4EA9-A0FC-C90BD7240FC3}" srcId="{384A54BB-763B-4E0B-B86B-C1CBB9C7086B}" destId="{059A4A73-9626-4F03-9A02-29D6FBF16CA5}" srcOrd="0" destOrd="0" parTransId="{65DAA675-67F5-4A8A-91D0-954EB08F7E9E}" sibTransId="{7AB576DD-68D8-499A-8A75-3CE46E160994}"/>
    <dgm:cxn modelId="{026DD21E-3907-4CEC-AA7C-6E048F5016E5}" type="presOf" srcId="{384A54BB-763B-4E0B-B86B-C1CBB9C7086B}" destId="{0EB7FA3F-333E-4BBE-B726-7739B9FC595C}" srcOrd="0" destOrd="0" presId="urn:microsoft.com/office/officeart/2005/8/layout/vList2"/>
    <dgm:cxn modelId="{01792124-B320-491F-9072-C92DAC565DAE}" type="presOf" srcId="{94DAC62D-89D5-4FB8-A1B0-3F19453C970F}" destId="{7FA7D8A1-E48B-4911-92C3-0BBC14F13669}" srcOrd="0" destOrd="0" presId="urn:microsoft.com/office/officeart/2005/8/layout/vList2"/>
    <dgm:cxn modelId="{9805935C-F61B-410B-AAAC-0ADF7CB28178}" type="presOf" srcId="{059A4A73-9626-4F03-9A02-29D6FBF16CA5}" destId="{7044DEC2-A10A-4F3B-954A-C4B474552FF7}" srcOrd="0" destOrd="0" presId="urn:microsoft.com/office/officeart/2005/8/layout/vList2"/>
    <dgm:cxn modelId="{03F6905F-0B2D-4089-B586-96D34356BC1A}" srcId="{384A54BB-763B-4E0B-B86B-C1CBB9C7086B}" destId="{E9E77C75-2077-4F7E-B83E-E9E9F671C568}" srcOrd="1" destOrd="0" parTransId="{D8755F52-F6FF-42F6-93D4-08313A923AB2}" sibTransId="{8B8D584F-B05F-40E5-8959-D3247D114ABA}"/>
    <dgm:cxn modelId="{5B24604A-FD3B-4607-B959-0394B7318807}" type="presOf" srcId="{E9E77C75-2077-4F7E-B83E-E9E9F671C568}" destId="{7044DEC2-A10A-4F3B-954A-C4B474552FF7}" srcOrd="0" destOrd="1" presId="urn:microsoft.com/office/officeart/2005/8/layout/vList2"/>
    <dgm:cxn modelId="{B08E2B9E-8F69-48C8-A89A-15041547A9EC}" srcId="{94DAC62D-89D5-4FB8-A1B0-3F19453C970F}" destId="{384A54BB-763B-4E0B-B86B-C1CBB9C7086B}" srcOrd="0" destOrd="0" parTransId="{37C767D6-CA9D-49F8-A917-D5F29768B101}" sibTransId="{FF813AB4-97D2-49D7-B1AC-F2F7D1FE2107}"/>
    <dgm:cxn modelId="{15D91F95-F1B2-4D38-83B3-EAD02C35FB10}" type="presParOf" srcId="{7FA7D8A1-E48B-4911-92C3-0BBC14F13669}" destId="{0EB7FA3F-333E-4BBE-B726-7739B9FC595C}" srcOrd="0" destOrd="0" presId="urn:microsoft.com/office/officeart/2005/8/layout/vList2"/>
    <dgm:cxn modelId="{9339118F-A7DE-4F23-A79B-8C62ECC3133B}" type="presParOf" srcId="{7FA7D8A1-E48B-4911-92C3-0BBC14F13669}" destId="{7044DEC2-A10A-4F3B-954A-C4B474552FF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4DAC62D-89D5-4FB8-A1B0-3F19453C970F}" type="doc">
      <dgm:prSet loTypeId="urn:microsoft.com/office/officeart/2005/8/layout/vList2" loCatId="list" qsTypeId="urn:microsoft.com/office/officeart/2005/8/quickstyle/simple1#12" qsCatId="simple" csTypeId="urn:microsoft.com/office/officeart/2005/8/colors/accent1_2#12" csCatId="accent1" phldr="1"/>
      <dgm:spPr/>
      <dgm:t>
        <a:bodyPr/>
        <a:lstStyle/>
        <a:p>
          <a:endParaRPr lang="en-US"/>
        </a:p>
      </dgm:t>
    </dgm:pt>
    <dgm:pt modelId="{059A4A73-9626-4F03-9A02-29D6FBF16CA5}">
      <dgm:prSet custT="1"/>
      <dgm:spPr/>
      <dgm:t>
        <a:bodyPr/>
        <a:lstStyle/>
        <a:p>
          <a:pPr rtl="0"/>
          <a:r>
            <a:rPr lang="en-GB" sz="1800" dirty="0"/>
            <a:t>A literature review  is a form of research methodology </a:t>
          </a:r>
        </a:p>
      </dgm:t>
    </dgm:pt>
    <dgm:pt modelId="{65DAA675-67F5-4A8A-91D0-954EB08F7E9E}" type="parTrans" cxnId="{66F14A18-A9A1-4EA9-A0FC-C90BD7240FC3}">
      <dgm:prSet/>
      <dgm:spPr/>
      <dgm:t>
        <a:bodyPr/>
        <a:lstStyle/>
        <a:p>
          <a:endParaRPr lang="en-US"/>
        </a:p>
      </dgm:t>
    </dgm:pt>
    <dgm:pt modelId="{7AB576DD-68D8-499A-8A75-3CE46E160994}" type="sibTrans" cxnId="{66F14A18-A9A1-4EA9-A0FC-C90BD7240FC3}">
      <dgm:prSet/>
      <dgm:spPr/>
      <dgm:t>
        <a:bodyPr/>
        <a:lstStyle/>
        <a:p>
          <a:endParaRPr lang="en-US"/>
        </a:p>
      </dgm:t>
    </dgm:pt>
    <dgm:pt modelId="{A2256D58-FCB9-4D44-B5C1-B65F01392C65}">
      <dgm:prSet custT="1"/>
      <dgm:spPr/>
      <dgm:t>
        <a:bodyPr/>
        <a:lstStyle/>
        <a:p>
          <a:pPr rtl="0"/>
          <a:r>
            <a:rPr lang="en-GB" sz="1800" dirty="0"/>
            <a:t>You can discuss this in your introduction to your dissertation and outline this as your methodology and your rationale for its choice.</a:t>
          </a:r>
        </a:p>
      </dgm:t>
    </dgm:pt>
    <dgm:pt modelId="{1D2B5F91-87D7-4CB8-914D-FAF90E4F2C52}" type="parTrans" cxnId="{2AB00770-B43D-4D00-A24B-A875726DD1CE}">
      <dgm:prSet/>
      <dgm:spPr/>
      <dgm:t>
        <a:bodyPr/>
        <a:lstStyle/>
        <a:p>
          <a:endParaRPr lang="en-US"/>
        </a:p>
      </dgm:t>
    </dgm:pt>
    <dgm:pt modelId="{40F892CB-8045-4769-B510-E5330177A27B}" type="sibTrans" cxnId="{2AB00770-B43D-4D00-A24B-A875726DD1CE}">
      <dgm:prSet/>
      <dgm:spPr/>
      <dgm:t>
        <a:bodyPr/>
        <a:lstStyle/>
        <a:p>
          <a:endParaRPr lang="en-US"/>
        </a:p>
      </dgm:t>
    </dgm:pt>
    <dgm:pt modelId="{384A54BB-763B-4E0B-B86B-C1CBB9C7086B}">
      <dgm:prSet custT="1"/>
      <dgm:spPr/>
      <dgm:t>
        <a:bodyPr/>
        <a:lstStyle/>
        <a:p>
          <a:pPr rtl="0"/>
          <a:r>
            <a:rPr lang="en-GB" sz="2800" dirty="0"/>
            <a:t>Also important to outline and discuss your methodology for a Lit Review: </a:t>
          </a:r>
          <a:endParaRPr lang="en-GB" sz="1300" dirty="0"/>
        </a:p>
      </dgm:t>
    </dgm:pt>
    <dgm:pt modelId="{FF813AB4-97D2-49D7-B1AC-F2F7D1FE2107}" type="sibTrans" cxnId="{B08E2B9E-8F69-48C8-A89A-15041547A9EC}">
      <dgm:prSet/>
      <dgm:spPr/>
      <dgm:t>
        <a:bodyPr/>
        <a:lstStyle/>
        <a:p>
          <a:endParaRPr lang="en-US"/>
        </a:p>
      </dgm:t>
    </dgm:pt>
    <dgm:pt modelId="{37C767D6-CA9D-49F8-A917-D5F29768B101}" type="parTrans" cxnId="{B08E2B9E-8F69-48C8-A89A-15041547A9EC}">
      <dgm:prSet/>
      <dgm:spPr/>
      <dgm:t>
        <a:bodyPr/>
        <a:lstStyle/>
        <a:p>
          <a:endParaRPr lang="en-US"/>
        </a:p>
      </dgm:t>
    </dgm:pt>
    <dgm:pt modelId="{7FA7D8A1-E48B-4911-92C3-0BBC14F13669}" type="pres">
      <dgm:prSet presAssocID="{94DAC62D-89D5-4FB8-A1B0-3F19453C970F}" presName="linear" presStyleCnt="0">
        <dgm:presLayoutVars>
          <dgm:animLvl val="lvl"/>
          <dgm:resizeHandles val="exact"/>
        </dgm:presLayoutVars>
      </dgm:prSet>
      <dgm:spPr/>
    </dgm:pt>
    <dgm:pt modelId="{0EB7FA3F-333E-4BBE-B726-7739B9FC595C}" type="pres">
      <dgm:prSet presAssocID="{384A54BB-763B-4E0B-B86B-C1CBB9C7086B}" presName="parentText" presStyleLbl="node1" presStyleIdx="0" presStyleCnt="1" custLinFactNeighborX="-875" custLinFactNeighborY="-1489">
        <dgm:presLayoutVars>
          <dgm:chMax val="0"/>
          <dgm:bulletEnabled val="1"/>
        </dgm:presLayoutVars>
      </dgm:prSet>
      <dgm:spPr/>
    </dgm:pt>
    <dgm:pt modelId="{7044DEC2-A10A-4F3B-954A-C4B474552FF7}" type="pres">
      <dgm:prSet presAssocID="{384A54BB-763B-4E0B-B86B-C1CBB9C7086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F14A18-A9A1-4EA9-A0FC-C90BD7240FC3}" srcId="{384A54BB-763B-4E0B-B86B-C1CBB9C7086B}" destId="{059A4A73-9626-4F03-9A02-29D6FBF16CA5}" srcOrd="0" destOrd="0" parTransId="{65DAA675-67F5-4A8A-91D0-954EB08F7E9E}" sibTransId="{7AB576DD-68D8-499A-8A75-3CE46E160994}"/>
    <dgm:cxn modelId="{026DD21E-3907-4CEC-AA7C-6E048F5016E5}" type="presOf" srcId="{384A54BB-763B-4E0B-B86B-C1CBB9C7086B}" destId="{0EB7FA3F-333E-4BBE-B726-7739B9FC595C}" srcOrd="0" destOrd="0" presId="urn:microsoft.com/office/officeart/2005/8/layout/vList2"/>
    <dgm:cxn modelId="{01792124-B320-491F-9072-C92DAC565DAE}" type="presOf" srcId="{94DAC62D-89D5-4FB8-A1B0-3F19453C970F}" destId="{7FA7D8A1-E48B-4911-92C3-0BBC14F13669}" srcOrd="0" destOrd="0" presId="urn:microsoft.com/office/officeart/2005/8/layout/vList2"/>
    <dgm:cxn modelId="{9805935C-F61B-410B-AAAC-0ADF7CB28178}" type="presOf" srcId="{059A4A73-9626-4F03-9A02-29D6FBF16CA5}" destId="{7044DEC2-A10A-4F3B-954A-C4B474552FF7}" srcOrd="0" destOrd="0" presId="urn:microsoft.com/office/officeart/2005/8/layout/vList2"/>
    <dgm:cxn modelId="{4DC5BD6C-CD96-40FE-A255-54CE0CDB7BA8}" type="presOf" srcId="{A2256D58-FCB9-4D44-B5C1-B65F01392C65}" destId="{7044DEC2-A10A-4F3B-954A-C4B474552FF7}" srcOrd="0" destOrd="1" presId="urn:microsoft.com/office/officeart/2005/8/layout/vList2"/>
    <dgm:cxn modelId="{2AB00770-B43D-4D00-A24B-A875726DD1CE}" srcId="{384A54BB-763B-4E0B-B86B-C1CBB9C7086B}" destId="{A2256D58-FCB9-4D44-B5C1-B65F01392C65}" srcOrd="1" destOrd="0" parTransId="{1D2B5F91-87D7-4CB8-914D-FAF90E4F2C52}" sibTransId="{40F892CB-8045-4769-B510-E5330177A27B}"/>
    <dgm:cxn modelId="{B08E2B9E-8F69-48C8-A89A-15041547A9EC}" srcId="{94DAC62D-89D5-4FB8-A1B0-3F19453C970F}" destId="{384A54BB-763B-4E0B-B86B-C1CBB9C7086B}" srcOrd="0" destOrd="0" parTransId="{37C767D6-CA9D-49F8-A917-D5F29768B101}" sibTransId="{FF813AB4-97D2-49D7-B1AC-F2F7D1FE2107}"/>
    <dgm:cxn modelId="{15D91F95-F1B2-4D38-83B3-EAD02C35FB10}" type="presParOf" srcId="{7FA7D8A1-E48B-4911-92C3-0BBC14F13669}" destId="{0EB7FA3F-333E-4BBE-B726-7739B9FC595C}" srcOrd="0" destOrd="0" presId="urn:microsoft.com/office/officeart/2005/8/layout/vList2"/>
    <dgm:cxn modelId="{9339118F-A7DE-4F23-A79B-8C62ECC3133B}" type="presParOf" srcId="{7FA7D8A1-E48B-4911-92C3-0BBC14F13669}" destId="{7044DEC2-A10A-4F3B-954A-C4B474552FF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#13" qsCatId="simple" csTypeId="urn:microsoft.com/office/officeart/2005/8/colors/accent1_2#13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 dirty="0" err="1"/>
            <a:t>Amlygu</a:t>
          </a:r>
          <a:r>
            <a:rPr lang="en-GB" b="1" dirty="0"/>
            <a:t> </a:t>
          </a:r>
          <a:r>
            <a:rPr lang="en-GB" b="1" dirty="0" err="1"/>
            <a:t>Ffynonellau</a:t>
          </a:r>
          <a:r>
            <a:rPr lang="en-GB" b="1" dirty="0"/>
            <a:t> </a:t>
          </a:r>
          <a:r>
            <a:rPr lang="en-GB" b="1" dirty="0" err="1"/>
            <a:t>ymchwil</a:t>
          </a:r>
          <a:r>
            <a:rPr lang="en-GB" b="1" dirty="0"/>
            <a:t> a </a:t>
          </a:r>
          <a:r>
            <a:rPr lang="en-GB" b="1" dirty="0" err="1"/>
            <a:t>ddefnyddiwyd</a:t>
          </a:r>
          <a:r>
            <a:rPr lang="en-GB" b="1" dirty="0"/>
            <a:t>, </a:t>
          </a:r>
          <a:r>
            <a:rPr lang="en-GB" b="1" dirty="0" err="1"/>
            <a:t>amlinellwch</a:t>
          </a:r>
          <a:r>
            <a:rPr lang="en-GB" b="1" dirty="0"/>
            <a:t> faint o </a:t>
          </a:r>
          <a:r>
            <a:rPr lang="en-GB" b="1" dirty="0" err="1"/>
            <a:t>ffynonellau</a:t>
          </a:r>
          <a:r>
            <a:rPr lang="en-GB" b="1" dirty="0"/>
            <a:t> a </a:t>
          </a:r>
          <a:r>
            <a:rPr lang="en-GB" b="1" dirty="0" err="1"/>
            <a:t>ddefnyddiwyd</a:t>
          </a:r>
          <a:r>
            <a:rPr lang="en-GB" b="1" dirty="0"/>
            <a:t>,</a:t>
          </a:r>
          <a:endParaRPr lang="en-GB" dirty="0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e.e</a:t>
          </a:r>
          <a:r>
            <a:rPr lang="en-GB" dirty="0"/>
            <a:t>: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 dirty="0"/>
            <a:t>Strategaeth </a:t>
          </a:r>
          <a:r>
            <a:rPr lang="en-GB" b="1" dirty="0" err="1"/>
            <a:t>Chwilio</a:t>
          </a:r>
          <a:r>
            <a:rPr lang="en-GB" b="1" dirty="0"/>
            <a:t> </a:t>
          </a:r>
          <a:r>
            <a:rPr lang="en-GB" b="1" dirty="0" err="1"/>
            <a:t>wedi'i</a:t>
          </a:r>
          <a:r>
            <a:rPr lang="en-GB" b="1" dirty="0"/>
            <a:t> </a:t>
          </a:r>
          <a:r>
            <a:rPr lang="en-GB" b="1" dirty="0" err="1"/>
            <a:t>defnyddio</a:t>
          </a:r>
          <a:r>
            <a:rPr lang="en-GB" b="1" dirty="0"/>
            <a:t> Search Strategy used</a:t>
          </a:r>
          <a:endParaRPr lang="en-GB" dirty="0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r>
            <a:rPr lang="en-GB" b="1" dirty="0" err="1"/>
            <a:t>e.e</a:t>
          </a:r>
          <a:r>
            <a:rPr lang="en-GB" b="1" dirty="0"/>
            <a:t> Beth </a:t>
          </a:r>
          <a:r>
            <a:rPr lang="en-GB" b="1" dirty="0" err="1"/>
            <a:t>oedd</a:t>
          </a:r>
          <a:r>
            <a:rPr lang="en-GB" b="1" dirty="0"/>
            <a:t> </a:t>
          </a:r>
          <a:r>
            <a:rPr lang="en-GB" b="1" dirty="0" err="1"/>
            <a:t>ffiniau</a:t>
          </a:r>
          <a:r>
            <a:rPr lang="en-GB" b="1" dirty="0"/>
            <a:t> </a:t>
          </a:r>
          <a:r>
            <a:rPr lang="en-GB" b="1" dirty="0" err="1"/>
            <a:t>eich</a:t>
          </a:r>
          <a:r>
            <a:rPr lang="en-GB" b="1" dirty="0"/>
            <a:t> </a:t>
          </a:r>
          <a:r>
            <a:rPr lang="en-GB" b="1" dirty="0" err="1"/>
            <a:t>pwnc</a:t>
          </a:r>
          <a:r>
            <a:rPr lang="en-GB" b="1" dirty="0"/>
            <a:t> </a:t>
          </a:r>
          <a:r>
            <a:rPr lang="en-GB" b="1" dirty="0" err="1"/>
            <a:t>ymchwil</a:t>
          </a:r>
          <a:endParaRPr lang="en-GB" dirty="0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 dirty="0"/>
            <a:t>Dulliau proses gam </a:t>
          </a:r>
          <a:r>
            <a:rPr lang="en-GB" b="1" dirty="0" err="1"/>
            <a:t>wrth</a:t>
          </a:r>
          <a:r>
            <a:rPr lang="en-GB" b="1" dirty="0"/>
            <a:t> gam</a:t>
          </a:r>
          <a:endParaRPr lang="en-GB" dirty="0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endParaRPr lang="en-GB" dirty="0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 dirty="0"/>
            <a:t>Creu </a:t>
          </a:r>
          <a:r>
            <a:rPr lang="en-GB" b="1" dirty="0" err="1"/>
            <a:t>themâu</a:t>
          </a:r>
          <a:endParaRPr lang="en-GB" dirty="0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r>
            <a:rPr lang="en-GB" b="1" dirty="0"/>
            <a:t>E.e. </a:t>
          </a:r>
          <a:r>
            <a:rPr lang="en-GB" b="1" dirty="0" err="1"/>
            <a:t>sut</a:t>
          </a:r>
          <a:r>
            <a:rPr lang="en-GB" b="1" dirty="0"/>
            <a:t> y </a:t>
          </a:r>
          <a:r>
            <a:rPr lang="en-GB" b="1" dirty="0" err="1"/>
            <a:t>daethoch</a:t>
          </a:r>
          <a:r>
            <a:rPr lang="en-GB" b="1" dirty="0"/>
            <a:t> at </a:t>
          </a:r>
          <a:r>
            <a:rPr lang="en-GB" b="1" dirty="0" err="1"/>
            <a:t>themâu</a:t>
          </a:r>
          <a:r>
            <a:rPr lang="en-GB" b="1" dirty="0"/>
            <a:t> , pa </a:t>
          </a:r>
          <a:r>
            <a:rPr lang="en-GB" b="1" dirty="0" err="1"/>
            <a:t>lenyddiaeth</a:t>
          </a:r>
          <a:r>
            <a:rPr lang="en-GB" b="1" dirty="0"/>
            <a:t> </a:t>
          </a:r>
          <a:r>
            <a:rPr lang="en-GB" b="1" dirty="0" err="1"/>
            <a:t>a'i</a:t>
          </a:r>
          <a:r>
            <a:rPr lang="en-GB" b="1" dirty="0"/>
            <a:t> </a:t>
          </a:r>
          <a:r>
            <a:rPr lang="en-GB" b="1" dirty="0" err="1"/>
            <a:t>hysbysodd</a:t>
          </a:r>
          <a:r>
            <a:rPr lang="en-GB" b="1" dirty="0"/>
            <a:t>?</a:t>
          </a:r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 dirty="0" err="1"/>
            <a:t>Ystyriaethau</a:t>
          </a:r>
          <a:r>
            <a:rPr lang="en-GB" b="1" dirty="0"/>
            <a:t> </a:t>
          </a:r>
          <a:r>
            <a:rPr lang="en-GB" b="1" dirty="0" err="1"/>
            <a:t>moesegol</a:t>
          </a:r>
          <a:endParaRPr lang="en-GB" dirty="0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endParaRPr lang="en-GB" dirty="0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97ED45E8-9805-4660-89FD-E976F8864F8C}">
      <dgm:prSet/>
      <dgm:spPr/>
      <dgm:t>
        <a:bodyPr/>
        <a:lstStyle/>
        <a:p>
          <a:r>
            <a:rPr lang="en-GB" dirty="0" err="1"/>
            <a:t>llyfrgell PCYDDS</a:t>
          </a:r>
        </a:p>
      </dgm:t>
    </dgm:pt>
    <dgm:pt modelId="{E269C10E-2ADD-4D11-A1E0-24EA584F8F9D}" type="parTrans" cxnId="{BF36950D-FE62-42B8-93B3-5C128CBF6002}">
      <dgm:prSet/>
      <dgm:spPr/>
      <dgm:t>
        <a:bodyPr/>
        <a:lstStyle/>
        <a:p>
          <a:endParaRPr lang="en-GB"/>
        </a:p>
      </dgm:t>
    </dgm:pt>
    <dgm:pt modelId="{223F19D1-278E-41AF-9C60-F8D6320E8931}" type="sibTrans" cxnId="{BF36950D-FE62-42B8-93B3-5C128CBF6002}">
      <dgm:prSet/>
      <dgm:spPr/>
      <dgm:t>
        <a:bodyPr/>
        <a:lstStyle/>
        <a:p>
          <a:endParaRPr lang="en-GB"/>
        </a:p>
      </dgm:t>
    </dgm:pt>
    <dgm:pt modelId="{AF61A648-B2A6-4EF1-BDE2-E8217A2EE8A1}">
      <dgm:prSet/>
      <dgm:spPr/>
      <dgm:t>
        <a:bodyPr/>
        <a:lstStyle/>
        <a:p>
          <a:r>
            <a:rPr lang="en-GB" dirty="0" err="1"/>
            <a:t>Ysgolor Google</a:t>
          </a:r>
        </a:p>
      </dgm:t>
    </dgm:pt>
    <dgm:pt modelId="{9D32B4CB-5176-4E69-9ED1-756905519177}" type="parTrans" cxnId="{0DC4EED5-B8C6-45BA-B359-096437751330}">
      <dgm:prSet/>
      <dgm:spPr/>
      <dgm:t>
        <a:bodyPr/>
        <a:lstStyle/>
        <a:p>
          <a:endParaRPr lang="en-GB"/>
        </a:p>
      </dgm:t>
    </dgm:pt>
    <dgm:pt modelId="{BAD3794B-BCB6-4F9D-BE4D-C6A6E0AF5EC2}" type="sibTrans" cxnId="{0DC4EED5-B8C6-45BA-B359-096437751330}">
      <dgm:prSet/>
      <dgm:spPr/>
      <dgm:t>
        <a:bodyPr/>
        <a:lstStyle/>
        <a:p>
          <a:endParaRPr lang="en-GB"/>
        </a:p>
      </dgm:t>
    </dgm:pt>
    <dgm:pt modelId="{8035A6C6-ACBD-457B-B587-F54B748BE395}">
      <dgm:prSet/>
      <dgm:spPr/>
      <dgm:t>
        <a:bodyPr/>
        <a:lstStyle/>
        <a:p>
          <a:r>
            <a:rPr lang="en-GB" dirty="0" err="1"/>
            <a:t>Llyfrau</a:t>
          </a:r>
        </a:p>
      </dgm:t>
    </dgm:pt>
    <dgm:pt modelId="{FB18690D-A234-4CB7-80A4-868D6DBCF21C}" type="parTrans" cxnId="{F7FE9532-CC23-4D02-A738-FEC356D89F84}">
      <dgm:prSet/>
      <dgm:spPr/>
      <dgm:t>
        <a:bodyPr/>
        <a:lstStyle/>
        <a:p>
          <a:endParaRPr lang="en-GB"/>
        </a:p>
      </dgm:t>
    </dgm:pt>
    <dgm:pt modelId="{9289BB84-D1A9-442C-B27D-446A6F0C4826}" type="sibTrans" cxnId="{F7FE9532-CC23-4D02-A738-FEC356D89F84}">
      <dgm:prSet/>
      <dgm:spPr/>
      <dgm:t>
        <a:bodyPr/>
        <a:lstStyle/>
        <a:p>
          <a:endParaRPr lang="en-GB"/>
        </a:p>
      </dgm:t>
    </dgm:pt>
    <dgm:pt modelId="{6B997AAF-B634-428E-966C-4AE75B210E87}">
      <dgm:prSet/>
      <dgm:spPr/>
      <dgm:t>
        <a:bodyPr/>
        <a:lstStyle/>
        <a:p>
          <a:r>
            <a:rPr lang="en-GB" dirty="0" err="1"/>
            <a:t>Dyddlyfrau</a:t>
          </a:r>
        </a:p>
      </dgm:t>
    </dgm:pt>
    <dgm:pt modelId="{6C61D3E4-8AFC-4EBC-AD56-2B50694B97B9}" type="parTrans" cxnId="{0463FC0F-6890-4CA4-B55E-79FF604B392C}">
      <dgm:prSet/>
      <dgm:spPr/>
      <dgm:t>
        <a:bodyPr/>
        <a:lstStyle/>
        <a:p>
          <a:endParaRPr lang="en-GB"/>
        </a:p>
      </dgm:t>
    </dgm:pt>
    <dgm:pt modelId="{E8525E7B-75F6-4AAB-A2EA-B6F4B37BAEA7}" type="sibTrans" cxnId="{0463FC0F-6890-4CA4-B55E-79FF604B392C}">
      <dgm:prSet/>
      <dgm:spPr/>
      <dgm:t>
        <a:bodyPr/>
        <a:lstStyle/>
        <a:p>
          <a:endParaRPr lang="en-GB"/>
        </a:p>
      </dgm:t>
    </dgm:pt>
    <dgm:pt modelId="{9B5FA865-024A-4AC7-B138-5185C41E0C42}">
      <dgm:prSet/>
      <dgm:spPr/>
      <dgm:t>
        <a:bodyPr/>
        <a:lstStyle/>
        <a:p>
          <a:r>
            <a:rPr lang="en-GB" dirty="0" err="1"/>
            <a:t>Gwefannau</a:t>
          </a:r>
        </a:p>
      </dgm:t>
    </dgm:pt>
    <dgm:pt modelId="{BBD442D2-46A9-4DAD-A8AC-5CA47BBCBA05}" type="parTrans" cxnId="{D5EA9117-BB54-40DA-B5B3-2E0F2A43AFE2}">
      <dgm:prSet/>
      <dgm:spPr/>
      <dgm:t>
        <a:bodyPr/>
        <a:lstStyle/>
        <a:p>
          <a:endParaRPr lang="en-GB"/>
        </a:p>
      </dgm:t>
    </dgm:pt>
    <dgm:pt modelId="{AA464627-F7FA-493B-93E2-A8DDA84036ED}" type="sibTrans" cxnId="{D5EA9117-BB54-40DA-B5B3-2E0F2A43AFE2}">
      <dgm:prSet/>
      <dgm:spPr/>
      <dgm:t>
        <a:bodyPr/>
        <a:lstStyle/>
        <a:p>
          <a:endParaRPr lang="en-GB"/>
        </a:p>
      </dgm:t>
    </dgm:pt>
    <dgm:pt modelId="{140E68F8-3101-4895-919C-6619E7E332B7}">
      <dgm:prSet/>
      <dgm:spPr/>
      <dgm:t>
        <a:bodyPr/>
        <a:lstStyle/>
        <a:p>
          <a:r>
            <a:rPr lang="en-GB" dirty="0" err="1"/>
            <a:t>Adroddiadau</a:t>
          </a:r>
        </a:p>
      </dgm:t>
    </dgm:pt>
    <dgm:pt modelId="{3B67D5F0-5D6E-4251-9E76-B759F855BCC0}" type="parTrans" cxnId="{D3BAE414-D107-44A4-9035-3DF7F8E4406D}">
      <dgm:prSet/>
      <dgm:spPr/>
      <dgm:t>
        <a:bodyPr/>
        <a:lstStyle/>
        <a:p>
          <a:endParaRPr lang="en-GB"/>
        </a:p>
      </dgm:t>
    </dgm:pt>
    <dgm:pt modelId="{84F833DC-8E15-4220-8773-E1F52AC1CABB}" type="sibTrans" cxnId="{D3BAE414-D107-44A4-9035-3DF7F8E4406D}">
      <dgm:prSet/>
      <dgm:spPr/>
      <dgm:t>
        <a:bodyPr/>
        <a:lstStyle/>
        <a:p>
          <a:endParaRPr lang="en-GB"/>
        </a:p>
      </dgm:t>
    </dgm:pt>
    <dgm:pt modelId="{82EEE1EF-04A1-42D0-BFE8-9B8941BB141F}">
      <dgm:prSet/>
      <dgm:spPr/>
      <dgm:t>
        <a:bodyPr/>
        <a:lstStyle/>
        <a:p>
          <a:r>
            <a:rPr lang="en-GB" dirty="0" err="1"/>
            <a:t>Erthyglau</a:t>
          </a:r>
        </a:p>
      </dgm:t>
    </dgm:pt>
    <dgm:pt modelId="{44D4C326-4E3E-4182-8657-3B72D670A483}" type="parTrans" cxnId="{A263D525-9323-4729-B3FC-1D81C50310CE}">
      <dgm:prSet/>
      <dgm:spPr/>
      <dgm:t>
        <a:bodyPr/>
        <a:lstStyle/>
        <a:p>
          <a:endParaRPr lang="en-GB"/>
        </a:p>
      </dgm:t>
    </dgm:pt>
    <dgm:pt modelId="{7A970EF7-4ED9-4EA1-A32B-C0B1A08C972C}" type="sibTrans" cxnId="{A263D525-9323-4729-B3FC-1D81C50310CE}">
      <dgm:prSet/>
      <dgm:spPr/>
      <dgm:t>
        <a:bodyPr/>
        <a:lstStyle/>
        <a:p>
          <a:endParaRPr lang="en-GB"/>
        </a:p>
      </dgm:t>
    </dgm:pt>
    <dgm:pt modelId="{15F26E95-92FA-4C68-9D2C-2FE4F49EA218}">
      <dgm:prSet/>
      <dgm:spPr/>
      <dgm:t>
        <a:bodyPr/>
        <a:lstStyle/>
        <a:p>
          <a:r>
            <a:rPr lang="cy-GB" dirty="0" err="1"/>
            <a:t>Byddai adnoddau gyda'r cap o 5 oed wedi'i gyhoeddi, unrhyw hŷn trwy berthnasedd.</a:t>
          </a:r>
          <a:endParaRPr lang="en-GB" dirty="0" err="1"/>
        </a:p>
      </dgm:t>
    </dgm:pt>
    <dgm:pt modelId="{EA8A1CAC-D890-4218-A5B0-964729835ED2}" type="parTrans" cxnId="{8900F3A2-1C47-4590-AE0C-6D66EDF29553}">
      <dgm:prSet/>
      <dgm:spPr/>
      <dgm:t>
        <a:bodyPr/>
        <a:lstStyle/>
        <a:p>
          <a:endParaRPr lang="en-GB"/>
        </a:p>
      </dgm:t>
    </dgm:pt>
    <dgm:pt modelId="{6729C08E-1B79-454F-A972-F2C2F801C58B}" type="sibTrans" cxnId="{8900F3A2-1C47-4590-AE0C-6D66EDF29553}">
      <dgm:prSet/>
      <dgm:spPr/>
      <dgm:t>
        <a:bodyPr/>
        <a:lstStyle/>
        <a:p>
          <a:endParaRPr lang="en-GB"/>
        </a:p>
      </dgm:t>
    </dgm:pt>
    <dgm:pt modelId="{8663B379-8839-4FBE-9AC9-FDB631162B75}">
      <dgm:prSet/>
      <dgm:spPr/>
      <dgm:t>
        <a:bodyPr/>
        <a:lstStyle/>
        <a:p>
          <a:r>
            <a:rPr lang="en-GB" b="1" dirty="0" err="1"/>
            <a:t>e.e</a:t>
          </a:r>
          <a:r>
            <a:rPr lang="en-GB" b="1" dirty="0"/>
            <a:t> </a:t>
          </a:r>
          <a:r>
            <a:rPr lang="en-GB" b="1" dirty="0" err="1"/>
            <a:t>Amlygu</a:t>
          </a:r>
          <a:r>
            <a:rPr lang="en-GB" b="1" dirty="0"/>
            <a:t> </a:t>
          </a:r>
          <a:r>
            <a:rPr lang="en-GB" b="1" dirty="0" err="1"/>
            <a:t>termau</a:t>
          </a:r>
          <a:r>
            <a:rPr lang="en-GB" b="1" dirty="0"/>
            <a:t> </a:t>
          </a:r>
          <a:r>
            <a:rPr lang="en-GB" b="1" dirty="0" err="1"/>
            <a:t>allweddol</a:t>
          </a:r>
          <a:r>
            <a:rPr lang="en-GB" b="1" dirty="0"/>
            <a:t> </a:t>
          </a:r>
          <a:r>
            <a:rPr lang="en-GB" b="1" dirty="0" err="1"/>
            <a:t>i</a:t>
          </a:r>
          <a:r>
            <a:rPr lang="en-GB" b="1" dirty="0"/>
            <a:t> </a:t>
          </a:r>
          <a:r>
            <a:rPr lang="en-GB" b="1" dirty="0" err="1"/>
            <a:t>chwilio</a:t>
          </a:r>
          <a:endParaRPr lang="en-GB" b="1" dirty="0"/>
        </a:p>
      </dgm:t>
    </dgm:pt>
    <dgm:pt modelId="{C2ED3916-A855-4B42-95DC-0B52D5565074}" type="parTrans" cxnId="{C7FDA2E3-70DB-4ED5-BE3E-F5FE675F8940}">
      <dgm:prSet/>
      <dgm:spPr/>
      <dgm:t>
        <a:bodyPr/>
        <a:lstStyle/>
        <a:p>
          <a:endParaRPr lang="en-GB"/>
        </a:p>
      </dgm:t>
    </dgm:pt>
    <dgm:pt modelId="{03187EDE-5AAE-4303-96C6-3B2F5DC84F97}" type="sibTrans" cxnId="{C7FDA2E3-70DB-4ED5-BE3E-F5FE675F8940}">
      <dgm:prSet/>
      <dgm:spPr/>
      <dgm:t>
        <a:bodyPr/>
        <a:lstStyle/>
        <a:p>
          <a:endParaRPr lang="en-GB"/>
        </a:p>
      </dgm:t>
    </dgm:pt>
    <dgm:pt modelId="{FDC8C282-0AA3-49DD-A32D-CC0D6E5F464F}">
      <dgm:prSet/>
      <dgm:spPr/>
      <dgm:t>
        <a:bodyPr/>
        <a:lstStyle/>
        <a:p>
          <a:r>
            <a:rPr lang="en-GB" b="1" dirty="0"/>
            <a:t>(</a:t>
          </a:r>
          <a:r>
            <a:rPr lang="en-GB" b="1" dirty="0" err="1"/>
            <a:t>e.e.</a:t>
          </a:r>
          <a:r>
            <a:rPr lang="en-GB" b="1" dirty="0"/>
            <a:t> </a:t>
          </a:r>
          <a:r>
            <a:rPr lang="en-GB" b="1" dirty="0" err="1"/>
            <a:t>gweler</a:t>
          </a:r>
          <a:r>
            <a:rPr lang="en-GB" b="1" dirty="0"/>
            <a:t> CASP)</a:t>
          </a:r>
          <a:endParaRPr lang="en-GB" dirty="0"/>
        </a:p>
      </dgm:t>
    </dgm:pt>
    <dgm:pt modelId="{75C7E30D-48C4-4316-B939-556ECBE43674}" type="parTrans" cxnId="{8279BFFB-9A4A-4103-9D17-B207F9321C19}">
      <dgm:prSet/>
      <dgm:spPr/>
      <dgm:t>
        <a:bodyPr/>
        <a:lstStyle/>
        <a:p>
          <a:endParaRPr lang="en-GB"/>
        </a:p>
      </dgm:t>
    </dgm:pt>
    <dgm:pt modelId="{84457ABD-8095-4989-AEDE-082451BE1806}" type="sibTrans" cxnId="{8279BFFB-9A4A-4103-9D17-B207F9321C19}">
      <dgm:prSet/>
      <dgm:spPr/>
      <dgm:t>
        <a:bodyPr/>
        <a:lstStyle/>
        <a:p>
          <a:endParaRPr lang="en-GB"/>
        </a:p>
      </dgm:t>
    </dgm:pt>
    <dgm:pt modelId="{E30EAC93-FD07-4302-A107-4E3344E6AA68}">
      <dgm:prSet/>
      <dgm:spPr/>
      <dgm:t>
        <a:bodyPr/>
        <a:lstStyle/>
        <a:p>
          <a:r>
            <a:rPr lang="en-GB" b="1" dirty="0"/>
            <a:t>E.e. a </a:t>
          </a:r>
          <a:r>
            <a:rPr lang="en-GB" b="1" dirty="0" err="1"/>
            <a:t>ydych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</a:t>
          </a:r>
          <a:r>
            <a:rPr lang="en-GB" b="1" dirty="0" err="1"/>
            <a:t>adolygu</a:t>
          </a:r>
          <a:r>
            <a:rPr lang="en-GB" b="1" dirty="0"/>
            <a:t> data </a:t>
          </a:r>
          <a:r>
            <a:rPr lang="en-GB" b="1" dirty="0" err="1"/>
            <a:t>sensitif</a:t>
          </a:r>
          <a:r>
            <a:rPr lang="en-GB" b="1" dirty="0"/>
            <a:t>? </a:t>
          </a:r>
          <a:endParaRPr lang="en-GB" dirty="0"/>
        </a:p>
      </dgm:t>
    </dgm:pt>
    <dgm:pt modelId="{FD9E9B75-789F-4AC6-965A-5F0DAA980F61}" type="parTrans" cxnId="{86BD8977-C5D7-4138-981F-ACF91BB693C1}">
      <dgm:prSet/>
      <dgm:spPr/>
    </dgm:pt>
    <dgm:pt modelId="{B4B6ADDE-DD59-40B8-A1EF-1A555214B31C}" type="sibTrans" cxnId="{86BD8977-C5D7-4138-981F-ACF91BB693C1}">
      <dgm:prSet/>
      <dgm:spPr/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 custLinFactNeighborX="-124" custLinFactNeighborY="1531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99F92C06-241F-4A4C-A748-F2458F9C0BE9}" type="presOf" srcId="{82EEE1EF-04A1-42D0-BFE8-9B8941BB141F}" destId="{775CB026-7BD3-48A0-B232-2B649CDCFEB8}" srcOrd="0" destOrd="7" presId="urn:microsoft.com/office/officeart/2005/8/layout/vList2"/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EE175E0B-1D8D-4180-8651-956580F3EDC0}" type="presOf" srcId="{8E320BD8-91BF-4863-89E8-EBDFDDDCE47F}" destId="{E016833C-5E58-49A1-8D18-502B1DA6567D}" srcOrd="0" destOrd="0" presId="urn:microsoft.com/office/officeart/2005/8/layout/vList2"/>
    <dgm:cxn modelId="{BF36950D-FE62-42B8-93B3-5C128CBF6002}" srcId="{0A44F9B3-6C08-4938-81EF-17F5196099FB}" destId="{97ED45E8-9805-4660-89FD-E976F8864F8C}" srcOrd="1" destOrd="0" parTransId="{E269C10E-2ADD-4D11-A1E0-24EA584F8F9D}" sibTransId="{223F19D1-278E-41AF-9C60-F8D6320E8931}"/>
    <dgm:cxn modelId="{0463FC0F-6890-4CA4-B55E-79FF604B392C}" srcId="{0A44F9B3-6C08-4938-81EF-17F5196099FB}" destId="{6B997AAF-B634-428E-966C-4AE75B210E87}" srcOrd="4" destOrd="0" parTransId="{6C61D3E4-8AFC-4EBC-AD56-2B50694B97B9}" sibTransId="{E8525E7B-75F6-4AAB-A2EA-B6F4B37BAEA7}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43416E14-65E6-439E-AE4A-C05ECA0B811D}" type="presOf" srcId="{E30EAC93-FD07-4302-A107-4E3344E6AA68}" destId="{5DF9D9B7-CD2B-4D4C-A687-86D4F6C526C9}" srcOrd="0" destOrd="1" presId="urn:microsoft.com/office/officeart/2005/8/layout/vList2"/>
    <dgm:cxn modelId="{D3BAE414-D107-44A4-9035-3DF7F8E4406D}" srcId="{0A44F9B3-6C08-4938-81EF-17F5196099FB}" destId="{140E68F8-3101-4895-919C-6619E7E332B7}" srcOrd="6" destOrd="0" parTransId="{3B67D5F0-5D6E-4251-9E76-B759F855BCC0}" sibTransId="{84F833DC-8E15-4220-8773-E1F52AC1CABB}"/>
    <dgm:cxn modelId="{D5EA9117-BB54-40DA-B5B3-2E0F2A43AFE2}" srcId="{0A44F9B3-6C08-4938-81EF-17F5196099FB}" destId="{9B5FA865-024A-4AC7-B138-5185C41E0C42}" srcOrd="5" destOrd="0" parTransId="{BBD442D2-46A9-4DAD-A8AC-5CA47BBCBA05}" sibTransId="{AA464627-F7FA-493B-93E2-A8DDA84036ED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4BC4FA1F-FC03-4666-B5B0-5E1EBE51A724}" type="presOf" srcId="{AF61A648-B2A6-4EF1-BDE2-E8217A2EE8A1}" destId="{775CB026-7BD3-48A0-B232-2B649CDCFEB8}" srcOrd="0" destOrd="2" presId="urn:microsoft.com/office/officeart/2005/8/layout/vList2"/>
    <dgm:cxn modelId="{007C9023-65B5-4441-8317-70DA79797B08}" type="presOf" srcId="{BC05F3E0-3181-4C12-BB4F-AA9B25B7390E}" destId="{55312A44-798E-4581-8C61-7F82DAE7649F}" srcOrd="0" destOrd="0" presId="urn:microsoft.com/office/officeart/2005/8/layout/vList2"/>
    <dgm:cxn modelId="{A263D525-9323-4729-B3FC-1D81C50310CE}" srcId="{0A44F9B3-6C08-4938-81EF-17F5196099FB}" destId="{82EEE1EF-04A1-42D0-BFE8-9B8941BB141F}" srcOrd="7" destOrd="0" parTransId="{44D4C326-4E3E-4182-8657-3B72D670A483}" sibTransId="{7A970EF7-4ED9-4EA1-A32B-C0B1A08C972C}"/>
    <dgm:cxn modelId="{F7FE9532-CC23-4D02-A738-FEC356D89F84}" srcId="{0A44F9B3-6C08-4938-81EF-17F5196099FB}" destId="{8035A6C6-ACBD-457B-B587-F54B748BE395}" srcOrd="3" destOrd="0" parTransId="{FB18690D-A234-4CB7-80A4-868D6DBCF21C}" sibTransId="{9289BB84-D1A9-442C-B27D-446A6F0C4826}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86BD8977-C5D7-4138-981F-ACF91BB693C1}" srcId="{F285E6AD-AC2E-4225-8859-C6338B410395}" destId="{E30EAC93-FD07-4302-A107-4E3344E6AA68}" srcOrd="1" destOrd="0" parTransId="{FD9E9B75-789F-4AC6-965A-5F0DAA980F61}" sibTransId="{B4B6ADDE-DD59-40B8-A1EF-1A555214B31C}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8CA9BE78-7DBF-43AB-B928-2F8CE4BD5B3B}" type="presOf" srcId="{15F26E95-92FA-4C68-9D2C-2FE4F49EA218}" destId="{775CB026-7BD3-48A0-B232-2B649CDCFEB8}" srcOrd="0" destOrd="8" presId="urn:microsoft.com/office/officeart/2005/8/layout/vList2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EC38E692-EA17-4D6E-8E78-BFADF415774B}" type="presOf" srcId="{8663B379-8839-4FBE-9AC9-FDB631162B75}" destId="{55312A44-798E-4581-8C61-7F82DAE7649F}" srcOrd="0" destOrd="1" presId="urn:microsoft.com/office/officeart/2005/8/layout/vList2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8900F3A2-1C47-4590-AE0C-6D66EDF29553}" srcId="{0A44F9B3-6C08-4938-81EF-17F5196099FB}" destId="{15F26E95-92FA-4C68-9D2C-2FE4F49EA218}" srcOrd="8" destOrd="0" parTransId="{EA8A1CAC-D890-4218-A5B0-964729835ED2}" sibTransId="{6729C08E-1B79-454F-A972-F2C2F801C58B}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62393DCE-D486-4F23-83F1-2A089A3E3C01}" type="presOf" srcId="{FDC8C282-0AA3-49DD-A32D-CC0D6E5F464F}" destId="{E016833C-5E58-49A1-8D18-502B1DA6567D}" srcOrd="0" destOrd="1" presId="urn:microsoft.com/office/officeart/2005/8/layout/vList2"/>
    <dgm:cxn modelId="{0DC4EED5-B8C6-45BA-B359-096437751330}" srcId="{0A44F9B3-6C08-4938-81EF-17F5196099FB}" destId="{AF61A648-B2A6-4EF1-BDE2-E8217A2EE8A1}" srcOrd="2" destOrd="0" parTransId="{9D32B4CB-5176-4E69-9ED1-756905519177}" sibTransId="{BAD3794B-BCB6-4F9D-BE4D-C6A6E0AF5EC2}"/>
    <dgm:cxn modelId="{C7FDA2E3-70DB-4ED5-BE3E-F5FE675F8940}" srcId="{A25B7EFA-1309-4CCA-B9FE-3925AA9C692E}" destId="{8663B379-8839-4FBE-9AC9-FDB631162B75}" srcOrd="1" destOrd="0" parTransId="{C2ED3916-A855-4B42-95DC-0B52D5565074}" sibTransId="{03187EDE-5AAE-4303-96C6-3B2F5DC84F97}"/>
    <dgm:cxn modelId="{04973DE6-8929-4BC8-A74E-0950C0D2CE54}" type="presOf" srcId="{97ED45E8-9805-4660-89FD-E976F8864F8C}" destId="{775CB026-7BD3-48A0-B232-2B649CDCFEB8}" srcOrd="0" destOrd="1" presId="urn:microsoft.com/office/officeart/2005/8/layout/vList2"/>
    <dgm:cxn modelId="{047F99EC-D672-4143-88D4-ACB53D77A855}" type="presOf" srcId="{6B997AAF-B634-428E-966C-4AE75B210E87}" destId="{775CB026-7BD3-48A0-B232-2B649CDCFEB8}" srcOrd="0" destOrd="4" presId="urn:microsoft.com/office/officeart/2005/8/layout/vList2"/>
    <dgm:cxn modelId="{BA06B9EE-506F-4B4E-86BE-BFE18A23C288}" type="presOf" srcId="{8035A6C6-ACBD-457B-B587-F54B748BE395}" destId="{775CB026-7BD3-48A0-B232-2B649CDCFEB8}" srcOrd="0" destOrd="3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16AB14F0-5DED-4D29-9202-67DAD91E6DBA}" type="presOf" srcId="{9B5FA865-024A-4AC7-B138-5185C41E0C42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8279BFFB-9A4A-4103-9D17-B207F9321C19}" srcId="{3AFDFCE3-091C-4475-BB5F-52CEECF153A0}" destId="{FDC8C282-0AA3-49DD-A32D-CC0D6E5F464F}" srcOrd="1" destOrd="0" parTransId="{75C7E30D-48C4-4316-B939-556ECBE43674}" sibTransId="{84457ABD-8095-4989-AEDE-082451BE1806}"/>
    <dgm:cxn modelId="{E9E8D0FC-E6B4-432C-B620-DBB292E8E235}" type="presOf" srcId="{140E68F8-3101-4895-919C-6619E7E332B7}" destId="{775CB026-7BD3-48A0-B232-2B649CDCFEB8}" srcOrd="0" destOrd="6" presId="urn:microsoft.com/office/officeart/2005/8/layout/vList2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#14" qsCatId="simple" csTypeId="urn:microsoft.com/office/officeart/2005/8/colors/accent1_2#14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/>
            <a:t>Highlight Research sources used, outline how many sources  used,</a:t>
          </a:r>
          <a:endParaRPr lang="en-GB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e.g</a:t>
          </a:r>
          <a:r>
            <a:rPr lang="en-GB" dirty="0"/>
            <a:t>: 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0DCCBD9F-5CF4-4175-BB50-5C0E7D6AA415}">
      <dgm:prSet/>
      <dgm:spPr/>
      <dgm:t>
        <a:bodyPr/>
        <a:lstStyle/>
        <a:p>
          <a:r>
            <a:rPr lang="en-GB" dirty="0"/>
            <a:t>Google Scholar</a:t>
          </a:r>
        </a:p>
      </dgm:t>
    </dgm:pt>
    <dgm:pt modelId="{B169F878-5F3B-4C8C-99FC-EA1D6128DB2B}" type="parTrans" cxnId="{9A0EDE7C-A180-4FC6-804C-7D9FD8D558D1}">
      <dgm:prSet/>
      <dgm:spPr/>
      <dgm:t>
        <a:bodyPr/>
        <a:lstStyle/>
        <a:p>
          <a:endParaRPr lang="en-GB"/>
        </a:p>
      </dgm:t>
    </dgm:pt>
    <dgm:pt modelId="{D0CAD96D-D0D3-4BFD-8ADC-571D4BDFD421}" type="sibTrans" cxnId="{9A0EDE7C-A180-4FC6-804C-7D9FD8D558D1}">
      <dgm:prSet/>
      <dgm:spPr/>
      <dgm:t>
        <a:bodyPr/>
        <a:lstStyle/>
        <a:p>
          <a:endParaRPr lang="en-GB"/>
        </a:p>
      </dgm:t>
    </dgm:pt>
    <dgm:pt modelId="{D48618FD-7A80-4B2F-A000-C96E6533D0B8}">
      <dgm:prSet/>
      <dgm:spPr/>
      <dgm:t>
        <a:bodyPr/>
        <a:lstStyle/>
        <a:p>
          <a:r>
            <a:rPr lang="en-GB" dirty="0"/>
            <a:t>Books</a:t>
          </a:r>
        </a:p>
      </dgm:t>
    </dgm:pt>
    <dgm:pt modelId="{699D6C18-CF22-45D7-AF02-52336FD9CC21}" type="parTrans" cxnId="{52E38206-4D19-4BB6-86B8-5B549DFD90A4}">
      <dgm:prSet/>
      <dgm:spPr/>
      <dgm:t>
        <a:bodyPr/>
        <a:lstStyle/>
        <a:p>
          <a:endParaRPr lang="en-GB"/>
        </a:p>
      </dgm:t>
    </dgm:pt>
    <dgm:pt modelId="{A8F47850-99ED-4866-A3DF-48A77C46D8EC}" type="sibTrans" cxnId="{52E38206-4D19-4BB6-86B8-5B549DFD90A4}">
      <dgm:prSet/>
      <dgm:spPr/>
      <dgm:t>
        <a:bodyPr/>
        <a:lstStyle/>
        <a:p>
          <a:endParaRPr lang="en-GB"/>
        </a:p>
      </dgm:t>
    </dgm:pt>
    <dgm:pt modelId="{F67885BF-6EC2-4C29-A82D-A71B3B15192F}">
      <dgm:prSet/>
      <dgm:spPr/>
      <dgm:t>
        <a:bodyPr/>
        <a:lstStyle/>
        <a:p>
          <a:r>
            <a:rPr lang="en-GB" dirty="0"/>
            <a:t>Journals</a:t>
          </a:r>
        </a:p>
      </dgm:t>
    </dgm:pt>
    <dgm:pt modelId="{70B96EDE-CF69-4B20-A60E-C0E450D940C6}" type="parTrans" cxnId="{2D87EEDF-E38D-4DA6-A96E-EF8DCE5C8C13}">
      <dgm:prSet/>
      <dgm:spPr/>
      <dgm:t>
        <a:bodyPr/>
        <a:lstStyle/>
        <a:p>
          <a:endParaRPr lang="en-GB"/>
        </a:p>
      </dgm:t>
    </dgm:pt>
    <dgm:pt modelId="{D8FFCFCB-1692-43B7-92D6-1473CD1A5F90}" type="sibTrans" cxnId="{2D87EEDF-E38D-4DA6-A96E-EF8DCE5C8C13}">
      <dgm:prSet/>
      <dgm:spPr/>
      <dgm:t>
        <a:bodyPr/>
        <a:lstStyle/>
        <a:p>
          <a:endParaRPr lang="en-GB"/>
        </a:p>
      </dgm:t>
    </dgm:pt>
    <dgm:pt modelId="{78186609-9B30-4893-B41E-0F6AE821F360}">
      <dgm:prSet/>
      <dgm:spPr/>
      <dgm:t>
        <a:bodyPr/>
        <a:lstStyle/>
        <a:p>
          <a:r>
            <a:rPr lang="en-GB" dirty="0"/>
            <a:t>Websites</a:t>
          </a:r>
        </a:p>
      </dgm:t>
    </dgm:pt>
    <dgm:pt modelId="{A3D3D333-0B17-418E-9218-93F9F9F9D133}" type="parTrans" cxnId="{C09B5639-294E-428A-9E12-727D40532EA7}">
      <dgm:prSet/>
      <dgm:spPr/>
      <dgm:t>
        <a:bodyPr/>
        <a:lstStyle/>
        <a:p>
          <a:endParaRPr lang="en-GB"/>
        </a:p>
      </dgm:t>
    </dgm:pt>
    <dgm:pt modelId="{10236B34-030B-4DB3-B1F0-F5F6282193C9}" type="sibTrans" cxnId="{C09B5639-294E-428A-9E12-727D40532EA7}">
      <dgm:prSet/>
      <dgm:spPr/>
      <dgm:t>
        <a:bodyPr/>
        <a:lstStyle/>
        <a:p>
          <a:endParaRPr lang="en-GB"/>
        </a:p>
      </dgm:t>
    </dgm:pt>
    <dgm:pt modelId="{8A96529D-252A-446F-A069-469D700A21D2}">
      <dgm:prSet/>
      <dgm:spPr/>
      <dgm:t>
        <a:bodyPr/>
        <a:lstStyle/>
        <a:p>
          <a:r>
            <a:rPr lang="en-GB"/>
            <a:t>Reports</a:t>
          </a:r>
        </a:p>
      </dgm:t>
    </dgm:pt>
    <dgm:pt modelId="{B04112EF-ABC2-4911-9428-8D3EFA8BFA6C}" type="parTrans" cxnId="{8551DB71-E63F-4D30-AF1E-22E12F712EBE}">
      <dgm:prSet/>
      <dgm:spPr/>
      <dgm:t>
        <a:bodyPr/>
        <a:lstStyle/>
        <a:p>
          <a:endParaRPr lang="en-GB"/>
        </a:p>
      </dgm:t>
    </dgm:pt>
    <dgm:pt modelId="{0D7C9DBB-B145-4D32-A0C2-174F69F61D67}" type="sibTrans" cxnId="{8551DB71-E63F-4D30-AF1E-22E12F712EBE}">
      <dgm:prSet/>
      <dgm:spPr/>
      <dgm:t>
        <a:bodyPr/>
        <a:lstStyle/>
        <a:p>
          <a:endParaRPr lang="en-GB"/>
        </a:p>
      </dgm:t>
    </dgm:pt>
    <dgm:pt modelId="{A13741BC-2557-4070-85BB-3DD29559E5CF}">
      <dgm:prSet/>
      <dgm:spPr/>
      <dgm:t>
        <a:bodyPr/>
        <a:lstStyle/>
        <a:p>
          <a:r>
            <a:rPr lang="en-GB"/>
            <a:t>Articles</a:t>
          </a:r>
        </a:p>
      </dgm:t>
    </dgm:pt>
    <dgm:pt modelId="{95F094A5-15D8-44BC-909B-816ECB7B9EE5}" type="parTrans" cxnId="{B66F1287-B697-49D1-8D04-B3B8B91A4286}">
      <dgm:prSet/>
      <dgm:spPr/>
      <dgm:t>
        <a:bodyPr/>
        <a:lstStyle/>
        <a:p>
          <a:endParaRPr lang="en-GB"/>
        </a:p>
      </dgm:t>
    </dgm:pt>
    <dgm:pt modelId="{0471FE08-3E98-483A-AEE8-8CBDE441F6ED}" type="sibTrans" cxnId="{B66F1287-B697-49D1-8D04-B3B8B91A4286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Resources with the cap publicised age of 5 years, any older would be through relevance.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 dirty="0"/>
            <a:t>Search Strategy used</a:t>
          </a:r>
          <a:endParaRPr lang="en-GB" dirty="0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 dirty="0"/>
            <a:t>Step by step process methods </a:t>
          </a:r>
          <a:endParaRPr lang="en-GB" dirty="0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 dirty="0"/>
            <a:t>Creation of themes</a:t>
          </a:r>
          <a:endParaRPr lang="en-GB" dirty="0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 dirty="0"/>
            <a:t>Ethical considerations</a:t>
          </a:r>
          <a:endParaRPr lang="en-GB" dirty="0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r>
            <a:rPr lang="en-GB" b="1" dirty="0"/>
            <a:t>E.g are you reviewing sensitive data?</a:t>
          </a:r>
          <a:endParaRPr lang="en-GB" dirty="0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770F0C27-7CE8-4495-BFC4-4EFB8DD23320}">
      <dgm:prSet/>
      <dgm:spPr/>
      <dgm:t>
        <a:bodyPr/>
        <a:lstStyle/>
        <a:p>
          <a:r>
            <a:rPr lang="en-GB" dirty="0"/>
            <a:t>UWTSD library</a:t>
          </a:r>
        </a:p>
      </dgm:t>
    </dgm:pt>
    <dgm:pt modelId="{ABB09CCB-AE24-4E18-911E-769A294E6457}" type="parTrans" cxnId="{02483526-01DE-4FCA-B283-6C5D3314761E}">
      <dgm:prSet/>
      <dgm:spPr/>
      <dgm:t>
        <a:bodyPr/>
        <a:lstStyle/>
        <a:p>
          <a:endParaRPr lang="en-GB"/>
        </a:p>
      </dgm:t>
    </dgm:pt>
    <dgm:pt modelId="{D65B9A29-0DB2-44FE-BEA1-93C154941E7C}" type="sibTrans" cxnId="{02483526-01DE-4FCA-B283-6C5D3314761E}">
      <dgm:prSet/>
      <dgm:spPr/>
      <dgm:t>
        <a:bodyPr/>
        <a:lstStyle/>
        <a:p>
          <a:endParaRPr lang="en-GB"/>
        </a:p>
      </dgm:t>
    </dgm:pt>
    <dgm:pt modelId="{43B221D3-D9D6-49CA-A0CF-0187F2A423F1}">
      <dgm:prSet/>
      <dgm:spPr/>
      <dgm:t>
        <a:bodyPr/>
        <a:lstStyle/>
        <a:p>
          <a:r>
            <a:rPr lang="en-GB" b="1" dirty="0" err="1"/>
            <a:t>e.g</a:t>
          </a:r>
          <a:r>
            <a:rPr lang="en-GB" b="1" dirty="0"/>
            <a:t> What were the boundaries of your research Topic </a:t>
          </a:r>
          <a:endParaRPr lang="en-GB" dirty="0"/>
        </a:p>
      </dgm:t>
    </dgm:pt>
    <dgm:pt modelId="{D242CA22-9C22-485C-8411-B142049FA674}" type="parTrans" cxnId="{79A0D069-F6DE-4268-8E7E-80D6A918BA1C}">
      <dgm:prSet/>
      <dgm:spPr/>
      <dgm:t>
        <a:bodyPr/>
        <a:lstStyle/>
        <a:p>
          <a:endParaRPr lang="en-GB"/>
        </a:p>
      </dgm:t>
    </dgm:pt>
    <dgm:pt modelId="{AF57C57F-DF90-477D-A3EE-F8A9C22BDDA1}" type="sibTrans" cxnId="{79A0D069-F6DE-4268-8E7E-80D6A918BA1C}">
      <dgm:prSet/>
      <dgm:spPr/>
      <dgm:t>
        <a:bodyPr/>
        <a:lstStyle/>
        <a:p>
          <a:endParaRPr lang="en-GB"/>
        </a:p>
      </dgm:t>
    </dgm:pt>
    <dgm:pt modelId="{C7401108-9C7B-4527-9FE5-54F6656EC9CE}">
      <dgm:prSet/>
      <dgm:spPr/>
      <dgm:t>
        <a:bodyPr/>
        <a:lstStyle/>
        <a:p>
          <a:r>
            <a:rPr lang="en-GB" b="1" dirty="0" err="1"/>
            <a:t>e.g</a:t>
          </a:r>
          <a:r>
            <a:rPr lang="en-GB" b="1" dirty="0"/>
            <a:t> Highlight key terms to search </a:t>
          </a:r>
          <a:endParaRPr lang="en-GB" dirty="0"/>
        </a:p>
      </dgm:t>
    </dgm:pt>
    <dgm:pt modelId="{67A97626-5F33-449F-A295-603258DEDE17}" type="parTrans" cxnId="{B0B2C1B3-6CFA-4F2D-BD97-B740659F774F}">
      <dgm:prSet/>
      <dgm:spPr/>
      <dgm:t>
        <a:bodyPr/>
        <a:lstStyle/>
        <a:p>
          <a:endParaRPr lang="en-GB"/>
        </a:p>
      </dgm:t>
    </dgm:pt>
    <dgm:pt modelId="{C82DF6BB-B5D1-4392-818A-465C370C0901}" type="sibTrans" cxnId="{B0B2C1B3-6CFA-4F2D-BD97-B740659F774F}">
      <dgm:prSet/>
      <dgm:spPr/>
      <dgm:t>
        <a:bodyPr/>
        <a:lstStyle/>
        <a:p>
          <a:endParaRPr lang="en-GB"/>
        </a:p>
      </dgm:t>
    </dgm:pt>
    <dgm:pt modelId="{A381D93F-5127-4E5E-9437-2E5DDA89FB03}">
      <dgm:prSet/>
      <dgm:spPr/>
      <dgm:t>
        <a:bodyPr/>
        <a:lstStyle/>
        <a:p>
          <a:r>
            <a:rPr lang="en-GB" b="1" dirty="0"/>
            <a:t>(e.g. see CASP)</a:t>
          </a:r>
          <a:endParaRPr lang="en-GB" dirty="0"/>
        </a:p>
      </dgm:t>
    </dgm:pt>
    <dgm:pt modelId="{BC1BCE33-BC6C-479C-8A62-989CB92B6E8B}" type="parTrans" cxnId="{B419637D-FDCD-4F9A-AF47-D719DB65F02A}">
      <dgm:prSet/>
      <dgm:spPr/>
      <dgm:t>
        <a:bodyPr/>
        <a:lstStyle/>
        <a:p>
          <a:endParaRPr lang="en-GB"/>
        </a:p>
      </dgm:t>
    </dgm:pt>
    <dgm:pt modelId="{C8FBC588-3CF5-4B83-90B8-C587E331A456}" type="sibTrans" cxnId="{B419637D-FDCD-4F9A-AF47-D719DB65F02A}">
      <dgm:prSet/>
      <dgm:spPr/>
      <dgm:t>
        <a:bodyPr/>
        <a:lstStyle/>
        <a:p>
          <a:endParaRPr lang="en-GB"/>
        </a:p>
      </dgm:t>
    </dgm:pt>
    <dgm:pt modelId="{4EA7EB24-9295-4689-B9BB-8D5F50360CE2}">
      <dgm:prSet/>
      <dgm:spPr/>
      <dgm:t>
        <a:bodyPr/>
        <a:lstStyle/>
        <a:p>
          <a:r>
            <a:rPr lang="en-GB" b="1" dirty="0"/>
            <a:t>E.g. how did you arrive at themes , what literature informed it? </a:t>
          </a:r>
          <a:endParaRPr lang="en-GB" dirty="0"/>
        </a:p>
      </dgm:t>
    </dgm:pt>
    <dgm:pt modelId="{5DB47AFB-F8C8-4A1A-8E80-766CF9191B1E}" type="parTrans" cxnId="{67733DFB-2251-433A-B11B-40955C22270D}">
      <dgm:prSet/>
      <dgm:spPr/>
      <dgm:t>
        <a:bodyPr/>
        <a:lstStyle/>
        <a:p>
          <a:endParaRPr lang="en-GB"/>
        </a:p>
      </dgm:t>
    </dgm:pt>
    <dgm:pt modelId="{4A0FFF95-AF2D-43E2-A717-1DB5AFD23321}" type="sibTrans" cxnId="{67733DFB-2251-433A-B11B-40955C22270D}">
      <dgm:prSet/>
      <dgm:spPr/>
      <dgm:t>
        <a:bodyPr/>
        <a:lstStyle/>
        <a:p>
          <a:endParaRPr lang="en-GB"/>
        </a:p>
      </dgm:t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 custLinFactNeighborY="5554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 custLinFactNeighborX="-124" custLinFactNeighborY="-1917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 custLinFactNeighborX="-124" custLinFactNeighborY="1414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52E38206-4D19-4BB6-86B8-5B549DFD90A4}" srcId="{770F0C27-7CE8-4495-BFC4-4EFB8DD23320}" destId="{D48618FD-7A80-4B2F-A000-C96E6533D0B8}" srcOrd="1" destOrd="0" parTransId="{699D6C18-CF22-45D7-AF02-52336FD9CC21}" sibTransId="{A8F47850-99ED-4866-A3DF-48A77C46D8EC}"/>
    <dgm:cxn modelId="{EBDFA709-3311-45BF-88F9-F298BD2B8D4F}" type="presOf" srcId="{A228F38F-82B2-4F8B-BC48-3152A908480B}" destId="{775CB026-7BD3-48A0-B232-2B649CDCFEB8}" srcOrd="0" destOrd="8" presId="urn:microsoft.com/office/officeart/2005/8/layout/vList2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3F5ADB19-4CDE-4417-BB78-4C64D339B883}" type="presOf" srcId="{A13741BC-2557-4070-85BB-3DD29559E5CF}" destId="{775CB026-7BD3-48A0-B232-2B649CDCFEB8}" srcOrd="0" destOrd="7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02483526-01DE-4FCA-B283-6C5D3314761E}" srcId="{0A44F9B3-6C08-4938-81EF-17F5196099FB}" destId="{770F0C27-7CE8-4495-BFC4-4EFB8DD23320}" srcOrd="1" destOrd="0" parTransId="{ABB09CCB-AE24-4E18-911E-769A294E6457}" sibTransId="{D65B9A29-0DB2-44FE-BEA1-93C154941E7C}"/>
    <dgm:cxn modelId="{E7074B28-34C0-412D-949E-E19C822B433D}" type="presOf" srcId="{C7401108-9C7B-4527-9FE5-54F6656EC9CE}" destId="{55312A44-798E-4581-8C61-7F82DAE7649F}" srcOrd="0" destOrd="1" presId="urn:microsoft.com/office/officeart/2005/8/layout/vList2"/>
    <dgm:cxn modelId="{C09B5639-294E-428A-9E12-727D40532EA7}" srcId="{770F0C27-7CE8-4495-BFC4-4EFB8DD23320}" destId="{78186609-9B30-4893-B41E-0F6AE821F360}" srcOrd="3" destOrd="0" parTransId="{A3D3D333-0B17-418E-9218-93F9F9F9D133}" sibTransId="{10236B34-030B-4DB3-B1F0-F5F6282193C9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6F38243E-8C0B-41D5-8E50-771F5CF7EF12}" type="presOf" srcId="{D48618FD-7A80-4B2F-A000-C96E6533D0B8}" destId="{775CB026-7BD3-48A0-B232-2B649CDCFEB8}" srcOrd="0" destOrd="3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0AF5B669-6F8C-4450-B936-3A3F921210CD}" type="presOf" srcId="{8A96529D-252A-446F-A069-469D700A21D2}" destId="{775CB026-7BD3-48A0-B232-2B649CDCFEB8}" srcOrd="0" destOrd="6" presId="urn:microsoft.com/office/officeart/2005/8/layout/vList2"/>
    <dgm:cxn modelId="{79A0D069-F6DE-4268-8E7E-80D6A918BA1C}" srcId="{A25B7EFA-1309-4CCA-B9FE-3925AA9C692E}" destId="{43B221D3-D9D6-49CA-A0CF-0187F2A423F1}" srcOrd="0" destOrd="0" parTransId="{D242CA22-9C22-485C-8411-B142049FA674}" sibTransId="{AF57C57F-DF90-477D-A3EE-F8A9C22BDDA1}"/>
    <dgm:cxn modelId="{8551DB71-E63F-4D30-AF1E-22E12F712EBE}" srcId="{770F0C27-7CE8-4495-BFC4-4EFB8DD23320}" destId="{8A96529D-252A-446F-A069-469D700A21D2}" srcOrd="4" destOrd="0" parTransId="{B04112EF-ABC2-4911-9428-8D3EFA8BFA6C}" sibTransId="{0D7C9DBB-B145-4D32-A0C2-174F69F61D67}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BDE48F7C-64EE-466C-8793-ECDF7B6337A3}" type="presOf" srcId="{43B221D3-D9D6-49CA-A0CF-0187F2A423F1}" destId="{55312A44-798E-4581-8C61-7F82DAE7649F}" srcOrd="0" destOrd="0" presId="urn:microsoft.com/office/officeart/2005/8/layout/vList2"/>
    <dgm:cxn modelId="{9A0EDE7C-A180-4FC6-804C-7D9FD8D558D1}" srcId="{770F0C27-7CE8-4495-BFC4-4EFB8DD23320}" destId="{0DCCBD9F-5CF4-4175-BB50-5C0E7D6AA415}" srcOrd="0" destOrd="0" parTransId="{B169F878-5F3B-4C8C-99FC-EA1D6128DB2B}" sibTransId="{D0CAD96D-D0D3-4BFD-8ADC-571D4BDFD421}"/>
    <dgm:cxn modelId="{B419637D-FDCD-4F9A-AF47-D719DB65F02A}" srcId="{3AFDFCE3-091C-4475-BB5F-52CEECF153A0}" destId="{A381D93F-5127-4E5E-9437-2E5DDA89FB03}" srcOrd="0" destOrd="0" parTransId="{BC1BCE33-BC6C-479C-8A62-989CB92B6E8B}" sibTransId="{C8FBC588-3CF5-4B83-90B8-C587E331A456}"/>
    <dgm:cxn modelId="{B66F1287-B697-49D1-8D04-B3B8B91A4286}" srcId="{770F0C27-7CE8-4495-BFC4-4EFB8DD23320}" destId="{A13741BC-2557-4070-85BB-3DD29559E5CF}" srcOrd="5" destOrd="0" parTransId="{95F094A5-15D8-44BC-909B-816ECB7B9EE5}" sibTransId="{0471FE08-3E98-483A-AEE8-8CBDE441F6ED}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0B2C1B3-6CFA-4F2D-BD97-B740659F774F}" srcId="{A25B7EFA-1309-4CCA-B9FE-3925AA9C692E}" destId="{C7401108-9C7B-4527-9FE5-54F6656EC9CE}" srcOrd="1" destOrd="0" parTransId="{67A97626-5F33-449F-A295-603258DEDE17}" sibTransId="{C82DF6BB-B5D1-4392-818A-465C370C0901}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206FDCCE-582E-4C3B-98ED-9630D9210358}" srcId="{770F0C27-7CE8-4495-BFC4-4EFB8DD23320}" destId="{A228F38F-82B2-4F8B-BC48-3152A908480B}" srcOrd="6" destOrd="0" parTransId="{4AF0AFA6-00CD-4FE6-A743-196E8FC54FEB}" sibTransId="{8C2F776C-1718-4A98-9DC8-3C931653FF0C}"/>
    <dgm:cxn modelId="{89E5CAD0-CECC-492D-BC4E-AB51AF4D05CB}" type="presOf" srcId="{4EA7EB24-9295-4689-B9BB-8D5F50360CE2}" destId="{308DF11E-EF9D-4004-A51F-48AB693D2163}" srcOrd="0" destOrd="1" presId="urn:microsoft.com/office/officeart/2005/8/layout/vList2"/>
    <dgm:cxn modelId="{F1813ED4-34F3-45EF-A97B-46E355C923AC}" type="presOf" srcId="{F67885BF-6EC2-4C29-A82D-A71B3B15192F}" destId="{775CB026-7BD3-48A0-B232-2B649CDCFEB8}" srcOrd="0" destOrd="4" presId="urn:microsoft.com/office/officeart/2005/8/layout/vList2"/>
    <dgm:cxn modelId="{C96E12DC-6F35-4041-9DFE-B316758CBEA0}" type="presOf" srcId="{0DCCBD9F-5CF4-4175-BB50-5C0E7D6AA415}" destId="{775CB026-7BD3-48A0-B232-2B649CDCFEB8}" srcOrd="0" destOrd="2" presId="urn:microsoft.com/office/officeart/2005/8/layout/vList2"/>
    <dgm:cxn modelId="{2D87EEDF-E38D-4DA6-A96E-EF8DCE5C8C13}" srcId="{770F0C27-7CE8-4495-BFC4-4EFB8DD23320}" destId="{F67885BF-6EC2-4C29-A82D-A71B3B15192F}" srcOrd="2" destOrd="0" parTransId="{70B96EDE-CF69-4B20-A60E-C0E450D940C6}" sibTransId="{D8FFCFCB-1692-43B7-92D6-1473CD1A5F90}"/>
    <dgm:cxn modelId="{684925E8-4F40-4F8D-9DC0-6CE548450FC8}" type="presOf" srcId="{770F0C27-7CE8-4495-BFC4-4EFB8DD23320}" destId="{775CB026-7BD3-48A0-B232-2B649CDCFEB8}" srcOrd="0" destOrd="1" presId="urn:microsoft.com/office/officeart/2005/8/layout/vList2"/>
    <dgm:cxn modelId="{858D82EA-6C67-4679-A321-F6D3C0B32997}" type="presOf" srcId="{A381D93F-5127-4E5E-9437-2E5DDA89FB03}" destId="{E016833C-5E58-49A1-8D18-502B1DA6567D}" srcOrd="0" destOrd="0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FF7590F5-C4EE-4C27-8979-6290FC015116}" type="presOf" srcId="{78186609-9B30-4893-B41E-0F6AE821F360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67733DFB-2251-433A-B11B-40955C22270D}" srcId="{876DBE81-BD64-4248-884B-88DD56DF5CB8}" destId="{4EA7EB24-9295-4689-B9BB-8D5F50360CE2}" srcOrd="1" destOrd="0" parTransId="{5DB47AFB-F8C8-4A1A-8E80-766CF9191B1E}" sibTransId="{4A0FFF95-AF2D-43E2-A717-1DB5AFD23321}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970EA52-C3B8-4E65-B377-F429603B464F}" type="doc">
      <dgm:prSet loTypeId="urn:microsoft.com/office/officeart/2005/8/layout/process4" loCatId="process" qsTypeId="urn:microsoft.com/office/officeart/2005/8/quickstyle/simple1#88" qsCatId="simple" csTypeId="urn:microsoft.com/office/officeart/2005/8/colors/accent1_2#91" csCatId="accent1" phldr="1"/>
      <dgm:spPr/>
      <dgm:t>
        <a:bodyPr/>
        <a:lstStyle/>
        <a:p>
          <a:endParaRPr lang="en-US"/>
        </a:p>
      </dgm:t>
    </dgm:pt>
    <dgm:pt modelId="{78891607-25C8-43E8-B714-841EDFF3AD2D}">
      <dgm:prSet/>
      <dgm:spPr/>
      <dgm:t>
        <a:bodyPr/>
        <a:lstStyle/>
        <a:p>
          <a:r>
            <a:rPr lang="en-GB" dirty="0"/>
            <a:t>Pan </a:t>
          </a:r>
          <a:r>
            <a:rPr lang="en-GB" dirty="0" err="1"/>
            <a:t>fyddwch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chwilio</a:t>
          </a:r>
          <a:r>
            <a:rPr lang="en-GB" dirty="0"/>
            <a:t> am </a:t>
          </a:r>
          <a:r>
            <a:rPr lang="en-GB" dirty="0" err="1"/>
            <a:t>wybodaeth</a:t>
          </a:r>
          <a:r>
            <a:rPr lang="en-GB" dirty="0"/>
            <a:t>,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mynd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ddod</a:t>
          </a:r>
          <a:r>
            <a:rPr lang="en-GB" dirty="0"/>
            <a:t> o </a:t>
          </a:r>
          <a:r>
            <a:rPr lang="en-GB" dirty="0" err="1"/>
            <a:t>hyd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lawer</a:t>
          </a:r>
          <a:r>
            <a:rPr lang="en-GB" dirty="0"/>
            <a:t> </a:t>
          </a:r>
          <a:r>
            <a:rPr lang="en-GB" dirty="0" err="1"/>
            <a:t>ohoni</a:t>
          </a:r>
          <a:r>
            <a:rPr lang="en-GB" dirty="0"/>
            <a:t> . . . </a:t>
          </a:r>
          <a:r>
            <a:rPr lang="en-GB" dirty="0" err="1"/>
            <a:t>ond</a:t>
          </a:r>
          <a:r>
            <a:rPr lang="en-GB" dirty="0"/>
            <a:t> a </a:t>
          </a:r>
          <a:r>
            <a:rPr lang="en-GB" dirty="0" err="1"/>
            <a:t>yw'n</a:t>
          </a:r>
          <a:r>
            <a:rPr lang="en-GB" dirty="0"/>
            <a:t>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dda</a:t>
          </a:r>
          <a:r>
            <a:rPr lang="en-GB" dirty="0"/>
            <a:t>? : </a:t>
          </a:r>
          <a:endParaRPr lang="en-US" dirty="0"/>
        </a:p>
      </dgm:t>
    </dgm:pt>
    <dgm:pt modelId="{93DFD91A-58DB-442F-9C8B-79155D9B2BF9}" type="parTrans" cxnId="{722EAE3B-4FDB-4CF1-9FD3-E5446439B449}">
      <dgm:prSet/>
      <dgm:spPr/>
      <dgm:t>
        <a:bodyPr/>
        <a:lstStyle/>
        <a:p>
          <a:endParaRPr lang="en-US"/>
        </a:p>
      </dgm:t>
    </dgm:pt>
    <dgm:pt modelId="{32367BE8-6FAB-41FF-AEAC-82A6E77B5DC4}" type="sibTrans" cxnId="{722EAE3B-4FDB-4CF1-9FD3-E5446439B449}">
      <dgm:prSet/>
      <dgm:spPr/>
      <dgm:t>
        <a:bodyPr/>
        <a:lstStyle/>
        <a:p>
          <a:endParaRPr lang="en-US"/>
        </a:p>
      </dgm:t>
    </dgm:pt>
    <dgm:pt modelId="{F1C67F98-44CA-471C-9F52-63CF275E1C98}">
      <dgm:prSet/>
      <dgm:spPr/>
      <dgm:t>
        <a:bodyPr/>
        <a:lstStyle/>
        <a:p>
          <a:r>
            <a:rPr lang="en-GB" b="0" i="0" dirty="0" err="1"/>
            <a:t>Fformatau</a:t>
          </a:r>
          <a:r>
            <a:rPr lang="en-GB" b="0" i="0" dirty="0"/>
            <a:t> </a:t>
          </a:r>
          <a:r>
            <a:rPr lang="en-GB" b="0" i="0" dirty="0" err="1"/>
            <a:t>i</a:t>
          </a:r>
          <a:r>
            <a:rPr lang="en-GB" b="0" i="0" dirty="0"/>
            <a:t> </a:t>
          </a:r>
          <a:r>
            <a:rPr lang="en-GB" b="0" i="0" dirty="0" err="1"/>
            <a:t>helpu</a:t>
          </a:r>
          <a:r>
            <a:rPr lang="en-GB" b="0" i="0" dirty="0"/>
            <a:t>:</a:t>
          </a:r>
          <a:r>
            <a:rPr lang="en-GB" dirty="0"/>
            <a:t>:</a:t>
          </a:r>
          <a:endParaRPr lang="en-US" dirty="0"/>
        </a:p>
      </dgm:t>
    </dgm:pt>
    <dgm:pt modelId="{9C6507E9-ED39-4BD9-9236-2EAE93F80BBD}" type="parTrans" cxnId="{3C40D69F-38F0-4DFF-B752-6A0ABA67818D}">
      <dgm:prSet/>
      <dgm:spPr/>
      <dgm:t>
        <a:bodyPr/>
        <a:lstStyle/>
        <a:p>
          <a:endParaRPr lang="en-US"/>
        </a:p>
      </dgm:t>
    </dgm:pt>
    <dgm:pt modelId="{0AD88990-3FC3-4153-AF58-25558ECBB1FB}" type="sibTrans" cxnId="{3C40D69F-38F0-4DFF-B752-6A0ABA67818D}">
      <dgm:prSet/>
      <dgm:spPr/>
      <dgm:t>
        <a:bodyPr/>
        <a:lstStyle/>
        <a:p>
          <a:endParaRPr lang="en-US"/>
        </a:p>
      </dgm:t>
    </dgm:pt>
    <dgm:pt modelId="{5AEAC98B-C60F-4A1F-9A08-A9E687BEA141}">
      <dgm:prSet/>
      <dgm:spPr/>
      <dgm:t>
        <a:bodyPr/>
        <a:lstStyle/>
        <a:p>
          <a:r>
            <a:rPr lang="en-GB" dirty="0"/>
            <a:t>CRAAP </a:t>
          </a:r>
          <a:r>
            <a:rPr lang="en-GB" dirty="0" err="1"/>
            <a:t>Gweler</a:t>
          </a:r>
          <a:r>
            <a:rPr lang="en-GB" dirty="0"/>
            <a:t> </a:t>
          </a:r>
          <a:r>
            <a:rPr lang="en-GB" dirty="0" err="1"/>
            <a:t>tudalen</a:t>
          </a:r>
          <a:r>
            <a:rPr lang="en-GB" dirty="0"/>
            <a:t> Moodle </a:t>
          </a:r>
          <a:endParaRPr lang="en-US" dirty="0"/>
        </a:p>
      </dgm:t>
    </dgm:pt>
    <dgm:pt modelId="{213A12BF-F5D1-4825-AD9F-97A67F2E4F62}" type="parTrans" cxnId="{8BAEB1F5-A8F2-4097-B3A8-7F88A3F7843F}">
      <dgm:prSet/>
      <dgm:spPr/>
      <dgm:t>
        <a:bodyPr/>
        <a:lstStyle/>
        <a:p>
          <a:endParaRPr lang="en-US"/>
        </a:p>
      </dgm:t>
    </dgm:pt>
    <dgm:pt modelId="{F87F4147-407C-430B-B0DA-7996794B4728}" type="sibTrans" cxnId="{8BAEB1F5-A8F2-4097-B3A8-7F88A3F7843F}">
      <dgm:prSet/>
      <dgm:spPr/>
      <dgm:t>
        <a:bodyPr/>
        <a:lstStyle/>
        <a:p>
          <a:endParaRPr lang="en-US"/>
        </a:p>
      </dgm:t>
    </dgm:pt>
    <dgm:pt modelId="{CA237B25-F361-4655-9582-99651C0304E3}">
      <dgm:prSet/>
      <dgm:spPr/>
      <dgm:t>
        <a:bodyPr/>
        <a:lstStyle/>
        <a:p>
          <a:r>
            <a:rPr lang="en-GB"/>
            <a:t>CASP: </a:t>
          </a:r>
          <a:r>
            <a:rPr lang="en-GB">
              <a:hlinkClick xmlns:r="http://schemas.openxmlformats.org/officeDocument/2006/relationships" r:id="rId1"/>
            </a:rPr>
            <a:t>CASP Checklists - Critical Appraisal Skills Programme</a:t>
          </a:r>
          <a:endParaRPr lang="en-US"/>
        </a:p>
      </dgm:t>
    </dgm:pt>
    <dgm:pt modelId="{9E841890-9AD0-41DC-86A8-0C4A46013826}" type="parTrans" cxnId="{D5A233BD-8400-486A-BD53-41D7C6A8516B}">
      <dgm:prSet/>
      <dgm:spPr/>
      <dgm:t>
        <a:bodyPr/>
        <a:lstStyle/>
        <a:p>
          <a:endParaRPr lang="en-US"/>
        </a:p>
      </dgm:t>
    </dgm:pt>
    <dgm:pt modelId="{55A2425F-F8B8-4973-ACC4-67F04B66C532}" type="sibTrans" cxnId="{D5A233BD-8400-486A-BD53-41D7C6A8516B}">
      <dgm:prSet/>
      <dgm:spPr/>
      <dgm:t>
        <a:bodyPr/>
        <a:lstStyle/>
        <a:p>
          <a:endParaRPr lang="en-US"/>
        </a:p>
      </dgm:t>
    </dgm:pt>
    <dgm:pt modelId="{8D9B781D-7533-42C3-9105-40D82D27149C}" type="pres">
      <dgm:prSet presAssocID="{1970EA52-C3B8-4E65-B377-F429603B464F}" presName="Name0" presStyleCnt="0">
        <dgm:presLayoutVars>
          <dgm:dir/>
          <dgm:animLvl val="lvl"/>
          <dgm:resizeHandles val="exact"/>
        </dgm:presLayoutVars>
      </dgm:prSet>
      <dgm:spPr/>
    </dgm:pt>
    <dgm:pt modelId="{C1360449-6C72-4F5C-BD00-EE76220106FF}" type="pres">
      <dgm:prSet presAssocID="{F1C67F98-44CA-471C-9F52-63CF275E1C98}" presName="boxAndChildren" presStyleCnt="0"/>
      <dgm:spPr/>
    </dgm:pt>
    <dgm:pt modelId="{6527FD4F-1630-478D-801F-DABBD5FB726E}" type="pres">
      <dgm:prSet presAssocID="{F1C67F98-44CA-471C-9F52-63CF275E1C98}" presName="parentTextBox" presStyleLbl="node1" presStyleIdx="0" presStyleCnt="2"/>
      <dgm:spPr/>
    </dgm:pt>
    <dgm:pt modelId="{F55F343D-E104-46EE-B78D-4229E8C3E3A9}" type="pres">
      <dgm:prSet presAssocID="{F1C67F98-44CA-471C-9F52-63CF275E1C98}" presName="entireBox" presStyleLbl="node1" presStyleIdx="0" presStyleCnt="2"/>
      <dgm:spPr/>
    </dgm:pt>
    <dgm:pt modelId="{F36A372B-3698-4464-A755-AC22EE17124C}" type="pres">
      <dgm:prSet presAssocID="{F1C67F98-44CA-471C-9F52-63CF275E1C98}" presName="descendantBox" presStyleCnt="0"/>
      <dgm:spPr/>
    </dgm:pt>
    <dgm:pt modelId="{69C0C18C-818C-4B15-B2F7-493B7E074CFC}" type="pres">
      <dgm:prSet presAssocID="{5AEAC98B-C60F-4A1F-9A08-A9E687BEA141}" presName="childTextBox" presStyleLbl="fgAccFollowNode1" presStyleIdx="0" presStyleCnt="2">
        <dgm:presLayoutVars>
          <dgm:bulletEnabled val="1"/>
        </dgm:presLayoutVars>
      </dgm:prSet>
      <dgm:spPr/>
    </dgm:pt>
    <dgm:pt modelId="{4639F0A8-D120-4D5F-B18F-47E1BA7FF8EC}" type="pres">
      <dgm:prSet presAssocID="{CA237B25-F361-4655-9582-99651C0304E3}" presName="childTextBox" presStyleLbl="fgAccFollowNode1" presStyleIdx="1" presStyleCnt="2">
        <dgm:presLayoutVars>
          <dgm:bulletEnabled val="1"/>
        </dgm:presLayoutVars>
      </dgm:prSet>
      <dgm:spPr/>
    </dgm:pt>
    <dgm:pt modelId="{4A2D07EB-A9D2-437A-BDB8-03C6C0807A59}" type="pres">
      <dgm:prSet presAssocID="{32367BE8-6FAB-41FF-AEAC-82A6E77B5DC4}" presName="sp" presStyleCnt="0"/>
      <dgm:spPr/>
    </dgm:pt>
    <dgm:pt modelId="{BEE4703D-5E20-4BB6-9CFF-C2B3DC9C9E0D}" type="pres">
      <dgm:prSet presAssocID="{78891607-25C8-43E8-B714-841EDFF3AD2D}" presName="arrowAndChildren" presStyleCnt="0"/>
      <dgm:spPr/>
    </dgm:pt>
    <dgm:pt modelId="{A7D6A9BD-AC8B-4340-8019-1FBA14700B12}" type="pres">
      <dgm:prSet presAssocID="{78891607-25C8-43E8-B714-841EDFF3AD2D}" presName="parentTextArrow" presStyleLbl="node1" presStyleIdx="1" presStyleCnt="2"/>
      <dgm:spPr/>
    </dgm:pt>
  </dgm:ptLst>
  <dgm:cxnLst>
    <dgm:cxn modelId="{F574CB0C-3067-4AAD-81F1-64CBD8AB27C6}" type="presOf" srcId="{1970EA52-C3B8-4E65-B377-F429603B464F}" destId="{8D9B781D-7533-42C3-9105-40D82D27149C}" srcOrd="0" destOrd="0" presId="urn:microsoft.com/office/officeart/2005/8/layout/process4"/>
    <dgm:cxn modelId="{74396921-0F74-44FD-9C50-D7DBA5C6E0D3}" type="presOf" srcId="{CA237B25-F361-4655-9582-99651C0304E3}" destId="{4639F0A8-D120-4D5F-B18F-47E1BA7FF8EC}" srcOrd="0" destOrd="0" presId="urn:microsoft.com/office/officeart/2005/8/layout/process4"/>
    <dgm:cxn modelId="{722EAE3B-4FDB-4CF1-9FD3-E5446439B449}" srcId="{1970EA52-C3B8-4E65-B377-F429603B464F}" destId="{78891607-25C8-43E8-B714-841EDFF3AD2D}" srcOrd="0" destOrd="0" parTransId="{93DFD91A-58DB-442F-9C8B-79155D9B2BF9}" sibTransId="{32367BE8-6FAB-41FF-AEAC-82A6E77B5DC4}"/>
    <dgm:cxn modelId="{15963E7C-1199-42BF-9E7C-386BCF88653C}" type="presOf" srcId="{5AEAC98B-C60F-4A1F-9A08-A9E687BEA141}" destId="{69C0C18C-818C-4B15-B2F7-493B7E074CFC}" srcOrd="0" destOrd="0" presId="urn:microsoft.com/office/officeart/2005/8/layout/process4"/>
    <dgm:cxn modelId="{3946999F-85CB-4FE3-9503-DC4F6A4862C0}" type="presOf" srcId="{F1C67F98-44CA-471C-9F52-63CF275E1C98}" destId="{F55F343D-E104-46EE-B78D-4229E8C3E3A9}" srcOrd="1" destOrd="0" presId="urn:microsoft.com/office/officeart/2005/8/layout/process4"/>
    <dgm:cxn modelId="{3C40D69F-38F0-4DFF-B752-6A0ABA67818D}" srcId="{1970EA52-C3B8-4E65-B377-F429603B464F}" destId="{F1C67F98-44CA-471C-9F52-63CF275E1C98}" srcOrd="1" destOrd="0" parTransId="{9C6507E9-ED39-4BD9-9236-2EAE93F80BBD}" sibTransId="{0AD88990-3FC3-4153-AF58-25558ECBB1FB}"/>
    <dgm:cxn modelId="{8442E3AD-D158-4D08-A30C-41A5BAB22335}" type="presOf" srcId="{F1C67F98-44CA-471C-9F52-63CF275E1C98}" destId="{6527FD4F-1630-478D-801F-DABBD5FB726E}" srcOrd="0" destOrd="0" presId="urn:microsoft.com/office/officeart/2005/8/layout/process4"/>
    <dgm:cxn modelId="{D5A233BD-8400-486A-BD53-41D7C6A8516B}" srcId="{F1C67F98-44CA-471C-9F52-63CF275E1C98}" destId="{CA237B25-F361-4655-9582-99651C0304E3}" srcOrd="1" destOrd="0" parTransId="{9E841890-9AD0-41DC-86A8-0C4A46013826}" sibTransId="{55A2425F-F8B8-4973-ACC4-67F04B66C532}"/>
    <dgm:cxn modelId="{698693BE-8B45-454D-89BD-61783B748C15}" type="presOf" srcId="{78891607-25C8-43E8-B714-841EDFF3AD2D}" destId="{A7D6A9BD-AC8B-4340-8019-1FBA14700B12}" srcOrd="0" destOrd="0" presId="urn:microsoft.com/office/officeart/2005/8/layout/process4"/>
    <dgm:cxn modelId="{8BAEB1F5-A8F2-4097-B3A8-7F88A3F7843F}" srcId="{F1C67F98-44CA-471C-9F52-63CF275E1C98}" destId="{5AEAC98B-C60F-4A1F-9A08-A9E687BEA141}" srcOrd="0" destOrd="0" parTransId="{213A12BF-F5D1-4825-AD9F-97A67F2E4F62}" sibTransId="{F87F4147-407C-430B-B0DA-7996794B4728}"/>
    <dgm:cxn modelId="{37CB3F58-C653-4E99-B60E-786F06440CA4}" type="presParOf" srcId="{8D9B781D-7533-42C3-9105-40D82D27149C}" destId="{C1360449-6C72-4F5C-BD00-EE76220106FF}" srcOrd="0" destOrd="0" presId="urn:microsoft.com/office/officeart/2005/8/layout/process4"/>
    <dgm:cxn modelId="{3C68EA8B-1BE9-4472-B38A-3738D8D89D76}" type="presParOf" srcId="{C1360449-6C72-4F5C-BD00-EE76220106FF}" destId="{6527FD4F-1630-478D-801F-DABBD5FB726E}" srcOrd="0" destOrd="0" presId="urn:microsoft.com/office/officeart/2005/8/layout/process4"/>
    <dgm:cxn modelId="{F001C951-EE52-4DD4-A475-D406E64A512B}" type="presParOf" srcId="{C1360449-6C72-4F5C-BD00-EE76220106FF}" destId="{F55F343D-E104-46EE-B78D-4229E8C3E3A9}" srcOrd="1" destOrd="0" presId="urn:microsoft.com/office/officeart/2005/8/layout/process4"/>
    <dgm:cxn modelId="{8FAD7129-7544-4243-A3DF-78A25423B34D}" type="presParOf" srcId="{C1360449-6C72-4F5C-BD00-EE76220106FF}" destId="{F36A372B-3698-4464-A755-AC22EE17124C}" srcOrd="2" destOrd="0" presId="urn:microsoft.com/office/officeart/2005/8/layout/process4"/>
    <dgm:cxn modelId="{ABC6A3AE-F70B-4EC9-8011-524DBEC150E7}" type="presParOf" srcId="{F36A372B-3698-4464-A755-AC22EE17124C}" destId="{69C0C18C-818C-4B15-B2F7-493B7E074CFC}" srcOrd="0" destOrd="0" presId="urn:microsoft.com/office/officeart/2005/8/layout/process4"/>
    <dgm:cxn modelId="{095F97FB-0DFC-4C3C-B202-E64F8FDFA5C5}" type="presParOf" srcId="{F36A372B-3698-4464-A755-AC22EE17124C}" destId="{4639F0A8-D120-4D5F-B18F-47E1BA7FF8EC}" srcOrd="1" destOrd="0" presId="urn:microsoft.com/office/officeart/2005/8/layout/process4"/>
    <dgm:cxn modelId="{0E5250AB-9295-4EF7-BF37-B42C944FA076}" type="presParOf" srcId="{8D9B781D-7533-42C3-9105-40D82D27149C}" destId="{4A2D07EB-A9D2-437A-BDB8-03C6C0807A59}" srcOrd="1" destOrd="0" presId="urn:microsoft.com/office/officeart/2005/8/layout/process4"/>
    <dgm:cxn modelId="{418F29D5-F5F9-4230-9472-2E10BEE4EB80}" type="presParOf" srcId="{8D9B781D-7533-42C3-9105-40D82D27149C}" destId="{BEE4703D-5E20-4BB6-9CFF-C2B3DC9C9E0D}" srcOrd="2" destOrd="0" presId="urn:microsoft.com/office/officeart/2005/8/layout/process4"/>
    <dgm:cxn modelId="{03093A45-61AC-49F6-9D9C-E8B6F00CD167}" type="presParOf" srcId="{BEE4703D-5E20-4BB6-9CFF-C2B3DC9C9E0D}" destId="{A7D6A9BD-AC8B-4340-8019-1FBA14700B1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970EA52-C3B8-4E65-B377-F429603B464F}" type="doc">
      <dgm:prSet loTypeId="urn:microsoft.com/office/officeart/2005/8/layout/process4" loCatId="process" qsTypeId="urn:microsoft.com/office/officeart/2005/8/quickstyle/simple1#88" qsCatId="simple" csTypeId="urn:microsoft.com/office/officeart/2005/8/colors/accent1_2#91" csCatId="accent1"/>
      <dgm:spPr/>
      <dgm:t>
        <a:bodyPr/>
        <a:lstStyle/>
        <a:p>
          <a:endParaRPr lang="en-US"/>
        </a:p>
      </dgm:t>
    </dgm:pt>
    <dgm:pt modelId="{78891607-25C8-43E8-B714-841EDFF3AD2D}">
      <dgm:prSet/>
      <dgm:spPr/>
      <dgm:t>
        <a:bodyPr/>
        <a:lstStyle/>
        <a:p>
          <a:r>
            <a:rPr lang="en-GB" dirty="0"/>
            <a:t>When you search for information, you're going to find lots of it . . . but is it good information? : </a:t>
          </a:r>
          <a:endParaRPr lang="en-US" dirty="0"/>
        </a:p>
      </dgm:t>
    </dgm:pt>
    <dgm:pt modelId="{93DFD91A-58DB-442F-9C8B-79155D9B2BF9}" type="parTrans" cxnId="{722EAE3B-4FDB-4CF1-9FD3-E5446439B449}">
      <dgm:prSet/>
      <dgm:spPr/>
      <dgm:t>
        <a:bodyPr/>
        <a:lstStyle/>
        <a:p>
          <a:endParaRPr lang="en-US"/>
        </a:p>
      </dgm:t>
    </dgm:pt>
    <dgm:pt modelId="{32367BE8-6FAB-41FF-AEAC-82A6E77B5DC4}" type="sibTrans" cxnId="{722EAE3B-4FDB-4CF1-9FD3-E5446439B449}">
      <dgm:prSet/>
      <dgm:spPr/>
      <dgm:t>
        <a:bodyPr/>
        <a:lstStyle/>
        <a:p>
          <a:endParaRPr lang="en-US"/>
        </a:p>
      </dgm:t>
    </dgm:pt>
    <dgm:pt modelId="{F1C67F98-44CA-471C-9F52-63CF275E1C98}">
      <dgm:prSet/>
      <dgm:spPr/>
      <dgm:t>
        <a:bodyPr/>
        <a:lstStyle/>
        <a:p>
          <a:r>
            <a:rPr lang="en-GB"/>
            <a:t>Formats to help:</a:t>
          </a:r>
          <a:endParaRPr lang="en-US"/>
        </a:p>
      </dgm:t>
    </dgm:pt>
    <dgm:pt modelId="{9C6507E9-ED39-4BD9-9236-2EAE93F80BBD}" type="parTrans" cxnId="{3C40D69F-38F0-4DFF-B752-6A0ABA67818D}">
      <dgm:prSet/>
      <dgm:spPr/>
      <dgm:t>
        <a:bodyPr/>
        <a:lstStyle/>
        <a:p>
          <a:endParaRPr lang="en-US"/>
        </a:p>
      </dgm:t>
    </dgm:pt>
    <dgm:pt modelId="{0AD88990-3FC3-4153-AF58-25558ECBB1FB}" type="sibTrans" cxnId="{3C40D69F-38F0-4DFF-B752-6A0ABA67818D}">
      <dgm:prSet/>
      <dgm:spPr/>
      <dgm:t>
        <a:bodyPr/>
        <a:lstStyle/>
        <a:p>
          <a:endParaRPr lang="en-US"/>
        </a:p>
      </dgm:t>
    </dgm:pt>
    <dgm:pt modelId="{5AEAC98B-C60F-4A1F-9A08-A9E687BEA141}">
      <dgm:prSet/>
      <dgm:spPr/>
      <dgm:t>
        <a:bodyPr/>
        <a:lstStyle/>
        <a:p>
          <a:r>
            <a:rPr lang="en-GB"/>
            <a:t>the CRAAP Test can help. See Moodle page </a:t>
          </a:r>
          <a:endParaRPr lang="en-US"/>
        </a:p>
      </dgm:t>
    </dgm:pt>
    <dgm:pt modelId="{213A12BF-F5D1-4825-AD9F-97A67F2E4F62}" type="parTrans" cxnId="{8BAEB1F5-A8F2-4097-B3A8-7F88A3F7843F}">
      <dgm:prSet/>
      <dgm:spPr/>
      <dgm:t>
        <a:bodyPr/>
        <a:lstStyle/>
        <a:p>
          <a:endParaRPr lang="en-US"/>
        </a:p>
      </dgm:t>
    </dgm:pt>
    <dgm:pt modelId="{F87F4147-407C-430B-B0DA-7996794B4728}" type="sibTrans" cxnId="{8BAEB1F5-A8F2-4097-B3A8-7F88A3F7843F}">
      <dgm:prSet/>
      <dgm:spPr/>
      <dgm:t>
        <a:bodyPr/>
        <a:lstStyle/>
        <a:p>
          <a:endParaRPr lang="en-US"/>
        </a:p>
      </dgm:t>
    </dgm:pt>
    <dgm:pt modelId="{CA237B25-F361-4655-9582-99651C0304E3}">
      <dgm:prSet/>
      <dgm:spPr/>
      <dgm:t>
        <a:bodyPr/>
        <a:lstStyle/>
        <a:p>
          <a:r>
            <a:rPr lang="en-GB"/>
            <a:t>CASP: </a:t>
          </a:r>
          <a:r>
            <a:rPr lang="en-GB">
              <a:hlinkClick xmlns:r="http://schemas.openxmlformats.org/officeDocument/2006/relationships" r:id="rId1"/>
            </a:rPr>
            <a:t>CASP Checklists - Critical Appraisal Skills Programme</a:t>
          </a:r>
          <a:endParaRPr lang="en-US"/>
        </a:p>
      </dgm:t>
    </dgm:pt>
    <dgm:pt modelId="{9E841890-9AD0-41DC-86A8-0C4A46013826}" type="parTrans" cxnId="{D5A233BD-8400-486A-BD53-41D7C6A8516B}">
      <dgm:prSet/>
      <dgm:spPr/>
      <dgm:t>
        <a:bodyPr/>
        <a:lstStyle/>
        <a:p>
          <a:endParaRPr lang="en-US"/>
        </a:p>
      </dgm:t>
    </dgm:pt>
    <dgm:pt modelId="{55A2425F-F8B8-4973-ACC4-67F04B66C532}" type="sibTrans" cxnId="{D5A233BD-8400-486A-BD53-41D7C6A8516B}">
      <dgm:prSet/>
      <dgm:spPr/>
      <dgm:t>
        <a:bodyPr/>
        <a:lstStyle/>
        <a:p>
          <a:endParaRPr lang="en-US"/>
        </a:p>
      </dgm:t>
    </dgm:pt>
    <dgm:pt modelId="{8D9B781D-7533-42C3-9105-40D82D27149C}" type="pres">
      <dgm:prSet presAssocID="{1970EA52-C3B8-4E65-B377-F429603B464F}" presName="Name0" presStyleCnt="0">
        <dgm:presLayoutVars>
          <dgm:dir/>
          <dgm:animLvl val="lvl"/>
          <dgm:resizeHandles val="exact"/>
        </dgm:presLayoutVars>
      </dgm:prSet>
      <dgm:spPr/>
    </dgm:pt>
    <dgm:pt modelId="{C1360449-6C72-4F5C-BD00-EE76220106FF}" type="pres">
      <dgm:prSet presAssocID="{F1C67F98-44CA-471C-9F52-63CF275E1C98}" presName="boxAndChildren" presStyleCnt="0"/>
      <dgm:spPr/>
    </dgm:pt>
    <dgm:pt modelId="{6527FD4F-1630-478D-801F-DABBD5FB726E}" type="pres">
      <dgm:prSet presAssocID="{F1C67F98-44CA-471C-9F52-63CF275E1C98}" presName="parentTextBox" presStyleLbl="node1" presStyleIdx="0" presStyleCnt="2"/>
      <dgm:spPr/>
    </dgm:pt>
    <dgm:pt modelId="{F55F343D-E104-46EE-B78D-4229E8C3E3A9}" type="pres">
      <dgm:prSet presAssocID="{F1C67F98-44CA-471C-9F52-63CF275E1C98}" presName="entireBox" presStyleLbl="node1" presStyleIdx="0" presStyleCnt="2"/>
      <dgm:spPr/>
    </dgm:pt>
    <dgm:pt modelId="{F36A372B-3698-4464-A755-AC22EE17124C}" type="pres">
      <dgm:prSet presAssocID="{F1C67F98-44CA-471C-9F52-63CF275E1C98}" presName="descendantBox" presStyleCnt="0"/>
      <dgm:spPr/>
    </dgm:pt>
    <dgm:pt modelId="{69C0C18C-818C-4B15-B2F7-493B7E074CFC}" type="pres">
      <dgm:prSet presAssocID="{5AEAC98B-C60F-4A1F-9A08-A9E687BEA141}" presName="childTextBox" presStyleLbl="fgAccFollowNode1" presStyleIdx="0" presStyleCnt="2">
        <dgm:presLayoutVars>
          <dgm:bulletEnabled val="1"/>
        </dgm:presLayoutVars>
      </dgm:prSet>
      <dgm:spPr/>
    </dgm:pt>
    <dgm:pt modelId="{4639F0A8-D120-4D5F-B18F-47E1BA7FF8EC}" type="pres">
      <dgm:prSet presAssocID="{CA237B25-F361-4655-9582-99651C0304E3}" presName="childTextBox" presStyleLbl="fgAccFollowNode1" presStyleIdx="1" presStyleCnt="2">
        <dgm:presLayoutVars>
          <dgm:bulletEnabled val="1"/>
        </dgm:presLayoutVars>
      </dgm:prSet>
      <dgm:spPr/>
    </dgm:pt>
    <dgm:pt modelId="{4A2D07EB-A9D2-437A-BDB8-03C6C0807A59}" type="pres">
      <dgm:prSet presAssocID="{32367BE8-6FAB-41FF-AEAC-82A6E77B5DC4}" presName="sp" presStyleCnt="0"/>
      <dgm:spPr/>
    </dgm:pt>
    <dgm:pt modelId="{BEE4703D-5E20-4BB6-9CFF-C2B3DC9C9E0D}" type="pres">
      <dgm:prSet presAssocID="{78891607-25C8-43E8-B714-841EDFF3AD2D}" presName="arrowAndChildren" presStyleCnt="0"/>
      <dgm:spPr/>
    </dgm:pt>
    <dgm:pt modelId="{A7D6A9BD-AC8B-4340-8019-1FBA14700B12}" type="pres">
      <dgm:prSet presAssocID="{78891607-25C8-43E8-B714-841EDFF3AD2D}" presName="parentTextArrow" presStyleLbl="node1" presStyleIdx="1" presStyleCnt="2"/>
      <dgm:spPr/>
    </dgm:pt>
  </dgm:ptLst>
  <dgm:cxnLst>
    <dgm:cxn modelId="{F574CB0C-3067-4AAD-81F1-64CBD8AB27C6}" type="presOf" srcId="{1970EA52-C3B8-4E65-B377-F429603B464F}" destId="{8D9B781D-7533-42C3-9105-40D82D27149C}" srcOrd="0" destOrd="0" presId="urn:microsoft.com/office/officeart/2005/8/layout/process4"/>
    <dgm:cxn modelId="{74396921-0F74-44FD-9C50-D7DBA5C6E0D3}" type="presOf" srcId="{CA237B25-F361-4655-9582-99651C0304E3}" destId="{4639F0A8-D120-4D5F-B18F-47E1BA7FF8EC}" srcOrd="0" destOrd="0" presId="urn:microsoft.com/office/officeart/2005/8/layout/process4"/>
    <dgm:cxn modelId="{722EAE3B-4FDB-4CF1-9FD3-E5446439B449}" srcId="{1970EA52-C3B8-4E65-B377-F429603B464F}" destId="{78891607-25C8-43E8-B714-841EDFF3AD2D}" srcOrd="0" destOrd="0" parTransId="{93DFD91A-58DB-442F-9C8B-79155D9B2BF9}" sibTransId="{32367BE8-6FAB-41FF-AEAC-82A6E77B5DC4}"/>
    <dgm:cxn modelId="{15963E7C-1199-42BF-9E7C-386BCF88653C}" type="presOf" srcId="{5AEAC98B-C60F-4A1F-9A08-A9E687BEA141}" destId="{69C0C18C-818C-4B15-B2F7-493B7E074CFC}" srcOrd="0" destOrd="0" presId="urn:microsoft.com/office/officeart/2005/8/layout/process4"/>
    <dgm:cxn modelId="{3946999F-85CB-4FE3-9503-DC4F6A4862C0}" type="presOf" srcId="{F1C67F98-44CA-471C-9F52-63CF275E1C98}" destId="{F55F343D-E104-46EE-B78D-4229E8C3E3A9}" srcOrd="1" destOrd="0" presId="urn:microsoft.com/office/officeart/2005/8/layout/process4"/>
    <dgm:cxn modelId="{3C40D69F-38F0-4DFF-B752-6A0ABA67818D}" srcId="{1970EA52-C3B8-4E65-B377-F429603B464F}" destId="{F1C67F98-44CA-471C-9F52-63CF275E1C98}" srcOrd="1" destOrd="0" parTransId="{9C6507E9-ED39-4BD9-9236-2EAE93F80BBD}" sibTransId="{0AD88990-3FC3-4153-AF58-25558ECBB1FB}"/>
    <dgm:cxn modelId="{8442E3AD-D158-4D08-A30C-41A5BAB22335}" type="presOf" srcId="{F1C67F98-44CA-471C-9F52-63CF275E1C98}" destId="{6527FD4F-1630-478D-801F-DABBD5FB726E}" srcOrd="0" destOrd="0" presId="urn:microsoft.com/office/officeart/2005/8/layout/process4"/>
    <dgm:cxn modelId="{D5A233BD-8400-486A-BD53-41D7C6A8516B}" srcId="{F1C67F98-44CA-471C-9F52-63CF275E1C98}" destId="{CA237B25-F361-4655-9582-99651C0304E3}" srcOrd="1" destOrd="0" parTransId="{9E841890-9AD0-41DC-86A8-0C4A46013826}" sibTransId="{55A2425F-F8B8-4973-ACC4-67F04B66C532}"/>
    <dgm:cxn modelId="{698693BE-8B45-454D-89BD-61783B748C15}" type="presOf" srcId="{78891607-25C8-43E8-B714-841EDFF3AD2D}" destId="{A7D6A9BD-AC8B-4340-8019-1FBA14700B12}" srcOrd="0" destOrd="0" presId="urn:microsoft.com/office/officeart/2005/8/layout/process4"/>
    <dgm:cxn modelId="{8BAEB1F5-A8F2-4097-B3A8-7F88A3F7843F}" srcId="{F1C67F98-44CA-471C-9F52-63CF275E1C98}" destId="{5AEAC98B-C60F-4A1F-9A08-A9E687BEA141}" srcOrd="0" destOrd="0" parTransId="{213A12BF-F5D1-4825-AD9F-97A67F2E4F62}" sibTransId="{F87F4147-407C-430B-B0DA-7996794B4728}"/>
    <dgm:cxn modelId="{37CB3F58-C653-4E99-B60E-786F06440CA4}" type="presParOf" srcId="{8D9B781D-7533-42C3-9105-40D82D27149C}" destId="{C1360449-6C72-4F5C-BD00-EE76220106FF}" srcOrd="0" destOrd="0" presId="urn:microsoft.com/office/officeart/2005/8/layout/process4"/>
    <dgm:cxn modelId="{3C68EA8B-1BE9-4472-B38A-3738D8D89D76}" type="presParOf" srcId="{C1360449-6C72-4F5C-BD00-EE76220106FF}" destId="{6527FD4F-1630-478D-801F-DABBD5FB726E}" srcOrd="0" destOrd="0" presId="urn:microsoft.com/office/officeart/2005/8/layout/process4"/>
    <dgm:cxn modelId="{F001C951-EE52-4DD4-A475-D406E64A512B}" type="presParOf" srcId="{C1360449-6C72-4F5C-BD00-EE76220106FF}" destId="{F55F343D-E104-46EE-B78D-4229E8C3E3A9}" srcOrd="1" destOrd="0" presId="urn:microsoft.com/office/officeart/2005/8/layout/process4"/>
    <dgm:cxn modelId="{8FAD7129-7544-4243-A3DF-78A25423B34D}" type="presParOf" srcId="{C1360449-6C72-4F5C-BD00-EE76220106FF}" destId="{F36A372B-3698-4464-A755-AC22EE17124C}" srcOrd="2" destOrd="0" presId="urn:microsoft.com/office/officeart/2005/8/layout/process4"/>
    <dgm:cxn modelId="{ABC6A3AE-F70B-4EC9-8011-524DBEC150E7}" type="presParOf" srcId="{F36A372B-3698-4464-A755-AC22EE17124C}" destId="{69C0C18C-818C-4B15-B2F7-493B7E074CFC}" srcOrd="0" destOrd="0" presId="urn:microsoft.com/office/officeart/2005/8/layout/process4"/>
    <dgm:cxn modelId="{095F97FB-0DFC-4C3C-B202-E64F8FDFA5C5}" type="presParOf" srcId="{F36A372B-3698-4464-A755-AC22EE17124C}" destId="{4639F0A8-D120-4D5F-B18F-47E1BA7FF8EC}" srcOrd="1" destOrd="0" presId="urn:microsoft.com/office/officeart/2005/8/layout/process4"/>
    <dgm:cxn modelId="{0E5250AB-9295-4EF7-BF37-B42C944FA076}" type="presParOf" srcId="{8D9B781D-7533-42C3-9105-40D82D27149C}" destId="{4A2D07EB-A9D2-437A-BDB8-03C6C0807A59}" srcOrd="1" destOrd="0" presId="urn:microsoft.com/office/officeart/2005/8/layout/process4"/>
    <dgm:cxn modelId="{418F29D5-F5F9-4230-9472-2E10BEE4EB80}" type="presParOf" srcId="{8D9B781D-7533-42C3-9105-40D82D27149C}" destId="{BEE4703D-5E20-4BB6-9CFF-C2B3DC9C9E0D}" srcOrd="2" destOrd="0" presId="urn:microsoft.com/office/officeart/2005/8/layout/process4"/>
    <dgm:cxn modelId="{03093A45-61AC-49F6-9D9C-E8B6F00CD167}" type="presParOf" srcId="{BEE4703D-5E20-4BB6-9CFF-C2B3DC9C9E0D}" destId="{A7D6A9BD-AC8B-4340-8019-1FBA14700B1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DEAFA9D-137E-4981-A3EF-1654702EC6B6}" type="doc">
      <dgm:prSet loTypeId="urn:microsoft.com/office/officeart/2018/2/layout/IconVerticalSolidList" loCatId="icon" qsTypeId="urn:microsoft.com/office/officeart/2005/8/quickstyle/simple1#55" qsCatId="simple" csTypeId="urn:microsoft.com/office/officeart/2005/8/colors/accent1_2#46" csCatId="accent1" phldr="1"/>
      <dgm:spPr/>
      <dgm:t>
        <a:bodyPr/>
        <a:lstStyle/>
        <a:p>
          <a:endParaRPr lang="en-US"/>
        </a:p>
      </dgm:t>
    </dgm:pt>
    <dgm:pt modelId="{BAF9E945-FD20-45E7-9819-1D66BA015F37}">
      <dgm:prSet/>
      <dgm:spPr/>
      <dgm:t>
        <a:bodyPr/>
        <a:lstStyle/>
        <a:p>
          <a:r>
            <a:rPr lang="en-GB" dirty="0"/>
            <a:t>Dylai </a:t>
          </a:r>
          <a:r>
            <a:rPr lang="en-GB" dirty="0" err="1"/>
            <a:t>canfyddiadau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traethawd</a:t>
          </a:r>
          <a:r>
            <a:rPr lang="en-GB" dirty="0"/>
            <a:t> hir </a:t>
          </a:r>
          <a:r>
            <a:rPr lang="en-GB" dirty="0" err="1"/>
            <a:t>fod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ffurf</a:t>
          </a:r>
          <a:r>
            <a:rPr lang="en-GB" dirty="0"/>
            <a:t> </a:t>
          </a:r>
          <a:r>
            <a:rPr lang="en-GB" dirty="0" err="1"/>
            <a:t>gryno</a:t>
          </a:r>
          <a:r>
            <a:rPr lang="en-GB" dirty="0"/>
            <a:t> neu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dadansoddi</a:t>
          </a:r>
          <a:r>
            <a:rPr lang="en-GB" dirty="0"/>
            <a:t>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ddefnyddio</a:t>
          </a:r>
          <a:r>
            <a:rPr lang="en-GB" dirty="0"/>
            <a:t> dull </a:t>
          </a:r>
          <a:r>
            <a:rPr lang="en-GB" dirty="0" err="1"/>
            <a:t>priodol</a:t>
          </a:r>
          <a:r>
            <a:rPr lang="en-GB" dirty="0"/>
            <a:t>.</a:t>
          </a:r>
        </a:p>
      </dgm:t>
    </dgm:pt>
    <dgm:pt modelId="{C779C15F-FA8D-4E58-B602-69ECBBE20285}" type="parTrans" cxnId="{2470DBCE-085A-47A4-B0E0-DBA1E2060ED4}">
      <dgm:prSet/>
      <dgm:spPr/>
      <dgm:t>
        <a:bodyPr/>
        <a:lstStyle/>
        <a:p>
          <a:endParaRPr lang="en-US"/>
        </a:p>
      </dgm:t>
    </dgm:pt>
    <dgm:pt modelId="{0E173983-BEB4-4ED5-AC68-789A3714889D}" type="sibTrans" cxnId="{2470DBCE-085A-47A4-B0E0-DBA1E2060ED4}">
      <dgm:prSet/>
      <dgm:spPr/>
      <dgm:t>
        <a:bodyPr/>
        <a:lstStyle/>
        <a:p>
          <a:endParaRPr lang="en-US"/>
        </a:p>
      </dgm:t>
    </dgm:pt>
    <dgm:pt modelId="{24E580A4-CA4A-46F3-9DA1-A2F108F0E948}">
      <dgm:prSet/>
      <dgm:spPr/>
      <dgm:t>
        <a:bodyPr/>
        <a:lstStyle/>
        <a:p>
          <a:r>
            <a:rPr lang="en-GB" b="1" u="sng" dirty="0" err="1"/>
            <a:t>Nid</a:t>
          </a:r>
          <a:r>
            <a:rPr lang="en-GB" b="1" u="sng" dirty="0"/>
            <a:t> </a:t>
          </a:r>
          <a:r>
            <a:rPr lang="en-GB" b="1" u="sng" dirty="0" err="1"/>
            <a:t>ydych</a:t>
          </a:r>
          <a:r>
            <a:rPr lang="en-GB" b="1" u="sng" dirty="0"/>
            <a:t> </a:t>
          </a:r>
          <a:r>
            <a:rPr lang="en-GB" b="1" u="sng" dirty="0" err="1"/>
            <a:t>chi'n</a:t>
          </a:r>
          <a:r>
            <a:rPr lang="en-GB" b="1" u="sng" dirty="0"/>
            <a:t> </a:t>
          </a:r>
          <a:r>
            <a:rPr lang="en-GB" dirty="0" err="1"/>
            <a:t>cyflwyno'ch</a:t>
          </a:r>
          <a:r>
            <a:rPr lang="en-GB" dirty="0"/>
            <a:t> </a:t>
          </a:r>
          <a:r>
            <a:rPr lang="en-GB" dirty="0" err="1"/>
            <a:t>holl</a:t>
          </a:r>
          <a:r>
            <a:rPr lang="en-GB" dirty="0"/>
            <a:t> </a:t>
          </a:r>
          <a:r>
            <a:rPr lang="en-GB" dirty="0" err="1"/>
            <a:t>ddata</a:t>
          </a:r>
          <a:r>
            <a:rPr lang="en-GB" dirty="0"/>
            <a:t> </a:t>
          </a:r>
          <a:r>
            <a:rPr lang="en-GB" b="1" dirty="0" err="1"/>
            <a:t>yn</a:t>
          </a:r>
          <a:r>
            <a:rPr lang="en-GB" b="1" dirty="0"/>
            <a:t> RAW</a:t>
          </a:r>
          <a:endParaRPr lang="en-GB" dirty="0"/>
        </a:p>
      </dgm:t>
    </dgm:pt>
    <dgm:pt modelId="{3F42E234-C8AB-45CD-926A-637EEC2D89F8}" type="parTrans" cxnId="{0B289A5B-6A6A-4612-9004-05D5C7024FE3}">
      <dgm:prSet/>
      <dgm:spPr/>
      <dgm:t>
        <a:bodyPr/>
        <a:lstStyle/>
        <a:p>
          <a:endParaRPr lang="en-US"/>
        </a:p>
      </dgm:t>
    </dgm:pt>
    <dgm:pt modelId="{0B380CFD-BE86-4DF2-808E-4494645FABB7}" type="sibTrans" cxnId="{0B289A5B-6A6A-4612-9004-05D5C7024FE3}">
      <dgm:prSet/>
      <dgm:spPr/>
      <dgm:t>
        <a:bodyPr/>
        <a:lstStyle/>
        <a:p>
          <a:endParaRPr lang="en-US"/>
        </a:p>
      </dgm:t>
    </dgm:pt>
    <dgm:pt modelId="{56E6549D-B00D-4670-82C9-FC994C234292}" type="pres">
      <dgm:prSet presAssocID="{1DEAFA9D-137E-4981-A3EF-1654702EC6B6}" presName="root" presStyleCnt="0">
        <dgm:presLayoutVars>
          <dgm:dir/>
          <dgm:resizeHandles val="exact"/>
        </dgm:presLayoutVars>
      </dgm:prSet>
      <dgm:spPr/>
    </dgm:pt>
    <dgm:pt modelId="{A3083C67-FC76-4A37-A0D7-2FB5896A2A1D}" type="pres">
      <dgm:prSet presAssocID="{BAF9E945-FD20-45E7-9819-1D66BA015F37}" presName="compNode" presStyleCnt="0"/>
      <dgm:spPr/>
    </dgm:pt>
    <dgm:pt modelId="{BB85F555-C329-42B3-9007-59FA4D994C72}" type="pres">
      <dgm:prSet presAssocID="{BAF9E945-FD20-45E7-9819-1D66BA015F37}" presName="bgRect" presStyleLbl="bgShp" presStyleIdx="0" presStyleCnt="2"/>
      <dgm:spPr/>
    </dgm:pt>
    <dgm:pt modelId="{946213CE-304B-486B-B14F-712E3607AC8A}" type="pres">
      <dgm:prSet presAssocID="{BAF9E945-FD20-45E7-9819-1D66BA015F3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0D9C8CC-B676-4963-A0FC-3A51230F0E2B}" type="pres">
      <dgm:prSet presAssocID="{BAF9E945-FD20-45E7-9819-1D66BA015F37}" presName="spaceRect" presStyleCnt="0"/>
      <dgm:spPr/>
    </dgm:pt>
    <dgm:pt modelId="{23F8DC71-3F4A-482D-9A35-EAA6A4F43A2F}" type="pres">
      <dgm:prSet presAssocID="{BAF9E945-FD20-45E7-9819-1D66BA015F37}" presName="parTx" presStyleLbl="revTx" presStyleIdx="0" presStyleCnt="2">
        <dgm:presLayoutVars>
          <dgm:chMax val="0"/>
          <dgm:chPref val="0"/>
        </dgm:presLayoutVars>
      </dgm:prSet>
      <dgm:spPr/>
    </dgm:pt>
    <dgm:pt modelId="{BE9A6709-0FF7-4955-8AEB-BF9CE895952D}" type="pres">
      <dgm:prSet presAssocID="{0E173983-BEB4-4ED5-AC68-789A3714889D}" presName="sibTrans" presStyleCnt="0"/>
      <dgm:spPr/>
    </dgm:pt>
    <dgm:pt modelId="{685A56CC-694C-497B-8A62-BA2CBC825E6C}" type="pres">
      <dgm:prSet presAssocID="{24E580A4-CA4A-46F3-9DA1-A2F108F0E948}" presName="compNode" presStyleCnt="0"/>
      <dgm:spPr/>
    </dgm:pt>
    <dgm:pt modelId="{9DB33800-5C33-4AED-BAE4-C4317DD9BAAE}" type="pres">
      <dgm:prSet presAssocID="{24E580A4-CA4A-46F3-9DA1-A2F108F0E948}" presName="bgRect" presStyleLbl="bgShp" presStyleIdx="1" presStyleCnt="2"/>
      <dgm:spPr/>
    </dgm:pt>
    <dgm:pt modelId="{79923056-9F0D-4A73-9E27-EA7D98E51515}" type="pres">
      <dgm:prSet presAssocID="{24E580A4-CA4A-46F3-9DA1-A2F108F0E948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3B08996-75B3-4D5E-8E3C-93E65D36EAB2}" type="pres">
      <dgm:prSet presAssocID="{24E580A4-CA4A-46F3-9DA1-A2F108F0E948}" presName="spaceRect" presStyleCnt="0"/>
      <dgm:spPr/>
    </dgm:pt>
    <dgm:pt modelId="{D1B6B312-D010-4ADC-B744-4A31C65CA99C}" type="pres">
      <dgm:prSet presAssocID="{24E580A4-CA4A-46F3-9DA1-A2F108F0E94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123E022-CD61-4C4E-A533-095827290B50}" type="presOf" srcId="{BAF9E945-FD20-45E7-9819-1D66BA015F37}" destId="{23F8DC71-3F4A-482D-9A35-EAA6A4F43A2F}" srcOrd="0" destOrd="0" presId="urn:microsoft.com/office/officeart/2018/2/layout/IconVerticalSolidList"/>
    <dgm:cxn modelId="{0B289A5B-6A6A-4612-9004-05D5C7024FE3}" srcId="{1DEAFA9D-137E-4981-A3EF-1654702EC6B6}" destId="{24E580A4-CA4A-46F3-9DA1-A2F108F0E948}" srcOrd="1" destOrd="0" parTransId="{3F42E234-C8AB-45CD-926A-637EEC2D89F8}" sibTransId="{0B380CFD-BE86-4DF2-808E-4494645FABB7}"/>
    <dgm:cxn modelId="{AF4B4FC4-8CE7-4647-A9D1-78E17D454501}" type="presOf" srcId="{24E580A4-CA4A-46F3-9DA1-A2F108F0E948}" destId="{D1B6B312-D010-4ADC-B744-4A31C65CA99C}" srcOrd="0" destOrd="0" presId="urn:microsoft.com/office/officeart/2018/2/layout/IconVerticalSolidList"/>
    <dgm:cxn modelId="{2D7B75C4-1510-4119-ADED-D9AB05ADFB89}" type="presOf" srcId="{1DEAFA9D-137E-4981-A3EF-1654702EC6B6}" destId="{56E6549D-B00D-4670-82C9-FC994C234292}" srcOrd="0" destOrd="0" presId="urn:microsoft.com/office/officeart/2018/2/layout/IconVerticalSolidList"/>
    <dgm:cxn modelId="{2470DBCE-085A-47A4-B0E0-DBA1E2060ED4}" srcId="{1DEAFA9D-137E-4981-A3EF-1654702EC6B6}" destId="{BAF9E945-FD20-45E7-9819-1D66BA015F37}" srcOrd="0" destOrd="0" parTransId="{C779C15F-FA8D-4E58-B602-69ECBBE20285}" sibTransId="{0E173983-BEB4-4ED5-AC68-789A3714889D}"/>
    <dgm:cxn modelId="{CB880A0C-DA2C-4F24-86A2-8A373B011139}" type="presParOf" srcId="{56E6549D-B00D-4670-82C9-FC994C234292}" destId="{A3083C67-FC76-4A37-A0D7-2FB5896A2A1D}" srcOrd="0" destOrd="0" presId="urn:microsoft.com/office/officeart/2018/2/layout/IconVerticalSolidList"/>
    <dgm:cxn modelId="{0281A333-ACC0-49DC-8AE5-A1C864864B98}" type="presParOf" srcId="{A3083C67-FC76-4A37-A0D7-2FB5896A2A1D}" destId="{BB85F555-C329-42B3-9007-59FA4D994C72}" srcOrd="0" destOrd="0" presId="urn:microsoft.com/office/officeart/2018/2/layout/IconVerticalSolidList"/>
    <dgm:cxn modelId="{AA07B97F-28FA-4273-8238-298B6059AB48}" type="presParOf" srcId="{A3083C67-FC76-4A37-A0D7-2FB5896A2A1D}" destId="{946213CE-304B-486B-B14F-712E3607AC8A}" srcOrd="1" destOrd="0" presId="urn:microsoft.com/office/officeart/2018/2/layout/IconVerticalSolidList"/>
    <dgm:cxn modelId="{5A6094F1-2681-4708-A147-7113CDFC15DF}" type="presParOf" srcId="{A3083C67-FC76-4A37-A0D7-2FB5896A2A1D}" destId="{70D9C8CC-B676-4963-A0FC-3A51230F0E2B}" srcOrd="2" destOrd="0" presId="urn:microsoft.com/office/officeart/2018/2/layout/IconVerticalSolidList"/>
    <dgm:cxn modelId="{B422773C-8E46-448A-84F5-92F877BA2370}" type="presParOf" srcId="{A3083C67-FC76-4A37-A0D7-2FB5896A2A1D}" destId="{23F8DC71-3F4A-482D-9A35-EAA6A4F43A2F}" srcOrd="3" destOrd="0" presId="urn:microsoft.com/office/officeart/2018/2/layout/IconVerticalSolidList"/>
    <dgm:cxn modelId="{56617312-521D-42DA-8C8E-E63E60979501}" type="presParOf" srcId="{56E6549D-B00D-4670-82C9-FC994C234292}" destId="{BE9A6709-0FF7-4955-8AEB-BF9CE895952D}" srcOrd="1" destOrd="0" presId="urn:microsoft.com/office/officeart/2018/2/layout/IconVerticalSolidList"/>
    <dgm:cxn modelId="{C41443B4-891B-4FC7-B05D-16D3509F15F1}" type="presParOf" srcId="{56E6549D-B00D-4670-82C9-FC994C234292}" destId="{685A56CC-694C-497B-8A62-BA2CBC825E6C}" srcOrd="2" destOrd="0" presId="urn:microsoft.com/office/officeart/2018/2/layout/IconVerticalSolidList"/>
    <dgm:cxn modelId="{13C0513E-1CAB-4336-97F4-EA1FE26AA49B}" type="presParOf" srcId="{685A56CC-694C-497B-8A62-BA2CBC825E6C}" destId="{9DB33800-5C33-4AED-BAE4-C4317DD9BAAE}" srcOrd="0" destOrd="0" presId="urn:microsoft.com/office/officeart/2018/2/layout/IconVerticalSolidList"/>
    <dgm:cxn modelId="{7A9B381E-45F7-4068-9E41-6AE82ABCAFA4}" type="presParOf" srcId="{685A56CC-694C-497B-8A62-BA2CBC825E6C}" destId="{79923056-9F0D-4A73-9E27-EA7D98E51515}" srcOrd="1" destOrd="0" presId="urn:microsoft.com/office/officeart/2018/2/layout/IconVerticalSolidList"/>
    <dgm:cxn modelId="{FF6FC1C3-0BBA-4103-BB7B-B14E5C12697A}" type="presParOf" srcId="{685A56CC-694C-497B-8A62-BA2CBC825E6C}" destId="{73B08996-75B3-4D5E-8E3C-93E65D36EAB2}" srcOrd="2" destOrd="0" presId="urn:microsoft.com/office/officeart/2018/2/layout/IconVerticalSolidList"/>
    <dgm:cxn modelId="{36454994-7657-441F-A14D-D7579B4D63D8}" type="presParOf" srcId="{685A56CC-694C-497B-8A62-BA2CBC825E6C}" destId="{D1B6B312-D010-4ADC-B744-4A31C65CA9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DEAFA9D-137E-4981-A3EF-1654702EC6B6}" type="doc">
      <dgm:prSet loTypeId="urn:microsoft.com/office/officeart/2018/2/layout/IconVerticalSolidList" loCatId="icon" qsTypeId="urn:microsoft.com/office/officeart/2005/8/quickstyle/simple1#55" qsCatId="simple" csTypeId="urn:microsoft.com/office/officeart/2005/8/colors/accent1_2#46" csCatId="accent1" phldr="1"/>
      <dgm:spPr/>
      <dgm:t>
        <a:bodyPr/>
        <a:lstStyle/>
        <a:p>
          <a:endParaRPr lang="en-US"/>
        </a:p>
      </dgm:t>
    </dgm:pt>
    <dgm:pt modelId="{BAF9E945-FD20-45E7-9819-1D66BA015F37}">
      <dgm:prSet/>
      <dgm:spPr/>
      <dgm:t>
        <a:bodyPr/>
        <a:lstStyle/>
        <a:p>
          <a:r>
            <a:rPr lang="en-GB"/>
            <a:t>Your dissertation findings should be in summary form or analysed using an appropriate method.</a:t>
          </a:r>
        </a:p>
      </dgm:t>
    </dgm:pt>
    <dgm:pt modelId="{C779C15F-FA8D-4E58-B602-69ECBBE20285}" type="parTrans" cxnId="{2470DBCE-085A-47A4-B0E0-DBA1E2060ED4}">
      <dgm:prSet/>
      <dgm:spPr/>
      <dgm:t>
        <a:bodyPr/>
        <a:lstStyle/>
        <a:p>
          <a:endParaRPr lang="en-US"/>
        </a:p>
      </dgm:t>
    </dgm:pt>
    <dgm:pt modelId="{0E173983-BEB4-4ED5-AC68-789A3714889D}" type="sibTrans" cxnId="{2470DBCE-085A-47A4-B0E0-DBA1E2060ED4}">
      <dgm:prSet/>
      <dgm:spPr/>
      <dgm:t>
        <a:bodyPr/>
        <a:lstStyle/>
        <a:p>
          <a:endParaRPr lang="en-US"/>
        </a:p>
      </dgm:t>
    </dgm:pt>
    <dgm:pt modelId="{24E580A4-CA4A-46F3-9DA1-A2F108F0E948}">
      <dgm:prSet/>
      <dgm:spPr/>
      <dgm:t>
        <a:bodyPr/>
        <a:lstStyle/>
        <a:p>
          <a:r>
            <a:rPr lang="en-GB" b="1" u="sng"/>
            <a:t>You do not </a:t>
          </a:r>
          <a:r>
            <a:rPr lang="en-GB"/>
            <a:t>present all your data </a:t>
          </a:r>
          <a:r>
            <a:rPr lang="en-GB" b="1"/>
            <a:t>RAW</a:t>
          </a:r>
          <a:endParaRPr lang="en-GB"/>
        </a:p>
      </dgm:t>
    </dgm:pt>
    <dgm:pt modelId="{3F42E234-C8AB-45CD-926A-637EEC2D89F8}" type="parTrans" cxnId="{0B289A5B-6A6A-4612-9004-05D5C7024FE3}">
      <dgm:prSet/>
      <dgm:spPr/>
      <dgm:t>
        <a:bodyPr/>
        <a:lstStyle/>
        <a:p>
          <a:endParaRPr lang="en-US"/>
        </a:p>
      </dgm:t>
    </dgm:pt>
    <dgm:pt modelId="{0B380CFD-BE86-4DF2-808E-4494645FABB7}" type="sibTrans" cxnId="{0B289A5B-6A6A-4612-9004-05D5C7024FE3}">
      <dgm:prSet/>
      <dgm:spPr/>
      <dgm:t>
        <a:bodyPr/>
        <a:lstStyle/>
        <a:p>
          <a:endParaRPr lang="en-US"/>
        </a:p>
      </dgm:t>
    </dgm:pt>
    <dgm:pt modelId="{56E6549D-B00D-4670-82C9-FC994C234292}" type="pres">
      <dgm:prSet presAssocID="{1DEAFA9D-137E-4981-A3EF-1654702EC6B6}" presName="root" presStyleCnt="0">
        <dgm:presLayoutVars>
          <dgm:dir/>
          <dgm:resizeHandles val="exact"/>
        </dgm:presLayoutVars>
      </dgm:prSet>
      <dgm:spPr/>
    </dgm:pt>
    <dgm:pt modelId="{A3083C67-FC76-4A37-A0D7-2FB5896A2A1D}" type="pres">
      <dgm:prSet presAssocID="{BAF9E945-FD20-45E7-9819-1D66BA015F37}" presName="compNode" presStyleCnt="0"/>
      <dgm:spPr/>
    </dgm:pt>
    <dgm:pt modelId="{BB85F555-C329-42B3-9007-59FA4D994C72}" type="pres">
      <dgm:prSet presAssocID="{BAF9E945-FD20-45E7-9819-1D66BA015F37}" presName="bgRect" presStyleLbl="bgShp" presStyleIdx="0" presStyleCnt="2"/>
      <dgm:spPr/>
    </dgm:pt>
    <dgm:pt modelId="{946213CE-304B-486B-B14F-712E3607AC8A}" type="pres">
      <dgm:prSet presAssocID="{BAF9E945-FD20-45E7-9819-1D66BA015F3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0D9C8CC-B676-4963-A0FC-3A51230F0E2B}" type="pres">
      <dgm:prSet presAssocID="{BAF9E945-FD20-45E7-9819-1D66BA015F37}" presName="spaceRect" presStyleCnt="0"/>
      <dgm:spPr/>
    </dgm:pt>
    <dgm:pt modelId="{23F8DC71-3F4A-482D-9A35-EAA6A4F43A2F}" type="pres">
      <dgm:prSet presAssocID="{BAF9E945-FD20-45E7-9819-1D66BA015F37}" presName="parTx" presStyleLbl="revTx" presStyleIdx="0" presStyleCnt="2">
        <dgm:presLayoutVars>
          <dgm:chMax val="0"/>
          <dgm:chPref val="0"/>
        </dgm:presLayoutVars>
      </dgm:prSet>
      <dgm:spPr/>
    </dgm:pt>
    <dgm:pt modelId="{BE9A6709-0FF7-4955-8AEB-BF9CE895952D}" type="pres">
      <dgm:prSet presAssocID="{0E173983-BEB4-4ED5-AC68-789A3714889D}" presName="sibTrans" presStyleCnt="0"/>
      <dgm:spPr/>
    </dgm:pt>
    <dgm:pt modelId="{685A56CC-694C-497B-8A62-BA2CBC825E6C}" type="pres">
      <dgm:prSet presAssocID="{24E580A4-CA4A-46F3-9DA1-A2F108F0E948}" presName="compNode" presStyleCnt="0"/>
      <dgm:spPr/>
    </dgm:pt>
    <dgm:pt modelId="{9DB33800-5C33-4AED-BAE4-C4317DD9BAAE}" type="pres">
      <dgm:prSet presAssocID="{24E580A4-CA4A-46F3-9DA1-A2F108F0E948}" presName="bgRect" presStyleLbl="bgShp" presStyleIdx="1" presStyleCnt="2"/>
      <dgm:spPr/>
    </dgm:pt>
    <dgm:pt modelId="{79923056-9F0D-4A73-9E27-EA7D98E51515}" type="pres">
      <dgm:prSet presAssocID="{24E580A4-CA4A-46F3-9DA1-A2F108F0E948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3B08996-75B3-4D5E-8E3C-93E65D36EAB2}" type="pres">
      <dgm:prSet presAssocID="{24E580A4-CA4A-46F3-9DA1-A2F108F0E948}" presName="spaceRect" presStyleCnt="0"/>
      <dgm:spPr/>
    </dgm:pt>
    <dgm:pt modelId="{D1B6B312-D010-4ADC-B744-4A31C65CA99C}" type="pres">
      <dgm:prSet presAssocID="{24E580A4-CA4A-46F3-9DA1-A2F108F0E94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123E022-CD61-4C4E-A533-095827290B50}" type="presOf" srcId="{BAF9E945-FD20-45E7-9819-1D66BA015F37}" destId="{23F8DC71-3F4A-482D-9A35-EAA6A4F43A2F}" srcOrd="0" destOrd="0" presId="urn:microsoft.com/office/officeart/2018/2/layout/IconVerticalSolidList"/>
    <dgm:cxn modelId="{0B289A5B-6A6A-4612-9004-05D5C7024FE3}" srcId="{1DEAFA9D-137E-4981-A3EF-1654702EC6B6}" destId="{24E580A4-CA4A-46F3-9DA1-A2F108F0E948}" srcOrd="1" destOrd="0" parTransId="{3F42E234-C8AB-45CD-926A-637EEC2D89F8}" sibTransId="{0B380CFD-BE86-4DF2-808E-4494645FABB7}"/>
    <dgm:cxn modelId="{AF4B4FC4-8CE7-4647-A9D1-78E17D454501}" type="presOf" srcId="{24E580A4-CA4A-46F3-9DA1-A2F108F0E948}" destId="{D1B6B312-D010-4ADC-B744-4A31C65CA99C}" srcOrd="0" destOrd="0" presId="urn:microsoft.com/office/officeart/2018/2/layout/IconVerticalSolidList"/>
    <dgm:cxn modelId="{2D7B75C4-1510-4119-ADED-D9AB05ADFB89}" type="presOf" srcId="{1DEAFA9D-137E-4981-A3EF-1654702EC6B6}" destId="{56E6549D-B00D-4670-82C9-FC994C234292}" srcOrd="0" destOrd="0" presId="urn:microsoft.com/office/officeart/2018/2/layout/IconVerticalSolidList"/>
    <dgm:cxn modelId="{2470DBCE-085A-47A4-B0E0-DBA1E2060ED4}" srcId="{1DEAFA9D-137E-4981-A3EF-1654702EC6B6}" destId="{BAF9E945-FD20-45E7-9819-1D66BA015F37}" srcOrd="0" destOrd="0" parTransId="{C779C15F-FA8D-4E58-B602-69ECBBE20285}" sibTransId="{0E173983-BEB4-4ED5-AC68-789A3714889D}"/>
    <dgm:cxn modelId="{CB880A0C-DA2C-4F24-86A2-8A373B011139}" type="presParOf" srcId="{56E6549D-B00D-4670-82C9-FC994C234292}" destId="{A3083C67-FC76-4A37-A0D7-2FB5896A2A1D}" srcOrd="0" destOrd="0" presId="urn:microsoft.com/office/officeart/2018/2/layout/IconVerticalSolidList"/>
    <dgm:cxn modelId="{0281A333-ACC0-49DC-8AE5-A1C864864B98}" type="presParOf" srcId="{A3083C67-FC76-4A37-A0D7-2FB5896A2A1D}" destId="{BB85F555-C329-42B3-9007-59FA4D994C72}" srcOrd="0" destOrd="0" presId="urn:microsoft.com/office/officeart/2018/2/layout/IconVerticalSolidList"/>
    <dgm:cxn modelId="{AA07B97F-28FA-4273-8238-298B6059AB48}" type="presParOf" srcId="{A3083C67-FC76-4A37-A0D7-2FB5896A2A1D}" destId="{946213CE-304B-486B-B14F-712E3607AC8A}" srcOrd="1" destOrd="0" presId="urn:microsoft.com/office/officeart/2018/2/layout/IconVerticalSolidList"/>
    <dgm:cxn modelId="{5A6094F1-2681-4708-A147-7113CDFC15DF}" type="presParOf" srcId="{A3083C67-FC76-4A37-A0D7-2FB5896A2A1D}" destId="{70D9C8CC-B676-4963-A0FC-3A51230F0E2B}" srcOrd="2" destOrd="0" presId="urn:microsoft.com/office/officeart/2018/2/layout/IconVerticalSolidList"/>
    <dgm:cxn modelId="{B422773C-8E46-448A-84F5-92F877BA2370}" type="presParOf" srcId="{A3083C67-FC76-4A37-A0D7-2FB5896A2A1D}" destId="{23F8DC71-3F4A-482D-9A35-EAA6A4F43A2F}" srcOrd="3" destOrd="0" presId="urn:microsoft.com/office/officeart/2018/2/layout/IconVerticalSolidList"/>
    <dgm:cxn modelId="{56617312-521D-42DA-8C8E-E63E60979501}" type="presParOf" srcId="{56E6549D-B00D-4670-82C9-FC994C234292}" destId="{BE9A6709-0FF7-4955-8AEB-BF9CE895952D}" srcOrd="1" destOrd="0" presId="urn:microsoft.com/office/officeart/2018/2/layout/IconVerticalSolidList"/>
    <dgm:cxn modelId="{C41443B4-891B-4FC7-B05D-16D3509F15F1}" type="presParOf" srcId="{56E6549D-B00D-4670-82C9-FC994C234292}" destId="{685A56CC-694C-497B-8A62-BA2CBC825E6C}" srcOrd="2" destOrd="0" presId="urn:microsoft.com/office/officeart/2018/2/layout/IconVerticalSolidList"/>
    <dgm:cxn modelId="{13C0513E-1CAB-4336-97F4-EA1FE26AA49B}" type="presParOf" srcId="{685A56CC-694C-497B-8A62-BA2CBC825E6C}" destId="{9DB33800-5C33-4AED-BAE4-C4317DD9BAAE}" srcOrd="0" destOrd="0" presId="urn:microsoft.com/office/officeart/2018/2/layout/IconVerticalSolidList"/>
    <dgm:cxn modelId="{7A9B381E-45F7-4068-9E41-6AE82ABCAFA4}" type="presParOf" srcId="{685A56CC-694C-497B-8A62-BA2CBC825E6C}" destId="{79923056-9F0D-4A73-9E27-EA7D98E51515}" srcOrd="1" destOrd="0" presId="urn:microsoft.com/office/officeart/2018/2/layout/IconVerticalSolidList"/>
    <dgm:cxn modelId="{FF6FC1C3-0BBA-4103-BB7B-B14E5C12697A}" type="presParOf" srcId="{685A56CC-694C-497B-8A62-BA2CBC825E6C}" destId="{73B08996-75B3-4D5E-8E3C-93E65D36EAB2}" srcOrd="2" destOrd="0" presId="urn:microsoft.com/office/officeart/2018/2/layout/IconVerticalSolidList"/>
    <dgm:cxn modelId="{36454994-7657-441F-A14D-D7579B4D63D8}" type="presParOf" srcId="{685A56CC-694C-497B-8A62-BA2CBC825E6C}" destId="{D1B6B312-D010-4ADC-B744-4A31C65CA9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2484862-C957-44FE-A7DE-6570B6CAAC64}" type="doc">
      <dgm:prSet loTypeId="urn:microsoft.com/office/officeart/2005/8/layout/vList5" loCatId="list" qsTypeId="urn:microsoft.com/office/officeart/2005/8/quickstyle/simple1#17" qsCatId="simple" csTypeId="urn:microsoft.com/office/officeart/2005/8/colors/accent1_2#17" csCatId="accent1" phldr="1"/>
      <dgm:spPr/>
      <dgm:t>
        <a:bodyPr/>
        <a:lstStyle/>
        <a:p>
          <a:endParaRPr lang="en-US"/>
        </a:p>
      </dgm:t>
    </dgm:pt>
    <dgm:pt modelId="{5A73BABC-5B77-49EB-BBBC-9E107E0EF092}">
      <dgm:prSet/>
      <dgm:spPr/>
      <dgm:t>
        <a:bodyPr/>
        <a:lstStyle/>
        <a:p>
          <a:pPr rtl="0"/>
          <a:r>
            <a:rPr lang="en-GB" dirty="0"/>
            <a:t>Mae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dadansoddi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data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dibynnu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gynllun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 </a:t>
          </a:r>
          <a:r>
            <a:rPr lang="en-GB" dirty="0" err="1"/>
            <a:t>a’ch</a:t>
          </a:r>
          <a:r>
            <a:rPr lang="en-GB" dirty="0"/>
            <a:t> </a:t>
          </a:r>
          <a:r>
            <a:rPr lang="en-GB" dirty="0" err="1"/>
            <a:t>dulliau</a:t>
          </a:r>
          <a:r>
            <a:rPr lang="en-GB" dirty="0"/>
            <a:t> o </a:t>
          </a:r>
          <a:r>
            <a:rPr lang="en-GB" dirty="0" err="1"/>
            <a:t>gasglu</a:t>
          </a:r>
          <a:r>
            <a:rPr lang="en-GB" dirty="0"/>
            <a:t> data </a:t>
          </a:r>
          <a:r>
            <a:rPr lang="en-GB" dirty="0" err="1"/>
            <a:t>e.e</a:t>
          </a:r>
          <a:endParaRPr lang="en-GB" dirty="0"/>
        </a:p>
      </dgm:t>
    </dgm:pt>
    <dgm:pt modelId="{9CAD444C-F33F-4F1F-88F0-E67BC7B314ED}" type="parTrans" cxnId="{ED27F8B8-3B5D-4955-8B17-E9D5DF183D0F}">
      <dgm:prSet/>
      <dgm:spPr/>
      <dgm:t>
        <a:bodyPr/>
        <a:lstStyle/>
        <a:p>
          <a:endParaRPr lang="en-US"/>
        </a:p>
      </dgm:t>
    </dgm:pt>
    <dgm:pt modelId="{833A1B46-3FB9-41B1-A7EC-D5D5609B654F}" type="sibTrans" cxnId="{ED27F8B8-3B5D-4955-8B17-E9D5DF183D0F}">
      <dgm:prSet/>
      <dgm:spPr/>
      <dgm:t>
        <a:bodyPr/>
        <a:lstStyle/>
        <a:p>
          <a:endParaRPr lang="en-US"/>
        </a:p>
      </dgm:t>
    </dgm:pt>
    <dgm:pt modelId="{0408CC59-A565-4A2E-B941-AEE9EECDC6AE}">
      <dgm:prSet/>
      <dgm:spPr/>
      <dgm:t>
        <a:bodyPr/>
        <a:lstStyle/>
        <a:p>
          <a:pPr rtl="0"/>
          <a:r>
            <a:rPr lang="en-GB" dirty="0" err="1"/>
            <a:t>Ansoddol</a:t>
          </a:r>
          <a:endParaRPr lang="en-GB" dirty="0"/>
        </a:p>
      </dgm:t>
    </dgm:pt>
    <dgm:pt modelId="{DA403CAB-6E95-4A71-AA4F-D9C8B4547916}" type="parTrans" cxnId="{E2E91C15-6540-403B-84EF-540B2443E82C}">
      <dgm:prSet/>
      <dgm:spPr/>
      <dgm:t>
        <a:bodyPr/>
        <a:lstStyle/>
        <a:p>
          <a:endParaRPr lang="en-US"/>
        </a:p>
      </dgm:t>
    </dgm:pt>
    <dgm:pt modelId="{2223B13A-B758-435A-ABBE-646EEEA30036}" type="sibTrans" cxnId="{E2E91C15-6540-403B-84EF-540B2443E82C}">
      <dgm:prSet/>
      <dgm:spPr/>
      <dgm:t>
        <a:bodyPr/>
        <a:lstStyle/>
        <a:p>
          <a:endParaRPr lang="en-US"/>
        </a:p>
      </dgm:t>
    </dgm:pt>
    <dgm:pt modelId="{A1C3596C-1FDE-49FE-BA25-7739328B8B9E}">
      <dgm:prSet/>
      <dgm:spPr/>
      <dgm:t>
        <a:bodyPr/>
        <a:lstStyle/>
        <a:p>
          <a:pPr rtl="0"/>
          <a:r>
            <a:rPr lang="en-GB" dirty="0"/>
            <a:t>Meintiol</a:t>
          </a:r>
        </a:p>
      </dgm:t>
    </dgm:pt>
    <dgm:pt modelId="{7F91A712-B389-4F84-8E51-5CB3E7BE4A66}" type="parTrans" cxnId="{69819285-2D4A-4723-9957-B2DD205D39AD}">
      <dgm:prSet/>
      <dgm:spPr/>
      <dgm:t>
        <a:bodyPr/>
        <a:lstStyle/>
        <a:p>
          <a:endParaRPr lang="en-GB"/>
        </a:p>
      </dgm:t>
    </dgm:pt>
    <dgm:pt modelId="{CBB1894F-C789-4D5D-B8FD-F67ECB790F58}" type="sibTrans" cxnId="{69819285-2D4A-4723-9957-B2DD205D39AD}">
      <dgm:prSet/>
      <dgm:spPr/>
      <dgm:t>
        <a:bodyPr/>
        <a:lstStyle/>
        <a:p>
          <a:endParaRPr lang="en-GB"/>
        </a:p>
      </dgm:t>
    </dgm:pt>
    <dgm:pt modelId="{25D3C969-AFF4-443B-BFCE-F92A01339010}" type="pres">
      <dgm:prSet presAssocID="{C2484862-C957-44FE-A7DE-6570B6CAAC64}" presName="Name0" presStyleCnt="0">
        <dgm:presLayoutVars>
          <dgm:dir/>
          <dgm:animLvl val="lvl"/>
          <dgm:resizeHandles val="exact"/>
        </dgm:presLayoutVars>
      </dgm:prSet>
      <dgm:spPr/>
    </dgm:pt>
    <dgm:pt modelId="{32E6F0E4-4817-4765-8608-EB172E59BDED}" type="pres">
      <dgm:prSet presAssocID="{5A73BABC-5B77-49EB-BBBC-9E107E0EF092}" presName="linNode" presStyleCnt="0"/>
      <dgm:spPr/>
    </dgm:pt>
    <dgm:pt modelId="{5BAAB8ED-E431-4B92-9A4D-B5C69907EF77}" type="pres">
      <dgm:prSet presAssocID="{5A73BABC-5B77-49EB-BBBC-9E107E0EF09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91FC7FC9-6FB8-4D4F-86D9-9B60B5D99833}" type="pres">
      <dgm:prSet presAssocID="{5A73BABC-5B77-49EB-BBBC-9E107E0EF092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2E91C15-6540-403B-84EF-540B2443E82C}" srcId="{5A73BABC-5B77-49EB-BBBC-9E107E0EF092}" destId="{0408CC59-A565-4A2E-B941-AEE9EECDC6AE}" srcOrd="0" destOrd="0" parTransId="{DA403CAB-6E95-4A71-AA4F-D9C8B4547916}" sibTransId="{2223B13A-B758-435A-ABBE-646EEEA30036}"/>
    <dgm:cxn modelId="{13E8342A-6B35-4879-BEA3-8048F3129A98}" type="presOf" srcId="{5A73BABC-5B77-49EB-BBBC-9E107E0EF092}" destId="{5BAAB8ED-E431-4B92-9A4D-B5C69907EF77}" srcOrd="0" destOrd="0" presId="urn:microsoft.com/office/officeart/2005/8/layout/vList5"/>
    <dgm:cxn modelId="{9C54D573-8D0A-4E05-8837-AD719EF7191A}" type="presOf" srcId="{0408CC59-A565-4A2E-B941-AEE9EECDC6AE}" destId="{91FC7FC9-6FB8-4D4F-86D9-9B60B5D99833}" srcOrd="0" destOrd="0" presId="urn:microsoft.com/office/officeart/2005/8/layout/vList5"/>
    <dgm:cxn modelId="{D4346E59-8142-4647-97DA-3C516506710C}" type="presOf" srcId="{C2484862-C957-44FE-A7DE-6570B6CAAC64}" destId="{25D3C969-AFF4-443B-BFCE-F92A01339010}" srcOrd="0" destOrd="0" presId="urn:microsoft.com/office/officeart/2005/8/layout/vList5"/>
    <dgm:cxn modelId="{69819285-2D4A-4723-9957-B2DD205D39AD}" srcId="{5A73BABC-5B77-49EB-BBBC-9E107E0EF092}" destId="{A1C3596C-1FDE-49FE-BA25-7739328B8B9E}" srcOrd="1" destOrd="0" parTransId="{7F91A712-B389-4F84-8E51-5CB3E7BE4A66}" sibTransId="{CBB1894F-C789-4D5D-B8FD-F67ECB790F58}"/>
    <dgm:cxn modelId="{ED27F8B8-3B5D-4955-8B17-E9D5DF183D0F}" srcId="{C2484862-C957-44FE-A7DE-6570B6CAAC64}" destId="{5A73BABC-5B77-49EB-BBBC-9E107E0EF092}" srcOrd="0" destOrd="0" parTransId="{9CAD444C-F33F-4F1F-88F0-E67BC7B314ED}" sibTransId="{833A1B46-3FB9-41B1-A7EC-D5D5609B654F}"/>
    <dgm:cxn modelId="{DA56F8DF-EDC7-4B78-B5E6-0DBC11259059}" type="presOf" srcId="{A1C3596C-1FDE-49FE-BA25-7739328B8B9E}" destId="{91FC7FC9-6FB8-4D4F-86D9-9B60B5D99833}" srcOrd="0" destOrd="1" presId="urn:microsoft.com/office/officeart/2005/8/layout/vList5"/>
    <dgm:cxn modelId="{548652CA-0D88-4C84-98DE-8903EC020B63}" type="presParOf" srcId="{25D3C969-AFF4-443B-BFCE-F92A01339010}" destId="{32E6F0E4-4817-4765-8608-EB172E59BDED}" srcOrd="0" destOrd="0" presId="urn:microsoft.com/office/officeart/2005/8/layout/vList5"/>
    <dgm:cxn modelId="{D3F5C9FD-B691-404D-95EA-5B6C057CFE1A}" type="presParOf" srcId="{32E6F0E4-4817-4765-8608-EB172E59BDED}" destId="{5BAAB8ED-E431-4B92-9A4D-B5C69907EF77}" srcOrd="0" destOrd="0" presId="urn:microsoft.com/office/officeart/2005/8/layout/vList5"/>
    <dgm:cxn modelId="{B37CE098-704C-47CE-8BA1-A5BFB1249600}" type="presParOf" srcId="{32E6F0E4-4817-4765-8608-EB172E59BDED}" destId="{91FC7FC9-6FB8-4D4F-86D9-9B60B5D998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2484862-C957-44FE-A7DE-6570B6CAAC64}" type="doc">
      <dgm:prSet loTypeId="urn:microsoft.com/office/officeart/2005/8/layout/vList5" loCatId="list" qsTypeId="urn:microsoft.com/office/officeart/2005/8/quickstyle/simple1#18" qsCatId="simple" csTypeId="urn:microsoft.com/office/officeart/2005/8/colors/accent1_2#18" csCatId="accent1"/>
      <dgm:spPr/>
      <dgm:t>
        <a:bodyPr/>
        <a:lstStyle/>
        <a:p>
          <a:endParaRPr lang="en-US"/>
        </a:p>
      </dgm:t>
    </dgm:pt>
    <dgm:pt modelId="{5A73BABC-5B77-49EB-BBBC-9E107E0EF092}">
      <dgm:prSet/>
      <dgm:spPr/>
      <dgm:t>
        <a:bodyPr/>
        <a:lstStyle/>
        <a:p>
          <a:pPr rtl="0"/>
          <a:r>
            <a:rPr lang="en-GB"/>
            <a:t>How you analyse your data is dependent on your research design and your methods of data collection e.g </a:t>
          </a:r>
        </a:p>
      </dgm:t>
    </dgm:pt>
    <dgm:pt modelId="{9CAD444C-F33F-4F1F-88F0-E67BC7B314ED}" type="parTrans" cxnId="{ED27F8B8-3B5D-4955-8B17-E9D5DF183D0F}">
      <dgm:prSet/>
      <dgm:spPr/>
      <dgm:t>
        <a:bodyPr/>
        <a:lstStyle/>
        <a:p>
          <a:endParaRPr lang="en-US"/>
        </a:p>
      </dgm:t>
    </dgm:pt>
    <dgm:pt modelId="{833A1B46-3FB9-41B1-A7EC-D5D5609B654F}" type="sibTrans" cxnId="{ED27F8B8-3B5D-4955-8B17-E9D5DF183D0F}">
      <dgm:prSet/>
      <dgm:spPr/>
      <dgm:t>
        <a:bodyPr/>
        <a:lstStyle/>
        <a:p>
          <a:endParaRPr lang="en-US"/>
        </a:p>
      </dgm:t>
    </dgm:pt>
    <dgm:pt modelId="{0408CC59-A565-4A2E-B941-AEE9EECDC6AE}">
      <dgm:prSet/>
      <dgm:spPr/>
      <dgm:t>
        <a:bodyPr/>
        <a:lstStyle/>
        <a:p>
          <a:pPr rtl="0"/>
          <a:r>
            <a:rPr lang="en-GB"/>
            <a:t>Qualitative </a:t>
          </a:r>
        </a:p>
      </dgm:t>
    </dgm:pt>
    <dgm:pt modelId="{DA403CAB-6E95-4A71-AA4F-D9C8B4547916}" type="parTrans" cxnId="{E2E91C15-6540-403B-84EF-540B2443E82C}">
      <dgm:prSet/>
      <dgm:spPr/>
      <dgm:t>
        <a:bodyPr/>
        <a:lstStyle/>
        <a:p>
          <a:endParaRPr lang="en-US"/>
        </a:p>
      </dgm:t>
    </dgm:pt>
    <dgm:pt modelId="{2223B13A-B758-435A-ABBE-646EEEA30036}" type="sibTrans" cxnId="{E2E91C15-6540-403B-84EF-540B2443E82C}">
      <dgm:prSet/>
      <dgm:spPr/>
      <dgm:t>
        <a:bodyPr/>
        <a:lstStyle/>
        <a:p>
          <a:endParaRPr lang="en-US"/>
        </a:p>
      </dgm:t>
    </dgm:pt>
    <dgm:pt modelId="{72DAE70E-4CAF-4AD7-860B-5AE6769D3BAF}">
      <dgm:prSet/>
      <dgm:spPr/>
      <dgm:t>
        <a:bodyPr/>
        <a:lstStyle/>
        <a:p>
          <a:pPr rtl="0"/>
          <a:r>
            <a:rPr lang="en-GB"/>
            <a:t>Quantitative</a:t>
          </a:r>
        </a:p>
      </dgm:t>
    </dgm:pt>
    <dgm:pt modelId="{34FD09ED-FAC6-4426-8837-8A33CED02474}" type="parTrans" cxnId="{23819F62-710B-4BD1-BF82-1C4BF23A1935}">
      <dgm:prSet/>
      <dgm:spPr/>
      <dgm:t>
        <a:bodyPr/>
        <a:lstStyle/>
        <a:p>
          <a:endParaRPr lang="en-US"/>
        </a:p>
      </dgm:t>
    </dgm:pt>
    <dgm:pt modelId="{1E856D61-196D-4A07-8FCD-729A18E3F0E3}" type="sibTrans" cxnId="{23819F62-710B-4BD1-BF82-1C4BF23A1935}">
      <dgm:prSet/>
      <dgm:spPr/>
      <dgm:t>
        <a:bodyPr/>
        <a:lstStyle/>
        <a:p>
          <a:endParaRPr lang="en-US"/>
        </a:p>
      </dgm:t>
    </dgm:pt>
    <dgm:pt modelId="{25D3C969-AFF4-443B-BFCE-F92A01339010}" type="pres">
      <dgm:prSet presAssocID="{C2484862-C957-44FE-A7DE-6570B6CAAC64}" presName="Name0" presStyleCnt="0">
        <dgm:presLayoutVars>
          <dgm:dir/>
          <dgm:animLvl val="lvl"/>
          <dgm:resizeHandles val="exact"/>
        </dgm:presLayoutVars>
      </dgm:prSet>
      <dgm:spPr/>
    </dgm:pt>
    <dgm:pt modelId="{32E6F0E4-4817-4765-8608-EB172E59BDED}" type="pres">
      <dgm:prSet presAssocID="{5A73BABC-5B77-49EB-BBBC-9E107E0EF092}" presName="linNode" presStyleCnt="0"/>
      <dgm:spPr/>
    </dgm:pt>
    <dgm:pt modelId="{5BAAB8ED-E431-4B92-9A4D-B5C69907EF77}" type="pres">
      <dgm:prSet presAssocID="{5A73BABC-5B77-49EB-BBBC-9E107E0EF09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91FC7FC9-6FB8-4D4F-86D9-9B60B5D99833}" type="pres">
      <dgm:prSet presAssocID="{5A73BABC-5B77-49EB-BBBC-9E107E0EF092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2E91C15-6540-403B-84EF-540B2443E82C}" srcId="{5A73BABC-5B77-49EB-BBBC-9E107E0EF092}" destId="{0408CC59-A565-4A2E-B941-AEE9EECDC6AE}" srcOrd="0" destOrd="0" parTransId="{DA403CAB-6E95-4A71-AA4F-D9C8B4547916}" sibTransId="{2223B13A-B758-435A-ABBE-646EEEA30036}"/>
    <dgm:cxn modelId="{13E8342A-6B35-4879-BEA3-8048F3129A98}" type="presOf" srcId="{5A73BABC-5B77-49EB-BBBC-9E107E0EF092}" destId="{5BAAB8ED-E431-4B92-9A4D-B5C69907EF77}" srcOrd="0" destOrd="0" presId="urn:microsoft.com/office/officeart/2005/8/layout/vList5"/>
    <dgm:cxn modelId="{CCF6F341-0962-407C-82E5-FA5A06617C27}" type="presOf" srcId="{72DAE70E-4CAF-4AD7-860B-5AE6769D3BAF}" destId="{91FC7FC9-6FB8-4D4F-86D9-9B60B5D99833}" srcOrd="0" destOrd="1" presId="urn:microsoft.com/office/officeart/2005/8/layout/vList5"/>
    <dgm:cxn modelId="{23819F62-710B-4BD1-BF82-1C4BF23A1935}" srcId="{5A73BABC-5B77-49EB-BBBC-9E107E0EF092}" destId="{72DAE70E-4CAF-4AD7-860B-5AE6769D3BAF}" srcOrd="1" destOrd="0" parTransId="{34FD09ED-FAC6-4426-8837-8A33CED02474}" sibTransId="{1E856D61-196D-4A07-8FCD-729A18E3F0E3}"/>
    <dgm:cxn modelId="{9C54D573-8D0A-4E05-8837-AD719EF7191A}" type="presOf" srcId="{0408CC59-A565-4A2E-B941-AEE9EECDC6AE}" destId="{91FC7FC9-6FB8-4D4F-86D9-9B60B5D99833}" srcOrd="0" destOrd="0" presId="urn:microsoft.com/office/officeart/2005/8/layout/vList5"/>
    <dgm:cxn modelId="{D4346E59-8142-4647-97DA-3C516506710C}" type="presOf" srcId="{C2484862-C957-44FE-A7DE-6570B6CAAC64}" destId="{25D3C969-AFF4-443B-BFCE-F92A01339010}" srcOrd="0" destOrd="0" presId="urn:microsoft.com/office/officeart/2005/8/layout/vList5"/>
    <dgm:cxn modelId="{ED27F8B8-3B5D-4955-8B17-E9D5DF183D0F}" srcId="{C2484862-C957-44FE-A7DE-6570B6CAAC64}" destId="{5A73BABC-5B77-49EB-BBBC-9E107E0EF092}" srcOrd="0" destOrd="0" parTransId="{9CAD444C-F33F-4F1F-88F0-E67BC7B314ED}" sibTransId="{833A1B46-3FB9-41B1-A7EC-D5D5609B654F}"/>
    <dgm:cxn modelId="{548652CA-0D88-4C84-98DE-8903EC020B63}" type="presParOf" srcId="{25D3C969-AFF4-443B-BFCE-F92A01339010}" destId="{32E6F0E4-4817-4765-8608-EB172E59BDED}" srcOrd="0" destOrd="0" presId="urn:microsoft.com/office/officeart/2005/8/layout/vList5"/>
    <dgm:cxn modelId="{D3F5C9FD-B691-404D-95EA-5B6C057CFE1A}" type="presParOf" srcId="{32E6F0E4-4817-4765-8608-EB172E59BDED}" destId="{5BAAB8ED-E431-4B92-9A4D-B5C69907EF77}" srcOrd="0" destOrd="0" presId="urn:microsoft.com/office/officeart/2005/8/layout/vList5"/>
    <dgm:cxn modelId="{B37CE098-704C-47CE-8BA1-A5BFB1249600}" type="presParOf" srcId="{32E6F0E4-4817-4765-8608-EB172E59BDED}" destId="{91FC7FC9-6FB8-4D4F-86D9-9B60B5D998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ACF63CD-73E3-42D0-973C-ABC9A415510B}" type="doc">
      <dgm:prSet loTypeId="urn:microsoft.com/office/officeart/2005/8/layout/hList1" loCatId="list" qsTypeId="urn:microsoft.com/office/officeart/2005/8/quickstyle/simple1#19" qsCatId="simple" csTypeId="urn:microsoft.com/office/officeart/2005/8/colors/accent1_2#19" csCatId="accent1" phldr="1"/>
      <dgm:spPr/>
      <dgm:t>
        <a:bodyPr/>
        <a:lstStyle/>
        <a:p>
          <a:endParaRPr lang="en-US"/>
        </a:p>
      </dgm:t>
    </dgm:pt>
    <dgm:pt modelId="{A219C700-63F0-46A6-9B9D-D48C2BFDEB13}">
      <dgm:prSet/>
      <dgm:spPr/>
      <dgm:t>
        <a:bodyPr/>
        <a:lstStyle/>
        <a:p>
          <a:pPr rtl="0"/>
          <a:r>
            <a:rPr lang="en-GB"/>
            <a:t>Qualitative examples </a:t>
          </a:r>
        </a:p>
      </dgm:t>
    </dgm:pt>
    <dgm:pt modelId="{C14DBA96-8EFD-4547-9B50-8EB817F14AE2}" type="parTrans" cxnId="{887AAEF9-7F55-4395-8FCE-4F32D4691771}">
      <dgm:prSet/>
      <dgm:spPr/>
      <dgm:t>
        <a:bodyPr/>
        <a:lstStyle/>
        <a:p>
          <a:endParaRPr lang="en-US"/>
        </a:p>
      </dgm:t>
    </dgm:pt>
    <dgm:pt modelId="{1054442E-1603-4FDC-9E31-02DD1242F0BB}" type="sibTrans" cxnId="{887AAEF9-7F55-4395-8FCE-4F32D4691771}">
      <dgm:prSet/>
      <dgm:spPr/>
      <dgm:t>
        <a:bodyPr/>
        <a:lstStyle/>
        <a:p>
          <a:endParaRPr lang="en-US"/>
        </a:p>
      </dgm:t>
    </dgm:pt>
    <dgm:pt modelId="{39BF815D-05D7-4001-BC01-20F1C94FF90D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Thematic analysis</a:t>
          </a:r>
          <a:endParaRPr lang="en-GB" i="1" dirty="0">
            <a:solidFill>
              <a:srgbClr val="FF0000"/>
            </a:solidFill>
          </a:endParaRPr>
        </a:p>
      </dgm:t>
    </dgm:pt>
    <dgm:pt modelId="{79837376-F759-4078-A39F-4FD23C7BE78B}" type="parTrans" cxnId="{C1E6790D-17E9-48CF-868B-F2195DE9179A}">
      <dgm:prSet/>
      <dgm:spPr/>
      <dgm:t>
        <a:bodyPr/>
        <a:lstStyle/>
        <a:p>
          <a:endParaRPr lang="en-US"/>
        </a:p>
      </dgm:t>
    </dgm:pt>
    <dgm:pt modelId="{F38152F5-BCCC-46CB-B44E-E80F90460D9D}" type="sibTrans" cxnId="{C1E6790D-17E9-48CF-868B-F2195DE9179A}">
      <dgm:prSet/>
      <dgm:spPr/>
      <dgm:t>
        <a:bodyPr/>
        <a:lstStyle/>
        <a:p>
          <a:endParaRPr lang="en-US"/>
        </a:p>
      </dgm:t>
    </dgm:pt>
    <dgm:pt modelId="{E95061A8-37B2-421A-BC88-B6E509637019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i="1" dirty="0">
            <a:solidFill>
              <a:srgbClr val="FF0000"/>
            </a:solidFill>
          </a:endParaRPr>
        </a:p>
      </dgm:t>
    </dgm:pt>
    <dgm:pt modelId="{0C842034-B061-4624-AB2C-9FBEE79C2B2B}" type="parTrans" cxnId="{59F1F582-9816-4FF7-B3E8-BE3AB8CAF9A5}">
      <dgm:prSet/>
      <dgm:spPr/>
      <dgm:t>
        <a:bodyPr/>
        <a:lstStyle/>
        <a:p>
          <a:endParaRPr lang="en-US"/>
        </a:p>
      </dgm:t>
    </dgm:pt>
    <dgm:pt modelId="{5D51FCCB-D019-4A03-A215-0B671B0E4A5A}" type="sibTrans" cxnId="{59F1F582-9816-4FF7-B3E8-BE3AB8CAF9A5}">
      <dgm:prSet/>
      <dgm:spPr/>
      <dgm:t>
        <a:bodyPr/>
        <a:lstStyle/>
        <a:p>
          <a:endParaRPr lang="en-US"/>
        </a:p>
      </dgm:t>
    </dgm:pt>
    <dgm:pt modelId="{E1ACA31C-F1AA-47D7-AA12-3CA0B36555E0}">
      <dgm:prSet/>
      <dgm:spPr/>
      <dgm:t>
        <a:bodyPr/>
        <a:lstStyle/>
        <a:p>
          <a:pPr rtl="0"/>
          <a:r>
            <a:rPr lang="en-GB" b="1" dirty="0"/>
            <a:t>Narrative </a:t>
          </a:r>
        </a:p>
      </dgm:t>
    </dgm:pt>
    <dgm:pt modelId="{8CB665B4-4017-4BCF-AAEC-452E9464F83A}" type="parTrans" cxnId="{39DCC3C8-1D5F-4270-A205-01C56715EF7B}">
      <dgm:prSet/>
      <dgm:spPr/>
      <dgm:t>
        <a:bodyPr/>
        <a:lstStyle/>
        <a:p>
          <a:endParaRPr lang="en-US"/>
        </a:p>
      </dgm:t>
    </dgm:pt>
    <dgm:pt modelId="{8119B6B5-5C88-4012-8236-30AD901D16F1}" type="sibTrans" cxnId="{39DCC3C8-1D5F-4270-A205-01C56715EF7B}">
      <dgm:prSet/>
      <dgm:spPr/>
      <dgm:t>
        <a:bodyPr/>
        <a:lstStyle/>
        <a:p>
          <a:endParaRPr lang="en-US"/>
        </a:p>
      </dgm:t>
    </dgm:pt>
    <dgm:pt modelId="{DFC9E6B6-16F2-4B8C-9A6F-DC91CAA3DAB0}">
      <dgm:prSet/>
      <dgm:spPr/>
      <dgm:t>
        <a:bodyPr/>
        <a:lstStyle/>
        <a:p>
          <a:pPr rtl="0"/>
          <a:r>
            <a:rPr lang="en-GB" dirty="0"/>
            <a:t>Uses the stories and experiences shared by people to answer the research questions.</a:t>
          </a:r>
        </a:p>
      </dgm:t>
    </dgm:pt>
    <dgm:pt modelId="{A720C0FD-5CA6-47A9-8EE4-4955D04E1BA2}" type="parTrans" cxnId="{67617883-7A62-4B8D-87EE-E26A5129E417}">
      <dgm:prSet/>
      <dgm:spPr/>
      <dgm:t>
        <a:bodyPr/>
        <a:lstStyle/>
        <a:p>
          <a:endParaRPr lang="en-US"/>
        </a:p>
      </dgm:t>
    </dgm:pt>
    <dgm:pt modelId="{40700464-1FE5-4E1E-84F3-BCC913735057}" type="sibTrans" cxnId="{67617883-7A62-4B8D-87EE-E26A5129E417}">
      <dgm:prSet/>
      <dgm:spPr/>
      <dgm:t>
        <a:bodyPr/>
        <a:lstStyle/>
        <a:p>
          <a:endParaRPr lang="en-US"/>
        </a:p>
      </dgm:t>
    </dgm:pt>
    <dgm:pt modelId="{AC9BF20C-8018-456C-BC36-ABA792E3F61B}">
      <dgm:prSet/>
      <dgm:spPr/>
      <dgm:t>
        <a:bodyPr/>
        <a:lstStyle/>
        <a:p>
          <a:pPr rtl="0"/>
          <a:r>
            <a:rPr lang="en-GB" b="1" dirty="0"/>
            <a:t>Content Analysis</a:t>
          </a:r>
        </a:p>
      </dgm:t>
    </dgm:pt>
    <dgm:pt modelId="{805FBDFF-A011-4BAA-B0FF-443D7BF2080F}" type="parTrans" cxnId="{60736C4D-F47B-449D-AC25-2D4814BA754A}">
      <dgm:prSet/>
      <dgm:spPr/>
      <dgm:t>
        <a:bodyPr/>
        <a:lstStyle/>
        <a:p>
          <a:endParaRPr lang="en-US"/>
        </a:p>
      </dgm:t>
    </dgm:pt>
    <dgm:pt modelId="{AE4DF68F-0B4C-4662-B914-890AA4371F4C}" type="sibTrans" cxnId="{60736C4D-F47B-449D-AC25-2D4814BA754A}">
      <dgm:prSet/>
      <dgm:spPr/>
      <dgm:t>
        <a:bodyPr/>
        <a:lstStyle/>
        <a:p>
          <a:endParaRPr lang="en-US"/>
        </a:p>
      </dgm:t>
    </dgm:pt>
    <dgm:pt modelId="{97955B4C-1F22-4939-8363-373FB062B1A7}">
      <dgm:prSet/>
      <dgm:spPr/>
      <dgm:t>
        <a:bodyPr/>
        <a:lstStyle/>
        <a:p>
          <a:pPr rtl="0"/>
          <a:r>
            <a:rPr lang="en-GB" dirty="0"/>
            <a:t>It is used to analyse documented information in the form of texts, media, or even physical items.</a:t>
          </a:r>
        </a:p>
      </dgm:t>
    </dgm:pt>
    <dgm:pt modelId="{0A1F086C-A35A-43D2-A8AD-DEB6161E6F97}" type="parTrans" cxnId="{6DFE54C5-50B3-49D2-91B8-AE473C5278AC}">
      <dgm:prSet/>
      <dgm:spPr/>
      <dgm:t>
        <a:bodyPr/>
        <a:lstStyle/>
        <a:p>
          <a:endParaRPr lang="en-US"/>
        </a:p>
      </dgm:t>
    </dgm:pt>
    <dgm:pt modelId="{276250B5-88CF-4A35-9742-1C2BBAC96F43}" type="sibTrans" cxnId="{6DFE54C5-50B3-49D2-91B8-AE473C5278AC}">
      <dgm:prSet/>
      <dgm:spPr/>
      <dgm:t>
        <a:bodyPr/>
        <a:lstStyle/>
        <a:p>
          <a:endParaRPr lang="en-US"/>
        </a:p>
      </dgm:t>
    </dgm:pt>
    <dgm:pt modelId="{E1C5D4DA-4572-4494-989A-7259C8ECCF9F}">
      <dgm:prSet/>
      <dgm:spPr/>
      <dgm:t>
        <a:bodyPr/>
        <a:lstStyle/>
        <a:p>
          <a:pPr rtl="0"/>
          <a:r>
            <a:rPr lang="en-GB" b="1" dirty="0"/>
            <a:t>Discourse Analysis  </a:t>
          </a:r>
        </a:p>
      </dgm:t>
    </dgm:pt>
    <dgm:pt modelId="{14499CF5-0EF2-4D80-BF6F-CEFC42DF58C7}" type="parTrans" cxnId="{9AB7F5A2-A2B4-475C-BE36-B5898CA84981}">
      <dgm:prSet/>
      <dgm:spPr/>
      <dgm:t>
        <a:bodyPr/>
        <a:lstStyle/>
        <a:p>
          <a:endParaRPr lang="en-US"/>
        </a:p>
      </dgm:t>
    </dgm:pt>
    <dgm:pt modelId="{88230389-4583-4FEE-8078-2B7D4E21AE82}" type="sibTrans" cxnId="{9AB7F5A2-A2B4-475C-BE36-B5898CA84981}">
      <dgm:prSet/>
      <dgm:spPr/>
      <dgm:t>
        <a:bodyPr/>
        <a:lstStyle/>
        <a:p>
          <a:endParaRPr lang="en-US"/>
        </a:p>
      </dgm:t>
    </dgm:pt>
    <dgm:pt modelId="{DAC599C3-C70D-4C1E-8C61-4889BA478596}">
      <dgm:prSet/>
      <dgm:spPr/>
      <dgm:t>
        <a:bodyPr/>
        <a:lstStyle/>
        <a:p>
          <a:pPr rtl="0"/>
          <a:r>
            <a:rPr lang="en-GB" dirty="0"/>
            <a:t>focuses on analysing the social context in which the communication between the researcher and the respondent occurred.</a:t>
          </a:r>
        </a:p>
      </dgm:t>
    </dgm:pt>
    <dgm:pt modelId="{FEFFF67D-A268-4574-9C14-6D34459B5D2A}" type="parTrans" cxnId="{A68F0000-4886-4FF4-BC57-A51B981911E9}">
      <dgm:prSet/>
      <dgm:spPr/>
      <dgm:t>
        <a:bodyPr/>
        <a:lstStyle/>
        <a:p>
          <a:endParaRPr lang="en-US"/>
        </a:p>
      </dgm:t>
    </dgm:pt>
    <dgm:pt modelId="{E0466808-D4E0-4DE4-9DAF-A208127C0387}" type="sibTrans" cxnId="{A68F0000-4886-4FF4-BC57-A51B981911E9}">
      <dgm:prSet/>
      <dgm:spPr/>
      <dgm:t>
        <a:bodyPr/>
        <a:lstStyle/>
        <a:p>
          <a:endParaRPr lang="en-US"/>
        </a:p>
      </dgm:t>
    </dgm:pt>
    <dgm:pt modelId="{E6068752-E9EE-47B9-B1E5-7A26F1E8881C}" type="pres">
      <dgm:prSet presAssocID="{BACF63CD-73E3-42D0-973C-ABC9A415510B}" presName="Name0" presStyleCnt="0">
        <dgm:presLayoutVars>
          <dgm:dir/>
          <dgm:animLvl val="lvl"/>
          <dgm:resizeHandles val="exact"/>
        </dgm:presLayoutVars>
      </dgm:prSet>
      <dgm:spPr/>
    </dgm:pt>
    <dgm:pt modelId="{3034FE72-5C78-4530-917D-FFB853329BDA}" type="pres">
      <dgm:prSet presAssocID="{A219C700-63F0-46A6-9B9D-D48C2BFDEB13}" presName="composite" presStyleCnt="0"/>
      <dgm:spPr/>
    </dgm:pt>
    <dgm:pt modelId="{7122A12F-0BCE-4EC5-8741-9BEADE9CD8E6}" type="pres">
      <dgm:prSet presAssocID="{A219C700-63F0-46A6-9B9D-D48C2BFDEB13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55191958-7F4E-4402-AE1C-CFDB93FF4383}" type="pres">
      <dgm:prSet presAssocID="{A219C700-63F0-46A6-9B9D-D48C2BFDEB1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A68F0000-4886-4FF4-BC57-A51B981911E9}" srcId="{E1C5D4DA-4572-4494-989A-7259C8ECCF9F}" destId="{DAC599C3-C70D-4C1E-8C61-4889BA478596}" srcOrd="0" destOrd="0" parTransId="{FEFFF67D-A268-4574-9C14-6D34459B5D2A}" sibTransId="{E0466808-D4E0-4DE4-9DAF-A208127C0387}"/>
    <dgm:cxn modelId="{4CBFD603-6917-4F09-98E2-84E0D3D7BCEA}" type="presOf" srcId="{BACF63CD-73E3-42D0-973C-ABC9A415510B}" destId="{E6068752-E9EE-47B9-B1E5-7A26F1E8881C}" srcOrd="0" destOrd="0" presId="urn:microsoft.com/office/officeart/2005/8/layout/hList1"/>
    <dgm:cxn modelId="{60152104-A784-4701-B6DF-5D99BD6201EB}" type="presOf" srcId="{E1ACA31C-F1AA-47D7-AA12-3CA0B36555E0}" destId="{55191958-7F4E-4402-AE1C-CFDB93FF4383}" srcOrd="0" destOrd="2" presId="urn:microsoft.com/office/officeart/2005/8/layout/hList1"/>
    <dgm:cxn modelId="{C1E6790D-17E9-48CF-868B-F2195DE9179A}" srcId="{A219C700-63F0-46A6-9B9D-D48C2BFDEB13}" destId="{39BF815D-05D7-4001-BC01-20F1C94FF90D}" srcOrd="0" destOrd="0" parTransId="{79837376-F759-4078-A39F-4FD23C7BE78B}" sibTransId="{F38152F5-BCCC-46CB-B44E-E80F90460D9D}"/>
    <dgm:cxn modelId="{AD4EB620-DDAB-4DA2-AB00-1EFBFB282F34}" type="presOf" srcId="{E95061A8-37B2-421A-BC88-B6E509637019}" destId="{55191958-7F4E-4402-AE1C-CFDB93FF4383}" srcOrd="0" destOrd="1" presId="urn:microsoft.com/office/officeart/2005/8/layout/hList1"/>
    <dgm:cxn modelId="{B184B634-770B-46E4-864C-8BE8942437D1}" type="presOf" srcId="{DFC9E6B6-16F2-4B8C-9A6F-DC91CAA3DAB0}" destId="{55191958-7F4E-4402-AE1C-CFDB93FF4383}" srcOrd="0" destOrd="3" presId="urn:microsoft.com/office/officeart/2005/8/layout/hList1"/>
    <dgm:cxn modelId="{CB1F6364-5C6F-402C-BFB9-D2D152631F34}" type="presOf" srcId="{AC9BF20C-8018-456C-BC36-ABA792E3F61B}" destId="{55191958-7F4E-4402-AE1C-CFDB93FF4383}" srcOrd="0" destOrd="4" presId="urn:microsoft.com/office/officeart/2005/8/layout/hList1"/>
    <dgm:cxn modelId="{60736C4D-F47B-449D-AC25-2D4814BA754A}" srcId="{A219C700-63F0-46A6-9B9D-D48C2BFDEB13}" destId="{AC9BF20C-8018-456C-BC36-ABA792E3F61B}" srcOrd="2" destOrd="0" parTransId="{805FBDFF-A011-4BAA-B0FF-443D7BF2080F}" sibTransId="{AE4DF68F-0B4C-4662-B914-890AA4371F4C}"/>
    <dgm:cxn modelId="{9E6F556E-0E38-4030-8568-62D846DF2E1B}" type="presOf" srcId="{E1C5D4DA-4572-4494-989A-7259C8ECCF9F}" destId="{55191958-7F4E-4402-AE1C-CFDB93FF4383}" srcOrd="0" destOrd="6" presId="urn:microsoft.com/office/officeart/2005/8/layout/hList1"/>
    <dgm:cxn modelId="{59F1F582-9816-4FF7-B3E8-BE3AB8CAF9A5}" srcId="{39BF815D-05D7-4001-BC01-20F1C94FF90D}" destId="{E95061A8-37B2-421A-BC88-B6E509637019}" srcOrd="0" destOrd="0" parTransId="{0C842034-B061-4624-AB2C-9FBEE79C2B2B}" sibTransId="{5D51FCCB-D019-4A03-A215-0B671B0E4A5A}"/>
    <dgm:cxn modelId="{67617883-7A62-4B8D-87EE-E26A5129E417}" srcId="{E1ACA31C-F1AA-47D7-AA12-3CA0B36555E0}" destId="{DFC9E6B6-16F2-4B8C-9A6F-DC91CAA3DAB0}" srcOrd="0" destOrd="0" parTransId="{A720C0FD-5CA6-47A9-8EE4-4955D04E1BA2}" sibTransId="{40700464-1FE5-4E1E-84F3-BCC913735057}"/>
    <dgm:cxn modelId="{9AB7F5A2-A2B4-475C-BE36-B5898CA84981}" srcId="{A219C700-63F0-46A6-9B9D-D48C2BFDEB13}" destId="{E1C5D4DA-4572-4494-989A-7259C8ECCF9F}" srcOrd="3" destOrd="0" parTransId="{14499CF5-0EF2-4D80-BF6F-CEFC42DF58C7}" sibTransId="{88230389-4583-4FEE-8078-2B7D4E21AE82}"/>
    <dgm:cxn modelId="{C36CDAB2-76AE-4C1E-9EF1-9F8DA4495A8F}" type="presOf" srcId="{A219C700-63F0-46A6-9B9D-D48C2BFDEB13}" destId="{7122A12F-0BCE-4EC5-8741-9BEADE9CD8E6}" srcOrd="0" destOrd="0" presId="urn:microsoft.com/office/officeart/2005/8/layout/hList1"/>
    <dgm:cxn modelId="{4567A7C2-B662-4568-B3BC-45EED5B5DE52}" type="presOf" srcId="{39BF815D-05D7-4001-BC01-20F1C94FF90D}" destId="{55191958-7F4E-4402-AE1C-CFDB93FF4383}" srcOrd="0" destOrd="0" presId="urn:microsoft.com/office/officeart/2005/8/layout/hList1"/>
    <dgm:cxn modelId="{6DFE54C5-50B3-49D2-91B8-AE473C5278AC}" srcId="{AC9BF20C-8018-456C-BC36-ABA792E3F61B}" destId="{97955B4C-1F22-4939-8363-373FB062B1A7}" srcOrd="0" destOrd="0" parTransId="{0A1F086C-A35A-43D2-A8AD-DEB6161E6F97}" sibTransId="{276250B5-88CF-4A35-9742-1C2BBAC96F43}"/>
    <dgm:cxn modelId="{39DCC3C8-1D5F-4270-A205-01C56715EF7B}" srcId="{A219C700-63F0-46A6-9B9D-D48C2BFDEB13}" destId="{E1ACA31C-F1AA-47D7-AA12-3CA0B36555E0}" srcOrd="1" destOrd="0" parTransId="{8CB665B4-4017-4BCF-AAEC-452E9464F83A}" sibTransId="{8119B6B5-5C88-4012-8236-30AD901D16F1}"/>
    <dgm:cxn modelId="{B9DA50E5-4C40-4C15-8785-2F6947C96ABE}" type="presOf" srcId="{DAC599C3-C70D-4C1E-8C61-4889BA478596}" destId="{55191958-7F4E-4402-AE1C-CFDB93FF4383}" srcOrd="0" destOrd="7" presId="urn:microsoft.com/office/officeart/2005/8/layout/hList1"/>
    <dgm:cxn modelId="{887AAEF9-7F55-4395-8FCE-4F32D4691771}" srcId="{BACF63CD-73E3-42D0-973C-ABC9A415510B}" destId="{A219C700-63F0-46A6-9B9D-D48C2BFDEB13}" srcOrd="0" destOrd="0" parTransId="{C14DBA96-8EFD-4547-9B50-8EB817F14AE2}" sibTransId="{1054442E-1603-4FDC-9E31-02DD1242F0BB}"/>
    <dgm:cxn modelId="{FB24B6FF-C764-4195-9CA6-4F228594ADA7}" type="presOf" srcId="{97955B4C-1F22-4939-8363-373FB062B1A7}" destId="{55191958-7F4E-4402-AE1C-CFDB93FF4383}" srcOrd="0" destOrd="5" presId="urn:microsoft.com/office/officeart/2005/8/layout/hList1"/>
    <dgm:cxn modelId="{DB7833FC-4247-4DC8-920B-248877B0625A}" type="presParOf" srcId="{E6068752-E9EE-47B9-B1E5-7A26F1E8881C}" destId="{3034FE72-5C78-4530-917D-FFB853329BDA}" srcOrd="0" destOrd="0" presId="urn:microsoft.com/office/officeart/2005/8/layout/hList1"/>
    <dgm:cxn modelId="{26A35E3A-4AD5-4408-A048-0D5412539739}" type="presParOf" srcId="{3034FE72-5C78-4530-917D-FFB853329BDA}" destId="{7122A12F-0BCE-4EC5-8741-9BEADE9CD8E6}" srcOrd="0" destOrd="0" presId="urn:microsoft.com/office/officeart/2005/8/layout/hList1"/>
    <dgm:cxn modelId="{9F450029-2E12-4445-80F5-4D1953AAB13A}" type="presParOf" srcId="{3034FE72-5C78-4530-917D-FFB853329BDA}" destId="{55191958-7F4E-4402-AE1C-CFDB93FF438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ACF63CD-73E3-42D0-973C-ABC9A415510B}" type="doc">
      <dgm:prSet loTypeId="urn:microsoft.com/office/officeart/2005/8/layout/hList1" loCatId="list" qsTypeId="urn:microsoft.com/office/officeart/2005/8/quickstyle/simple1#20" qsCatId="simple" csTypeId="urn:microsoft.com/office/officeart/2005/8/colors/accent1_2#20" csCatId="accent1" phldr="1"/>
      <dgm:spPr/>
      <dgm:t>
        <a:bodyPr/>
        <a:lstStyle/>
        <a:p>
          <a:endParaRPr lang="en-US"/>
        </a:p>
      </dgm:t>
    </dgm:pt>
    <dgm:pt modelId="{A219C700-63F0-46A6-9B9D-D48C2BFDEB13}">
      <dgm:prSet/>
      <dgm:spPr/>
      <dgm:t>
        <a:bodyPr/>
        <a:lstStyle/>
        <a:p>
          <a:pPr rtl="0"/>
          <a:r>
            <a:rPr lang="en-GB" dirty="0" err="1"/>
            <a:t>Enghreifftiau</a:t>
          </a:r>
          <a:r>
            <a:rPr lang="en-GB" dirty="0"/>
            <a:t> </a:t>
          </a:r>
          <a:r>
            <a:rPr lang="en-GB" dirty="0" err="1"/>
            <a:t>ansoddol</a:t>
          </a:r>
          <a:endParaRPr lang="en-GB" dirty="0"/>
        </a:p>
      </dgm:t>
    </dgm:pt>
    <dgm:pt modelId="{C14DBA96-8EFD-4547-9B50-8EB817F14AE2}" type="parTrans" cxnId="{887AAEF9-7F55-4395-8FCE-4F32D4691771}">
      <dgm:prSet/>
      <dgm:spPr/>
      <dgm:t>
        <a:bodyPr/>
        <a:lstStyle/>
        <a:p>
          <a:endParaRPr lang="en-US"/>
        </a:p>
      </dgm:t>
    </dgm:pt>
    <dgm:pt modelId="{1054442E-1603-4FDC-9E31-02DD1242F0BB}" type="sibTrans" cxnId="{887AAEF9-7F55-4395-8FCE-4F32D4691771}">
      <dgm:prSet/>
      <dgm:spPr/>
      <dgm:t>
        <a:bodyPr/>
        <a:lstStyle/>
        <a:p>
          <a:endParaRPr lang="en-US"/>
        </a:p>
      </dgm:t>
    </dgm:pt>
    <dgm:pt modelId="{39BF815D-05D7-4001-BC01-20F1C94FF90D}">
      <dgm:prSet/>
      <dgm:spPr/>
      <dgm:t>
        <a:bodyPr/>
        <a:lstStyle/>
        <a:p>
          <a:pPr rtl="0"/>
          <a:r>
            <a:rPr lang="en-GB" b="1" i="1" dirty="0" err="1">
              <a:solidFill>
                <a:srgbClr val="FF0000"/>
              </a:solidFill>
            </a:rPr>
            <a:t>Dadansoddiad</a:t>
          </a:r>
          <a:r>
            <a:rPr lang="en-GB" b="1" i="1" dirty="0">
              <a:solidFill>
                <a:srgbClr val="FF0000"/>
              </a:solidFill>
            </a:rPr>
            <a:t> </a:t>
          </a:r>
          <a:r>
            <a:rPr lang="en-GB" b="1" i="1" dirty="0" err="1">
              <a:solidFill>
                <a:srgbClr val="FF0000"/>
              </a:solidFill>
            </a:rPr>
            <a:t>thematig</a:t>
          </a:r>
          <a:endParaRPr lang="en-GB" i="1" dirty="0">
            <a:solidFill>
              <a:srgbClr val="FF0000"/>
            </a:solidFill>
          </a:endParaRPr>
        </a:p>
      </dgm:t>
    </dgm:pt>
    <dgm:pt modelId="{79837376-F759-4078-A39F-4FD23C7BE78B}" type="parTrans" cxnId="{C1E6790D-17E9-48CF-868B-F2195DE9179A}">
      <dgm:prSet/>
      <dgm:spPr/>
      <dgm:t>
        <a:bodyPr/>
        <a:lstStyle/>
        <a:p>
          <a:endParaRPr lang="en-US"/>
        </a:p>
      </dgm:t>
    </dgm:pt>
    <dgm:pt modelId="{F38152F5-BCCC-46CB-B44E-E80F90460D9D}" type="sibTrans" cxnId="{C1E6790D-17E9-48CF-868B-F2195DE9179A}">
      <dgm:prSet/>
      <dgm:spPr/>
      <dgm:t>
        <a:bodyPr/>
        <a:lstStyle/>
        <a:p>
          <a:endParaRPr lang="en-US"/>
        </a:p>
      </dgm:t>
    </dgm:pt>
    <dgm:pt modelId="{EC196287-91D7-4318-8184-835ABF29C5B0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Mae themâu allweddol yn ffurfio eich data cyfun. Gweler y ddolen i'r fideo am ragor o wybodaeth.</a:t>
          </a:r>
        </a:p>
      </dgm:t>
    </dgm:pt>
    <dgm:pt modelId="{F526ED75-6AE6-440F-BE98-4250779ADC13}" type="parTrans" cxnId="{DC71E9CB-D443-4834-80B7-5D5D1104691B}">
      <dgm:prSet/>
      <dgm:spPr/>
      <dgm:t>
        <a:bodyPr/>
        <a:lstStyle/>
        <a:p>
          <a:endParaRPr lang="en-GB"/>
        </a:p>
      </dgm:t>
    </dgm:pt>
    <dgm:pt modelId="{E3C8ACF0-3565-4680-8DE4-EDF3E7E44E59}" type="sibTrans" cxnId="{DC71E9CB-D443-4834-80B7-5D5D1104691B}">
      <dgm:prSet/>
      <dgm:spPr/>
      <dgm:t>
        <a:bodyPr/>
        <a:lstStyle/>
        <a:p>
          <a:endParaRPr lang="en-GB"/>
        </a:p>
      </dgm:t>
    </dgm:pt>
    <dgm:pt modelId="{2EEE605D-CD3B-425A-9842-4FC56F998D79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Naratif</a:t>
          </a:r>
        </a:p>
      </dgm:t>
    </dgm:pt>
    <dgm:pt modelId="{06073E6C-653B-44E9-8606-86EEE1EF150D}" type="parTrans" cxnId="{48C88212-BB76-4394-A96A-0EB46A758EC8}">
      <dgm:prSet/>
      <dgm:spPr/>
      <dgm:t>
        <a:bodyPr/>
        <a:lstStyle/>
        <a:p>
          <a:endParaRPr lang="en-GB"/>
        </a:p>
      </dgm:t>
    </dgm:pt>
    <dgm:pt modelId="{FB2274A0-7A3F-4686-936C-3B6BDECEC167}" type="sibTrans" cxnId="{48C88212-BB76-4394-A96A-0EB46A758EC8}">
      <dgm:prSet/>
      <dgm:spPr/>
      <dgm:t>
        <a:bodyPr/>
        <a:lstStyle/>
        <a:p>
          <a:endParaRPr lang="en-GB"/>
        </a:p>
      </dgm:t>
    </dgm:pt>
    <dgm:pt modelId="{C9E498E4-48A7-4B74-BD04-15841CF20057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Yn defnyddio'r straeon a'r profiadau a rennir gan bobl i ateb y cwestiynau ymchwil.</a:t>
          </a:r>
        </a:p>
      </dgm:t>
    </dgm:pt>
    <dgm:pt modelId="{A3B9F42C-6E7E-490B-9F95-7FDF35F70AA6}" type="parTrans" cxnId="{59E959AB-F0D9-42CF-8174-94FF9CF0A972}">
      <dgm:prSet/>
      <dgm:spPr/>
      <dgm:t>
        <a:bodyPr/>
        <a:lstStyle/>
        <a:p>
          <a:endParaRPr lang="en-GB"/>
        </a:p>
      </dgm:t>
    </dgm:pt>
    <dgm:pt modelId="{2E23C14E-1FD1-434B-80F5-915CC98DF0CF}" type="sibTrans" cxnId="{59E959AB-F0D9-42CF-8174-94FF9CF0A972}">
      <dgm:prSet/>
      <dgm:spPr/>
      <dgm:t>
        <a:bodyPr/>
        <a:lstStyle/>
        <a:p>
          <a:endParaRPr lang="en-GB"/>
        </a:p>
      </dgm:t>
    </dgm:pt>
    <dgm:pt modelId="{4B74C834-A268-4E91-8CF6-2A138C6F2798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Dadansoddi Cynnwys</a:t>
          </a:r>
        </a:p>
      </dgm:t>
    </dgm:pt>
    <dgm:pt modelId="{112D0A84-279B-499F-A3E3-B3EF67B02D93}" type="parTrans" cxnId="{4CA1C704-956F-483B-9506-3872D63F0836}">
      <dgm:prSet/>
      <dgm:spPr/>
      <dgm:t>
        <a:bodyPr/>
        <a:lstStyle/>
        <a:p>
          <a:endParaRPr lang="en-GB"/>
        </a:p>
      </dgm:t>
    </dgm:pt>
    <dgm:pt modelId="{52D76B3F-5372-4543-8F65-48A06346A0B0}" type="sibTrans" cxnId="{4CA1C704-956F-483B-9506-3872D63F0836}">
      <dgm:prSet/>
      <dgm:spPr/>
      <dgm:t>
        <a:bodyPr/>
        <a:lstStyle/>
        <a:p>
          <a:endParaRPr lang="en-GB"/>
        </a:p>
      </dgm:t>
    </dgm:pt>
    <dgm:pt modelId="{35909362-93EF-4978-AF50-4517FCF69915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Fe'i defnyddir i ddadansoddi gwybodaeth ddogfenedig ar ffurf testunau, cyfryngau, neu hyd yn oed eitemau ffisegol.</a:t>
          </a:r>
        </a:p>
      </dgm:t>
    </dgm:pt>
    <dgm:pt modelId="{B4CB957C-D6B8-45A1-B04F-FF456E99A549}" type="parTrans" cxnId="{E37DD7ED-46D8-4BD4-9A80-FBC3CEC4660B}">
      <dgm:prSet/>
      <dgm:spPr/>
      <dgm:t>
        <a:bodyPr/>
        <a:lstStyle/>
        <a:p>
          <a:endParaRPr lang="en-GB"/>
        </a:p>
      </dgm:t>
    </dgm:pt>
    <dgm:pt modelId="{1164FB74-6E40-4726-9112-2BB3D4D8EB67}" type="sibTrans" cxnId="{E37DD7ED-46D8-4BD4-9A80-FBC3CEC4660B}">
      <dgm:prSet/>
      <dgm:spPr/>
      <dgm:t>
        <a:bodyPr/>
        <a:lstStyle/>
        <a:p>
          <a:endParaRPr lang="en-GB"/>
        </a:p>
      </dgm:t>
    </dgm:pt>
    <dgm:pt modelId="{843E2753-0091-4B6D-9C8C-F72C904A46A1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Dadansoddi Disgwrs</a:t>
          </a:r>
        </a:p>
      </dgm:t>
    </dgm:pt>
    <dgm:pt modelId="{A7A8410D-0244-4261-8B80-C51482FB0EB6}" type="parTrans" cxnId="{45FFF185-3E24-49BF-96FF-F35210BFDB42}">
      <dgm:prSet/>
      <dgm:spPr/>
      <dgm:t>
        <a:bodyPr/>
        <a:lstStyle/>
        <a:p>
          <a:endParaRPr lang="en-GB"/>
        </a:p>
      </dgm:t>
    </dgm:pt>
    <dgm:pt modelId="{E46D5803-35C6-4495-A2A1-5D927C14C9C7}" type="sibTrans" cxnId="{45FFF185-3E24-49BF-96FF-F35210BFDB42}">
      <dgm:prSet/>
      <dgm:spPr/>
      <dgm:t>
        <a:bodyPr/>
        <a:lstStyle/>
        <a:p>
          <a:endParaRPr lang="en-GB"/>
        </a:p>
      </dgm:t>
    </dgm:pt>
    <dgm:pt modelId="{D6E9783A-B447-4DB9-B4EE-E355E2D22216}">
      <dgm:prSet/>
      <dgm:spPr/>
      <dgm:t>
        <a:bodyPr/>
        <a:lstStyle/>
        <a:p>
          <a:pPr rtl="0"/>
          <a:r>
            <a:rPr lang="en-GB" b="1" i="1" dirty="0">
              <a:solidFill>
                <a:schemeClr val="tx1"/>
              </a:solidFill>
            </a:rPr>
            <a:t>canolbwyntio ar ddadansoddi'r cyd-destun cymdeithasol y bu'r cyfathrebu rhwng yr ymchwilydd a'r ymatebydd ynddo.</a:t>
          </a:r>
        </a:p>
      </dgm:t>
    </dgm:pt>
    <dgm:pt modelId="{D5D2D342-AA7D-4A44-8278-BF2EBBAF6B48}" type="parTrans" cxnId="{FDE7BBE8-68ED-4DBD-95D8-FC60EA41565E}">
      <dgm:prSet/>
      <dgm:spPr/>
      <dgm:t>
        <a:bodyPr/>
        <a:lstStyle/>
        <a:p>
          <a:endParaRPr lang="en-GB"/>
        </a:p>
      </dgm:t>
    </dgm:pt>
    <dgm:pt modelId="{53154027-2301-4910-BD83-451F409CAD8E}" type="sibTrans" cxnId="{FDE7BBE8-68ED-4DBD-95D8-FC60EA41565E}">
      <dgm:prSet/>
      <dgm:spPr/>
      <dgm:t>
        <a:bodyPr/>
        <a:lstStyle/>
        <a:p>
          <a:endParaRPr lang="en-GB"/>
        </a:p>
      </dgm:t>
    </dgm:pt>
    <dgm:pt modelId="{E6068752-E9EE-47B9-B1E5-7A26F1E8881C}" type="pres">
      <dgm:prSet presAssocID="{BACF63CD-73E3-42D0-973C-ABC9A415510B}" presName="Name0" presStyleCnt="0">
        <dgm:presLayoutVars>
          <dgm:dir/>
          <dgm:animLvl val="lvl"/>
          <dgm:resizeHandles val="exact"/>
        </dgm:presLayoutVars>
      </dgm:prSet>
      <dgm:spPr/>
    </dgm:pt>
    <dgm:pt modelId="{3034FE72-5C78-4530-917D-FFB853329BDA}" type="pres">
      <dgm:prSet presAssocID="{A219C700-63F0-46A6-9B9D-D48C2BFDEB13}" presName="composite" presStyleCnt="0"/>
      <dgm:spPr/>
    </dgm:pt>
    <dgm:pt modelId="{7122A12F-0BCE-4EC5-8741-9BEADE9CD8E6}" type="pres">
      <dgm:prSet presAssocID="{A219C700-63F0-46A6-9B9D-D48C2BFDEB13}" presName="parTx" presStyleLbl="alignNode1" presStyleIdx="0" presStyleCnt="1" custLinFactNeighborX="-4514" custLinFactNeighborY="4277">
        <dgm:presLayoutVars>
          <dgm:chMax val="0"/>
          <dgm:chPref val="0"/>
          <dgm:bulletEnabled val="1"/>
        </dgm:presLayoutVars>
      </dgm:prSet>
      <dgm:spPr/>
    </dgm:pt>
    <dgm:pt modelId="{55191958-7F4E-4402-AE1C-CFDB93FF4383}" type="pres">
      <dgm:prSet presAssocID="{A219C700-63F0-46A6-9B9D-D48C2BFDEB1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4CBFD603-6917-4F09-98E2-84E0D3D7BCEA}" type="presOf" srcId="{BACF63CD-73E3-42D0-973C-ABC9A415510B}" destId="{E6068752-E9EE-47B9-B1E5-7A26F1E8881C}" srcOrd="0" destOrd="0" presId="urn:microsoft.com/office/officeart/2005/8/layout/hList1"/>
    <dgm:cxn modelId="{4CA1C704-956F-483B-9506-3872D63F0836}" srcId="{A219C700-63F0-46A6-9B9D-D48C2BFDEB13}" destId="{4B74C834-A268-4E91-8CF6-2A138C6F2798}" srcOrd="2" destOrd="0" parTransId="{112D0A84-279B-499F-A3E3-B3EF67B02D93}" sibTransId="{52D76B3F-5372-4543-8F65-48A06346A0B0}"/>
    <dgm:cxn modelId="{7376C40B-23F8-4E27-92EC-21C96D15B1CA}" type="presOf" srcId="{2EEE605D-CD3B-425A-9842-4FC56F998D79}" destId="{55191958-7F4E-4402-AE1C-CFDB93FF4383}" srcOrd="0" destOrd="2" presId="urn:microsoft.com/office/officeart/2005/8/layout/hList1"/>
    <dgm:cxn modelId="{C1E6790D-17E9-48CF-868B-F2195DE9179A}" srcId="{A219C700-63F0-46A6-9B9D-D48C2BFDEB13}" destId="{39BF815D-05D7-4001-BC01-20F1C94FF90D}" srcOrd="0" destOrd="0" parTransId="{79837376-F759-4078-A39F-4FD23C7BE78B}" sibTransId="{F38152F5-BCCC-46CB-B44E-E80F90460D9D}"/>
    <dgm:cxn modelId="{48C88212-BB76-4394-A96A-0EB46A758EC8}" srcId="{A219C700-63F0-46A6-9B9D-D48C2BFDEB13}" destId="{2EEE605D-CD3B-425A-9842-4FC56F998D79}" srcOrd="1" destOrd="0" parTransId="{06073E6C-653B-44E9-8606-86EEE1EF150D}" sibTransId="{FB2274A0-7A3F-4686-936C-3B6BDECEC167}"/>
    <dgm:cxn modelId="{A199AF23-3F32-4543-9EB5-6301CCAAC622}" type="presOf" srcId="{35909362-93EF-4978-AF50-4517FCF69915}" destId="{55191958-7F4E-4402-AE1C-CFDB93FF4383}" srcOrd="0" destOrd="5" presId="urn:microsoft.com/office/officeart/2005/8/layout/hList1"/>
    <dgm:cxn modelId="{45FFF185-3E24-49BF-96FF-F35210BFDB42}" srcId="{A219C700-63F0-46A6-9B9D-D48C2BFDEB13}" destId="{843E2753-0091-4B6D-9C8C-F72C904A46A1}" srcOrd="3" destOrd="0" parTransId="{A7A8410D-0244-4261-8B80-C51482FB0EB6}" sibTransId="{E46D5803-35C6-4495-A2A1-5D927C14C9C7}"/>
    <dgm:cxn modelId="{1D0D5297-27E7-489B-8069-7C42895FCC51}" type="presOf" srcId="{D6E9783A-B447-4DB9-B4EE-E355E2D22216}" destId="{55191958-7F4E-4402-AE1C-CFDB93FF4383}" srcOrd="0" destOrd="7" presId="urn:microsoft.com/office/officeart/2005/8/layout/hList1"/>
    <dgm:cxn modelId="{DB5919A5-6A8C-4E8A-B186-E8031F4B292C}" type="presOf" srcId="{843E2753-0091-4B6D-9C8C-F72C904A46A1}" destId="{55191958-7F4E-4402-AE1C-CFDB93FF4383}" srcOrd="0" destOrd="6" presId="urn:microsoft.com/office/officeart/2005/8/layout/hList1"/>
    <dgm:cxn modelId="{59E959AB-F0D9-42CF-8174-94FF9CF0A972}" srcId="{2EEE605D-CD3B-425A-9842-4FC56F998D79}" destId="{C9E498E4-48A7-4B74-BD04-15841CF20057}" srcOrd="0" destOrd="0" parTransId="{A3B9F42C-6E7E-490B-9F95-7FDF35F70AA6}" sibTransId="{2E23C14E-1FD1-434B-80F5-915CC98DF0CF}"/>
    <dgm:cxn modelId="{FAFA05B2-92EB-4AE9-8C41-E86E75F5F80A}" type="presOf" srcId="{4B74C834-A268-4E91-8CF6-2A138C6F2798}" destId="{55191958-7F4E-4402-AE1C-CFDB93FF4383}" srcOrd="0" destOrd="4" presId="urn:microsoft.com/office/officeart/2005/8/layout/hList1"/>
    <dgm:cxn modelId="{C36CDAB2-76AE-4C1E-9EF1-9F8DA4495A8F}" type="presOf" srcId="{A219C700-63F0-46A6-9B9D-D48C2BFDEB13}" destId="{7122A12F-0BCE-4EC5-8741-9BEADE9CD8E6}" srcOrd="0" destOrd="0" presId="urn:microsoft.com/office/officeart/2005/8/layout/hList1"/>
    <dgm:cxn modelId="{4567A7C2-B662-4568-B3BC-45EED5B5DE52}" type="presOf" srcId="{39BF815D-05D7-4001-BC01-20F1C94FF90D}" destId="{55191958-7F4E-4402-AE1C-CFDB93FF4383}" srcOrd="0" destOrd="0" presId="urn:microsoft.com/office/officeart/2005/8/layout/hList1"/>
    <dgm:cxn modelId="{DC71E9CB-D443-4834-80B7-5D5D1104691B}" srcId="{39BF815D-05D7-4001-BC01-20F1C94FF90D}" destId="{EC196287-91D7-4318-8184-835ABF29C5B0}" srcOrd="0" destOrd="0" parTransId="{F526ED75-6AE6-440F-BE98-4250779ADC13}" sibTransId="{E3C8ACF0-3565-4680-8DE4-EDF3E7E44E59}"/>
    <dgm:cxn modelId="{4B9AE9D5-72B9-42C9-8E31-6456A8336317}" type="presOf" srcId="{EC196287-91D7-4318-8184-835ABF29C5B0}" destId="{55191958-7F4E-4402-AE1C-CFDB93FF4383}" srcOrd="0" destOrd="1" presId="urn:microsoft.com/office/officeart/2005/8/layout/hList1"/>
    <dgm:cxn modelId="{FDE7BBE8-68ED-4DBD-95D8-FC60EA41565E}" srcId="{843E2753-0091-4B6D-9C8C-F72C904A46A1}" destId="{D6E9783A-B447-4DB9-B4EE-E355E2D22216}" srcOrd="0" destOrd="0" parTransId="{D5D2D342-AA7D-4A44-8278-BF2EBBAF6B48}" sibTransId="{53154027-2301-4910-BD83-451F409CAD8E}"/>
    <dgm:cxn modelId="{E37DD7ED-46D8-4BD4-9A80-FBC3CEC4660B}" srcId="{4B74C834-A268-4E91-8CF6-2A138C6F2798}" destId="{35909362-93EF-4978-AF50-4517FCF69915}" srcOrd="0" destOrd="0" parTransId="{B4CB957C-D6B8-45A1-B04F-FF456E99A549}" sibTransId="{1164FB74-6E40-4726-9112-2BB3D4D8EB67}"/>
    <dgm:cxn modelId="{887AAEF9-7F55-4395-8FCE-4F32D4691771}" srcId="{BACF63CD-73E3-42D0-973C-ABC9A415510B}" destId="{A219C700-63F0-46A6-9B9D-D48C2BFDEB13}" srcOrd="0" destOrd="0" parTransId="{C14DBA96-8EFD-4547-9B50-8EB817F14AE2}" sibTransId="{1054442E-1603-4FDC-9E31-02DD1242F0BB}"/>
    <dgm:cxn modelId="{03AE18FC-C525-4F54-9E9B-07B8FEC29054}" type="presOf" srcId="{C9E498E4-48A7-4B74-BD04-15841CF20057}" destId="{55191958-7F4E-4402-AE1C-CFDB93FF4383}" srcOrd="0" destOrd="3" presId="urn:microsoft.com/office/officeart/2005/8/layout/hList1"/>
    <dgm:cxn modelId="{DB7833FC-4247-4DC8-920B-248877B0625A}" type="presParOf" srcId="{E6068752-E9EE-47B9-B1E5-7A26F1E8881C}" destId="{3034FE72-5C78-4530-917D-FFB853329BDA}" srcOrd="0" destOrd="0" presId="urn:microsoft.com/office/officeart/2005/8/layout/hList1"/>
    <dgm:cxn modelId="{26A35E3A-4AD5-4408-A048-0D5412539739}" type="presParOf" srcId="{3034FE72-5C78-4530-917D-FFB853329BDA}" destId="{7122A12F-0BCE-4EC5-8741-9BEADE9CD8E6}" srcOrd="0" destOrd="0" presId="urn:microsoft.com/office/officeart/2005/8/layout/hList1"/>
    <dgm:cxn modelId="{9F450029-2E12-4445-80F5-4D1953AAB13A}" type="presParOf" srcId="{3034FE72-5C78-4530-917D-FFB853329BDA}" destId="{55191958-7F4E-4402-AE1C-CFDB93FF438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1491E59-9F71-4287-B3DC-A6A2D09028F6}" type="doc">
      <dgm:prSet loTypeId="urn:microsoft.com/office/officeart/2005/8/layout/hList1" loCatId="list" qsTypeId="urn:microsoft.com/office/officeart/2005/8/quickstyle/simple1#21" qsCatId="simple" csTypeId="urn:microsoft.com/office/officeart/2005/8/colors/accent1_2#21" csCatId="accent1" phldr="1"/>
      <dgm:spPr/>
      <dgm:t>
        <a:bodyPr/>
        <a:lstStyle/>
        <a:p>
          <a:endParaRPr lang="en-US"/>
        </a:p>
      </dgm:t>
    </dgm:pt>
    <dgm:pt modelId="{BD3E909A-2C6B-4D79-B971-BBD469C60DDC}">
      <dgm:prSet/>
      <dgm:spPr/>
      <dgm:t>
        <a:bodyPr/>
        <a:lstStyle/>
        <a:p>
          <a:pPr rtl="0"/>
          <a:r>
            <a:rPr lang="en-GB" dirty="0" err="1"/>
            <a:t>Enghreifftiau</a:t>
          </a:r>
          <a:r>
            <a:rPr lang="en-GB" dirty="0"/>
            <a:t> </a:t>
          </a:r>
          <a:r>
            <a:rPr lang="en-GB" dirty="0" err="1"/>
            <a:t>meintiol</a:t>
          </a:r>
          <a:endParaRPr lang="en-GB" dirty="0"/>
        </a:p>
      </dgm:t>
    </dgm:pt>
    <dgm:pt modelId="{4EA1C636-1455-431E-8A35-C27609FAA0C1}" type="parTrans" cxnId="{5C171D6A-31C7-4FEB-BAF9-86088FC2123B}">
      <dgm:prSet/>
      <dgm:spPr/>
      <dgm:t>
        <a:bodyPr/>
        <a:lstStyle/>
        <a:p>
          <a:endParaRPr lang="en-US"/>
        </a:p>
      </dgm:t>
    </dgm:pt>
    <dgm:pt modelId="{CC386D26-D1B6-4333-9552-B70CA1F5A597}" type="sibTrans" cxnId="{5C171D6A-31C7-4FEB-BAF9-86088FC2123B}">
      <dgm:prSet/>
      <dgm:spPr/>
      <dgm:t>
        <a:bodyPr/>
        <a:lstStyle/>
        <a:p>
          <a:endParaRPr lang="en-US"/>
        </a:p>
      </dgm:t>
    </dgm:pt>
    <dgm:pt modelId="{32C25BE9-0382-4966-BB70-3E3B02466D04}">
      <dgm:prSet/>
      <dgm:spPr/>
      <dgm:t>
        <a:bodyPr/>
        <a:lstStyle/>
        <a:p>
          <a:pPr rtl="0"/>
          <a:r>
            <a:rPr lang="en-GB" b="1" dirty="0" err="1"/>
            <a:t>Ystadegau</a:t>
          </a:r>
          <a:r>
            <a:rPr lang="en-GB" b="1" dirty="0"/>
            <a:t> </a:t>
          </a:r>
          <a:r>
            <a:rPr lang="en-GB" b="1" dirty="0" err="1"/>
            <a:t>disgrifiadol</a:t>
          </a:r>
          <a:r>
            <a:rPr lang="en-GB" b="1" dirty="0"/>
            <a:t>:</a:t>
          </a:r>
          <a:endParaRPr lang="en-GB" dirty="0"/>
        </a:p>
      </dgm:t>
    </dgm:pt>
    <dgm:pt modelId="{D2A4B174-3C7C-4C19-8400-303A20941571}" type="parTrans" cxnId="{DA195DFA-8738-4176-9671-A29ACB2039DC}">
      <dgm:prSet/>
      <dgm:spPr/>
      <dgm:t>
        <a:bodyPr/>
        <a:lstStyle/>
        <a:p>
          <a:endParaRPr lang="en-US"/>
        </a:p>
      </dgm:t>
    </dgm:pt>
    <dgm:pt modelId="{641E2310-42B5-455D-BEC1-00FA68E94058}" type="sibTrans" cxnId="{DA195DFA-8738-4176-9671-A29ACB2039DC}">
      <dgm:prSet/>
      <dgm:spPr/>
      <dgm:t>
        <a:bodyPr/>
        <a:lstStyle/>
        <a:p>
          <a:endParaRPr lang="en-US"/>
        </a:p>
      </dgm:t>
    </dgm:pt>
    <dgm:pt modelId="{5CE2A45F-FFE6-4621-99E9-603E1881C741}">
      <dgm:prSet/>
      <dgm:spPr/>
      <dgm:t>
        <a:bodyPr/>
        <a:lstStyle/>
        <a:p>
          <a:pPr rtl="0"/>
          <a:r>
            <a:rPr lang="en-GB" b="1" dirty="0"/>
            <a:t>Cymedr: Cyfartaledd rhifiadol</a:t>
          </a:r>
        </a:p>
      </dgm:t>
    </dgm:pt>
    <dgm:pt modelId="{EC517E63-109A-494E-A2A7-18A82A7955FC}" type="parTrans" cxnId="{D04D4373-DF44-4B6D-9111-9981D648A189}">
      <dgm:prSet/>
      <dgm:spPr/>
      <dgm:t>
        <a:bodyPr/>
        <a:lstStyle/>
        <a:p>
          <a:endParaRPr lang="en-GB"/>
        </a:p>
      </dgm:t>
    </dgm:pt>
    <dgm:pt modelId="{0482D23C-F346-462D-ACCD-CA1689EA4EAD}" type="sibTrans" cxnId="{D04D4373-DF44-4B6D-9111-9981D648A189}">
      <dgm:prSet/>
      <dgm:spPr/>
      <dgm:t>
        <a:bodyPr/>
        <a:lstStyle/>
        <a:p>
          <a:endParaRPr lang="en-GB"/>
        </a:p>
      </dgm:t>
    </dgm:pt>
    <dgm:pt modelId="{C133958E-7657-4C28-921B-B0CEBE58C3C3}">
      <dgm:prSet/>
      <dgm:spPr/>
      <dgm:t>
        <a:bodyPr/>
        <a:lstStyle/>
        <a:p>
          <a:pPr rtl="0"/>
          <a:r>
            <a:rPr lang="en-GB" b="1" dirty="0"/>
            <a:t>Canolig : pwynt canol</a:t>
          </a:r>
        </a:p>
      </dgm:t>
    </dgm:pt>
    <dgm:pt modelId="{75E99CE0-F7D9-4EEE-A1DD-EE008CA06A2E}" type="parTrans" cxnId="{7AD10D16-2E6D-4993-8330-A4412365F9D6}">
      <dgm:prSet/>
      <dgm:spPr/>
      <dgm:t>
        <a:bodyPr/>
        <a:lstStyle/>
        <a:p>
          <a:endParaRPr lang="en-GB"/>
        </a:p>
      </dgm:t>
    </dgm:pt>
    <dgm:pt modelId="{E4FC891B-B408-4AB0-84DB-B7A7D0E2CC32}" type="sibTrans" cxnId="{7AD10D16-2E6D-4993-8330-A4412365F9D6}">
      <dgm:prSet/>
      <dgm:spPr/>
      <dgm:t>
        <a:bodyPr/>
        <a:lstStyle/>
        <a:p>
          <a:endParaRPr lang="en-GB"/>
        </a:p>
      </dgm:t>
    </dgm:pt>
    <dgm:pt modelId="{E236FEA9-9B34-45C8-83D7-856B6AE7DC0A}">
      <dgm:prSet/>
      <dgm:spPr/>
      <dgm:t>
        <a:bodyPr/>
        <a:lstStyle/>
        <a:p>
          <a:pPr rtl="0"/>
          <a:r>
            <a:rPr lang="en-GB" b="1" dirty="0"/>
            <a:t>Modd: Gwerth Mwyaf Cyffredin</a:t>
          </a:r>
        </a:p>
      </dgm:t>
    </dgm:pt>
    <dgm:pt modelId="{B576D722-3E5D-4106-8307-0E004135167B}" type="parTrans" cxnId="{09D9E082-9E21-4BCD-8886-1DD04A515FB8}">
      <dgm:prSet/>
      <dgm:spPr/>
      <dgm:t>
        <a:bodyPr/>
        <a:lstStyle/>
        <a:p>
          <a:endParaRPr lang="en-GB"/>
        </a:p>
      </dgm:t>
    </dgm:pt>
    <dgm:pt modelId="{A5EE4478-7789-4CE7-9A9A-524EAE02CD62}" type="sibTrans" cxnId="{09D9E082-9E21-4BCD-8886-1DD04A515FB8}">
      <dgm:prSet/>
      <dgm:spPr/>
      <dgm:t>
        <a:bodyPr/>
        <a:lstStyle/>
        <a:p>
          <a:endParaRPr lang="en-GB"/>
        </a:p>
      </dgm:t>
    </dgm:pt>
    <dgm:pt modelId="{D2C135A2-F17F-4BEB-AC35-E8CDDD01CCC0}">
      <dgm:prSet/>
      <dgm:spPr/>
      <dgm:t>
        <a:bodyPr/>
        <a:lstStyle/>
        <a:p>
          <a:pPr rtl="0"/>
          <a:r>
            <a:rPr lang="en-GB" b="1" dirty="0"/>
            <a:t>Dadansoddiad Casgliadol:</a:t>
          </a:r>
        </a:p>
      </dgm:t>
    </dgm:pt>
    <dgm:pt modelId="{61F5F2B0-F7F4-4363-A92B-C20CFFA39B74}" type="parTrans" cxnId="{047B13F9-B3D3-4B62-9811-7008D5C6B82D}">
      <dgm:prSet/>
      <dgm:spPr/>
      <dgm:t>
        <a:bodyPr/>
        <a:lstStyle/>
        <a:p>
          <a:endParaRPr lang="en-GB"/>
        </a:p>
      </dgm:t>
    </dgm:pt>
    <dgm:pt modelId="{A3FD7560-83A3-4459-A2F9-1FF67582E91D}" type="sibTrans" cxnId="{047B13F9-B3D3-4B62-9811-7008D5C6B82D}">
      <dgm:prSet/>
      <dgm:spPr/>
      <dgm:t>
        <a:bodyPr/>
        <a:lstStyle/>
        <a:p>
          <a:endParaRPr lang="en-GB"/>
        </a:p>
      </dgm:t>
    </dgm:pt>
    <dgm:pt modelId="{F7CAE7FC-3934-4025-B9D6-1A03362AE025}">
      <dgm:prSet/>
      <dgm:spPr/>
      <dgm:t>
        <a:bodyPr/>
        <a:lstStyle/>
        <a:p>
          <a:pPr rtl="0"/>
          <a:r>
            <a:rPr lang="en-GB" b="1" dirty="0"/>
            <a:t>Cydberthynas: Perthynas rhwng newidynnau</a:t>
          </a:r>
        </a:p>
      </dgm:t>
    </dgm:pt>
    <dgm:pt modelId="{FF828E7C-6C13-4BE5-9B27-94E3B9F0B635}" type="parTrans" cxnId="{25EA8F14-73A7-4051-972A-B127B06661CF}">
      <dgm:prSet/>
      <dgm:spPr/>
      <dgm:t>
        <a:bodyPr/>
        <a:lstStyle/>
        <a:p>
          <a:endParaRPr lang="en-GB"/>
        </a:p>
      </dgm:t>
    </dgm:pt>
    <dgm:pt modelId="{5F3704A1-6AE1-487F-A765-C29C16F2B9C5}" type="sibTrans" cxnId="{25EA8F14-73A7-4051-972A-B127B06661CF}">
      <dgm:prSet/>
      <dgm:spPr/>
      <dgm:t>
        <a:bodyPr/>
        <a:lstStyle/>
        <a:p>
          <a:endParaRPr lang="en-GB"/>
        </a:p>
      </dgm:t>
    </dgm:pt>
    <dgm:pt modelId="{9E6B8301-C990-4DAA-9A5E-6385AFDE7F43}">
      <dgm:prSet/>
      <dgm:spPr/>
      <dgm:t>
        <a:bodyPr/>
        <a:lstStyle/>
        <a:p>
          <a:pPr rtl="0"/>
          <a:r>
            <a:rPr lang="en-GB" b="1" dirty="0"/>
            <a:t>Atchweliad: yn dangos neu'n rhagweld y berthynas rhwng dau newidyn</a:t>
          </a:r>
        </a:p>
      </dgm:t>
    </dgm:pt>
    <dgm:pt modelId="{D2D79DAC-1BC5-4C46-88E5-135B88454E23}" type="parTrans" cxnId="{CE03E059-D3BF-4D2F-A2CB-62E24AC0BD8E}">
      <dgm:prSet/>
      <dgm:spPr/>
      <dgm:t>
        <a:bodyPr/>
        <a:lstStyle/>
        <a:p>
          <a:endParaRPr lang="en-GB"/>
        </a:p>
      </dgm:t>
    </dgm:pt>
    <dgm:pt modelId="{BAFB2220-89AC-4DF2-921E-A34F3800C8AF}" type="sibTrans" cxnId="{CE03E059-D3BF-4D2F-A2CB-62E24AC0BD8E}">
      <dgm:prSet/>
      <dgm:spPr/>
      <dgm:t>
        <a:bodyPr/>
        <a:lstStyle/>
        <a:p>
          <a:endParaRPr lang="en-GB"/>
        </a:p>
      </dgm:t>
    </dgm:pt>
    <dgm:pt modelId="{A31B6BD9-1042-4A2B-9127-C1F6E146405B}">
      <dgm:prSet/>
      <dgm:spPr/>
      <dgm:t>
        <a:bodyPr/>
        <a:lstStyle/>
        <a:p>
          <a:pPr rtl="0"/>
          <a:r>
            <a:rPr lang="en-GB" b="1" dirty="0"/>
            <a:t>Dadansoddiad o amrywiant: yn profi graddau sut mae 2 grŵp yn wahanol</a:t>
          </a:r>
        </a:p>
      </dgm:t>
    </dgm:pt>
    <dgm:pt modelId="{2875ECD8-1DB1-4681-A4CE-83A3E1925250}" type="parTrans" cxnId="{6CD7C5DF-28B7-41F8-9F03-71178AF192BF}">
      <dgm:prSet/>
      <dgm:spPr/>
      <dgm:t>
        <a:bodyPr/>
        <a:lstStyle/>
        <a:p>
          <a:endParaRPr lang="en-GB"/>
        </a:p>
      </dgm:t>
    </dgm:pt>
    <dgm:pt modelId="{90A7BC13-A4C4-4D56-A093-0E750697B0C8}" type="sibTrans" cxnId="{6CD7C5DF-28B7-41F8-9F03-71178AF192BF}">
      <dgm:prSet/>
      <dgm:spPr/>
      <dgm:t>
        <a:bodyPr/>
        <a:lstStyle/>
        <a:p>
          <a:endParaRPr lang="en-GB"/>
        </a:p>
      </dgm:t>
    </dgm:pt>
    <dgm:pt modelId="{852CE9AE-A46C-4806-8F1F-DA05AA5C4CFD}" type="pres">
      <dgm:prSet presAssocID="{61491E59-9F71-4287-B3DC-A6A2D09028F6}" presName="Name0" presStyleCnt="0">
        <dgm:presLayoutVars>
          <dgm:dir/>
          <dgm:animLvl val="lvl"/>
          <dgm:resizeHandles val="exact"/>
        </dgm:presLayoutVars>
      </dgm:prSet>
      <dgm:spPr/>
    </dgm:pt>
    <dgm:pt modelId="{8D3A55C3-C99E-4206-91A9-BC85DD994625}" type="pres">
      <dgm:prSet presAssocID="{BD3E909A-2C6B-4D79-B971-BBD469C60DDC}" presName="composite" presStyleCnt="0"/>
      <dgm:spPr/>
    </dgm:pt>
    <dgm:pt modelId="{CF4B6B57-9BF8-4DB9-9353-9264BD05919F}" type="pres">
      <dgm:prSet presAssocID="{BD3E909A-2C6B-4D79-B971-BBD469C60DD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69F0B378-7D3D-44CA-A0DC-86846DFAFB03}" type="pres">
      <dgm:prSet presAssocID="{BD3E909A-2C6B-4D79-B971-BBD469C60DD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25EA8F14-73A7-4051-972A-B127B06661CF}" srcId="{D2C135A2-F17F-4BEB-AC35-E8CDDD01CCC0}" destId="{F7CAE7FC-3934-4025-B9D6-1A03362AE025}" srcOrd="0" destOrd="0" parTransId="{FF828E7C-6C13-4BE5-9B27-94E3B9F0B635}" sibTransId="{5F3704A1-6AE1-487F-A765-C29C16F2B9C5}"/>
    <dgm:cxn modelId="{7AD10D16-2E6D-4993-8330-A4412365F9D6}" srcId="{32C25BE9-0382-4966-BB70-3E3B02466D04}" destId="{C133958E-7657-4C28-921B-B0CEBE58C3C3}" srcOrd="1" destOrd="0" parTransId="{75E99CE0-F7D9-4EEE-A1DD-EE008CA06A2E}" sibTransId="{E4FC891B-B408-4AB0-84DB-B7A7D0E2CC32}"/>
    <dgm:cxn modelId="{4F541E25-1F36-47AE-B739-81F3BC6CB94D}" type="presOf" srcId="{D2C135A2-F17F-4BEB-AC35-E8CDDD01CCC0}" destId="{69F0B378-7D3D-44CA-A0DC-86846DFAFB03}" srcOrd="0" destOrd="4" presId="urn:microsoft.com/office/officeart/2005/8/layout/hList1"/>
    <dgm:cxn modelId="{F2C2155E-CA2B-4013-91BC-8E44486EC3A7}" type="presOf" srcId="{32C25BE9-0382-4966-BB70-3E3B02466D04}" destId="{69F0B378-7D3D-44CA-A0DC-86846DFAFB03}" srcOrd="0" destOrd="0" presId="urn:microsoft.com/office/officeart/2005/8/layout/hList1"/>
    <dgm:cxn modelId="{81CAA149-667F-4F18-8CB8-EC10A5EBE9EF}" type="presOf" srcId="{5CE2A45F-FFE6-4621-99E9-603E1881C741}" destId="{69F0B378-7D3D-44CA-A0DC-86846DFAFB03}" srcOrd="0" destOrd="1" presId="urn:microsoft.com/office/officeart/2005/8/layout/hList1"/>
    <dgm:cxn modelId="{5C171D6A-31C7-4FEB-BAF9-86088FC2123B}" srcId="{61491E59-9F71-4287-B3DC-A6A2D09028F6}" destId="{BD3E909A-2C6B-4D79-B971-BBD469C60DDC}" srcOrd="0" destOrd="0" parTransId="{4EA1C636-1455-431E-8A35-C27609FAA0C1}" sibTransId="{CC386D26-D1B6-4333-9552-B70CA1F5A597}"/>
    <dgm:cxn modelId="{D04D4373-DF44-4B6D-9111-9981D648A189}" srcId="{32C25BE9-0382-4966-BB70-3E3B02466D04}" destId="{5CE2A45F-FFE6-4621-99E9-603E1881C741}" srcOrd="0" destOrd="0" parTransId="{EC517E63-109A-494E-A2A7-18A82A7955FC}" sibTransId="{0482D23C-F346-462D-ACCD-CA1689EA4EAD}"/>
    <dgm:cxn modelId="{CE03E059-D3BF-4D2F-A2CB-62E24AC0BD8E}" srcId="{D2C135A2-F17F-4BEB-AC35-E8CDDD01CCC0}" destId="{9E6B8301-C990-4DAA-9A5E-6385AFDE7F43}" srcOrd="1" destOrd="0" parTransId="{D2D79DAC-1BC5-4C46-88E5-135B88454E23}" sibTransId="{BAFB2220-89AC-4DF2-921E-A34F3800C8AF}"/>
    <dgm:cxn modelId="{09D9E082-9E21-4BCD-8886-1DD04A515FB8}" srcId="{32C25BE9-0382-4966-BB70-3E3B02466D04}" destId="{E236FEA9-9B34-45C8-83D7-856B6AE7DC0A}" srcOrd="2" destOrd="0" parTransId="{B576D722-3E5D-4106-8307-0E004135167B}" sibTransId="{A5EE4478-7789-4CE7-9A9A-524EAE02CD62}"/>
    <dgm:cxn modelId="{508CE0AD-9576-479A-811C-2D3075427E83}" type="presOf" srcId="{BD3E909A-2C6B-4D79-B971-BBD469C60DDC}" destId="{CF4B6B57-9BF8-4DB9-9353-9264BD05919F}" srcOrd="0" destOrd="0" presId="urn:microsoft.com/office/officeart/2005/8/layout/hList1"/>
    <dgm:cxn modelId="{82F9C2AE-C0B6-42FF-AB76-21BB5157F38D}" type="presOf" srcId="{E236FEA9-9B34-45C8-83D7-856B6AE7DC0A}" destId="{69F0B378-7D3D-44CA-A0DC-86846DFAFB03}" srcOrd="0" destOrd="3" presId="urn:microsoft.com/office/officeart/2005/8/layout/hList1"/>
    <dgm:cxn modelId="{705418B7-A975-4004-9CA8-7F92800F4F73}" type="presOf" srcId="{C133958E-7657-4C28-921B-B0CEBE58C3C3}" destId="{69F0B378-7D3D-44CA-A0DC-86846DFAFB03}" srcOrd="0" destOrd="2" presId="urn:microsoft.com/office/officeart/2005/8/layout/hList1"/>
    <dgm:cxn modelId="{DAB49CD8-F688-4BE6-AA48-C89B2E54D0E9}" type="presOf" srcId="{F7CAE7FC-3934-4025-B9D6-1A03362AE025}" destId="{69F0B378-7D3D-44CA-A0DC-86846DFAFB03}" srcOrd="0" destOrd="5" presId="urn:microsoft.com/office/officeart/2005/8/layout/hList1"/>
    <dgm:cxn modelId="{6CD7C5DF-28B7-41F8-9F03-71178AF192BF}" srcId="{D2C135A2-F17F-4BEB-AC35-E8CDDD01CCC0}" destId="{A31B6BD9-1042-4A2B-9127-C1F6E146405B}" srcOrd="2" destOrd="0" parTransId="{2875ECD8-1DB1-4681-A4CE-83A3E1925250}" sibTransId="{90A7BC13-A4C4-4D56-A093-0E750697B0C8}"/>
    <dgm:cxn modelId="{B9E42BE8-D011-4B63-8122-E6700541928E}" type="presOf" srcId="{61491E59-9F71-4287-B3DC-A6A2D09028F6}" destId="{852CE9AE-A46C-4806-8F1F-DA05AA5C4CFD}" srcOrd="0" destOrd="0" presId="urn:microsoft.com/office/officeart/2005/8/layout/hList1"/>
    <dgm:cxn modelId="{52E274F3-9085-4283-B72E-C24A3D31635D}" type="presOf" srcId="{9E6B8301-C990-4DAA-9A5E-6385AFDE7F43}" destId="{69F0B378-7D3D-44CA-A0DC-86846DFAFB03}" srcOrd="0" destOrd="6" presId="urn:microsoft.com/office/officeart/2005/8/layout/hList1"/>
    <dgm:cxn modelId="{047B13F9-B3D3-4B62-9811-7008D5C6B82D}" srcId="{BD3E909A-2C6B-4D79-B971-BBD469C60DDC}" destId="{D2C135A2-F17F-4BEB-AC35-E8CDDD01CCC0}" srcOrd="1" destOrd="0" parTransId="{61F5F2B0-F7F4-4363-A92B-C20CFFA39B74}" sibTransId="{A3FD7560-83A3-4459-A2F9-1FF67582E91D}"/>
    <dgm:cxn modelId="{DA195DFA-8738-4176-9671-A29ACB2039DC}" srcId="{BD3E909A-2C6B-4D79-B971-BBD469C60DDC}" destId="{32C25BE9-0382-4966-BB70-3E3B02466D04}" srcOrd="0" destOrd="0" parTransId="{D2A4B174-3C7C-4C19-8400-303A20941571}" sibTransId="{641E2310-42B5-455D-BEC1-00FA68E94058}"/>
    <dgm:cxn modelId="{A4F17CFF-0471-48B7-97D3-DA0E386D0EC9}" type="presOf" srcId="{A31B6BD9-1042-4A2B-9127-C1F6E146405B}" destId="{69F0B378-7D3D-44CA-A0DC-86846DFAFB03}" srcOrd="0" destOrd="7" presId="urn:microsoft.com/office/officeart/2005/8/layout/hList1"/>
    <dgm:cxn modelId="{996A4F35-EAF1-478B-BCE4-0E9A5DA5F322}" type="presParOf" srcId="{852CE9AE-A46C-4806-8F1F-DA05AA5C4CFD}" destId="{8D3A55C3-C99E-4206-91A9-BC85DD994625}" srcOrd="0" destOrd="0" presId="urn:microsoft.com/office/officeart/2005/8/layout/hList1"/>
    <dgm:cxn modelId="{5E761233-1827-41EF-B02F-0676072A4D0F}" type="presParOf" srcId="{8D3A55C3-C99E-4206-91A9-BC85DD994625}" destId="{CF4B6B57-9BF8-4DB9-9353-9264BD05919F}" srcOrd="0" destOrd="0" presId="urn:microsoft.com/office/officeart/2005/8/layout/hList1"/>
    <dgm:cxn modelId="{66235A71-618A-418A-BCDA-9D2514086ADF}" type="presParOf" srcId="{8D3A55C3-C99E-4206-91A9-BC85DD994625}" destId="{69F0B378-7D3D-44CA-A0DC-86846DFAFB0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61491E59-9F71-4287-B3DC-A6A2D09028F6}" type="doc">
      <dgm:prSet loTypeId="urn:microsoft.com/office/officeart/2005/8/layout/hList1" loCatId="list" qsTypeId="urn:microsoft.com/office/officeart/2005/8/quickstyle/simple1#22" qsCatId="simple" csTypeId="urn:microsoft.com/office/officeart/2005/8/colors/accent1_2#22" csCatId="accent1" phldr="1"/>
      <dgm:spPr/>
      <dgm:t>
        <a:bodyPr/>
        <a:lstStyle/>
        <a:p>
          <a:endParaRPr lang="en-US"/>
        </a:p>
      </dgm:t>
    </dgm:pt>
    <dgm:pt modelId="{BD3E909A-2C6B-4D79-B971-BBD469C60DDC}">
      <dgm:prSet/>
      <dgm:spPr/>
      <dgm:t>
        <a:bodyPr/>
        <a:lstStyle/>
        <a:p>
          <a:pPr rtl="0"/>
          <a:r>
            <a:rPr lang="en-GB"/>
            <a:t>Quantitative examples</a:t>
          </a:r>
        </a:p>
      </dgm:t>
    </dgm:pt>
    <dgm:pt modelId="{4EA1C636-1455-431E-8A35-C27609FAA0C1}" type="parTrans" cxnId="{5C171D6A-31C7-4FEB-BAF9-86088FC2123B}">
      <dgm:prSet/>
      <dgm:spPr/>
      <dgm:t>
        <a:bodyPr/>
        <a:lstStyle/>
        <a:p>
          <a:endParaRPr lang="en-US"/>
        </a:p>
      </dgm:t>
    </dgm:pt>
    <dgm:pt modelId="{CC386D26-D1B6-4333-9552-B70CA1F5A597}" type="sibTrans" cxnId="{5C171D6A-31C7-4FEB-BAF9-86088FC2123B}">
      <dgm:prSet/>
      <dgm:spPr/>
      <dgm:t>
        <a:bodyPr/>
        <a:lstStyle/>
        <a:p>
          <a:endParaRPr lang="en-US"/>
        </a:p>
      </dgm:t>
    </dgm:pt>
    <dgm:pt modelId="{32C25BE9-0382-4966-BB70-3E3B02466D04}">
      <dgm:prSet/>
      <dgm:spPr/>
      <dgm:t>
        <a:bodyPr/>
        <a:lstStyle/>
        <a:p>
          <a:pPr rtl="0"/>
          <a:r>
            <a:rPr lang="en-GB" b="1" dirty="0"/>
            <a:t>Descriptive Statistics</a:t>
          </a:r>
          <a:r>
            <a:rPr lang="en-GB" dirty="0"/>
            <a:t>: </a:t>
          </a:r>
        </a:p>
      </dgm:t>
    </dgm:pt>
    <dgm:pt modelId="{D2A4B174-3C7C-4C19-8400-303A20941571}" type="parTrans" cxnId="{DA195DFA-8738-4176-9671-A29ACB2039DC}">
      <dgm:prSet/>
      <dgm:spPr/>
      <dgm:t>
        <a:bodyPr/>
        <a:lstStyle/>
        <a:p>
          <a:endParaRPr lang="en-US"/>
        </a:p>
      </dgm:t>
    </dgm:pt>
    <dgm:pt modelId="{641E2310-42B5-455D-BEC1-00FA68E94058}" type="sibTrans" cxnId="{DA195DFA-8738-4176-9671-A29ACB2039DC}">
      <dgm:prSet/>
      <dgm:spPr/>
      <dgm:t>
        <a:bodyPr/>
        <a:lstStyle/>
        <a:p>
          <a:endParaRPr lang="en-US"/>
        </a:p>
      </dgm:t>
    </dgm:pt>
    <dgm:pt modelId="{E5BF6284-7BA9-46B5-9FCB-AF483809CC7A}">
      <dgm:prSet/>
      <dgm:spPr/>
      <dgm:t>
        <a:bodyPr/>
        <a:lstStyle/>
        <a:p>
          <a:pPr rtl="0"/>
          <a:r>
            <a:rPr lang="en-GB" dirty="0"/>
            <a:t>Mean: Numerical average </a:t>
          </a:r>
        </a:p>
      </dgm:t>
    </dgm:pt>
    <dgm:pt modelId="{CB1001C9-B314-400A-9D33-102C1D3D5F7B}" type="parTrans" cxnId="{C21F49A2-CF0C-44D8-A55C-F2424509E6D4}">
      <dgm:prSet/>
      <dgm:spPr/>
      <dgm:t>
        <a:bodyPr/>
        <a:lstStyle/>
        <a:p>
          <a:endParaRPr lang="en-US"/>
        </a:p>
      </dgm:t>
    </dgm:pt>
    <dgm:pt modelId="{17FD645D-E573-4028-A5E1-C0FF4C5E1B0D}" type="sibTrans" cxnId="{C21F49A2-CF0C-44D8-A55C-F2424509E6D4}">
      <dgm:prSet/>
      <dgm:spPr/>
      <dgm:t>
        <a:bodyPr/>
        <a:lstStyle/>
        <a:p>
          <a:endParaRPr lang="en-US"/>
        </a:p>
      </dgm:t>
    </dgm:pt>
    <dgm:pt modelId="{B37CEFA9-EBEA-4F20-925F-A9C918FAEA65}">
      <dgm:prSet/>
      <dgm:spPr/>
      <dgm:t>
        <a:bodyPr/>
        <a:lstStyle/>
        <a:p>
          <a:pPr rtl="0"/>
          <a:r>
            <a:rPr lang="en-GB"/>
            <a:t>Medium : Mid point</a:t>
          </a:r>
        </a:p>
      </dgm:t>
    </dgm:pt>
    <dgm:pt modelId="{DF868973-57A1-414B-A28E-AFA2A34E59BB}" type="parTrans" cxnId="{0E41D029-5ED0-4310-A5BA-D47092D91F90}">
      <dgm:prSet/>
      <dgm:spPr/>
      <dgm:t>
        <a:bodyPr/>
        <a:lstStyle/>
        <a:p>
          <a:endParaRPr lang="en-US"/>
        </a:p>
      </dgm:t>
    </dgm:pt>
    <dgm:pt modelId="{37C11622-7B10-49BC-B408-4C231A6B60F0}" type="sibTrans" cxnId="{0E41D029-5ED0-4310-A5BA-D47092D91F90}">
      <dgm:prSet/>
      <dgm:spPr/>
      <dgm:t>
        <a:bodyPr/>
        <a:lstStyle/>
        <a:p>
          <a:endParaRPr lang="en-US"/>
        </a:p>
      </dgm:t>
    </dgm:pt>
    <dgm:pt modelId="{E036EAAA-217E-406B-9185-8216B0667296}">
      <dgm:prSet/>
      <dgm:spPr/>
      <dgm:t>
        <a:bodyPr/>
        <a:lstStyle/>
        <a:p>
          <a:pPr rtl="0"/>
          <a:r>
            <a:rPr lang="en-GB" dirty="0"/>
            <a:t>Mode: Most Common Value </a:t>
          </a:r>
        </a:p>
      </dgm:t>
    </dgm:pt>
    <dgm:pt modelId="{C2C5EF13-942A-4E89-A9B3-1DBD6E4DA686}" type="parTrans" cxnId="{D581835F-FB8C-4833-9DBA-377A1AB2E702}">
      <dgm:prSet/>
      <dgm:spPr/>
      <dgm:t>
        <a:bodyPr/>
        <a:lstStyle/>
        <a:p>
          <a:endParaRPr lang="en-US"/>
        </a:p>
      </dgm:t>
    </dgm:pt>
    <dgm:pt modelId="{EB3E4F30-1359-4972-8C12-0B654C9BF2EB}" type="sibTrans" cxnId="{D581835F-FB8C-4833-9DBA-377A1AB2E702}">
      <dgm:prSet/>
      <dgm:spPr/>
      <dgm:t>
        <a:bodyPr/>
        <a:lstStyle/>
        <a:p>
          <a:endParaRPr lang="en-US"/>
        </a:p>
      </dgm:t>
    </dgm:pt>
    <dgm:pt modelId="{9EAACC88-A770-473D-BC17-DCECA207BB69}">
      <dgm:prSet/>
      <dgm:spPr/>
      <dgm:t>
        <a:bodyPr/>
        <a:lstStyle/>
        <a:p>
          <a:pPr rtl="0"/>
          <a:r>
            <a:rPr lang="en-GB" b="1" dirty="0"/>
            <a:t>Inferential Analysis:</a:t>
          </a:r>
        </a:p>
      </dgm:t>
    </dgm:pt>
    <dgm:pt modelId="{805D8967-A5CA-4162-93FF-4893DBB15CBC}" type="parTrans" cxnId="{3ADE34BA-E370-4A56-A560-5FCB3EC63B44}">
      <dgm:prSet/>
      <dgm:spPr/>
      <dgm:t>
        <a:bodyPr/>
        <a:lstStyle/>
        <a:p>
          <a:endParaRPr lang="en-US"/>
        </a:p>
      </dgm:t>
    </dgm:pt>
    <dgm:pt modelId="{7B6DE16C-1347-4902-A729-19B5D53A8BB1}" type="sibTrans" cxnId="{3ADE34BA-E370-4A56-A560-5FCB3EC63B44}">
      <dgm:prSet/>
      <dgm:spPr/>
      <dgm:t>
        <a:bodyPr/>
        <a:lstStyle/>
        <a:p>
          <a:endParaRPr lang="en-US"/>
        </a:p>
      </dgm:t>
    </dgm:pt>
    <dgm:pt modelId="{32EAD214-3DD2-4853-AC47-1FF812AED4E0}">
      <dgm:prSet/>
      <dgm:spPr/>
      <dgm:t>
        <a:bodyPr/>
        <a:lstStyle/>
        <a:p>
          <a:pPr rtl="0"/>
          <a:r>
            <a:rPr lang="en-GB"/>
            <a:t>Correlation: Relationship between variables </a:t>
          </a:r>
        </a:p>
      </dgm:t>
    </dgm:pt>
    <dgm:pt modelId="{AAD3081D-1AE3-44A4-B30F-D3A402DA8E84}" type="parTrans" cxnId="{4D229A80-E211-4A97-97AA-595D5CCD2652}">
      <dgm:prSet/>
      <dgm:spPr/>
      <dgm:t>
        <a:bodyPr/>
        <a:lstStyle/>
        <a:p>
          <a:endParaRPr lang="en-US"/>
        </a:p>
      </dgm:t>
    </dgm:pt>
    <dgm:pt modelId="{147DE52D-E5CA-474B-8689-0A826EAD1417}" type="sibTrans" cxnId="{4D229A80-E211-4A97-97AA-595D5CCD2652}">
      <dgm:prSet/>
      <dgm:spPr/>
      <dgm:t>
        <a:bodyPr/>
        <a:lstStyle/>
        <a:p>
          <a:endParaRPr lang="en-US"/>
        </a:p>
      </dgm:t>
    </dgm:pt>
    <dgm:pt modelId="{3A0E09AB-C10D-4F95-826A-DD794ACDB06E}">
      <dgm:prSet/>
      <dgm:spPr/>
      <dgm:t>
        <a:bodyPr/>
        <a:lstStyle/>
        <a:p>
          <a:pPr rtl="0"/>
          <a:r>
            <a:rPr lang="en-GB"/>
            <a:t>Regression: shows or predicts relationship between two variables </a:t>
          </a:r>
        </a:p>
      </dgm:t>
    </dgm:pt>
    <dgm:pt modelId="{C028ADA4-D47E-429C-BCF0-F19667F4ADDE}" type="parTrans" cxnId="{162B872C-F003-4C71-B696-A11767C53D3A}">
      <dgm:prSet/>
      <dgm:spPr/>
      <dgm:t>
        <a:bodyPr/>
        <a:lstStyle/>
        <a:p>
          <a:endParaRPr lang="en-US"/>
        </a:p>
      </dgm:t>
    </dgm:pt>
    <dgm:pt modelId="{68BBDA2F-8198-4A56-B207-DEBEBB355F51}" type="sibTrans" cxnId="{162B872C-F003-4C71-B696-A11767C53D3A}">
      <dgm:prSet/>
      <dgm:spPr/>
      <dgm:t>
        <a:bodyPr/>
        <a:lstStyle/>
        <a:p>
          <a:endParaRPr lang="en-US"/>
        </a:p>
      </dgm:t>
    </dgm:pt>
    <dgm:pt modelId="{CA57E5AA-932C-4A48-8AE4-F13E12F7BFA6}">
      <dgm:prSet/>
      <dgm:spPr/>
      <dgm:t>
        <a:bodyPr/>
        <a:lstStyle/>
        <a:p>
          <a:pPr rtl="0"/>
          <a:r>
            <a:rPr lang="en-GB" dirty="0"/>
            <a:t>Analysis of variance: tests extent of how 2 groups differ </a:t>
          </a:r>
        </a:p>
      </dgm:t>
    </dgm:pt>
    <dgm:pt modelId="{88EEF296-B8E1-42AE-B920-497591D783AF}" type="parTrans" cxnId="{9D739848-C1A4-4116-8DF3-08CE29CB70EC}">
      <dgm:prSet/>
      <dgm:spPr/>
      <dgm:t>
        <a:bodyPr/>
        <a:lstStyle/>
        <a:p>
          <a:endParaRPr lang="en-US"/>
        </a:p>
      </dgm:t>
    </dgm:pt>
    <dgm:pt modelId="{C5B8702E-4957-43F6-B665-72726E0C0E38}" type="sibTrans" cxnId="{9D739848-C1A4-4116-8DF3-08CE29CB70EC}">
      <dgm:prSet/>
      <dgm:spPr/>
      <dgm:t>
        <a:bodyPr/>
        <a:lstStyle/>
        <a:p>
          <a:endParaRPr lang="en-US"/>
        </a:p>
      </dgm:t>
    </dgm:pt>
    <dgm:pt modelId="{852CE9AE-A46C-4806-8F1F-DA05AA5C4CFD}" type="pres">
      <dgm:prSet presAssocID="{61491E59-9F71-4287-B3DC-A6A2D09028F6}" presName="Name0" presStyleCnt="0">
        <dgm:presLayoutVars>
          <dgm:dir/>
          <dgm:animLvl val="lvl"/>
          <dgm:resizeHandles val="exact"/>
        </dgm:presLayoutVars>
      </dgm:prSet>
      <dgm:spPr/>
    </dgm:pt>
    <dgm:pt modelId="{8D3A55C3-C99E-4206-91A9-BC85DD994625}" type="pres">
      <dgm:prSet presAssocID="{BD3E909A-2C6B-4D79-B971-BBD469C60DDC}" presName="composite" presStyleCnt="0"/>
      <dgm:spPr/>
    </dgm:pt>
    <dgm:pt modelId="{CF4B6B57-9BF8-4DB9-9353-9264BD05919F}" type="pres">
      <dgm:prSet presAssocID="{BD3E909A-2C6B-4D79-B971-BBD469C60DD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69F0B378-7D3D-44CA-A0DC-86846DFAFB03}" type="pres">
      <dgm:prSet presAssocID="{BD3E909A-2C6B-4D79-B971-BBD469C60DD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9F1A8007-4DFB-4411-86D0-3E8DF32F724F}" type="presOf" srcId="{9EAACC88-A770-473D-BC17-DCECA207BB69}" destId="{69F0B378-7D3D-44CA-A0DC-86846DFAFB03}" srcOrd="0" destOrd="4" presId="urn:microsoft.com/office/officeart/2005/8/layout/hList1"/>
    <dgm:cxn modelId="{4E7A3B1B-AFE4-4345-886D-64E3923B831C}" type="presOf" srcId="{3A0E09AB-C10D-4F95-826A-DD794ACDB06E}" destId="{69F0B378-7D3D-44CA-A0DC-86846DFAFB03}" srcOrd="0" destOrd="6" presId="urn:microsoft.com/office/officeart/2005/8/layout/hList1"/>
    <dgm:cxn modelId="{6517FC1C-2DC7-4761-8E06-EFEDEB5DC46D}" type="presOf" srcId="{E5BF6284-7BA9-46B5-9FCB-AF483809CC7A}" destId="{69F0B378-7D3D-44CA-A0DC-86846DFAFB03}" srcOrd="0" destOrd="1" presId="urn:microsoft.com/office/officeart/2005/8/layout/hList1"/>
    <dgm:cxn modelId="{14FECB22-B411-41C7-A8FD-4396EC5A9B6D}" type="presOf" srcId="{32EAD214-3DD2-4853-AC47-1FF812AED4E0}" destId="{69F0B378-7D3D-44CA-A0DC-86846DFAFB03}" srcOrd="0" destOrd="5" presId="urn:microsoft.com/office/officeart/2005/8/layout/hList1"/>
    <dgm:cxn modelId="{679E4927-E550-42AC-B7F0-BAE4861D1B5A}" type="presOf" srcId="{E036EAAA-217E-406B-9185-8216B0667296}" destId="{69F0B378-7D3D-44CA-A0DC-86846DFAFB03}" srcOrd="0" destOrd="3" presId="urn:microsoft.com/office/officeart/2005/8/layout/hList1"/>
    <dgm:cxn modelId="{0E41D029-5ED0-4310-A5BA-D47092D91F90}" srcId="{32C25BE9-0382-4966-BB70-3E3B02466D04}" destId="{B37CEFA9-EBEA-4F20-925F-A9C918FAEA65}" srcOrd="1" destOrd="0" parTransId="{DF868973-57A1-414B-A28E-AFA2A34E59BB}" sibTransId="{37C11622-7B10-49BC-B408-4C231A6B60F0}"/>
    <dgm:cxn modelId="{162B872C-F003-4C71-B696-A11767C53D3A}" srcId="{9EAACC88-A770-473D-BC17-DCECA207BB69}" destId="{3A0E09AB-C10D-4F95-826A-DD794ACDB06E}" srcOrd="1" destOrd="0" parTransId="{C028ADA4-D47E-429C-BCF0-F19667F4ADDE}" sibTransId="{68BBDA2F-8198-4A56-B207-DEBEBB355F51}"/>
    <dgm:cxn modelId="{F2C2155E-CA2B-4013-91BC-8E44486EC3A7}" type="presOf" srcId="{32C25BE9-0382-4966-BB70-3E3B02466D04}" destId="{69F0B378-7D3D-44CA-A0DC-86846DFAFB03}" srcOrd="0" destOrd="0" presId="urn:microsoft.com/office/officeart/2005/8/layout/hList1"/>
    <dgm:cxn modelId="{D581835F-FB8C-4833-9DBA-377A1AB2E702}" srcId="{32C25BE9-0382-4966-BB70-3E3B02466D04}" destId="{E036EAAA-217E-406B-9185-8216B0667296}" srcOrd="2" destOrd="0" parTransId="{C2C5EF13-942A-4E89-A9B3-1DBD6E4DA686}" sibTransId="{EB3E4F30-1359-4972-8C12-0B654C9BF2EB}"/>
    <dgm:cxn modelId="{7CAB6042-DDCA-4C92-BA0E-2F66D684174A}" type="presOf" srcId="{B37CEFA9-EBEA-4F20-925F-A9C918FAEA65}" destId="{69F0B378-7D3D-44CA-A0DC-86846DFAFB03}" srcOrd="0" destOrd="2" presId="urn:microsoft.com/office/officeart/2005/8/layout/hList1"/>
    <dgm:cxn modelId="{9D739848-C1A4-4116-8DF3-08CE29CB70EC}" srcId="{9EAACC88-A770-473D-BC17-DCECA207BB69}" destId="{CA57E5AA-932C-4A48-8AE4-F13E12F7BFA6}" srcOrd="2" destOrd="0" parTransId="{88EEF296-B8E1-42AE-B920-497591D783AF}" sibTransId="{C5B8702E-4957-43F6-B665-72726E0C0E38}"/>
    <dgm:cxn modelId="{5C171D6A-31C7-4FEB-BAF9-86088FC2123B}" srcId="{61491E59-9F71-4287-B3DC-A6A2D09028F6}" destId="{BD3E909A-2C6B-4D79-B971-BBD469C60DDC}" srcOrd="0" destOrd="0" parTransId="{4EA1C636-1455-431E-8A35-C27609FAA0C1}" sibTransId="{CC386D26-D1B6-4333-9552-B70CA1F5A597}"/>
    <dgm:cxn modelId="{4D229A80-E211-4A97-97AA-595D5CCD2652}" srcId="{9EAACC88-A770-473D-BC17-DCECA207BB69}" destId="{32EAD214-3DD2-4853-AC47-1FF812AED4E0}" srcOrd="0" destOrd="0" parTransId="{AAD3081D-1AE3-44A4-B30F-D3A402DA8E84}" sibTransId="{147DE52D-E5CA-474B-8689-0A826EAD1417}"/>
    <dgm:cxn modelId="{C21F49A2-CF0C-44D8-A55C-F2424509E6D4}" srcId="{32C25BE9-0382-4966-BB70-3E3B02466D04}" destId="{E5BF6284-7BA9-46B5-9FCB-AF483809CC7A}" srcOrd="0" destOrd="0" parTransId="{CB1001C9-B314-400A-9D33-102C1D3D5F7B}" sibTransId="{17FD645D-E573-4028-A5E1-C0FF4C5E1B0D}"/>
    <dgm:cxn modelId="{508CE0AD-9576-479A-811C-2D3075427E83}" type="presOf" srcId="{BD3E909A-2C6B-4D79-B971-BBD469C60DDC}" destId="{CF4B6B57-9BF8-4DB9-9353-9264BD05919F}" srcOrd="0" destOrd="0" presId="urn:microsoft.com/office/officeart/2005/8/layout/hList1"/>
    <dgm:cxn modelId="{3ADE34BA-E370-4A56-A560-5FCB3EC63B44}" srcId="{BD3E909A-2C6B-4D79-B971-BBD469C60DDC}" destId="{9EAACC88-A770-473D-BC17-DCECA207BB69}" srcOrd="1" destOrd="0" parTransId="{805D8967-A5CA-4162-93FF-4893DBB15CBC}" sibTransId="{7B6DE16C-1347-4902-A729-19B5D53A8BB1}"/>
    <dgm:cxn modelId="{586CB5C5-5ABB-4DDA-9833-1D23887EE2F3}" type="presOf" srcId="{CA57E5AA-932C-4A48-8AE4-F13E12F7BFA6}" destId="{69F0B378-7D3D-44CA-A0DC-86846DFAFB03}" srcOrd="0" destOrd="7" presId="urn:microsoft.com/office/officeart/2005/8/layout/hList1"/>
    <dgm:cxn modelId="{B9E42BE8-D011-4B63-8122-E6700541928E}" type="presOf" srcId="{61491E59-9F71-4287-B3DC-A6A2D09028F6}" destId="{852CE9AE-A46C-4806-8F1F-DA05AA5C4CFD}" srcOrd="0" destOrd="0" presId="urn:microsoft.com/office/officeart/2005/8/layout/hList1"/>
    <dgm:cxn modelId="{DA195DFA-8738-4176-9671-A29ACB2039DC}" srcId="{BD3E909A-2C6B-4D79-B971-BBD469C60DDC}" destId="{32C25BE9-0382-4966-BB70-3E3B02466D04}" srcOrd="0" destOrd="0" parTransId="{D2A4B174-3C7C-4C19-8400-303A20941571}" sibTransId="{641E2310-42B5-455D-BEC1-00FA68E94058}"/>
    <dgm:cxn modelId="{996A4F35-EAF1-478B-BCE4-0E9A5DA5F322}" type="presParOf" srcId="{852CE9AE-A46C-4806-8F1F-DA05AA5C4CFD}" destId="{8D3A55C3-C99E-4206-91A9-BC85DD994625}" srcOrd="0" destOrd="0" presId="urn:microsoft.com/office/officeart/2005/8/layout/hList1"/>
    <dgm:cxn modelId="{5E761233-1827-41EF-B02F-0676072A4D0F}" type="presParOf" srcId="{8D3A55C3-C99E-4206-91A9-BC85DD994625}" destId="{CF4B6B57-9BF8-4DB9-9353-9264BD05919F}" srcOrd="0" destOrd="0" presId="urn:microsoft.com/office/officeart/2005/8/layout/hList1"/>
    <dgm:cxn modelId="{66235A71-618A-418A-BCDA-9D2514086ADF}" type="presParOf" srcId="{8D3A55C3-C99E-4206-91A9-BC85DD994625}" destId="{69F0B378-7D3D-44CA-A0DC-86846DFAFB0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6EB6CD7-FD5A-4932-8629-E2664C011E1C}" type="doc">
      <dgm:prSet loTypeId="urn:microsoft.com/office/officeart/2005/8/layout/default" loCatId="list" qsTypeId="urn:microsoft.com/office/officeart/2005/8/quickstyle/simple1#23" qsCatId="simple" csTypeId="urn:microsoft.com/office/officeart/2005/8/colors/accent1_2#23" csCatId="accent1"/>
      <dgm:spPr/>
      <dgm:t>
        <a:bodyPr/>
        <a:lstStyle/>
        <a:p>
          <a:endParaRPr lang="en-US"/>
        </a:p>
      </dgm:t>
    </dgm:pt>
    <dgm:pt modelId="{EFF52690-80AD-47EA-BB22-BD976F34FE08}">
      <dgm:prSet/>
      <dgm:spPr/>
      <dgm:t>
        <a:bodyPr/>
        <a:lstStyle/>
        <a:p>
          <a:pPr rtl="0"/>
          <a:r>
            <a:rPr lang="en-GB"/>
            <a:t>Pop lwc !!  </a:t>
          </a:r>
        </a:p>
      </dgm:t>
    </dgm:pt>
    <dgm:pt modelId="{8755062B-C9FD-4100-968C-6CD1427D20DB}" type="parTrans" cxnId="{16BB39AF-84DB-48AF-A3ED-D68DD749FF29}">
      <dgm:prSet/>
      <dgm:spPr/>
      <dgm:t>
        <a:bodyPr/>
        <a:lstStyle/>
        <a:p>
          <a:endParaRPr lang="en-US"/>
        </a:p>
      </dgm:t>
    </dgm:pt>
    <dgm:pt modelId="{B2F5E40B-B620-43E4-ADD3-584BFA1A0193}" type="sibTrans" cxnId="{16BB39AF-84DB-48AF-A3ED-D68DD749FF29}">
      <dgm:prSet/>
      <dgm:spPr/>
      <dgm:t>
        <a:bodyPr/>
        <a:lstStyle/>
        <a:p>
          <a:endParaRPr lang="en-US"/>
        </a:p>
      </dgm:t>
    </dgm:pt>
    <dgm:pt modelId="{2ECD4FB4-DE24-45DC-AC8E-BFDED1DC877F}">
      <dgm:prSet/>
      <dgm:spPr/>
      <dgm:t>
        <a:bodyPr/>
        <a:lstStyle/>
        <a:p>
          <a:pPr rtl="0"/>
          <a:r>
            <a:rPr lang="en-GB"/>
            <a:t>Good luck!!</a:t>
          </a:r>
        </a:p>
      </dgm:t>
    </dgm:pt>
    <dgm:pt modelId="{D73B36DB-0DDA-4B3F-9E1A-AF14E31AA923}" type="parTrans" cxnId="{644FD9B4-D47A-4621-9E5F-F11902E3CD59}">
      <dgm:prSet/>
      <dgm:spPr/>
      <dgm:t>
        <a:bodyPr/>
        <a:lstStyle/>
        <a:p>
          <a:endParaRPr lang="en-US"/>
        </a:p>
      </dgm:t>
    </dgm:pt>
    <dgm:pt modelId="{E57D95BF-C1A1-4E4F-95A1-1FE7F4FC65F0}" type="sibTrans" cxnId="{644FD9B4-D47A-4621-9E5F-F11902E3CD59}">
      <dgm:prSet/>
      <dgm:spPr/>
      <dgm:t>
        <a:bodyPr/>
        <a:lstStyle/>
        <a:p>
          <a:endParaRPr lang="en-US"/>
        </a:p>
      </dgm:t>
    </dgm:pt>
    <dgm:pt modelId="{3D559E20-0500-4902-8136-184F9F10285A}" type="pres">
      <dgm:prSet presAssocID="{16EB6CD7-FD5A-4932-8629-E2664C011E1C}" presName="diagram" presStyleCnt="0">
        <dgm:presLayoutVars>
          <dgm:dir/>
          <dgm:resizeHandles val="exact"/>
        </dgm:presLayoutVars>
      </dgm:prSet>
      <dgm:spPr/>
    </dgm:pt>
    <dgm:pt modelId="{D0BD3224-AC86-425F-9812-35C4262FA961}" type="pres">
      <dgm:prSet presAssocID="{EFF52690-80AD-47EA-BB22-BD976F34FE08}" presName="node" presStyleLbl="node1" presStyleIdx="0" presStyleCnt="2">
        <dgm:presLayoutVars>
          <dgm:bulletEnabled val="1"/>
        </dgm:presLayoutVars>
      </dgm:prSet>
      <dgm:spPr/>
    </dgm:pt>
    <dgm:pt modelId="{C29EB86A-FF56-4A8D-8860-7352E81797E3}" type="pres">
      <dgm:prSet presAssocID="{B2F5E40B-B620-43E4-ADD3-584BFA1A0193}" presName="sibTrans" presStyleCnt="0"/>
      <dgm:spPr/>
    </dgm:pt>
    <dgm:pt modelId="{58DECB7C-A76E-43FE-B01C-C1FC63EB985E}" type="pres">
      <dgm:prSet presAssocID="{2ECD4FB4-DE24-45DC-AC8E-BFDED1DC877F}" presName="node" presStyleLbl="node1" presStyleIdx="1" presStyleCnt="2">
        <dgm:presLayoutVars>
          <dgm:bulletEnabled val="1"/>
        </dgm:presLayoutVars>
      </dgm:prSet>
      <dgm:spPr/>
    </dgm:pt>
  </dgm:ptLst>
  <dgm:cxnLst>
    <dgm:cxn modelId="{BE70773A-2B00-4B65-A204-4759FCBEF7FD}" type="presOf" srcId="{16EB6CD7-FD5A-4932-8629-E2664C011E1C}" destId="{3D559E20-0500-4902-8136-184F9F10285A}" srcOrd="0" destOrd="0" presId="urn:microsoft.com/office/officeart/2005/8/layout/default"/>
    <dgm:cxn modelId="{DD727065-C0CC-4948-9CF4-1FCFF6D29026}" type="presOf" srcId="{EFF52690-80AD-47EA-BB22-BD976F34FE08}" destId="{D0BD3224-AC86-425F-9812-35C4262FA961}" srcOrd="0" destOrd="0" presId="urn:microsoft.com/office/officeart/2005/8/layout/default"/>
    <dgm:cxn modelId="{16BB39AF-84DB-48AF-A3ED-D68DD749FF29}" srcId="{16EB6CD7-FD5A-4932-8629-E2664C011E1C}" destId="{EFF52690-80AD-47EA-BB22-BD976F34FE08}" srcOrd="0" destOrd="0" parTransId="{8755062B-C9FD-4100-968C-6CD1427D20DB}" sibTransId="{B2F5E40B-B620-43E4-ADD3-584BFA1A0193}"/>
    <dgm:cxn modelId="{644FD9B4-D47A-4621-9E5F-F11902E3CD59}" srcId="{16EB6CD7-FD5A-4932-8629-E2664C011E1C}" destId="{2ECD4FB4-DE24-45DC-AC8E-BFDED1DC877F}" srcOrd="1" destOrd="0" parTransId="{D73B36DB-0DDA-4B3F-9E1A-AF14E31AA923}" sibTransId="{E57D95BF-C1A1-4E4F-95A1-1FE7F4FC65F0}"/>
    <dgm:cxn modelId="{1EF251DC-B818-4F0C-9126-A4DC2E66202E}" type="presOf" srcId="{2ECD4FB4-DE24-45DC-AC8E-BFDED1DC877F}" destId="{58DECB7C-A76E-43FE-B01C-C1FC63EB985E}" srcOrd="0" destOrd="0" presId="urn:microsoft.com/office/officeart/2005/8/layout/default"/>
    <dgm:cxn modelId="{9531950F-EB41-4CC6-B439-C796B7A1BC0F}" type="presParOf" srcId="{3D559E20-0500-4902-8136-184F9F10285A}" destId="{D0BD3224-AC86-425F-9812-35C4262FA961}" srcOrd="0" destOrd="0" presId="urn:microsoft.com/office/officeart/2005/8/layout/default"/>
    <dgm:cxn modelId="{500291E6-60DA-4867-AC1C-7DD29E2BD092}" type="presParOf" srcId="{3D559E20-0500-4902-8136-184F9F10285A}" destId="{C29EB86A-FF56-4A8D-8860-7352E81797E3}" srcOrd="1" destOrd="0" presId="urn:microsoft.com/office/officeart/2005/8/layout/default"/>
    <dgm:cxn modelId="{B124D597-363B-4B28-A0DF-3FC6C8D2AA92}" type="presParOf" srcId="{3D559E20-0500-4902-8136-184F9F10285A}" destId="{58DECB7C-A76E-43FE-B01C-C1FC63EB985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41F1B-6B67-4B0F-957A-F4F52E87DFB6}">
      <dsp:nvSpPr>
        <dsp:cNvPr id="0" name=""/>
        <dsp:cNvSpPr/>
      </dsp:nvSpPr>
      <dsp:spPr>
        <a:xfrm>
          <a:off x="0" y="3535087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5. </a:t>
          </a:r>
          <a:r>
            <a:rPr lang="en-GB" sz="2100" kern="1200" dirty="0" err="1"/>
            <a:t>Nodyn</a:t>
          </a:r>
          <a:r>
            <a:rPr lang="en-GB" sz="2100" kern="1200" dirty="0"/>
            <a:t> </a:t>
          </a:r>
          <a:r>
            <a:rPr lang="en-GB" sz="2100" kern="1200" dirty="0" err="1"/>
            <a:t>atgoffa</a:t>
          </a:r>
          <a:r>
            <a:rPr lang="en-GB" sz="2100" kern="1200" dirty="0"/>
            <a:t> </a:t>
          </a:r>
          <a:r>
            <a:rPr lang="en-GB" sz="2100" kern="1200" dirty="0" err="1"/>
            <a:t>strwythur</a:t>
          </a:r>
          <a:r>
            <a:rPr lang="en-GB" sz="2100" kern="1200" dirty="0"/>
            <a:t> </a:t>
          </a:r>
          <a:r>
            <a:rPr lang="en-GB" sz="2100" kern="1200" dirty="0" err="1"/>
            <a:t>traethawd</a:t>
          </a:r>
          <a:r>
            <a:rPr lang="en-GB" sz="2100" kern="1200" dirty="0"/>
            <a:t> hir </a:t>
          </a:r>
        </a:p>
      </dsp:txBody>
      <dsp:txXfrm>
        <a:off x="26893" y="3561980"/>
        <a:ext cx="8593261" cy="497119"/>
      </dsp:txXfrm>
    </dsp:sp>
    <dsp:sp modelId="{422CDC94-C792-40F6-B1D8-5E1D9001B6B5}">
      <dsp:nvSpPr>
        <dsp:cNvPr id="0" name=""/>
        <dsp:cNvSpPr/>
      </dsp:nvSpPr>
      <dsp:spPr>
        <a:xfrm>
          <a:off x="0" y="1287032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2. Beth </a:t>
          </a:r>
          <a:r>
            <a:rPr lang="en-GB" sz="2100" kern="1200" dirty="0" err="1"/>
            <a:t>yw</a:t>
          </a:r>
          <a:r>
            <a:rPr lang="en-GB" sz="2100" kern="1200" dirty="0"/>
            <a:t> </a:t>
          </a:r>
          <a:r>
            <a:rPr lang="en-GB" sz="2100" kern="1200" dirty="0" err="1"/>
            <a:t>methodoleg</a:t>
          </a:r>
          <a:r>
            <a:rPr lang="en-GB" sz="2100" kern="1200" dirty="0"/>
            <a:t>?</a:t>
          </a:r>
          <a:r>
            <a:rPr lang="en-GB" sz="2100" kern="1200" baseline="0" dirty="0"/>
            <a:t> </a:t>
          </a:r>
          <a:endParaRPr lang="en-GB" sz="2100" kern="1200" dirty="0"/>
        </a:p>
      </dsp:txBody>
      <dsp:txXfrm>
        <a:off x="26893" y="1313925"/>
        <a:ext cx="8593261" cy="497119"/>
      </dsp:txXfrm>
    </dsp:sp>
    <dsp:sp modelId="{CF2A43F8-14BC-409D-994C-927A1801F531}">
      <dsp:nvSpPr>
        <dsp:cNvPr id="0" name=""/>
        <dsp:cNvSpPr/>
      </dsp:nvSpPr>
      <dsp:spPr>
        <a:xfrm>
          <a:off x="0" y="1941382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3. Beth </a:t>
          </a:r>
          <a:r>
            <a:rPr lang="en-GB" sz="2100" kern="1200" dirty="0" err="1"/>
            <a:t>ddylai</a:t>
          </a:r>
          <a:r>
            <a:rPr lang="en-GB" sz="2100" kern="1200" dirty="0"/>
            <a:t> </a:t>
          </a:r>
          <a:r>
            <a:rPr lang="en-GB" sz="2100" kern="1200" dirty="0" err="1"/>
            <a:t>ei</a:t>
          </a:r>
          <a:r>
            <a:rPr lang="en-GB" sz="2100" kern="1200" dirty="0"/>
            <a:t> </a:t>
          </a:r>
          <a:r>
            <a:rPr lang="en-GB" sz="2100" kern="1200" dirty="0" err="1"/>
            <a:t>gynnwys</a:t>
          </a:r>
          <a:r>
            <a:rPr lang="en-GB" sz="2100" kern="1200" dirty="0"/>
            <a:t>? : </a:t>
          </a:r>
          <a:r>
            <a:rPr lang="en-GB" sz="2100" kern="1200" dirty="0" err="1"/>
            <a:t>Astudiaeth</a:t>
          </a:r>
          <a:r>
            <a:rPr lang="en-GB" sz="2100" kern="1200" dirty="0"/>
            <a:t> </a:t>
          </a:r>
          <a:r>
            <a:rPr lang="en-GB" sz="2100" kern="1200" dirty="0" err="1"/>
            <a:t>Empirig</a:t>
          </a:r>
          <a:r>
            <a:rPr lang="en-GB" sz="2100" kern="1200" dirty="0"/>
            <a:t> / </a:t>
          </a:r>
          <a:r>
            <a:rPr lang="en-GB" sz="2100" kern="1200" dirty="0" err="1"/>
            <a:t>Adolygiad</a:t>
          </a:r>
          <a:r>
            <a:rPr lang="en-GB" sz="2100" kern="1200" dirty="0"/>
            <a:t> </a:t>
          </a:r>
          <a:r>
            <a:rPr lang="en-GB" sz="2100" kern="1200" dirty="0" err="1"/>
            <a:t>Llenyddiaeth</a:t>
          </a:r>
          <a:endParaRPr lang="en-GB" sz="2100" kern="1200" dirty="0"/>
        </a:p>
      </dsp:txBody>
      <dsp:txXfrm>
        <a:off x="26893" y="1968275"/>
        <a:ext cx="8593261" cy="497119"/>
      </dsp:txXfrm>
    </dsp:sp>
    <dsp:sp modelId="{AD3ABF54-4272-44F7-A075-F23CFE7603D6}">
      <dsp:nvSpPr>
        <dsp:cNvPr id="0" name=""/>
        <dsp:cNvSpPr/>
      </dsp:nvSpPr>
      <dsp:spPr>
        <a:xfrm>
          <a:off x="0" y="2670990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4. </a:t>
          </a:r>
          <a:r>
            <a:rPr lang="en-GB" sz="2100" kern="1200" dirty="0" err="1"/>
            <a:t>Dadansoddi</a:t>
          </a:r>
          <a:r>
            <a:rPr lang="en-GB" sz="2100" kern="1200" dirty="0"/>
            <a:t> data</a:t>
          </a:r>
        </a:p>
      </dsp:txBody>
      <dsp:txXfrm>
        <a:off x="26893" y="2697883"/>
        <a:ext cx="8593261" cy="497119"/>
      </dsp:txXfrm>
    </dsp:sp>
    <dsp:sp modelId="{AF9E4F99-EAD2-459C-9920-6E50942C1C3B}">
      <dsp:nvSpPr>
        <dsp:cNvPr id="0" name=""/>
        <dsp:cNvSpPr/>
      </dsp:nvSpPr>
      <dsp:spPr>
        <a:xfrm>
          <a:off x="0" y="294729"/>
          <a:ext cx="8647047" cy="5509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1. Ble </a:t>
          </a:r>
          <a:r>
            <a:rPr lang="en-GB" sz="2100" kern="1200" dirty="0" err="1"/>
            <a:t>wyt</a:t>
          </a:r>
          <a:r>
            <a:rPr lang="en-GB" sz="2100" kern="1200" dirty="0"/>
            <a:t> </a:t>
          </a:r>
          <a:r>
            <a:rPr lang="en-GB" sz="2100" kern="1200" dirty="0" err="1"/>
            <a:t>ti</a:t>
          </a:r>
          <a:r>
            <a:rPr lang="en-GB" sz="2100" kern="1200" dirty="0"/>
            <a:t>? Beth </a:t>
          </a:r>
          <a:r>
            <a:rPr lang="en-GB" sz="2100" kern="1200" dirty="0" err="1"/>
            <a:t>sy'n</a:t>
          </a:r>
          <a:r>
            <a:rPr lang="en-GB" sz="2100" kern="1200" dirty="0"/>
            <a:t> </a:t>
          </a:r>
          <a:r>
            <a:rPr lang="en-GB" sz="2100" kern="1200" dirty="0" err="1"/>
            <a:t>ddefnyddiol</a:t>
          </a:r>
          <a:r>
            <a:rPr lang="en-GB" sz="2100" kern="1200" dirty="0"/>
            <a:t> </a:t>
          </a:r>
          <a:r>
            <a:rPr lang="en-GB" sz="2100" kern="1200" dirty="0" err="1"/>
            <a:t>i</a:t>
          </a:r>
          <a:r>
            <a:rPr lang="en-GB" sz="2100" kern="1200" dirty="0"/>
            <a:t> chi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hyn</a:t>
          </a:r>
          <a:r>
            <a:rPr lang="en-GB" sz="2100" kern="1200" dirty="0"/>
            <a:t> o </a:t>
          </a:r>
          <a:r>
            <a:rPr lang="en-GB" sz="2100" kern="1200" dirty="0" err="1"/>
            <a:t>bryd</a:t>
          </a:r>
          <a:r>
            <a:rPr lang="en-GB" sz="2100" kern="1200" dirty="0"/>
            <a:t>? / </a:t>
          </a:r>
          <a:r>
            <a:rPr lang="en-GB" sz="2100" kern="1200" dirty="0" err="1"/>
            <a:t>Trafodaethau</a:t>
          </a:r>
          <a:r>
            <a:rPr lang="en-GB" sz="2100" kern="1200" dirty="0"/>
            <a:t> </a:t>
          </a:r>
          <a:r>
            <a:rPr lang="en-GB" sz="2100" kern="1200" dirty="0" err="1"/>
            <a:t>grŵp</a:t>
          </a:r>
          <a:endParaRPr lang="en-GB" sz="2100" kern="1200" dirty="0"/>
        </a:p>
      </dsp:txBody>
      <dsp:txXfrm>
        <a:off x="26893" y="321622"/>
        <a:ext cx="8593261" cy="497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41F1B-6B67-4B0F-957A-F4F52E87DFB6}">
      <dsp:nvSpPr>
        <dsp:cNvPr id="0" name=""/>
        <dsp:cNvSpPr/>
      </dsp:nvSpPr>
      <dsp:spPr>
        <a:xfrm>
          <a:off x="0" y="3470687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5. Dissertation structure reminder </a:t>
          </a:r>
        </a:p>
      </dsp:txBody>
      <dsp:txXfrm>
        <a:off x="40299" y="3510986"/>
        <a:ext cx="8566449" cy="744940"/>
      </dsp:txXfrm>
    </dsp:sp>
    <dsp:sp modelId="{422CDC94-C792-40F6-B1D8-5E1D9001B6B5}">
      <dsp:nvSpPr>
        <dsp:cNvPr id="0" name=""/>
        <dsp:cNvSpPr/>
      </dsp:nvSpPr>
      <dsp:spPr>
        <a:xfrm>
          <a:off x="0" y="880522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900" kern="1200" dirty="0"/>
            <a:t>2. What is a methodology ?</a:t>
          </a:r>
          <a:r>
            <a:rPr lang="en-GB" sz="1900" kern="1200" baseline="0" dirty="0"/>
            <a:t> </a:t>
          </a:r>
          <a:endParaRPr lang="en-GB" sz="1900" kern="1200" dirty="0"/>
        </a:p>
      </dsp:txBody>
      <dsp:txXfrm>
        <a:off x="40299" y="920821"/>
        <a:ext cx="8566449" cy="744940"/>
      </dsp:txXfrm>
    </dsp:sp>
    <dsp:sp modelId="{CF2A43F8-14BC-409D-994C-927A1801F531}">
      <dsp:nvSpPr>
        <dsp:cNvPr id="0" name=""/>
        <dsp:cNvSpPr/>
      </dsp:nvSpPr>
      <dsp:spPr>
        <a:xfrm>
          <a:off x="0" y="1692814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900" kern="1200" dirty="0"/>
            <a:t>3. What should it contain ? : Empirical Study / Literature Review </a:t>
          </a:r>
        </a:p>
        <a:p>
          <a:pPr algn="l" rtl="0">
            <a:buNone/>
          </a:pPr>
          <a:endParaRPr lang="en-GB" sz="1900" kern="1200" dirty="0"/>
        </a:p>
      </dsp:txBody>
      <dsp:txXfrm>
        <a:off x="40299" y="1733113"/>
        <a:ext cx="8566449" cy="744940"/>
      </dsp:txXfrm>
    </dsp:sp>
    <dsp:sp modelId="{AD3ABF54-4272-44F7-A075-F23CFE7603D6}">
      <dsp:nvSpPr>
        <dsp:cNvPr id="0" name=""/>
        <dsp:cNvSpPr/>
      </dsp:nvSpPr>
      <dsp:spPr>
        <a:xfrm>
          <a:off x="0" y="2559517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4. Data Analysis </a:t>
          </a:r>
        </a:p>
      </dsp:txBody>
      <dsp:txXfrm>
        <a:off x="40299" y="2599816"/>
        <a:ext cx="8566449" cy="744940"/>
      </dsp:txXfrm>
    </dsp:sp>
    <dsp:sp modelId="{AF9E4F99-EAD2-459C-9920-6E50942C1C3B}">
      <dsp:nvSpPr>
        <dsp:cNvPr id="0" name=""/>
        <dsp:cNvSpPr/>
      </dsp:nvSpPr>
      <dsp:spPr>
        <a:xfrm>
          <a:off x="0" y="158317"/>
          <a:ext cx="8647047" cy="825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1. Where are you ? What is useful for you at this stage? / Group discussions </a:t>
          </a:r>
        </a:p>
      </dsp:txBody>
      <dsp:txXfrm>
        <a:off x="40299" y="198616"/>
        <a:ext cx="8566449" cy="7449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329"/>
          <a:ext cx="4040188" cy="6394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 err="1"/>
            <a:t>Adolygiad</a:t>
          </a:r>
          <a:r>
            <a:rPr lang="en-GB" sz="2000" b="1" kern="1200" dirty="0"/>
            <a:t> </a:t>
          </a:r>
          <a:r>
            <a:rPr lang="en-GB" sz="2000" b="1" kern="1200" dirty="0" err="1"/>
            <a:t>Llenyddiaeth</a:t>
          </a:r>
          <a:r>
            <a:rPr lang="en-GB" sz="2000" b="1" kern="1200" dirty="0"/>
            <a:t> </a:t>
          </a:r>
          <a:r>
            <a:rPr lang="en-GB" sz="2000" b="1" kern="1200" dirty="0" err="1"/>
            <a:t>Astudiaeth</a:t>
          </a:r>
          <a:r>
            <a:rPr lang="en-GB" sz="2000" b="1" kern="1200" dirty="0"/>
            <a:t> </a:t>
          </a:r>
          <a:r>
            <a:rPr lang="en-GB" sz="2000" b="1" kern="1200" dirty="0" err="1"/>
            <a:t>Empirig</a:t>
          </a:r>
          <a:r>
            <a:rPr lang="en-GB" sz="2000" b="1" kern="1200" dirty="0"/>
            <a:t> </a:t>
          </a:r>
          <a:endParaRPr lang="en-GB" sz="2000" kern="1200" dirty="0"/>
        </a:p>
      </dsp:txBody>
      <dsp:txXfrm>
        <a:off x="31214" y="31543"/>
        <a:ext cx="3977760" cy="5770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8B1398-D52C-4612-82FF-CFD37CC57905}">
      <dsp:nvSpPr>
        <dsp:cNvPr id="0" name=""/>
        <dsp:cNvSpPr/>
      </dsp:nvSpPr>
      <dsp:spPr>
        <a:xfrm>
          <a:off x="0" y="138056"/>
          <a:ext cx="4041775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Empirical Study Literature Review </a:t>
          </a:r>
          <a:endParaRPr lang="en-GB" sz="2100" kern="1200" dirty="0"/>
        </a:p>
      </dsp:txBody>
      <dsp:txXfrm>
        <a:off x="24588" y="162644"/>
        <a:ext cx="3992599" cy="4545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B0C21-DFED-43EB-856C-F10AEC26496C}">
      <dsp:nvSpPr>
        <dsp:cNvPr id="0" name=""/>
        <dsp:cNvSpPr/>
      </dsp:nvSpPr>
      <dsp:spPr>
        <a:xfrm>
          <a:off x="0" y="393"/>
          <a:ext cx="4040188" cy="6389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 err="1"/>
            <a:t>Adolygiad</a:t>
          </a:r>
          <a:r>
            <a:rPr lang="en-GB" sz="2400" b="1" kern="1200" dirty="0"/>
            <a:t> </a:t>
          </a:r>
          <a:r>
            <a:rPr lang="en-GB" sz="2400" b="1" kern="1200" dirty="0" err="1"/>
            <a:t>Llenyddiaeth</a:t>
          </a:r>
          <a:r>
            <a:rPr lang="en-GB" sz="2400" b="1" kern="1200" dirty="0"/>
            <a:t> </a:t>
          </a:r>
          <a:r>
            <a:rPr lang="en-GB" sz="2400" b="1" kern="1200" dirty="0" err="1"/>
            <a:t>Estynedig</a:t>
          </a:r>
          <a:r>
            <a:rPr lang="en-GB" sz="2400" b="1" kern="1200" dirty="0"/>
            <a:t> </a:t>
          </a:r>
          <a:endParaRPr lang="en-GB" sz="2400" kern="1200" dirty="0"/>
        </a:p>
      </dsp:txBody>
      <dsp:txXfrm>
        <a:off x="31192" y="31585"/>
        <a:ext cx="3977804" cy="5765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20068"/>
          <a:ext cx="4041775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 Extended Literature Review </a:t>
          </a:r>
          <a:endParaRPr lang="en-GB" sz="2500" kern="1200" dirty="0"/>
        </a:p>
      </dsp:txBody>
      <dsp:txXfrm>
        <a:off x="29271" y="49339"/>
        <a:ext cx="3983233" cy="5410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EBF4-2507-4462-A165-1020ED622C49}">
      <dsp:nvSpPr>
        <dsp:cNvPr id="0" name=""/>
        <dsp:cNvSpPr/>
      </dsp:nvSpPr>
      <dsp:spPr>
        <a:xfrm>
          <a:off x="0" y="3947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Dyma’r</a:t>
          </a:r>
          <a:r>
            <a:rPr lang="en-GB" sz="2400" kern="1200" dirty="0"/>
            <a:t> </a:t>
          </a:r>
          <a:r>
            <a:rPr lang="en-GB" sz="2400" kern="1200" dirty="0" err="1"/>
            <a:t>adran</a:t>
          </a:r>
          <a:r>
            <a:rPr lang="en-GB" sz="2400" kern="1200" dirty="0"/>
            <a:t> </a:t>
          </a:r>
          <a:r>
            <a:rPr lang="en-GB" sz="2400" kern="1200" dirty="0" err="1"/>
            <a:t>o’ch</a:t>
          </a:r>
          <a:r>
            <a:rPr lang="en-GB" sz="2400" kern="1200" dirty="0"/>
            <a:t> </a:t>
          </a:r>
          <a:r>
            <a:rPr lang="en-GB" sz="2400" kern="1200" dirty="0" err="1"/>
            <a:t>traethawd</a:t>
          </a:r>
          <a:r>
            <a:rPr lang="en-GB" sz="2400" kern="1200" dirty="0"/>
            <a:t> hir </a:t>
          </a:r>
          <a:r>
            <a:rPr lang="en-GB" sz="2400" kern="1200" dirty="0" err="1"/>
            <a:t>sy’n</a:t>
          </a:r>
          <a:r>
            <a:rPr lang="en-GB" sz="2400" kern="1200" dirty="0"/>
            <a:t> </a:t>
          </a:r>
          <a:r>
            <a:rPr lang="en-GB" sz="2400" kern="1200" dirty="0" err="1"/>
            <a:t>egluro</a:t>
          </a:r>
          <a:r>
            <a:rPr lang="en-GB" sz="2400" kern="1200" dirty="0"/>
            <a:t> </a:t>
          </a:r>
          <a:r>
            <a:rPr lang="en-GB" sz="2400" kern="1200" dirty="0" err="1"/>
            <a:t>sut</a:t>
          </a:r>
          <a:r>
            <a:rPr lang="en-GB" sz="2400" kern="1200" dirty="0"/>
            <a:t> y </a:t>
          </a:r>
          <a:r>
            <a:rPr lang="en-GB" sz="2400" kern="1200" dirty="0" err="1"/>
            <a:t>gwnaethoch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ymchwil</a:t>
          </a:r>
          <a:r>
            <a:rPr lang="en-GB" sz="2400" kern="1200" dirty="0"/>
            <a:t>, o </a:t>
          </a:r>
          <a:r>
            <a:rPr lang="en-GB" sz="2400" kern="1200" dirty="0" err="1"/>
            <a:t>ble</a:t>
          </a:r>
          <a:r>
            <a:rPr lang="en-GB" sz="2400" kern="1200" dirty="0"/>
            <a:t> y daw </a:t>
          </a:r>
          <a:r>
            <a:rPr lang="en-GB" sz="2400" kern="1200" dirty="0" err="1"/>
            <a:t>eich</a:t>
          </a:r>
          <a:r>
            <a:rPr lang="en-GB" sz="2400" kern="1200" dirty="0"/>
            <a:t> data, pa </a:t>
          </a:r>
          <a:r>
            <a:rPr lang="en-GB" sz="2400" kern="1200" dirty="0" err="1"/>
            <a:t>fath</a:t>
          </a:r>
          <a:r>
            <a:rPr lang="en-GB" sz="2400" kern="1200" dirty="0"/>
            <a:t> o </a:t>
          </a:r>
          <a:r>
            <a:rPr lang="en-GB" sz="2400" kern="1200" dirty="0" err="1"/>
            <a:t>dechnegau</a:t>
          </a:r>
          <a:r>
            <a:rPr lang="en-GB" sz="2400" kern="1200" dirty="0"/>
            <a:t> </a:t>
          </a:r>
          <a:r>
            <a:rPr lang="en-GB" sz="2400" kern="1200" dirty="0" err="1"/>
            <a:t>casglu</a:t>
          </a:r>
          <a:r>
            <a:rPr lang="en-GB" sz="2400" kern="1200" dirty="0"/>
            <a:t> data a </a:t>
          </a:r>
          <a:r>
            <a:rPr lang="en-GB" sz="2400" kern="1200" dirty="0" err="1"/>
            <a:t>ddefnyddiwyd</a:t>
          </a:r>
          <a:r>
            <a:rPr lang="en-GB" sz="2400" kern="1200" dirty="0"/>
            <a:t> </a:t>
          </a:r>
          <a:r>
            <a:rPr lang="en-GB" sz="2400" kern="1200" dirty="0" err="1"/>
            <a:t>gennych</a:t>
          </a:r>
          <a:r>
            <a:rPr lang="en-GB" sz="2400" kern="1200" dirty="0"/>
            <a:t>.</a:t>
          </a:r>
        </a:p>
      </dsp:txBody>
      <dsp:txXfrm>
        <a:off x="64425" y="103897"/>
        <a:ext cx="8394765" cy="1190909"/>
      </dsp:txXfrm>
    </dsp:sp>
    <dsp:sp modelId="{291D59D3-635A-426C-B78F-2A18415627BD}">
      <dsp:nvSpPr>
        <dsp:cNvPr id="0" name=""/>
        <dsp:cNvSpPr/>
      </dsp:nvSpPr>
      <dsp:spPr>
        <a:xfrm>
          <a:off x="0" y="142835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Mae'r</a:t>
          </a:r>
          <a:r>
            <a:rPr lang="en-GB" sz="2400" kern="1200" dirty="0"/>
            <a:t> </a:t>
          </a:r>
          <a:r>
            <a:rPr lang="en-GB" sz="2400" kern="1200" dirty="0" err="1"/>
            <a:t>adran</a:t>
          </a:r>
          <a:r>
            <a:rPr lang="en-GB" sz="2400" kern="1200" dirty="0"/>
            <a:t> hon </a:t>
          </a:r>
          <a:r>
            <a:rPr lang="en-GB" sz="2400" kern="1200" dirty="0" err="1"/>
            <a:t>yn</a:t>
          </a:r>
          <a:r>
            <a:rPr lang="en-GB" sz="2400" kern="1200" dirty="0"/>
            <a:t> </a:t>
          </a:r>
          <a:r>
            <a:rPr lang="en-GB" sz="2400" kern="1200" dirty="0" err="1"/>
            <a:t>bennaf</a:t>
          </a:r>
          <a:r>
            <a:rPr lang="en-GB" sz="2400" kern="1200" dirty="0"/>
            <a:t> </a:t>
          </a:r>
          <a:r>
            <a:rPr lang="en-GB" sz="2400" kern="1200" dirty="0" err="1"/>
            <a:t>ar</a:t>
          </a:r>
          <a:r>
            <a:rPr lang="en-GB" sz="2400" kern="1200" dirty="0"/>
            <a:t> </a:t>
          </a:r>
          <a:r>
            <a:rPr lang="en-GB" sz="2400" kern="1200" dirty="0" err="1"/>
            <a:t>gyfer</a:t>
          </a:r>
          <a:r>
            <a:rPr lang="en-GB" sz="2400" kern="1200" dirty="0"/>
            <a:t> </a:t>
          </a:r>
          <a:r>
            <a:rPr lang="en-GB" sz="2400" kern="1200" dirty="0" err="1"/>
            <a:t>egluro</a:t>
          </a:r>
          <a:r>
            <a:rPr lang="en-GB" sz="2400" kern="1200" dirty="0"/>
            <a:t> pam y </a:t>
          </a:r>
          <a:r>
            <a:rPr lang="en-GB" sz="2400" kern="1200" dirty="0" err="1"/>
            <a:t>dewisoch</a:t>
          </a:r>
          <a:r>
            <a:rPr lang="en-GB" sz="2400" kern="1200" dirty="0"/>
            <a:t> chi </a:t>
          </a:r>
          <a:r>
            <a:rPr lang="en-GB" sz="2400" kern="1200" dirty="0" err="1"/>
            <a:t>ddefnyddio'r</a:t>
          </a:r>
          <a:r>
            <a:rPr lang="en-GB" sz="2400" kern="1200" dirty="0"/>
            <a:t> </a:t>
          </a:r>
          <a:r>
            <a:rPr lang="en-GB" sz="2400" kern="1200" dirty="0" err="1"/>
            <a:t>technegau</a:t>
          </a:r>
          <a:r>
            <a:rPr lang="en-GB" sz="2400" kern="1200" dirty="0"/>
            <a:t> </a:t>
          </a:r>
          <a:r>
            <a:rPr lang="en-GB" sz="2400" kern="1200" dirty="0" err="1"/>
            <a:t>penodol</a:t>
          </a:r>
          <a:r>
            <a:rPr lang="en-GB" sz="2400" kern="1200" dirty="0"/>
            <a:t> </a:t>
          </a:r>
          <a:r>
            <a:rPr lang="en-GB" sz="2400" kern="1200" dirty="0" err="1"/>
            <a:t>hynny</a:t>
          </a:r>
          <a:r>
            <a:rPr lang="en-GB" sz="2400" kern="1200" dirty="0"/>
            <a:t> </a:t>
          </a:r>
          <a:r>
            <a:rPr lang="en-GB" sz="2400" kern="1200" dirty="0" err="1"/>
            <a:t>i</a:t>
          </a:r>
          <a:r>
            <a:rPr lang="en-GB" sz="2400" kern="1200" dirty="0"/>
            <a:t> </a:t>
          </a:r>
          <a:r>
            <a:rPr lang="en-GB" sz="2400" kern="1200" dirty="0" err="1"/>
            <a:t>gasglu'ch</a:t>
          </a:r>
          <a:r>
            <a:rPr lang="en-GB" sz="2400" kern="1200" dirty="0"/>
            <a:t> data. </a:t>
          </a:r>
          <a:r>
            <a:rPr lang="en-GB" sz="2400" kern="1200" dirty="0" err="1"/>
            <a:t>Eich</a:t>
          </a:r>
          <a:r>
            <a:rPr lang="en-GB" sz="2400" kern="1200" dirty="0"/>
            <a:t> sail </a:t>
          </a:r>
          <a:r>
            <a:rPr lang="en-GB" sz="2400" kern="1200" dirty="0" err="1"/>
            <a:t>resymegol</a:t>
          </a:r>
          <a:r>
            <a:rPr lang="en-GB" sz="2400" kern="1200" dirty="0"/>
            <a:t> a </a:t>
          </a:r>
          <a:r>
            <a:rPr lang="en-GB" sz="2400" kern="1200" dirty="0" err="1"/>
            <a:t>chynllun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ymchwil</a:t>
          </a:r>
          <a:r>
            <a:rPr lang="en-GB" sz="2400" kern="1200" dirty="0"/>
            <a:t>.</a:t>
          </a:r>
        </a:p>
      </dsp:txBody>
      <dsp:txXfrm>
        <a:off x="64425" y="1492777"/>
        <a:ext cx="8394765" cy="1190909"/>
      </dsp:txXfrm>
    </dsp:sp>
    <dsp:sp modelId="{50FD6306-6F4B-4BC9-8EC4-6C2BFC06523E}">
      <dsp:nvSpPr>
        <dsp:cNvPr id="0" name=""/>
        <dsp:cNvSpPr/>
      </dsp:nvSpPr>
      <dsp:spPr>
        <a:xfrm>
          <a:off x="0" y="281723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Nid</a:t>
          </a:r>
          <a:r>
            <a:rPr lang="en-GB" sz="2400" kern="1200" dirty="0"/>
            <a:t> </a:t>
          </a:r>
          <a:r>
            <a:rPr lang="en-GB" sz="2400" kern="1200" dirty="0" err="1"/>
            <a:t>oes</a:t>
          </a:r>
          <a:r>
            <a:rPr lang="en-GB" sz="2400" kern="1200" dirty="0"/>
            <a:t> </a:t>
          </a:r>
          <a:r>
            <a:rPr lang="en-GB" sz="2400" kern="1200" dirty="0" err="1"/>
            <a:t>yn</a:t>
          </a:r>
          <a:r>
            <a:rPr lang="en-GB" sz="2400" kern="1200" dirty="0"/>
            <a:t> </a:t>
          </a:r>
          <a:r>
            <a:rPr lang="en-GB" sz="2400" kern="1200" dirty="0" err="1"/>
            <a:t>rhaid</a:t>
          </a:r>
          <a:r>
            <a:rPr lang="en-GB" sz="2400" kern="1200" dirty="0"/>
            <a:t> </a:t>
          </a:r>
          <a:r>
            <a:rPr lang="en-GB" sz="2400" kern="1200" dirty="0" err="1"/>
            <a:t>i</a:t>
          </a:r>
          <a:r>
            <a:rPr lang="en-GB" sz="2400" kern="1200" dirty="0"/>
            <a:t> chi </a:t>
          </a:r>
          <a:r>
            <a:rPr lang="en-GB" sz="2400" kern="1200" dirty="0" err="1"/>
            <a:t>gynnwys</a:t>
          </a:r>
          <a:r>
            <a:rPr lang="en-GB" sz="2400" kern="1200" dirty="0"/>
            <a:t> </a:t>
          </a:r>
          <a:r>
            <a:rPr lang="en-GB" sz="2400" kern="1200" dirty="0" err="1"/>
            <a:t>unrhyw</a:t>
          </a:r>
          <a:r>
            <a:rPr lang="en-GB" sz="2400" kern="1200" dirty="0"/>
            <a:t> </a:t>
          </a:r>
          <a:r>
            <a:rPr lang="en-GB" sz="2400" kern="1200" dirty="0" err="1"/>
            <a:t>holiaduron</a:t>
          </a:r>
          <a:r>
            <a:rPr lang="en-GB" sz="2400" kern="1200" dirty="0"/>
            <a:t>, </a:t>
          </a:r>
          <a:r>
            <a:rPr lang="en-GB" sz="2400" kern="1200" dirty="0" err="1"/>
            <a:t>adolygiadau</a:t>
          </a:r>
          <a:r>
            <a:rPr lang="en-GB" sz="2400" kern="1200" dirty="0"/>
            <a:t>, </a:t>
          </a:r>
          <a:r>
            <a:rPr lang="en-GB" sz="2400" kern="1200" dirty="0" err="1"/>
            <a:t>cyfweliadau</a:t>
          </a:r>
          <a:r>
            <a:rPr lang="en-GB" sz="2400" kern="1200" dirty="0"/>
            <a:t>, ac </a:t>
          </a:r>
          <a:r>
            <a:rPr lang="en-GB" sz="2400" kern="1200" dirty="0" err="1"/>
            <a:t>ati</a:t>
          </a:r>
          <a:r>
            <a:rPr lang="en-GB" sz="2400" kern="1200" dirty="0"/>
            <a:t> a </a:t>
          </a:r>
          <a:r>
            <a:rPr lang="en-GB" sz="2400" kern="1200" dirty="0" err="1"/>
            <a:t>ddefnyddiwyd</a:t>
          </a:r>
          <a:r>
            <a:rPr lang="en-GB" sz="2400" kern="1200" dirty="0"/>
            <a:t> </a:t>
          </a:r>
          <a:r>
            <a:rPr lang="en-GB" sz="2400" kern="1200" dirty="0" err="1"/>
            <a:t>gennych</a:t>
          </a:r>
          <a:r>
            <a:rPr lang="en-GB" sz="2400" kern="1200" dirty="0"/>
            <a:t> </a:t>
          </a:r>
          <a:r>
            <a:rPr lang="en-GB" sz="2400" kern="1200" dirty="0" err="1"/>
            <a:t>i</a:t>
          </a:r>
          <a:r>
            <a:rPr lang="en-GB" sz="2400" kern="1200" dirty="0"/>
            <a:t> </a:t>
          </a:r>
          <a:r>
            <a:rPr lang="en-GB" sz="2400" kern="1200" dirty="0" err="1"/>
            <a:t>gynnal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ymchwil</a:t>
          </a:r>
          <a:r>
            <a:rPr lang="en-GB" sz="2400" kern="1200" dirty="0"/>
            <a:t> </a:t>
          </a:r>
          <a:r>
            <a:rPr lang="en-GB" sz="2400" kern="1200" dirty="0" err="1"/>
            <a:t>yn</a:t>
          </a:r>
          <a:r>
            <a:rPr lang="en-GB" sz="2400" kern="1200" dirty="0"/>
            <a:t> y fan hon a </a:t>
          </a:r>
          <a:r>
            <a:rPr lang="en-GB" sz="2400" kern="1200" dirty="0" err="1"/>
            <a:t>nodir</a:t>
          </a:r>
          <a:r>
            <a:rPr lang="en-GB" sz="2400" kern="1200" dirty="0"/>
            <a:t> </a:t>
          </a:r>
          <a:r>
            <a:rPr lang="en-GB" sz="2400" kern="1200" dirty="0" err="1"/>
            <a:t>yn</a:t>
          </a:r>
          <a:r>
            <a:rPr lang="en-GB" sz="2400" kern="1200" dirty="0"/>
            <a:t> </a:t>
          </a:r>
          <a:r>
            <a:rPr lang="en-GB" sz="2400" kern="1200" dirty="0" err="1"/>
            <a:t>eich</a:t>
          </a:r>
          <a:r>
            <a:rPr lang="en-GB" sz="2400" kern="1200" dirty="0"/>
            <a:t> </a:t>
          </a:r>
          <a:r>
            <a:rPr lang="en-GB" sz="2400" kern="1200" dirty="0" err="1"/>
            <a:t>atodiadau</a:t>
          </a:r>
          <a:r>
            <a:rPr lang="en-GB" sz="2400" kern="1200" dirty="0"/>
            <a:t>.</a:t>
          </a:r>
        </a:p>
      </dsp:txBody>
      <dsp:txXfrm>
        <a:off x="64425" y="2881657"/>
        <a:ext cx="8394765" cy="11909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EBF4-2507-4462-A165-1020ED622C49}">
      <dsp:nvSpPr>
        <dsp:cNvPr id="0" name=""/>
        <dsp:cNvSpPr/>
      </dsp:nvSpPr>
      <dsp:spPr>
        <a:xfrm>
          <a:off x="0" y="3947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is the section of your dissertation that explains how you carried out your research, where your data comes from, what sort of data gathering techniques you used. </a:t>
          </a:r>
        </a:p>
      </dsp:txBody>
      <dsp:txXfrm>
        <a:off x="64425" y="103897"/>
        <a:ext cx="8394765" cy="1190909"/>
      </dsp:txXfrm>
    </dsp:sp>
    <dsp:sp modelId="{291D59D3-635A-426C-B78F-2A18415627BD}">
      <dsp:nvSpPr>
        <dsp:cNvPr id="0" name=""/>
        <dsp:cNvSpPr/>
      </dsp:nvSpPr>
      <dsp:spPr>
        <a:xfrm>
          <a:off x="0" y="142835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This section is primarily for explaining why you chose to use those particular techniques to gather your data.  Your rationale and research design. </a:t>
          </a:r>
        </a:p>
      </dsp:txBody>
      <dsp:txXfrm>
        <a:off x="64425" y="1492777"/>
        <a:ext cx="8394765" cy="1190909"/>
      </dsp:txXfrm>
    </dsp:sp>
    <dsp:sp modelId="{50FD6306-6F4B-4BC9-8EC4-6C2BFC06523E}">
      <dsp:nvSpPr>
        <dsp:cNvPr id="0" name=""/>
        <dsp:cNvSpPr/>
      </dsp:nvSpPr>
      <dsp:spPr>
        <a:xfrm>
          <a:off x="0" y="2817232"/>
          <a:ext cx="8523615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 do not have to include any questionnaires, reviews, interviews, etc. that you used to conduct your research here these go in your appendices. </a:t>
          </a:r>
        </a:p>
      </dsp:txBody>
      <dsp:txXfrm>
        <a:off x="64425" y="2881657"/>
        <a:ext cx="8394765" cy="11909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4EDF0B-31E2-4E15-B424-F7B8A31ABD6D}">
      <dsp:nvSpPr>
        <dsp:cNvPr id="0" name=""/>
        <dsp:cNvSpPr/>
      </dsp:nvSpPr>
      <dsp:spPr>
        <a:xfrm rot="5400000">
          <a:off x="5012377" y="-2083698"/>
          <a:ext cx="701157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 err="1"/>
            <a:t>Lle</a:t>
          </a:r>
          <a:r>
            <a:rPr lang="en-GB" sz="1300" kern="1200" dirty="0"/>
            <a:t> </a:t>
          </a:r>
          <a:r>
            <a:rPr lang="en-GB" sz="1300" kern="1200" dirty="0" err="1"/>
            <a:t>rydych</a:t>
          </a:r>
          <a:r>
            <a:rPr lang="en-GB" sz="1300" kern="1200" dirty="0"/>
            <a:t> </a:t>
          </a:r>
          <a:r>
            <a:rPr lang="en-GB" sz="1300" kern="1200" dirty="0" err="1"/>
            <a:t>chi'n</a:t>
          </a:r>
          <a:r>
            <a:rPr lang="en-GB" sz="1300" kern="1200" dirty="0"/>
            <a:t> </a:t>
          </a:r>
          <a:r>
            <a:rPr lang="en-GB" sz="1300" kern="1200" dirty="0" err="1"/>
            <a:t>ailadrodd</a:t>
          </a:r>
          <a:r>
            <a:rPr lang="en-GB" sz="1300" kern="1200" dirty="0"/>
            <a:t> </a:t>
          </a:r>
          <a:r>
            <a:rPr lang="en-GB" sz="1300" kern="1200" dirty="0" err="1"/>
            <a:t>pwnc</a:t>
          </a:r>
          <a:r>
            <a:rPr lang="en-GB" sz="1300" kern="1200" dirty="0"/>
            <a:t> </a:t>
          </a:r>
          <a:r>
            <a:rPr lang="en-GB" sz="1300" kern="1200" dirty="0" err="1"/>
            <a:t>eich</a:t>
          </a:r>
          <a:r>
            <a:rPr lang="en-GB" sz="1300" kern="1200" dirty="0"/>
            <a:t> </a:t>
          </a:r>
          <a:r>
            <a:rPr lang="en-GB" sz="1300" kern="1200" dirty="0" err="1"/>
            <a:t>ymchwil</a:t>
          </a:r>
          <a:r>
            <a:rPr lang="en-GB" sz="1300" kern="1200" dirty="0"/>
            <a:t>. a </a:t>
          </a:r>
          <a:r>
            <a:rPr lang="en-GB" sz="1300" kern="1200" dirty="0" err="1"/>
            <a:t>pham</a:t>
          </a:r>
          <a:r>
            <a:rPr lang="en-GB" sz="1300" kern="1200" dirty="0"/>
            <a:t> </a:t>
          </a:r>
          <a:r>
            <a:rPr lang="en-GB" sz="1300" kern="1200" dirty="0" err="1"/>
            <a:t>dewis</a:t>
          </a:r>
          <a:r>
            <a:rPr lang="en-GB" sz="1300" kern="1200" dirty="0"/>
            <a:t> </a:t>
          </a:r>
          <a:r>
            <a:rPr lang="en-GB" sz="1300" kern="1200" dirty="0" err="1"/>
            <a:t>swydd</a:t>
          </a:r>
          <a:r>
            <a:rPr lang="en-GB" sz="1300" kern="1200" dirty="0"/>
            <a:t> </a:t>
          </a:r>
          <a:r>
            <a:rPr lang="en-GB" sz="1300" kern="1200" dirty="0" err="1"/>
            <a:t>benodol</a:t>
          </a:r>
          <a:r>
            <a:rPr lang="en-GB" sz="1300" kern="1200" dirty="0"/>
            <a:t>.</a:t>
          </a:r>
        </a:p>
      </dsp:txBody>
      <dsp:txXfrm rot="-5400000">
        <a:off x="2839212" y="123695"/>
        <a:ext cx="5013260" cy="632701"/>
      </dsp:txXfrm>
    </dsp:sp>
    <dsp:sp modelId="{01119948-C640-4AF4-93C2-7E425C827E2C}">
      <dsp:nvSpPr>
        <dsp:cNvPr id="0" name=""/>
        <dsp:cNvSpPr/>
      </dsp:nvSpPr>
      <dsp:spPr>
        <a:xfrm>
          <a:off x="0" y="1822"/>
          <a:ext cx="2839212" cy="8764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 err="1"/>
            <a:t>Trosolwg</a:t>
          </a:r>
          <a:r>
            <a:rPr lang="en-GB" sz="2400" b="1" kern="1200" dirty="0"/>
            <a:t> </a:t>
          </a:r>
          <a:r>
            <a:rPr lang="en-GB" sz="2400" b="1" kern="1200" dirty="0" err="1"/>
            <a:t>Ymchwil</a:t>
          </a:r>
          <a:r>
            <a:rPr lang="en-GB" sz="2400" b="1" kern="1200" dirty="0"/>
            <a:t>:</a:t>
          </a:r>
          <a:endParaRPr lang="en-GB" sz="2400" kern="1200" dirty="0"/>
        </a:p>
      </dsp:txBody>
      <dsp:txXfrm>
        <a:off x="42785" y="44607"/>
        <a:ext cx="2753642" cy="790876"/>
      </dsp:txXfrm>
    </dsp:sp>
    <dsp:sp modelId="{5C647C72-59BC-47DA-B4DA-B3177B06C17D}">
      <dsp:nvSpPr>
        <dsp:cNvPr id="0" name=""/>
        <dsp:cNvSpPr/>
      </dsp:nvSpPr>
      <dsp:spPr>
        <a:xfrm rot="5400000">
          <a:off x="5012377" y="-1163429"/>
          <a:ext cx="701157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Sut </a:t>
          </a:r>
          <a:r>
            <a:rPr lang="en-GB" sz="1300" kern="1200" dirty="0" err="1"/>
            <a:t>rydych</a:t>
          </a:r>
          <a:r>
            <a:rPr lang="en-GB" sz="1300" kern="1200" dirty="0"/>
            <a:t> chi </a:t>
          </a:r>
          <a:r>
            <a:rPr lang="en-GB" sz="1300" kern="1200" dirty="0" err="1"/>
            <a:t>wedi</a:t>
          </a:r>
          <a:r>
            <a:rPr lang="en-GB" sz="1300" kern="1200" dirty="0"/>
            <a:t> </a:t>
          </a:r>
          <a:r>
            <a:rPr lang="en-GB" sz="1300" kern="1200" dirty="0" err="1"/>
            <a:t>sefydlu'ch</a:t>
          </a:r>
          <a:r>
            <a:rPr lang="en-GB" sz="1300" kern="1200" dirty="0"/>
            <a:t> </a:t>
          </a:r>
          <a:r>
            <a:rPr lang="en-GB" sz="1300" kern="1200" dirty="0" err="1"/>
            <a:t>prosiect</a:t>
          </a:r>
          <a:r>
            <a:rPr lang="en-GB" sz="1300" kern="1200" dirty="0"/>
            <a:t>, a </a:t>
          </a:r>
          <a:r>
            <a:rPr lang="en-GB" sz="1300" kern="1200" dirty="0" err="1"/>
            <a:t>beth</a:t>
          </a:r>
          <a:r>
            <a:rPr lang="en-GB" sz="1300" kern="1200" dirty="0"/>
            <a:t> </a:t>
          </a:r>
          <a:r>
            <a:rPr lang="en-GB" sz="1300" kern="1200" dirty="0" err="1"/>
            <a:t>mae</a:t>
          </a:r>
          <a:r>
            <a:rPr lang="en-GB" sz="1300" kern="1200" dirty="0"/>
            <a:t> </a:t>
          </a:r>
          <a:r>
            <a:rPr lang="en-GB" sz="1300" kern="1200" dirty="0" err="1"/>
            <a:t>pob</a:t>
          </a:r>
          <a:r>
            <a:rPr lang="en-GB" sz="1300" kern="1200" dirty="0"/>
            <a:t> darn </a:t>
          </a:r>
          <a:r>
            <a:rPr lang="en-GB" sz="1300" kern="1200" dirty="0" err="1"/>
            <a:t>ohono'n</a:t>
          </a:r>
          <a:r>
            <a:rPr lang="en-GB" sz="1300" kern="1200" dirty="0"/>
            <a:t> </a:t>
          </a:r>
          <a:r>
            <a:rPr lang="en-GB" sz="1300" kern="1200" dirty="0" err="1"/>
            <a:t>bwriadu</a:t>
          </a:r>
          <a:r>
            <a:rPr lang="en-GB" sz="1300" kern="1200" dirty="0"/>
            <a:t> </a:t>
          </a:r>
          <a:r>
            <a:rPr lang="en-GB" sz="1300" kern="1200" dirty="0" err="1"/>
            <a:t>ei</a:t>
          </a:r>
          <a:r>
            <a:rPr lang="en-GB" sz="1300" kern="1200" dirty="0"/>
            <a:t> </a:t>
          </a:r>
          <a:r>
            <a:rPr lang="en-GB" sz="1300" kern="1200" dirty="0" err="1"/>
            <a:t>gyflawni</a:t>
          </a:r>
          <a:r>
            <a:rPr lang="en-GB" sz="1300" kern="1200" dirty="0"/>
            <a:t>. </a:t>
          </a:r>
          <a:r>
            <a:rPr lang="en-GB" sz="1300" kern="1200" dirty="0" err="1"/>
            <a:t>E.e.</a:t>
          </a:r>
          <a:r>
            <a:rPr lang="en-GB" sz="1300" kern="1200" dirty="0"/>
            <a:t> </a:t>
          </a:r>
          <a:r>
            <a:rPr lang="en-GB" sz="1300" kern="1200" dirty="0" err="1"/>
            <a:t>Ansoddol</a:t>
          </a:r>
          <a:r>
            <a:rPr lang="en-GB" sz="1300" kern="1200" dirty="0"/>
            <a:t> / </a:t>
          </a:r>
          <a:r>
            <a:rPr lang="en-GB" sz="1300" kern="1200" dirty="0" err="1"/>
            <a:t>meintiol</a:t>
          </a:r>
          <a:r>
            <a:rPr lang="en-GB" sz="1300" kern="1200" dirty="0"/>
            <a:t>; math o </a:t>
          </a:r>
          <a:r>
            <a:rPr lang="en-GB" sz="1300" kern="1200" dirty="0" err="1"/>
            <a:t>astudiaeth</a:t>
          </a:r>
          <a:r>
            <a:rPr lang="en-GB" sz="1300" kern="1200" dirty="0"/>
            <a:t> (</a:t>
          </a:r>
          <a:r>
            <a:rPr lang="en-GB" sz="1300" kern="1200" dirty="0" err="1"/>
            <a:t>e.e.</a:t>
          </a:r>
          <a:r>
            <a:rPr lang="en-GB" sz="1300" kern="1200" dirty="0"/>
            <a:t> </a:t>
          </a:r>
          <a:r>
            <a:rPr lang="en-GB" sz="1300" kern="1200" dirty="0" err="1"/>
            <a:t>astudiaeth</a:t>
          </a:r>
          <a:r>
            <a:rPr lang="en-GB" sz="1300" kern="1200" dirty="0"/>
            <a:t> </a:t>
          </a:r>
          <a:r>
            <a:rPr lang="en-GB" sz="1300" kern="1200" dirty="0" err="1"/>
            <a:t>ethnograffig</a:t>
          </a:r>
          <a:r>
            <a:rPr lang="en-GB" sz="1300" kern="1200" dirty="0"/>
            <a:t> / </a:t>
          </a:r>
          <a:r>
            <a:rPr lang="en-GB" sz="1300" kern="1200" dirty="0" err="1"/>
            <a:t>astudiaeth</a:t>
          </a:r>
          <a:r>
            <a:rPr lang="en-GB" sz="1300" kern="1200" dirty="0"/>
            <a:t> </a:t>
          </a:r>
          <a:r>
            <a:rPr lang="en-GB" sz="1300" kern="1200" dirty="0" err="1"/>
            <a:t>achos</a:t>
          </a:r>
          <a:r>
            <a:rPr lang="en-GB" sz="1300" kern="1200" dirty="0"/>
            <a:t>…)</a:t>
          </a:r>
        </a:p>
      </dsp:txBody>
      <dsp:txXfrm rot="-5400000">
        <a:off x="2839212" y="1043964"/>
        <a:ext cx="5013260" cy="632701"/>
      </dsp:txXfrm>
    </dsp:sp>
    <dsp:sp modelId="{64283DBD-3457-4D66-B67C-DB449C34224D}">
      <dsp:nvSpPr>
        <dsp:cNvPr id="0" name=""/>
        <dsp:cNvSpPr/>
      </dsp:nvSpPr>
      <dsp:spPr>
        <a:xfrm>
          <a:off x="0" y="922090"/>
          <a:ext cx="2839212" cy="8764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 err="1"/>
            <a:t>Dylunio</a:t>
          </a:r>
          <a:r>
            <a:rPr lang="en-GB" sz="2400" b="1" kern="1200" dirty="0"/>
            <a:t> </a:t>
          </a:r>
          <a:r>
            <a:rPr lang="en-GB" sz="2400" b="1" kern="1200" dirty="0" err="1"/>
            <a:t>Ymchwil</a:t>
          </a:r>
          <a:r>
            <a:rPr lang="en-GB" sz="2400" b="1" kern="1200" dirty="0"/>
            <a:t>:</a:t>
          </a:r>
          <a:endParaRPr lang="en-GB" sz="2400" kern="1200" dirty="0"/>
        </a:p>
      </dsp:txBody>
      <dsp:txXfrm>
        <a:off x="42785" y="964875"/>
        <a:ext cx="2753642" cy="790876"/>
      </dsp:txXfrm>
    </dsp:sp>
    <dsp:sp modelId="{4454B7B0-6FD3-41CB-A689-1FAF8F6E9FBD}">
      <dsp:nvSpPr>
        <dsp:cNvPr id="0" name=""/>
        <dsp:cNvSpPr/>
      </dsp:nvSpPr>
      <dsp:spPr>
        <a:xfrm rot="5400000">
          <a:off x="5012377" y="-243161"/>
          <a:ext cx="701157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 err="1"/>
            <a:t>Yr</a:t>
          </a:r>
          <a:r>
            <a:rPr lang="en-GB" sz="1300" kern="1200" dirty="0"/>
            <a:t> </a:t>
          </a:r>
          <a:r>
            <a:rPr lang="en-GB" sz="1300" kern="1200" dirty="0" err="1"/>
            <a:t>hyn</a:t>
          </a:r>
          <a:r>
            <a:rPr lang="en-GB" sz="1300" kern="1200" dirty="0"/>
            <a:t> a </a:t>
          </a:r>
          <a:r>
            <a:rPr lang="en-GB" sz="1300" kern="1200" dirty="0" err="1"/>
            <a:t>ddefnyddiwyd</a:t>
          </a:r>
          <a:r>
            <a:rPr lang="en-GB" sz="1300" kern="1200" dirty="0"/>
            <a:t> </a:t>
          </a:r>
          <a:r>
            <a:rPr lang="en-GB" sz="1300" kern="1200" dirty="0" err="1"/>
            <a:t>gennych</a:t>
          </a:r>
          <a:r>
            <a:rPr lang="en-GB" sz="1300" kern="1200" dirty="0"/>
            <a:t> </a:t>
          </a:r>
          <a:r>
            <a:rPr lang="en-GB" sz="1300" kern="1200" dirty="0" err="1"/>
            <a:t>i</a:t>
          </a:r>
          <a:r>
            <a:rPr lang="en-GB" sz="1300" kern="1200" dirty="0"/>
            <a:t> </a:t>
          </a:r>
          <a:r>
            <a:rPr lang="en-GB" sz="1300" kern="1200" dirty="0" err="1"/>
            <a:t>gasglu'r</a:t>
          </a:r>
          <a:r>
            <a:rPr lang="en-GB" sz="1300" kern="1200" dirty="0"/>
            <a:t> data (</a:t>
          </a:r>
          <a:r>
            <a:rPr lang="en-GB" sz="1300" kern="1200" dirty="0" err="1"/>
            <a:t>arolygon</a:t>
          </a:r>
          <a:r>
            <a:rPr lang="en-GB" sz="1300" kern="1200" dirty="0"/>
            <a:t>, </a:t>
          </a:r>
          <a:r>
            <a:rPr lang="en-GB" sz="1300" kern="1200" dirty="0" err="1"/>
            <a:t>holiaduron</a:t>
          </a:r>
          <a:r>
            <a:rPr lang="en-GB" sz="1300" kern="1200" dirty="0"/>
            <a:t>, </a:t>
          </a:r>
          <a:r>
            <a:rPr lang="en-GB" sz="1300" kern="1200" dirty="0" err="1"/>
            <a:t>cyfweliadau</a:t>
          </a:r>
          <a:r>
            <a:rPr lang="en-GB" sz="1300" kern="1200" dirty="0"/>
            <a:t>, </a:t>
          </a:r>
          <a:r>
            <a:rPr lang="en-GB" sz="1300" kern="1200" dirty="0" err="1"/>
            <a:t>treialon</a:t>
          </a:r>
          <a:r>
            <a:rPr lang="en-GB" sz="1300" kern="1200" dirty="0"/>
            <a:t>, ac </a:t>
          </a:r>
          <a:r>
            <a:rPr lang="en-GB" sz="1300" kern="1200" dirty="0" err="1"/>
            <a:t>ati</a:t>
          </a:r>
          <a:r>
            <a:rPr lang="en-GB" sz="1300" kern="1200" dirty="0"/>
            <a:t>). </a:t>
          </a:r>
          <a:r>
            <a:rPr lang="en-GB" sz="1300" kern="1200" dirty="0" err="1"/>
            <a:t>Peidiwch</a:t>
          </a:r>
          <a:r>
            <a:rPr lang="en-GB" sz="1300" kern="1200" dirty="0"/>
            <a:t> ag </a:t>
          </a:r>
          <a:r>
            <a:rPr lang="en-GB" sz="1300" kern="1200" dirty="0" err="1"/>
            <a:t>anghofio</a:t>
          </a:r>
          <a:r>
            <a:rPr lang="en-GB" sz="1300" kern="1200" dirty="0"/>
            <a:t> </a:t>
          </a:r>
          <a:r>
            <a:rPr lang="en-GB" sz="1300" kern="1200" dirty="0" err="1"/>
            <a:t>cynnwys</a:t>
          </a:r>
          <a:r>
            <a:rPr lang="en-GB" sz="1300" kern="1200" dirty="0"/>
            <a:t> </a:t>
          </a:r>
          <a:r>
            <a:rPr lang="en-GB" sz="1300" kern="1200" dirty="0" err="1"/>
            <a:t>maint</a:t>
          </a:r>
          <a:r>
            <a:rPr lang="en-GB" sz="1300" kern="1200" dirty="0"/>
            <a:t> y </a:t>
          </a:r>
          <a:r>
            <a:rPr lang="en-GB" sz="1300" kern="1200" dirty="0" err="1"/>
            <a:t>sampl</a:t>
          </a:r>
          <a:r>
            <a:rPr lang="en-GB" sz="1300" kern="1200" dirty="0"/>
            <a:t>.</a:t>
          </a:r>
        </a:p>
      </dsp:txBody>
      <dsp:txXfrm rot="-5400000">
        <a:off x="2839212" y="1964232"/>
        <a:ext cx="5013260" cy="632701"/>
      </dsp:txXfrm>
    </dsp:sp>
    <dsp:sp modelId="{54E6397B-B976-4EB0-A929-7233AF7405B7}">
      <dsp:nvSpPr>
        <dsp:cNvPr id="0" name=""/>
        <dsp:cNvSpPr/>
      </dsp:nvSpPr>
      <dsp:spPr>
        <a:xfrm>
          <a:off x="0" y="1842359"/>
          <a:ext cx="2839212" cy="8764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Dulliau </a:t>
          </a:r>
          <a:r>
            <a:rPr lang="en-GB" sz="2400" b="1" kern="1200" dirty="0" err="1"/>
            <a:t>Casglu</a:t>
          </a:r>
          <a:r>
            <a:rPr lang="en-GB" sz="2400" b="1" kern="1200" dirty="0"/>
            <a:t> Data:</a:t>
          </a:r>
          <a:endParaRPr lang="en-GB" sz="2400" kern="1200" dirty="0"/>
        </a:p>
      </dsp:txBody>
      <dsp:txXfrm>
        <a:off x="42785" y="1885144"/>
        <a:ext cx="2753642" cy="790876"/>
      </dsp:txXfrm>
    </dsp:sp>
    <dsp:sp modelId="{EEEEC957-5B4C-4AFC-99B7-055B234BE090}">
      <dsp:nvSpPr>
        <dsp:cNvPr id="0" name=""/>
        <dsp:cNvSpPr/>
      </dsp:nvSpPr>
      <dsp:spPr>
        <a:xfrm rot="5400000">
          <a:off x="5012377" y="677107"/>
          <a:ext cx="701157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 err="1"/>
            <a:t>Disgrifiwch</a:t>
          </a:r>
          <a:r>
            <a:rPr lang="en-GB" sz="1300" kern="1200" dirty="0"/>
            <a:t> </a:t>
          </a:r>
          <a:r>
            <a:rPr lang="en-GB" sz="1300" kern="1200" dirty="0" err="1"/>
            <a:t>sut</a:t>
          </a:r>
          <a:r>
            <a:rPr lang="en-GB" sz="1300" kern="1200" dirty="0"/>
            <a:t> </a:t>
          </a:r>
          <a:r>
            <a:rPr lang="en-GB" sz="1300" kern="1200" dirty="0" err="1"/>
            <a:t>rydych</a:t>
          </a:r>
          <a:r>
            <a:rPr lang="en-GB" sz="1300" kern="1200" dirty="0"/>
            <a:t> </a:t>
          </a:r>
          <a:r>
            <a:rPr lang="en-GB" sz="1300" kern="1200" dirty="0" err="1"/>
            <a:t>chi'n</a:t>
          </a:r>
          <a:r>
            <a:rPr lang="en-GB" sz="1300" kern="1200" dirty="0"/>
            <a:t> </a:t>
          </a:r>
          <a:r>
            <a:rPr lang="en-GB" sz="1300" kern="1200" dirty="0" err="1"/>
            <a:t>bwriadu</a:t>
          </a:r>
          <a:r>
            <a:rPr lang="en-GB" sz="1300" kern="1200" dirty="0"/>
            <a:t> </a:t>
          </a:r>
          <a:r>
            <a:rPr lang="en-GB" sz="1300" kern="1200" dirty="0" err="1"/>
            <a:t>dadansoddi'r</a:t>
          </a:r>
          <a:r>
            <a:rPr lang="en-GB" sz="1300" kern="1200" dirty="0"/>
            <a:t> data</a:t>
          </a:r>
        </a:p>
      </dsp:txBody>
      <dsp:txXfrm rot="-5400000">
        <a:off x="2839212" y="2884500"/>
        <a:ext cx="5013260" cy="632701"/>
      </dsp:txXfrm>
    </dsp:sp>
    <dsp:sp modelId="{39F683D1-982F-41E7-BBB1-E656FACCC104}">
      <dsp:nvSpPr>
        <dsp:cNvPr id="0" name=""/>
        <dsp:cNvSpPr/>
      </dsp:nvSpPr>
      <dsp:spPr>
        <a:xfrm>
          <a:off x="0" y="2762628"/>
          <a:ext cx="2839212" cy="8764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 err="1"/>
            <a:t>Dadansoddi</a:t>
          </a:r>
          <a:r>
            <a:rPr lang="en-GB" sz="2400" b="1" kern="1200" dirty="0"/>
            <a:t> data:</a:t>
          </a:r>
          <a:endParaRPr lang="en-GB" sz="2400" kern="1200" dirty="0"/>
        </a:p>
      </dsp:txBody>
      <dsp:txXfrm>
        <a:off x="42785" y="2805413"/>
        <a:ext cx="2753642" cy="7908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499C0-1FDA-4F59-8163-10867AFB6DEE}">
      <dsp:nvSpPr>
        <dsp:cNvPr id="0" name=""/>
        <dsp:cNvSpPr/>
      </dsp:nvSpPr>
      <dsp:spPr>
        <a:xfrm>
          <a:off x="0" y="3287"/>
          <a:ext cx="7886700" cy="7651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814CCA-01CF-47F6-A0EE-4AC3E1688E47}">
      <dsp:nvSpPr>
        <dsp:cNvPr id="0" name=""/>
        <dsp:cNvSpPr/>
      </dsp:nvSpPr>
      <dsp:spPr>
        <a:xfrm>
          <a:off x="231448" y="175439"/>
          <a:ext cx="420816" cy="4208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4061F-3837-41F6-829C-9F1EC8A90D82}">
      <dsp:nvSpPr>
        <dsp:cNvPr id="0" name=""/>
        <dsp:cNvSpPr/>
      </dsp:nvSpPr>
      <dsp:spPr>
        <a:xfrm>
          <a:off x="883714" y="3287"/>
          <a:ext cx="3549015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Research Overview: </a:t>
          </a:r>
          <a:endParaRPr lang="en-GB" sz="2200" kern="1200"/>
        </a:p>
      </dsp:txBody>
      <dsp:txXfrm>
        <a:off x="883714" y="3287"/>
        <a:ext cx="3549015" cy="765120"/>
      </dsp:txXfrm>
    </dsp:sp>
    <dsp:sp modelId="{CC55E0E7-F8BB-481B-A741-CF5DE8452EC1}">
      <dsp:nvSpPr>
        <dsp:cNvPr id="0" name=""/>
        <dsp:cNvSpPr/>
      </dsp:nvSpPr>
      <dsp:spPr>
        <a:xfrm>
          <a:off x="4432729" y="3287"/>
          <a:ext cx="3453107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Where you reiterate the topic of your research, and why choosing a particular position.</a:t>
          </a:r>
          <a:r>
            <a:rPr lang="en-GB" sz="1100" b="1" kern="1200"/>
            <a:t> </a:t>
          </a:r>
          <a:endParaRPr lang="en-GB" sz="1100" kern="1200"/>
        </a:p>
      </dsp:txBody>
      <dsp:txXfrm>
        <a:off x="4432729" y="3287"/>
        <a:ext cx="3453107" cy="765120"/>
      </dsp:txXfrm>
    </dsp:sp>
    <dsp:sp modelId="{EF78BD9A-3125-4532-9717-E0ADCDB6A494}">
      <dsp:nvSpPr>
        <dsp:cNvPr id="0" name=""/>
        <dsp:cNvSpPr/>
      </dsp:nvSpPr>
      <dsp:spPr>
        <a:xfrm>
          <a:off x="0" y="959687"/>
          <a:ext cx="7886700" cy="7651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FFD7A3-2E2E-4EBF-A6A3-7AF64CB515BA}">
      <dsp:nvSpPr>
        <dsp:cNvPr id="0" name=""/>
        <dsp:cNvSpPr/>
      </dsp:nvSpPr>
      <dsp:spPr>
        <a:xfrm>
          <a:off x="231448" y="1131840"/>
          <a:ext cx="420816" cy="4208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3E758-2552-4843-945A-E5AADB4D2518}">
      <dsp:nvSpPr>
        <dsp:cNvPr id="0" name=""/>
        <dsp:cNvSpPr/>
      </dsp:nvSpPr>
      <dsp:spPr>
        <a:xfrm>
          <a:off x="883714" y="959687"/>
          <a:ext cx="3549015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Research Design: </a:t>
          </a:r>
          <a:endParaRPr lang="en-GB" sz="2200" kern="1200"/>
        </a:p>
      </dsp:txBody>
      <dsp:txXfrm>
        <a:off x="883714" y="959687"/>
        <a:ext cx="3549015" cy="765120"/>
      </dsp:txXfrm>
    </dsp:sp>
    <dsp:sp modelId="{AF243E04-322F-46D9-8F1F-FDF5A29378DE}">
      <dsp:nvSpPr>
        <dsp:cNvPr id="0" name=""/>
        <dsp:cNvSpPr/>
      </dsp:nvSpPr>
      <dsp:spPr>
        <a:xfrm>
          <a:off x="4432729" y="959687"/>
          <a:ext cx="3453107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you’ve set up your project, and what each piece of it aims to accomplish. E.g. Qualitative / quantitative;  type of study (e.g. ethnographic study/ case study…)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Ethical considerations are also important to highlight, cross reference to your UWTSD ethics form in an appendices.</a:t>
          </a:r>
        </a:p>
      </dsp:txBody>
      <dsp:txXfrm>
        <a:off x="4432729" y="959687"/>
        <a:ext cx="3453107" cy="765120"/>
      </dsp:txXfrm>
    </dsp:sp>
    <dsp:sp modelId="{1B97CA59-042A-4EE9-B826-861429D78FC0}">
      <dsp:nvSpPr>
        <dsp:cNvPr id="0" name=""/>
        <dsp:cNvSpPr/>
      </dsp:nvSpPr>
      <dsp:spPr>
        <a:xfrm>
          <a:off x="0" y="1916088"/>
          <a:ext cx="7886700" cy="7651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66DD1-F3D0-48C7-95EA-DD324B482E55}">
      <dsp:nvSpPr>
        <dsp:cNvPr id="0" name=""/>
        <dsp:cNvSpPr/>
      </dsp:nvSpPr>
      <dsp:spPr>
        <a:xfrm>
          <a:off x="231448" y="2088240"/>
          <a:ext cx="420816" cy="4208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1C59F-9005-471D-A267-3BA78FE9842E}">
      <dsp:nvSpPr>
        <dsp:cNvPr id="0" name=""/>
        <dsp:cNvSpPr/>
      </dsp:nvSpPr>
      <dsp:spPr>
        <a:xfrm>
          <a:off x="883714" y="1916088"/>
          <a:ext cx="3549015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Data Collection</a:t>
          </a:r>
          <a:r>
            <a:rPr lang="en-GB" sz="2200" kern="1200"/>
            <a:t> </a:t>
          </a:r>
          <a:r>
            <a:rPr lang="en-GB" sz="2200" b="1" kern="1200"/>
            <a:t>Methods: </a:t>
          </a:r>
          <a:endParaRPr lang="en-GB" sz="2200" kern="1200"/>
        </a:p>
      </dsp:txBody>
      <dsp:txXfrm>
        <a:off x="883714" y="1916088"/>
        <a:ext cx="3549015" cy="765120"/>
      </dsp:txXfrm>
    </dsp:sp>
    <dsp:sp modelId="{6E66FE83-057F-4BF3-A5AF-6C79EFCA0740}">
      <dsp:nvSpPr>
        <dsp:cNvPr id="0" name=""/>
        <dsp:cNvSpPr/>
      </dsp:nvSpPr>
      <dsp:spPr>
        <a:xfrm>
          <a:off x="4432729" y="1916088"/>
          <a:ext cx="3453107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you used to collect the data (surveys, questionnaires, interviews, trials, etc.). Don’t forget to include </a:t>
          </a:r>
          <a:r>
            <a:rPr lang="en-GB" sz="1100" b="1" kern="1200"/>
            <a:t>sample size..</a:t>
          </a:r>
          <a:endParaRPr lang="en-GB" sz="1100" kern="1200"/>
        </a:p>
      </dsp:txBody>
      <dsp:txXfrm>
        <a:off x="4432729" y="1916088"/>
        <a:ext cx="3453107" cy="765120"/>
      </dsp:txXfrm>
    </dsp:sp>
    <dsp:sp modelId="{88E7F2C4-1E21-48E9-9C1B-3E43D7568E5A}">
      <dsp:nvSpPr>
        <dsp:cNvPr id="0" name=""/>
        <dsp:cNvSpPr/>
      </dsp:nvSpPr>
      <dsp:spPr>
        <a:xfrm>
          <a:off x="0" y="2872489"/>
          <a:ext cx="7886700" cy="7651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174D1A-EA44-41A8-ABD6-91B0AA8C1F95}">
      <dsp:nvSpPr>
        <dsp:cNvPr id="0" name=""/>
        <dsp:cNvSpPr/>
      </dsp:nvSpPr>
      <dsp:spPr>
        <a:xfrm>
          <a:off x="231448" y="3044641"/>
          <a:ext cx="420816" cy="4208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C2D97-1C79-4273-8957-D9181C32E5F1}">
      <dsp:nvSpPr>
        <dsp:cNvPr id="0" name=""/>
        <dsp:cNvSpPr/>
      </dsp:nvSpPr>
      <dsp:spPr>
        <a:xfrm>
          <a:off x="883714" y="2872489"/>
          <a:ext cx="3549015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Data Analysis: </a:t>
          </a:r>
          <a:endParaRPr lang="en-GB" sz="2200" kern="1200"/>
        </a:p>
      </dsp:txBody>
      <dsp:txXfrm>
        <a:off x="883714" y="2872489"/>
        <a:ext cx="3549015" cy="765120"/>
      </dsp:txXfrm>
    </dsp:sp>
    <dsp:sp modelId="{86F3E56A-19E0-4604-A4E6-87F5F520A386}">
      <dsp:nvSpPr>
        <dsp:cNvPr id="0" name=""/>
        <dsp:cNvSpPr/>
      </dsp:nvSpPr>
      <dsp:spPr>
        <a:xfrm>
          <a:off x="4432729" y="2872489"/>
          <a:ext cx="3453107" cy="76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75" tIns="80975" rIns="80975" bIns="8097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Describe how you  intend to analyse the data </a:t>
          </a:r>
        </a:p>
      </dsp:txBody>
      <dsp:txXfrm>
        <a:off x="4432729" y="2872489"/>
        <a:ext cx="3453107" cy="7651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7FA3F-333E-4BBE-B726-7739B9FC595C}">
      <dsp:nvSpPr>
        <dsp:cNvPr id="0" name=""/>
        <dsp:cNvSpPr/>
      </dsp:nvSpPr>
      <dsp:spPr>
        <a:xfrm>
          <a:off x="0" y="1105624"/>
          <a:ext cx="8661648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Mae </a:t>
          </a:r>
          <a:r>
            <a:rPr lang="en-GB" sz="2800" kern="1200" dirty="0" err="1"/>
            <a:t>hefyd</a:t>
          </a:r>
          <a:r>
            <a:rPr lang="en-GB" sz="2800" kern="1200" dirty="0"/>
            <a:t> </a:t>
          </a:r>
          <a:r>
            <a:rPr lang="en-GB" sz="2800" kern="1200" dirty="0" err="1"/>
            <a:t>yn</a:t>
          </a:r>
          <a:r>
            <a:rPr lang="en-GB" sz="2800" kern="1200" dirty="0"/>
            <a:t> </a:t>
          </a:r>
          <a:r>
            <a:rPr lang="en-GB" sz="2800" kern="1200" dirty="0" err="1"/>
            <a:t>bwysig</a:t>
          </a:r>
          <a:r>
            <a:rPr lang="en-GB" sz="2800" kern="1200" dirty="0"/>
            <a:t> </a:t>
          </a:r>
          <a:r>
            <a:rPr lang="en-GB" sz="2800" kern="1200" dirty="0" err="1"/>
            <a:t>amlinellu</a:t>
          </a:r>
          <a:r>
            <a:rPr lang="en-GB" sz="2800" kern="1200" dirty="0"/>
            <a:t> a </a:t>
          </a:r>
          <a:r>
            <a:rPr lang="en-GB" sz="2800" kern="1200" dirty="0" err="1"/>
            <a:t>thrafod</a:t>
          </a:r>
          <a:r>
            <a:rPr lang="en-GB" sz="2800" kern="1200" dirty="0"/>
            <a:t> </a:t>
          </a:r>
          <a:r>
            <a:rPr lang="en-GB" sz="2800" kern="1200" dirty="0" err="1"/>
            <a:t>eich</a:t>
          </a:r>
          <a:r>
            <a:rPr lang="en-GB" sz="2800" kern="1200" dirty="0"/>
            <a:t> </a:t>
          </a:r>
          <a:r>
            <a:rPr lang="en-GB" sz="2800" kern="1200" dirty="0" err="1"/>
            <a:t>methodoleg</a:t>
          </a:r>
          <a:r>
            <a:rPr lang="en-GB" sz="2800" kern="1200" dirty="0"/>
            <a:t> </a:t>
          </a:r>
          <a:r>
            <a:rPr lang="en-GB" sz="2800" kern="1200" dirty="0" err="1"/>
            <a:t>ar</a:t>
          </a:r>
          <a:r>
            <a:rPr lang="en-GB" sz="2800" kern="1200" dirty="0"/>
            <a:t> </a:t>
          </a:r>
          <a:r>
            <a:rPr lang="en-GB" sz="2800" kern="1200" dirty="0" err="1"/>
            <a:t>gyfer</a:t>
          </a:r>
          <a:r>
            <a:rPr lang="en-GB" sz="2800" kern="1200" dirty="0"/>
            <a:t> </a:t>
          </a:r>
          <a:r>
            <a:rPr lang="en-GB" sz="2800" kern="1200" dirty="0" err="1"/>
            <a:t>Adolygiad</a:t>
          </a:r>
          <a:r>
            <a:rPr lang="en-GB" sz="2800" kern="1200" dirty="0"/>
            <a:t> </a:t>
          </a:r>
          <a:r>
            <a:rPr lang="en-GB" sz="2800" kern="1200" dirty="0" err="1"/>
            <a:t>Ysgafn</a:t>
          </a:r>
          <a:r>
            <a:rPr lang="en-GB" sz="2800" kern="1200" dirty="0"/>
            <a:t>:</a:t>
          </a:r>
          <a:endParaRPr lang="en-GB" sz="1300" kern="1200" dirty="0"/>
        </a:p>
      </dsp:txBody>
      <dsp:txXfrm>
        <a:off x="59399" y="1165023"/>
        <a:ext cx="8542850" cy="1098002"/>
      </dsp:txXfrm>
    </dsp:sp>
    <dsp:sp modelId="{7044DEC2-A10A-4F3B-954A-C4B474552FF7}">
      <dsp:nvSpPr>
        <dsp:cNvPr id="0" name=""/>
        <dsp:cNvSpPr/>
      </dsp:nvSpPr>
      <dsp:spPr>
        <a:xfrm>
          <a:off x="0" y="2338451"/>
          <a:ext cx="8661648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5007" tIns="22860" rIns="128016" bIns="2286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Mae </a:t>
          </a:r>
          <a:r>
            <a:rPr lang="en-GB" sz="1800" kern="1200" dirty="0" err="1"/>
            <a:t>adolygiad</a:t>
          </a:r>
          <a:r>
            <a:rPr lang="en-GB" sz="1800" kern="1200" dirty="0"/>
            <a:t> </a:t>
          </a:r>
          <a:r>
            <a:rPr lang="en-GB" sz="1800" kern="1200" dirty="0" err="1"/>
            <a:t>llenyddiaeth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fath</a:t>
          </a:r>
          <a:r>
            <a:rPr lang="en-GB" sz="1800" kern="1200" dirty="0"/>
            <a:t> o </a:t>
          </a:r>
          <a:r>
            <a:rPr lang="en-GB" sz="1800" kern="1200" dirty="0" err="1"/>
            <a:t>fethodoleg</a:t>
          </a:r>
          <a:r>
            <a:rPr lang="en-GB" sz="1800" kern="1200" dirty="0"/>
            <a:t> </a:t>
          </a:r>
          <a:r>
            <a:rPr lang="en-GB" sz="1800" kern="1200" dirty="0" err="1"/>
            <a:t>ymchwil</a:t>
          </a:r>
          <a:endParaRPr lang="en-GB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Gallwch drafod hyn yn eich cyflwyniad i'ch traethawd hir ac amlinellu hwn fel eich methodoleg a'ch rhesymeg dros ei ddewis.</a:t>
          </a:r>
        </a:p>
      </dsp:txBody>
      <dsp:txXfrm>
        <a:off x="0" y="2338451"/>
        <a:ext cx="8661648" cy="10764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7FA3F-333E-4BBE-B726-7739B9FC595C}">
      <dsp:nvSpPr>
        <dsp:cNvPr id="0" name=""/>
        <dsp:cNvSpPr/>
      </dsp:nvSpPr>
      <dsp:spPr>
        <a:xfrm>
          <a:off x="0" y="1105624"/>
          <a:ext cx="8661648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Also important to outline and discuss your methodology for a Lit Review: </a:t>
          </a:r>
          <a:endParaRPr lang="en-GB" sz="1300" kern="1200" dirty="0"/>
        </a:p>
      </dsp:txBody>
      <dsp:txXfrm>
        <a:off x="59399" y="1165023"/>
        <a:ext cx="8542850" cy="1098002"/>
      </dsp:txXfrm>
    </dsp:sp>
    <dsp:sp modelId="{7044DEC2-A10A-4F3B-954A-C4B474552FF7}">
      <dsp:nvSpPr>
        <dsp:cNvPr id="0" name=""/>
        <dsp:cNvSpPr/>
      </dsp:nvSpPr>
      <dsp:spPr>
        <a:xfrm>
          <a:off x="0" y="2338451"/>
          <a:ext cx="8661648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5007" tIns="22860" rIns="128016" bIns="2286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A literature review  is a form of research methodology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You can discuss this in your introduction to your dissertation and outline this as your methodology and your rationale for its choice.</a:t>
          </a:r>
        </a:p>
      </dsp:txBody>
      <dsp:txXfrm>
        <a:off x="0" y="2338451"/>
        <a:ext cx="8661648" cy="10764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10886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 err="1"/>
            <a:t>Amlygu</a:t>
          </a:r>
          <a:r>
            <a:rPr lang="en-GB" sz="1400" b="1" kern="1200" dirty="0"/>
            <a:t> </a:t>
          </a:r>
          <a:r>
            <a:rPr lang="en-GB" sz="1400" b="1" kern="1200" dirty="0" err="1"/>
            <a:t>Ffynonellau</a:t>
          </a:r>
          <a:r>
            <a:rPr lang="en-GB" sz="1400" b="1" kern="1200" dirty="0"/>
            <a:t> </a:t>
          </a:r>
          <a:r>
            <a:rPr lang="en-GB" sz="1400" b="1" kern="1200" dirty="0" err="1"/>
            <a:t>ymchwil</a:t>
          </a:r>
          <a:r>
            <a:rPr lang="en-GB" sz="1400" b="1" kern="1200" dirty="0"/>
            <a:t> a </a:t>
          </a:r>
          <a:r>
            <a:rPr lang="en-GB" sz="1400" b="1" kern="1200" dirty="0" err="1"/>
            <a:t>ddefnyddiwyd</a:t>
          </a:r>
          <a:r>
            <a:rPr lang="en-GB" sz="1400" b="1" kern="1200" dirty="0"/>
            <a:t>, </a:t>
          </a:r>
          <a:r>
            <a:rPr lang="en-GB" sz="1400" b="1" kern="1200" dirty="0" err="1"/>
            <a:t>amlinellwch</a:t>
          </a:r>
          <a:r>
            <a:rPr lang="en-GB" sz="1400" b="1" kern="1200" dirty="0"/>
            <a:t> faint o </a:t>
          </a:r>
          <a:r>
            <a:rPr lang="en-GB" sz="1400" b="1" kern="1200" dirty="0" err="1"/>
            <a:t>ffynonellau</a:t>
          </a:r>
          <a:r>
            <a:rPr lang="en-GB" sz="1400" b="1" kern="1200" dirty="0"/>
            <a:t> a </a:t>
          </a:r>
          <a:r>
            <a:rPr lang="en-GB" sz="1400" b="1" kern="1200" dirty="0" err="1"/>
            <a:t>ddefnyddiwyd</a:t>
          </a:r>
          <a:r>
            <a:rPr lang="en-GB" sz="1400" b="1" kern="1200" dirty="0"/>
            <a:t>,</a:t>
          </a:r>
          <a:endParaRPr lang="en-GB" sz="1400" kern="1200" dirty="0"/>
        </a:p>
      </dsp:txBody>
      <dsp:txXfrm>
        <a:off x="16392" y="125253"/>
        <a:ext cx="8330488" cy="303006"/>
      </dsp:txXfrm>
    </dsp:sp>
    <dsp:sp modelId="{775CB026-7BD3-48A0-B232-2B649CDCFEB8}">
      <dsp:nvSpPr>
        <dsp:cNvPr id="0" name=""/>
        <dsp:cNvSpPr/>
      </dsp:nvSpPr>
      <dsp:spPr>
        <a:xfrm>
          <a:off x="0" y="444651"/>
          <a:ext cx="8363272" cy="1709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e.e</a:t>
          </a:r>
          <a:r>
            <a:rPr lang="en-GB" sz="1100" kern="1200" dirty="0"/>
            <a:t>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llyfrgell PCYDDS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Ysgolor Google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Llyfrau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Dyddlyfrau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Gwefannau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Adroddiadau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Erthyglau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100" kern="1200" dirty="0" err="1"/>
            <a:t>Byddai adnoddau gyda'r cap o 5 oed wedi'i gyhoeddi, unrhyw hŷn trwy berthnasedd.</a:t>
          </a:r>
          <a:endParaRPr lang="en-GB" sz="1100" kern="1200" dirty="0" err="1"/>
        </a:p>
      </dsp:txBody>
      <dsp:txXfrm>
        <a:off x="0" y="444651"/>
        <a:ext cx="8363272" cy="1709820"/>
      </dsp:txXfrm>
    </dsp:sp>
    <dsp:sp modelId="{1EB87B37-D35C-4897-B561-801D8BAA8F02}">
      <dsp:nvSpPr>
        <dsp:cNvPr id="0" name=""/>
        <dsp:cNvSpPr/>
      </dsp:nvSpPr>
      <dsp:spPr>
        <a:xfrm>
          <a:off x="0" y="2160239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Strategaeth </a:t>
          </a:r>
          <a:r>
            <a:rPr lang="en-GB" sz="1400" b="1" kern="1200" dirty="0" err="1"/>
            <a:t>Chwilio</a:t>
          </a:r>
          <a:r>
            <a:rPr lang="en-GB" sz="1400" b="1" kern="1200" dirty="0"/>
            <a:t> </a:t>
          </a:r>
          <a:r>
            <a:rPr lang="en-GB" sz="1400" b="1" kern="1200" dirty="0" err="1"/>
            <a:t>wedi'i</a:t>
          </a:r>
          <a:r>
            <a:rPr lang="en-GB" sz="1400" b="1" kern="1200" dirty="0"/>
            <a:t> </a:t>
          </a:r>
          <a:r>
            <a:rPr lang="en-GB" sz="1400" b="1" kern="1200" dirty="0" err="1"/>
            <a:t>defnyddio</a:t>
          </a:r>
          <a:r>
            <a:rPr lang="en-GB" sz="1400" b="1" kern="1200" dirty="0"/>
            <a:t> Search Strategy used</a:t>
          </a:r>
          <a:endParaRPr lang="en-GB" sz="1400" kern="1200" dirty="0"/>
        </a:p>
      </dsp:txBody>
      <dsp:txXfrm>
        <a:off x="16392" y="2176631"/>
        <a:ext cx="8330488" cy="303006"/>
      </dsp:txXfrm>
    </dsp:sp>
    <dsp:sp modelId="{55312A44-798E-4581-8C61-7F82DAE7649F}">
      <dsp:nvSpPr>
        <dsp:cNvPr id="0" name=""/>
        <dsp:cNvSpPr/>
      </dsp:nvSpPr>
      <dsp:spPr>
        <a:xfrm>
          <a:off x="0" y="249026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e.e</a:t>
          </a:r>
          <a:r>
            <a:rPr lang="en-GB" sz="1100" b="1" kern="1200" dirty="0"/>
            <a:t> Beth </a:t>
          </a:r>
          <a:r>
            <a:rPr lang="en-GB" sz="1100" b="1" kern="1200" dirty="0" err="1"/>
            <a:t>oedd</a:t>
          </a:r>
          <a:r>
            <a:rPr lang="en-GB" sz="1100" b="1" kern="1200" dirty="0"/>
            <a:t> </a:t>
          </a:r>
          <a:r>
            <a:rPr lang="en-GB" sz="1100" b="1" kern="1200" dirty="0" err="1"/>
            <a:t>ffiniau</a:t>
          </a:r>
          <a:r>
            <a:rPr lang="en-GB" sz="1100" b="1" kern="1200" dirty="0"/>
            <a:t> </a:t>
          </a:r>
          <a:r>
            <a:rPr lang="en-GB" sz="1100" b="1" kern="1200" dirty="0" err="1"/>
            <a:t>eich</a:t>
          </a:r>
          <a:r>
            <a:rPr lang="en-GB" sz="1100" b="1" kern="1200" dirty="0"/>
            <a:t> </a:t>
          </a:r>
          <a:r>
            <a:rPr lang="en-GB" sz="1100" b="1" kern="1200" dirty="0" err="1"/>
            <a:t>pwnc</a:t>
          </a:r>
          <a:r>
            <a:rPr lang="en-GB" sz="1100" b="1" kern="1200" dirty="0"/>
            <a:t> </a:t>
          </a:r>
          <a:r>
            <a:rPr lang="en-GB" sz="1100" b="1" kern="1200" dirty="0" err="1"/>
            <a:t>ymchwil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e.e</a:t>
          </a:r>
          <a:r>
            <a:rPr lang="en-GB" sz="1100" b="1" kern="1200" dirty="0"/>
            <a:t> </a:t>
          </a:r>
          <a:r>
            <a:rPr lang="en-GB" sz="1100" b="1" kern="1200" dirty="0" err="1"/>
            <a:t>Amlygu</a:t>
          </a:r>
          <a:r>
            <a:rPr lang="en-GB" sz="1100" b="1" kern="1200" dirty="0"/>
            <a:t> </a:t>
          </a:r>
          <a:r>
            <a:rPr lang="en-GB" sz="1100" b="1" kern="1200" dirty="0" err="1"/>
            <a:t>termau</a:t>
          </a:r>
          <a:r>
            <a:rPr lang="en-GB" sz="1100" b="1" kern="1200" dirty="0"/>
            <a:t> </a:t>
          </a:r>
          <a:r>
            <a:rPr lang="en-GB" sz="1100" b="1" kern="1200" dirty="0" err="1"/>
            <a:t>allweddol</a:t>
          </a:r>
          <a:r>
            <a:rPr lang="en-GB" sz="1100" b="1" kern="1200" dirty="0"/>
            <a:t> </a:t>
          </a:r>
          <a:r>
            <a:rPr lang="en-GB" sz="1100" b="1" kern="1200" dirty="0" err="1"/>
            <a:t>i</a:t>
          </a:r>
          <a:r>
            <a:rPr lang="en-GB" sz="1100" b="1" kern="1200" dirty="0"/>
            <a:t> </a:t>
          </a:r>
          <a:r>
            <a:rPr lang="en-GB" sz="1100" b="1" kern="1200" dirty="0" err="1"/>
            <a:t>chwilio</a:t>
          </a:r>
          <a:endParaRPr lang="en-GB" sz="1100" b="1" kern="1200" dirty="0"/>
        </a:p>
      </dsp:txBody>
      <dsp:txXfrm>
        <a:off x="0" y="2490261"/>
        <a:ext cx="8363272" cy="376740"/>
      </dsp:txXfrm>
    </dsp:sp>
    <dsp:sp modelId="{3E279DCB-91D8-41F0-9778-D34F1D856B63}">
      <dsp:nvSpPr>
        <dsp:cNvPr id="0" name=""/>
        <dsp:cNvSpPr/>
      </dsp:nvSpPr>
      <dsp:spPr>
        <a:xfrm>
          <a:off x="0" y="286700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Dulliau proses gam </a:t>
          </a:r>
          <a:r>
            <a:rPr lang="en-GB" sz="1400" b="1" kern="1200" dirty="0" err="1"/>
            <a:t>wrth</a:t>
          </a:r>
          <a:r>
            <a:rPr lang="en-GB" sz="1400" b="1" kern="1200" dirty="0"/>
            <a:t> gam</a:t>
          </a:r>
          <a:endParaRPr lang="en-GB" sz="1400" kern="1200" dirty="0"/>
        </a:p>
      </dsp:txBody>
      <dsp:txXfrm>
        <a:off x="16392" y="2883393"/>
        <a:ext cx="8330488" cy="303006"/>
      </dsp:txXfrm>
    </dsp:sp>
    <dsp:sp modelId="{E016833C-5E58-49A1-8D18-502B1DA6567D}">
      <dsp:nvSpPr>
        <dsp:cNvPr id="0" name=""/>
        <dsp:cNvSpPr/>
      </dsp:nvSpPr>
      <dsp:spPr>
        <a:xfrm>
          <a:off x="0" y="320279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(</a:t>
          </a:r>
          <a:r>
            <a:rPr lang="en-GB" sz="1100" b="1" kern="1200" dirty="0" err="1"/>
            <a:t>e.e.</a:t>
          </a:r>
          <a:r>
            <a:rPr lang="en-GB" sz="1100" b="1" kern="1200" dirty="0"/>
            <a:t> </a:t>
          </a:r>
          <a:r>
            <a:rPr lang="en-GB" sz="1100" b="1" kern="1200" dirty="0" err="1"/>
            <a:t>gweler</a:t>
          </a:r>
          <a:r>
            <a:rPr lang="en-GB" sz="1100" b="1" kern="1200" dirty="0"/>
            <a:t> CASP)</a:t>
          </a:r>
          <a:endParaRPr lang="en-GB" sz="1100" kern="1200" dirty="0"/>
        </a:p>
      </dsp:txBody>
      <dsp:txXfrm>
        <a:off x="0" y="3202791"/>
        <a:ext cx="8363272" cy="376740"/>
      </dsp:txXfrm>
    </dsp:sp>
    <dsp:sp modelId="{F9884FF3-17D5-4DEF-B901-AA469E8A1A96}">
      <dsp:nvSpPr>
        <dsp:cNvPr id="0" name=""/>
        <dsp:cNvSpPr/>
      </dsp:nvSpPr>
      <dsp:spPr>
        <a:xfrm>
          <a:off x="0" y="357953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Creu </a:t>
          </a:r>
          <a:r>
            <a:rPr lang="en-GB" sz="1400" b="1" kern="1200" dirty="0" err="1"/>
            <a:t>themâu</a:t>
          </a:r>
          <a:endParaRPr lang="en-GB" sz="1400" kern="1200" dirty="0"/>
        </a:p>
      </dsp:txBody>
      <dsp:txXfrm>
        <a:off x="16392" y="3595923"/>
        <a:ext cx="8330488" cy="303006"/>
      </dsp:txXfrm>
    </dsp:sp>
    <dsp:sp modelId="{308DF11E-EF9D-4004-A51F-48AB693D2163}">
      <dsp:nvSpPr>
        <dsp:cNvPr id="0" name=""/>
        <dsp:cNvSpPr/>
      </dsp:nvSpPr>
      <dsp:spPr>
        <a:xfrm>
          <a:off x="0" y="3915321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E.e. </a:t>
          </a:r>
          <a:r>
            <a:rPr lang="en-GB" sz="1100" b="1" kern="1200" dirty="0" err="1"/>
            <a:t>sut</a:t>
          </a:r>
          <a:r>
            <a:rPr lang="en-GB" sz="1100" b="1" kern="1200" dirty="0"/>
            <a:t> y </a:t>
          </a:r>
          <a:r>
            <a:rPr lang="en-GB" sz="1100" b="1" kern="1200" dirty="0" err="1"/>
            <a:t>daethoch</a:t>
          </a:r>
          <a:r>
            <a:rPr lang="en-GB" sz="1100" b="1" kern="1200" dirty="0"/>
            <a:t> at </a:t>
          </a:r>
          <a:r>
            <a:rPr lang="en-GB" sz="1100" b="1" kern="1200" dirty="0" err="1"/>
            <a:t>themâu</a:t>
          </a:r>
          <a:r>
            <a:rPr lang="en-GB" sz="1100" b="1" kern="1200" dirty="0"/>
            <a:t> , pa </a:t>
          </a:r>
          <a:r>
            <a:rPr lang="en-GB" sz="1100" b="1" kern="1200" dirty="0" err="1"/>
            <a:t>lenyddiaeth</a:t>
          </a:r>
          <a:r>
            <a:rPr lang="en-GB" sz="1100" b="1" kern="1200" dirty="0"/>
            <a:t> </a:t>
          </a:r>
          <a:r>
            <a:rPr lang="en-GB" sz="1100" b="1" kern="1200" dirty="0" err="1"/>
            <a:t>a'i</a:t>
          </a:r>
          <a:r>
            <a:rPr lang="en-GB" sz="1100" b="1" kern="1200" dirty="0"/>
            <a:t> </a:t>
          </a:r>
          <a:r>
            <a:rPr lang="en-GB" sz="1100" b="1" kern="1200" dirty="0" err="1"/>
            <a:t>hysbysodd</a:t>
          </a:r>
          <a:r>
            <a:rPr lang="en-GB" sz="1100" b="1" kern="1200" dirty="0"/>
            <a:t>?</a:t>
          </a:r>
          <a:endParaRPr lang="en-GB" sz="1100" kern="1200" dirty="0"/>
        </a:p>
      </dsp:txBody>
      <dsp:txXfrm>
        <a:off x="0" y="3915321"/>
        <a:ext cx="8363272" cy="231840"/>
      </dsp:txXfrm>
    </dsp:sp>
    <dsp:sp modelId="{F1C50EB5-BC54-47BA-A28C-2ADD7D4D2588}">
      <dsp:nvSpPr>
        <dsp:cNvPr id="0" name=""/>
        <dsp:cNvSpPr/>
      </dsp:nvSpPr>
      <dsp:spPr>
        <a:xfrm>
          <a:off x="0" y="414716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 err="1"/>
            <a:t>Ystyriaethau</a:t>
          </a:r>
          <a:r>
            <a:rPr lang="en-GB" sz="1400" b="1" kern="1200" dirty="0"/>
            <a:t> </a:t>
          </a:r>
          <a:r>
            <a:rPr lang="en-GB" sz="1400" b="1" kern="1200" dirty="0" err="1"/>
            <a:t>moesegol</a:t>
          </a:r>
          <a:endParaRPr lang="en-GB" sz="1400" kern="1200" dirty="0"/>
        </a:p>
      </dsp:txBody>
      <dsp:txXfrm>
        <a:off x="16392" y="4163553"/>
        <a:ext cx="8330488" cy="303006"/>
      </dsp:txXfrm>
    </dsp:sp>
    <dsp:sp modelId="{5DF9D9B7-CD2B-4D4C-A687-86D4F6C526C9}">
      <dsp:nvSpPr>
        <dsp:cNvPr id="0" name=""/>
        <dsp:cNvSpPr/>
      </dsp:nvSpPr>
      <dsp:spPr>
        <a:xfrm>
          <a:off x="0" y="448295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E.e. a </a:t>
          </a:r>
          <a:r>
            <a:rPr lang="en-GB" sz="1100" b="1" kern="1200" dirty="0" err="1"/>
            <a:t>ydych</a:t>
          </a:r>
          <a:r>
            <a:rPr lang="en-GB" sz="1100" b="1" kern="1200" dirty="0"/>
            <a:t> </a:t>
          </a:r>
          <a:r>
            <a:rPr lang="en-GB" sz="1100" b="1" kern="1200" dirty="0" err="1"/>
            <a:t>yn</a:t>
          </a:r>
          <a:r>
            <a:rPr lang="en-GB" sz="1100" b="1" kern="1200" dirty="0"/>
            <a:t> </a:t>
          </a:r>
          <a:r>
            <a:rPr lang="en-GB" sz="1100" b="1" kern="1200" dirty="0" err="1"/>
            <a:t>adolygu</a:t>
          </a:r>
          <a:r>
            <a:rPr lang="en-GB" sz="1100" b="1" kern="1200" dirty="0"/>
            <a:t> data </a:t>
          </a:r>
          <a:r>
            <a:rPr lang="en-GB" sz="1100" b="1" kern="1200" dirty="0" err="1"/>
            <a:t>sensitif</a:t>
          </a:r>
          <a:r>
            <a:rPr lang="en-GB" sz="1100" b="1" kern="1200" dirty="0"/>
            <a:t>? </a:t>
          </a:r>
          <a:endParaRPr lang="en-GB" sz="1100" kern="1200" dirty="0"/>
        </a:p>
      </dsp:txBody>
      <dsp:txXfrm>
        <a:off x="0" y="4482951"/>
        <a:ext cx="8363272" cy="3767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18131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Highlight Research sources used, outline how many sources  used,</a:t>
          </a:r>
          <a:endParaRPr lang="en-GB" sz="1400" kern="1200"/>
        </a:p>
      </dsp:txBody>
      <dsp:txXfrm>
        <a:off x="16392" y="197703"/>
        <a:ext cx="8330488" cy="303006"/>
      </dsp:txXfrm>
    </dsp:sp>
    <dsp:sp modelId="{775CB026-7BD3-48A0-B232-2B649CDCFEB8}">
      <dsp:nvSpPr>
        <dsp:cNvPr id="0" name=""/>
        <dsp:cNvSpPr/>
      </dsp:nvSpPr>
      <dsp:spPr>
        <a:xfrm>
          <a:off x="0" y="517101"/>
          <a:ext cx="8363272" cy="1709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e.g</a:t>
          </a:r>
          <a:r>
            <a:rPr lang="en-GB" sz="1100" kern="1200" dirty="0"/>
            <a:t>: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UWTSD library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Google Scholar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Books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Journals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Websites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Reports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Articles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Resources with the cap publicised age of 5 years, any older would be through relevance.</a:t>
          </a:r>
        </a:p>
      </dsp:txBody>
      <dsp:txXfrm>
        <a:off x="0" y="517101"/>
        <a:ext cx="8363272" cy="1709820"/>
      </dsp:txXfrm>
    </dsp:sp>
    <dsp:sp modelId="{1EB87B37-D35C-4897-B561-801D8BAA8F02}">
      <dsp:nvSpPr>
        <dsp:cNvPr id="0" name=""/>
        <dsp:cNvSpPr/>
      </dsp:nvSpPr>
      <dsp:spPr>
        <a:xfrm>
          <a:off x="0" y="2226921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Search Strategy used</a:t>
          </a:r>
          <a:endParaRPr lang="en-GB" sz="1400" kern="1200" dirty="0"/>
        </a:p>
      </dsp:txBody>
      <dsp:txXfrm>
        <a:off x="16392" y="2243313"/>
        <a:ext cx="8330488" cy="303006"/>
      </dsp:txXfrm>
    </dsp:sp>
    <dsp:sp modelId="{55312A44-798E-4581-8C61-7F82DAE7649F}">
      <dsp:nvSpPr>
        <dsp:cNvPr id="0" name=""/>
        <dsp:cNvSpPr/>
      </dsp:nvSpPr>
      <dsp:spPr>
        <a:xfrm>
          <a:off x="0" y="256271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e.g</a:t>
          </a:r>
          <a:r>
            <a:rPr lang="en-GB" sz="1100" b="1" kern="1200" dirty="0"/>
            <a:t> What were the boundaries of your research Topic 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 err="1"/>
            <a:t>e.g</a:t>
          </a:r>
          <a:r>
            <a:rPr lang="en-GB" sz="1100" b="1" kern="1200" dirty="0"/>
            <a:t> Highlight key terms to search </a:t>
          </a:r>
          <a:endParaRPr lang="en-GB" sz="1100" kern="1200" dirty="0"/>
        </a:p>
      </dsp:txBody>
      <dsp:txXfrm>
        <a:off x="0" y="2562711"/>
        <a:ext cx="8363272" cy="376740"/>
      </dsp:txXfrm>
    </dsp:sp>
    <dsp:sp modelId="{3E279DCB-91D8-41F0-9778-D34F1D856B63}">
      <dsp:nvSpPr>
        <dsp:cNvPr id="0" name=""/>
        <dsp:cNvSpPr/>
      </dsp:nvSpPr>
      <dsp:spPr>
        <a:xfrm>
          <a:off x="0" y="2952327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Step by step process methods </a:t>
          </a:r>
          <a:endParaRPr lang="en-GB" sz="1400" kern="1200" dirty="0"/>
        </a:p>
      </dsp:txBody>
      <dsp:txXfrm>
        <a:off x="16392" y="2968719"/>
        <a:ext cx="8330488" cy="303006"/>
      </dsp:txXfrm>
    </dsp:sp>
    <dsp:sp modelId="{E016833C-5E58-49A1-8D18-502B1DA6567D}">
      <dsp:nvSpPr>
        <dsp:cNvPr id="0" name=""/>
        <dsp:cNvSpPr/>
      </dsp:nvSpPr>
      <dsp:spPr>
        <a:xfrm>
          <a:off x="0" y="3275241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(e.g. see CASP)</a:t>
          </a:r>
          <a:endParaRPr lang="en-GB" sz="1100" kern="1200" dirty="0"/>
        </a:p>
      </dsp:txBody>
      <dsp:txXfrm>
        <a:off x="0" y="3275241"/>
        <a:ext cx="8363272" cy="231840"/>
      </dsp:txXfrm>
    </dsp:sp>
    <dsp:sp modelId="{F9884FF3-17D5-4DEF-B901-AA469E8A1A96}">
      <dsp:nvSpPr>
        <dsp:cNvPr id="0" name=""/>
        <dsp:cNvSpPr/>
      </dsp:nvSpPr>
      <dsp:spPr>
        <a:xfrm>
          <a:off x="0" y="3499859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Creation of themes</a:t>
          </a:r>
          <a:endParaRPr lang="en-GB" sz="1400" kern="1200" dirty="0"/>
        </a:p>
      </dsp:txBody>
      <dsp:txXfrm>
        <a:off x="16392" y="3516251"/>
        <a:ext cx="8330488" cy="303006"/>
      </dsp:txXfrm>
    </dsp:sp>
    <dsp:sp modelId="{308DF11E-EF9D-4004-A51F-48AB693D2163}">
      <dsp:nvSpPr>
        <dsp:cNvPr id="0" name=""/>
        <dsp:cNvSpPr/>
      </dsp:nvSpPr>
      <dsp:spPr>
        <a:xfrm>
          <a:off x="0" y="3842871"/>
          <a:ext cx="8363272" cy="376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E.g. how did you arrive at themes , what literature informed it? </a:t>
          </a:r>
          <a:endParaRPr lang="en-GB" sz="1100" kern="1200" dirty="0"/>
        </a:p>
      </dsp:txBody>
      <dsp:txXfrm>
        <a:off x="0" y="3842871"/>
        <a:ext cx="8363272" cy="376740"/>
      </dsp:txXfrm>
    </dsp:sp>
    <dsp:sp modelId="{F1C50EB5-BC54-47BA-A28C-2ADD7D4D2588}">
      <dsp:nvSpPr>
        <dsp:cNvPr id="0" name=""/>
        <dsp:cNvSpPr/>
      </dsp:nvSpPr>
      <dsp:spPr>
        <a:xfrm>
          <a:off x="0" y="4252405"/>
          <a:ext cx="8363272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Ethical considerations</a:t>
          </a:r>
          <a:endParaRPr lang="en-GB" sz="1400" kern="1200" dirty="0"/>
        </a:p>
      </dsp:txBody>
      <dsp:txXfrm>
        <a:off x="16392" y="4268797"/>
        <a:ext cx="8330488" cy="303006"/>
      </dsp:txXfrm>
    </dsp:sp>
    <dsp:sp modelId="{5DF9D9B7-CD2B-4D4C-A687-86D4F6C526C9}">
      <dsp:nvSpPr>
        <dsp:cNvPr id="0" name=""/>
        <dsp:cNvSpPr/>
      </dsp:nvSpPr>
      <dsp:spPr>
        <a:xfrm>
          <a:off x="0" y="4555401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E.g are you reviewing sensitive data?</a:t>
          </a:r>
          <a:endParaRPr lang="en-GB" sz="1100" kern="1200" dirty="0"/>
        </a:p>
      </dsp:txBody>
      <dsp:txXfrm>
        <a:off x="0" y="4555401"/>
        <a:ext cx="8363272" cy="2318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5F343D-E104-46EE-B78D-4229E8C3E3A9}">
      <dsp:nvSpPr>
        <dsp:cNvPr id="0" name=""/>
        <dsp:cNvSpPr/>
      </dsp:nvSpPr>
      <dsp:spPr>
        <a:xfrm>
          <a:off x="0" y="3261509"/>
          <a:ext cx="4629150" cy="2139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dirty="0" err="1"/>
            <a:t>Fformatau</a:t>
          </a:r>
          <a:r>
            <a:rPr lang="en-GB" sz="2600" b="0" i="0" kern="1200" dirty="0"/>
            <a:t> </a:t>
          </a:r>
          <a:r>
            <a:rPr lang="en-GB" sz="2600" b="0" i="0" kern="1200" dirty="0" err="1"/>
            <a:t>i</a:t>
          </a:r>
          <a:r>
            <a:rPr lang="en-GB" sz="2600" b="0" i="0" kern="1200" dirty="0"/>
            <a:t> </a:t>
          </a:r>
          <a:r>
            <a:rPr lang="en-GB" sz="2600" b="0" i="0" kern="1200" dirty="0" err="1"/>
            <a:t>helpu</a:t>
          </a:r>
          <a:r>
            <a:rPr lang="en-GB" sz="2600" b="0" i="0" kern="1200" dirty="0"/>
            <a:t>:</a:t>
          </a:r>
          <a:r>
            <a:rPr lang="en-GB" sz="2600" kern="1200" dirty="0"/>
            <a:t>:</a:t>
          </a:r>
          <a:endParaRPr lang="en-US" sz="2600" kern="1200" dirty="0"/>
        </a:p>
      </dsp:txBody>
      <dsp:txXfrm>
        <a:off x="0" y="3261509"/>
        <a:ext cx="4629150" cy="1155547"/>
      </dsp:txXfrm>
    </dsp:sp>
    <dsp:sp modelId="{69C0C18C-818C-4B15-B2F7-493B7E074CFC}">
      <dsp:nvSpPr>
        <dsp:cNvPr id="0" name=""/>
        <dsp:cNvSpPr/>
      </dsp:nvSpPr>
      <dsp:spPr>
        <a:xfrm>
          <a:off x="0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CRAAP </a:t>
          </a:r>
          <a:r>
            <a:rPr lang="en-GB" sz="1800" kern="1200" dirty="0" err="1"/>
            <a:t>Gweler</a:t>
          </a:r>
          <a:r>
            <a:rPr lang="en-GB" sz="1800" kern="1200" dirty="0"/>
            <a:t> </a:t>
          </a:r>
          <a:r>
            <a:rPr lang="en-GB" sz="1800" kern="1200" dirty="0" err="1"/>
            <a:t>tudalen</a:t>
          </a:r>
          <a:r>
            <a:rPr lang="en-GB" sz="1800" kern="1200" dirty="0"/>
            <a:t> Moodle </a:t>
          </a:r>
          <a:endParaRPr lang="en-US" sz="1800" kern="1200" dirty="0"/>
        </a:p>
      </dsp:txBody>
      <dsp:txXfrm>
        <a:off x="0" y="4374259"/>
        <a:ext cx="2314574" cy="984355"/>
      </dsp:txXfrm>
    </dsp:sp>
    <dsp:sp modelId="{4639F0A8-D120-4D5F-B18F-47E1BA7FF8EC}">
      <dsp:nvSpPr>
        <dsp:cNvPr id="0" name=""/>
        <dsp:cNvSpPr/>
      </dsp:nvSpPr>
      <dsp:spPr>
        <a:xfrm>
          <a:off x="2314575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CASP: </a:t>
          </a:r>
          <a:r>
            <a:rPr lang="en-GB" sz="1800" kern="1200">
              <a:hlinkClick xmlns:r="http://schemas.openxmlformats.org/officeDocument/2006/relationships" r:id="rId1"/>
            </a:rPr>
            <a:t>CASP Checklists - Critical Appraisal Skills Programme</a:t>
          </a:r>
          <a:endParaRPr lang="en-US" sz="1800" kern="1200"/>
        </a:p>
      </dsp:txBody>
      <dsp:txXfrm>
        <a:off x="2314575" y="4374259"/>
        <a:ext cx="2314574" cy="984355"/>
      </dsp:txXfrm>
    </dsp:sp>
    <dsp:sp modelId="{A7D6A9BD-AC8B-4340-8019-1FBA14700B12}">
      <dsp:nvSpPr>
        <dsp:cNvPr id="0" name=""/>
        <dsp:cNvSpPr/>
      </dsp:nvSpPr>
      <dsp:spPr>
        <a:xfrm rot="10800000">
          <a:off x="0" y="2436"/>
          <a:ext cx="4629150" cy="329117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Pan </a:t>
          </a:r>
          <a:r>
            <a:rPr lang="en-GB" sz="2600" kern="1200" dirty="0" err="1"/>
            <a:t>fyddwch</a:t>
          </a:r>
          <a:r>
            <a:rPr lang="en-GB" sz="2600" kern="1200" dirty="0"/>
            <a:t> </a:t>
          </a:r>
          <a:r>
            <a:rPr lang="en-GB" sz="2600" kern="1200" dirty="0" err="1"/>
            <a:t>chi'n</a:t>
          </a:r>
          <a:r>
            <a:rPr lang="en-GB" sz="2600" kern="1200" dirty="0"/>
            <a:t> </a:t>
          </a:r>
          <a:r>
            <a:rPr lang="en-GB" sz="2600" kern="1200" dirty="0" err="1"/>
            <a:t>chwilio</a:t>
          </a:r>
          <a:r>
            <a:rPr lang="en-GB" sz="2600" kern="1200" dirty="0"/>
            <a:t> am </a:t>
          </a:r>
          <a:r>
            <a:rPr lang="en-GB" sz="2600" kern="1200" dirty="0" err="1"/>
            <a:t>wybodaeth</a:t>
          </a:r>
          <a:r>
            <a:rPr lang="en-GB" sz="2600" kern="1200" dirty="0"/>
            <a:t>, </a:t>
          </a:r>
          <a:r>
            <a:rPr lang="en-GB" sz="2600" kern="1200" dirty="0" err="1"/>
            <a:t>rydych</a:t>
          </a:r>
          <a:r>
            <a:rPr lang="en-GB" sz="2600" kern="1200" dirty="0"/>
            <a:t> </a:t>
          </a:r>
          <a:r>
            <a:rPr lang="en-GB" sz="2600" kern="1200" dirty="0" err="1"/>
            <a:t>chi'n</a:t>
          </a:r>
          <a:r>
            <a:rPr lang="en-GB" sz="2600" kern="1200" dirty="0"/>
            <a:t> </a:t>
          </a:r>
          <a:r>
            <a:rPr lang="en-GB" sz="2600" kern="1200" dirty="0" err="1"/>
            <a:t>mynd</a:t>
          </a:r>
          <a:r>
            <a:rPr lang="en-GB" sz="2600" kern="1200" dirty="0"/>
            <a:t> </a:t>
          </a:r>
          <a:r>
            <a:rPr lang="en-GB" sz="2600" kern="1200" dirty="0" err="1"/>
            <a:t>i</a:t>
          </a:r>
          <a:r>
            <a:rPr lang="en-GB" sz="2600" kern="1200" dirty="0"/>
            <a:t> </a:t>
          </a:r>
          <a:r>
            <a:rPr lang="en-GB" sz="2600" kern="1200" dirty="0" err="1"/>
            <a:t>ddod</a:t>
          </a:r>
          <a:r>
            <a:rPr lang="en-GB" sz="2600" kern="1200" dirty="0"/>
            <a:t> o </a:t>
          </a:r>
          <a:r>
            <a:rPr lang="en-GB" sz="2600" kern="1200" dirty="0" err="1"/>
            <a:t>hyd</a:t>
          </a:r>
          <a:r>
            <a:rPr lang="en-GB" sz="2600" kern="1200" dirty="0"/>
            <a:t> </a:t>
          </a:r>
          <a:r>
            <a:rPr lang="en-GB" sz="2600" kern="1200" dirty="0" err="1"/>
            <a:t>i</a:t>
          </a:r>
          <a:r>
            <a:rPr lang="en-GB" sz="2600" kern="1200" dirty="0"/>
            <a:t> </a:t>
          </a:r>
          <a:r>
            <a:rPr lang="en-GB" sz="2600" kern="1200" dirty="0" err="1"/>
            <a:t>lawer</a:t>
          </a:r>
          <a:r>
            <a:rPr lang="en-GB" sz="2600" kern="1200" dirty="0"/>
            <a:t> </a:t>
          </a:r>
          <a:r>
            <a:rPr lang="en-GB" sz="2600" kern="1200" dirty="0" err="1"/>
            <a:t>ohoni</a:t>
          </a:r>
          <a:r>
            <a:rPr lang="en-GB" sz="2600" kern="1200" dirty="0"/>
            <a:t> . . . </a:t>
          </a:r>
          <a:r>
            <a:rPr lang="en-GB" sz="2600" kern="1200" dirty="0" err="1"/>
            <a:t>ond</a:t>
          </a:r>
          <a:r>
            <a:rPr lang="en-GB" sz="2600" kern="1200" dirty="0"/>
            <a:t> a </a:t>
          </a:r>
          <a:r>
            <a:rPr lang="en-GB" sz="2600" kern="1200" dirty="0" err="1"/>
            <a:t>yw'n</a:t>
          </a:r>
          <a:r>
            <a:rPr lang="en-GB" sz="2600" kern="1200" dirty="0"/>
            <a:t> </a:t>
          </a:r>
          <a:r>
            <a:rPr lang="en-GB" sz="2600" kern="1200" dirty="0" err="1"/>
            <a:t>wybodaeth</a:t>
          </a:r>
          <a:r>
            <a:rPr lang="en-GB" sz="2600" kern="1200" dirty="0"/>
            <a:t> </a:t>
          </a:r>
          <a:r>
            <a:rPr lang="en-GB" sz="2600" kern="1200" dirty="0" err="1"/>
            <a:t>dda</a:t>
          </a:r>
          <a:r>
            <a:rPr lang="en-GB" sz="2600" kern="1200" dirty="0"/>
            <a:t>? : </a:t>
          </a:r>
          <a:endParaRPr lang="en-US" sz="2600" kern="1200" dirty="0"/>
        </a:p>
      </dsp:txBody>
      <dsp:txXfrm rot="10800000">
        <a:off x="0" y="2436"/>
        <a:ext cx="4629150" cy="213850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5F343D-E104-46EE-B78D-4229E8C3E3A9}">
      <dsp:nvSpPr>
        <dsp:cNvPr id="0" name=""/>
        <dsp:cNvSpPr/>
      </dsp:nvSpPr>
      <dsp:spPr>
        <a:xfrm>
          <a:off x="0" y="3261509"/>
          <a:ext cx="4629150" cy="2139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Formats to help:</a:t>
          </a:r>
          <a:endParaRPr lang="en-US" sz="3000" kern="1200"/>
        </a:p>
      </dsp:txBody>
      <dsp:txXfrm>
        <a:off x="0" y="3261509"/>
        <a:ext cx="4629150" cy="1155547"/>
      </dsp:txXfrm>
    </dsp:sp>
    <dsp:sp modelId="{69C0C18C-818C-4B15-B2F7-493B7E074CFC}">
      <dsp:nvSpPr>
        <dsp:cNvPr id="0" name=""/>
        <dsp:cNvSpPr/>
      </dsp:nvSpPr>
      <dsp:spPr>
        <a:xfrm>
          <a:off x="0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CRAAP Test can help. See Moodle page </a:t>
          </a:r>
          <a:endParaRPr lang="en-US" sz="1800" kern="1200"/>
        </a:p>
      </dsp:txBody>
      <dsp:txXfrm>
        <a:off x="0" y="4374259"/>
        <a:ext cx="2314574" cy="984355"/>
      </dsp:txXfrm>
    </dsp:sp>
    <dsp:sp modelId="{4639F0A8-D120-4D5F-B18F-47E1BA7FF8EC}">
      <dsp:nvSpPr>
        <dsp:cNvPr id="0" name=""/>
        <dsp:cNvSpPr/>
      </dsp:nvSpPr>
      <dsp:spPr>
        <a:xfrm>
          <a:off x="2314575" y="4374259"/>
          <a:ext cx="2314574" cy="9843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CASP: </a:t>
          </a:r>
          <a:r>
            <a:rPr lang="en-GB" sz="1800" kern="1200">
              <a:hlinkClick xmlns:r="http://schemas.openxmlformats.org/officeDocument/2006/relationships" r:id="rId1"/>
            </a:rPr>
            <a:t>CASP Checklists - Critical Appraisal Skills Programme</a:t>
          </a:r>
          <a:endParaRPr lang="en-US" sz="1800" kern="1200"/>
        </a:p>
      </dsp:txBody>
      <dsp:txXfrm>
        <a:off x="2314575" y="4374259"/>
        <a:ext cx="2314574" cy="984355"/>
      </dsp:txXfrm>
    </dsp:sp>
    <dsp:sp modelId="{A7D6A9BD-AC8B-4340-8019-1FBA14700B12}">
      <dsp:nvSpPr>
        <dsp:cNvPr id="0" name=""/>
        <dsp:cNvSpPr/>
      </dsp:nvSpPr>
      <dsp:spPr>
        <a:xfrm rot="10800000">
          <a:off x="0" y="2436"/>
          <a:ext cx="4629150" cy="329117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When you search for information, you're going to find lots of it . . . but is it good information? : </a:t>
          </a:r>
          <a:endParaRPr lang="en-US" sz="3000" kern="1200" dirty="0"/>
        </a:p>
      </dsp:txBody>
      <dsp:txXfrm rot="10800000">
        <a:off x="0" y="2436"/>
        <a:ext cx="4629150" cy="213850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5F555-C329-42B3-9007-59FA4D994C72}">
      <dsp:nvSpPr>
        <dsp:cNvPr id="0" name=""/>
        <dsp:cNvSpPr/>
      </dsp:nvSpPr>
      <dsp:spPr>
        <a:xfrm>
          <a:off x="0" y="591645"/>
          <a:ext cx="7886700" cy="1092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6213CE-304B-486B-B14F-712E3607AC8A}">
      <dsp:nvSpPr>
        <dsp:cNvPr id="0" name=""/>
        <dsp:cNvSpPr/>
      </dsp:nvSpPr>
      <dsp:spPr>
        <a:xfrm>
          <a:off x="330411" y="837406"/>
          <a:ext cx="600748" cy="600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8DC71-3F4A-482D-9A35-EAA6A4F43A2F}">
      <dsp:nvSpPr>
        <dsp:cNvPr id="0" name=""/>
        <dsp:cNvSpPr/>
      </dsp:nvSpPr>
      <dsp:spPr>
        <a:xfrm>
          <a:off x="1261570" y="591645"/>
          <a:ext cx="6625129" cy="109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98" tIns="115598" rIns="115598" bIns="11559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Dylai </a:t>
          </a:r>
          <a:r>
            <a:rPr lang="en-GB" sz="2200" kern="1200" dirty="0" err="1"/>
            <a:t>canfyddiadau</a:t>
          </a:r>
          <a:r>
            <a:rPr lang="en-GB" sz="2200" kern="1200" dirty="0"/>
            <a:t> </a:t>
          </a:r>
          <a:r>
            <a:rPr lang="en-GB" sz="2200" kern="1200" dirty="0" err="1"/>
            <a:t>eich</a:t>
          </a:r>
          <a:r>
            <a:rPr lang="en-GB" sz="2200" kern="1200" dirty="0"/>
            <a:t> </a:t>
          </a:r>
          <a:r>
            <a:rPr lang="en-GB" sz="2200" kern="1200" dirty="0" err="1"/>
            <a:t>traethawd</a:t>
          </a:r>
          <a:r>
            <a:rPr lang="en-GB" sz="2200" kern="1200" dirty="0"/>
            <a:t> hir </a:t>
          </a:r>
          <a:r>
            <a:rPr lang="en-GB" sz="2200" kern="1200" dirty="0" err="1"/>
            <a:t>fod</a:t>
          </a:r>
          <a:r>
            <a:rPr lang="en-GB" sz="2200" kern="1200" dirty="0"/>
            <a:t> </a:t>
          </a:r>
          <a:r>
            <a:rPr lang="en-GB" sz="2200" kern="1200" dirty="0" err="1"/>
            <a:t>ar</a:t>
          </a:r>
          <a:r>
            <a:rPr lang="en-GB" sz="2200" kern="1200" dirty="0"/>
            <a:t> </a:t>
          </a:r>
          <a:r>
            <a:rPr lang="en-GB" sz="2200" kern="1200" dirty="0" err="1"/>
            <a:t>ffurf</a:t>
          </a:r>
          <a:r>
            <a:rPr lang="en-GB" sz="2200" kern="1200" dirty="0"/>
            <a:t> </a:t>
          </a:r>
          <a:r>
            <a:rPr lang="en-GB" sz="2200" kern="1200" dirty="0" err="1"/>
            <a:t>gryno</a:t>
          </a:r>
          <a:r>
            <a:rPr lang="en-GB" sz="2200" kern="1200" dirty="0"/>
            <a:t> neu </a:t>
          </a:r>
          <a:r>
            <a:rPr lang="en-GB" sz="2200" kern="1200" dirty="0" err="1"/>
            <a:t>eu</a:t>
          </a:r>
          <a:r>
            <a:rPr lang="en-GB" sz="2200" kern="1200" dirty="0"/>
            <a:t> </a:t>
          </a:r>
          <a:r>
            <a:rPr lang="en-GB" sz="2200" kern="1200" dirty="0" err="1"/>
            <a:t>dadansoddi</a:t>
          </a:r>
          <a:r>
            <a:rPr lang="en-GB" sz="2200" kern="1200" dirty="0"/>
            <a:t> </a:t>
          </a:r>
          <a:r>
            <a:rPr lang="en-GB" sz="2200" kern="1200" dirty="0" err="1"/>
            <a:t>gan</a:t>
          </a:r>
          <a:r>
            <a:rPr lang="en-GB" sz="2200" kern="1200" dirty="0"/>
            <a:t> </a:t>
          </a:r>
          <a:r>
            <a:rPr lang="en-GB" sz="2200" kern="1200" dirty="0" err="1"/>
            <a:t>ddefnyddio</a:t>
          </a:r>
          <a:r>
            <a:rPr lang="en-GB" sz="2200" kern="1200" dirty="0"/>
            <a:t> dull </a:t>
          </a:r>
          <a:r>
            <a:rPr lang="en-GB" sz="2200" kern="1200" dirty="0" err="1"/>
            <a:t>priodol</a:t>
          </a:r>
          <a:r>
            <a:rPr lang="en-GB" sz="2200" kern="1200" dirty="0"/>
            <a:t>.</a:t>
          </a:r>
        </a:p>
      </dsp:txBody>
      <dsp:txXfrm>
        <a:off x="1261570" y="591645"/>
        <a:ext cx="6625129" cy="1092269"/>
      </dsp:txXfrm>
    </dsp:sp>
    <dsp:sp modelId="{9DB33800-5C33-4AED-BAE4-C4317DD9BAAE}">
      <dsp:nvSpPr>
        <dsp:cNvPr id="0" name=""/>
        <dsp:cNvSpPr/>
      </dsp:nvSpPr>
      <dsp:spPr>
        <a:xfrm>
          <a:off x="0" y="1956982"/>
          <a:ext cx="7886700" cy="1092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23056-9F0D-4A73-9E27-EA7D98E51515}">
      <dsp:nvSpPr>
        <dsp:cNvPr id="0" name=""/>
        <dsp:cNvSpPr/>
      </dsp:nvSpPr>
      <dsp:spPr>
        <a:xfrm>
          <a:off x="330411" y="2202742"/>
          <a:ext cx="600748" cy="600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6B312-D010-4ADC-B744-4A31C65CA99C}">
      <dsp:nvSpPr>
        <dsp:cNvPr id="0" name=""/>
        <dsp:cNvSpPr/>
      </dsp:nvSpPr>
      <dsp:spPr>
        <a:xfrm>
          <a:off x="1261570" y="1956982"/>
          <a:ext cx="6625129" cy="109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98" tIns="115598" rIns="115598" bIns="11559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u="sng" kern="1200" dirty="0" err="1"/>
            <a:t>Nid</a:t>
          </a:r>
          <a:r>
            <a:rPr lang="en-GB" sz="2200" b="1" u="sng" kern="1200" dirty="0"/>
            <a:t> </a:t>
          </a:r>
          <a:r>
            <a:rPr lang="en-GB" sz="2200" b="1" u="sng" kern="1200" dirty="0" err="1"/>
            <a:t>ydych</a:t>
          </a:r>
          <a:r>
            <a:rPr lang="en-GB" sz="2200" b="1" u="sng" kern="1200" dirty="0"/>
            <a:t> </a:t>
          </a:r>
          <a:r>
            <a:rPr lang="en-GB" sz="2200" b="1" u="sng" kern="1200" dirty="0" err="1"/>
            <a:t>chi'n</a:t>
          </a:r>
          <a:r>
            <a:rPr lang="en-GB" sz="2200" b="1" u="sng" kern="1200" dirty="0"/>
            <a:t> </a:t>
          </a:r>
          <a:r>
            <a:rPr lang="en-GB" sz="2200" kern="1200" dirty="0" err="1"/>
            <a:t>cyflwyno'ch</a:t>
          </a:r>
          <a:r>
            <a:rPr lang="en-GB" sz="2200" kern="1200" dirty="0"/>
            <a:t> </a:t>
          </a:r>
          <a:r>
            <a:rPr lang="en-GB" sz="2200" kern="1200" dirty="0" err="1"/>
            <a:t>holl</a:t>
          </a:r>
          <a:r>
            <a:rPr lang="en-GB" sz="2200" kern="1200" dirty="0"/>
            <a:t> </a:t>
          </a:r>
          <a:r>
            <a:rPr lang="en-GB" sz="2200" kern="1200" dirty="0" err="1"/>
            <a:t>ddata</a:t>
          </a:r>
          <a:r>
            <a:rPr lang="en-GB" sz="2200" kern="1200" dirty="0"/>
            <a:t> </a:t>
          </a:r>
          <a:r>
            <a:rPr lang="en-GB" sz="2200" b="1" kern="1200" dirty="0" err="1"/>
            <a:t>yn</a:t>
          </a:r>
          <a:r>
            <a:rPr lang="en-GB" sz="2200" b="1" kern="1200" dirty="0"/>
            <a:t> RAW</a:t>
          </a:r>
          <a:endParaRPr lang="en-GB" sz="2200" kern="1200" dirty="0"/>
        </a:p>
      </dsp:txBody>
      <dsp:txXfrm>
        <a:off x="1261570" y="1956982"/>
        <a:ext cx="6625129" cy="109226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5F555-C329-42B3-9007-59FA4D994C72}">
      <dsp:nvSpPr>
        <dsp:cNvPr id="0" name=""/>
        <dsp:cNvSpPr/>
      </dsp:nvSpPr>
      <dsp:spPr>
        <a:xfrm>
          <a:off x="0" y="591645"/>
          <a:ext cx="7886700" cy="1092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6213CE-304B-486B-B14F-712E3607AC8A}">
      <dsp:nvSpPr>
        <dsp:cNvPr id="0" name=""/>
        <dsp:cNvSpPr/>
      </dsp:nvSpPr>
      <dsp:spPr>
        <a:xfrm>
          <a:off x="330411" y="837406"/>
          <a:ext cx="600748" cy="600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8DC71-3F4A-482D-9A35-EAA6A4F43A2F}">
      <dsp:nvSpPr>
        <dsp:cNvPr id="0" name=""/>
        <dsp:cNvSpPr/>
      </dsp:nvSpPr>
      <dsp:spPr>
        <a:xfrm>
          <a:off x="1261570" y="591645"/>
          <a:ext cx="6625129" cy="109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98" tIns="115598" rIns="115598" bIns="1155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Your dissertation findings should be in summary form or analysed using an appropriate method.</a:t>
          </a:r>
        </a:p>
      </dsp:txBody>
      <dsp:txXfrm>
        <a:off x="1261570" y="591645"/>
        <a:ext cx="6625129" cy="1092269"/>
      </dsp:txXfrm>
    </dsp:sp>
    <dsp:sp modelId="{9DB33800-5C33-4AED-BAE4-C4317DD9BAAE}">
      <dsp:nvSpPr>
        <dsp:cNvPr id="0" name=""/>
        <dsp:cNvSpPr/>
      </dsp:nvSpPr>
      <dsp:spPr>
        <a:xfrm>
          <a:off x="0" y="1956982"/>
          <a:ext cx="7886700" cy="1092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23056-9F0D-4A73-9E27-EA7D98E51515}">
      <dsp:nvSpPr>
        <dsp:cNvPr id="0" name=""/>
        <dsp:cNvSpPr/>
      </dsp:nvSpPr>
      <dsp:spPr>
        <a:xfrm>
          <a:off x="330411" y="2202742"/>
          <a:ext cx="600748" cy="600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6B312-D010-4ADC-B744-4A31C65CA99C}">
      <dsp:nvSpPr>
        <dsp:cNvPr id="0" name=""/>
        <dsp:cNvSpPr/>
      </dsp:nvSpPr>
      <dsp:spPr>
        <a:xfrm>
          <a:off x="1261570" y="1956982"/>
          <a:ext cx="6625129" cy="109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98" tIns="115598" rIns="115598" bIns="1155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sng" kern="1200"/>
            <a:t>You do not </a:t>
          </a:r>
          <a:r>
            <a:rPr lang="en-GB" sz="2500" kern="1200"/>
            <a:t>present all your data </a:t>
          </a:r>
          <a:r>
            <a:rPr lang="en-GB" sz="2500" b="1" kern="1200"/>
            <a:t>RAW</a:t>
          </a:r>
          <a:endParaRPr lang="en-GB" sz="2500" kern="1200"/>
        </a:p>
      </dsp:txBody>
      <dsp:txXfrm>
        <a:off x="1261570" y="1956982"/>
        <a:ext cx="6625129" cy="109226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7FC9-6FB8-4D4F-86D9-9B60B5D99833}">
      <dsp:nvSpPr>
        <dsp:cNvPr id="0" name=""/>
        <dsp:cNvSpPr/>
      </dsp:nvSpPr>
      <dsp:spPr>
        <a:xfrm rot="5400000">
          <a:off x="3906900" y="-703675"/>
          <a:ext cx="2912110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2889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 err="1"/>
            <a:t>Ansoddol</a:t>
          </a:r>
          <a:endParaRPr lang="en-GB" sz="6500" kern="1200" dirty="0"/>
        </a:p>
        <a:p>
          <a:pPr marL="285750" lvl="1" indent="-285750" algn="l" defTabSz="2889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500" kern="1200" dirty="0"/>
            <a:t>Meintiol</a:t>
          </a:r>
        </a:p>
      </dsp:txBody>
      <dsp:txXfrm rot="-5400000">
        <a:off x="2839212" y="506170"/>
        <a:ext cx="4905331" cy="2627796"/>
      </dsp:txXfrm>
    </dsp:sp>
    <dsp:sp modelId="{5BAAB8ED-E431-4B92-9A4D-B5C69907EF77}">
      <dsp:nvSpPr>
        <dsp:cNvPr id="0" name=""/>
        <dsp:cNvSpPr/>
      </dsp:nvSpPr>
      <dsp:spPr>
        <a:xfrm>
          <a:off x="0" y="0"/>
          <a:ext cx="2839212" cy="36401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Mae </a:t>
          </a:r>
          <a:r>
            <a:rPr lang="en-GB" sz="2900" kern="1200" dirty="0" err="1"/>
            <a:t>sut</a:t>
          </a:r>
          <a:r>
            <a:rPr lang="en-GB" sz="2900" kern="1200" dirty="0"/>
            <a:t> </a:t>
          </a:r>
          <a:r>
            <a:rPr lang="en-GB" sz="2900" kern="1200" dirty="0" err="1"/>
            <a:t>rydych</a:t>
          </a:r>
          <a:r>
            <a:rPr lang="en-GB" sz="2900" kern="1200" dirty="0"/>
            <a:t> </a:t>
          </a:r>
          <a:r>
            <a:rPr lang="en-GB" sz="2900" kern="1200" dirty="0" err="1"/>
            <a:t>yn</a:t>
          </a:r>
          <a:r>
            <a:rPr lang="en-GB" sz="2900" kern="1200" dirty="0"/>
            <a:t> </a:t>
          </a:r>
          <a:r>
            <a:rPr lang="en-GB" sz="2900" kern="1200" dirty="0" err="1"/>
            <a:t>dadansoddi</a:t>
          </a:r>
          <a:r>
            <a:rPr lang="en-GB" sz="2900" kern="1200" dirty="0"/>
            <a:t> </a:t>
          </a:r>
          <a:r>
            <a:rPr lang="en-GB" sz="2900" kern="1200" dirty="0" err="1"/>
            <a:t>eich</a:t>
          </a:r>
          <a:r>
            <a:rPr lang="en-GB" sz="2900" kern="1200" dirty="0"/>
            <a:t> data </a:t>
          </a:r>
          <a:r>
            <a:rPr lang="en-GB" sz="2900" kern="1200" dirty="0" err="1"/>
            <a:t>yn</a:t>
          </a:r>
          <a:r>
            <a:rPr lang="en-GB" sz="2900" kern="1200" dirty="0"/>
            <a:t> </a:t>
          </a:r>
          <a:r>
            <a:rPr lang="en-GB" sz="2900" kern="1200" dirty="0" err="1"/>
            <a:t>dibynnu</a:t>
          </a:r>
          <a:r>
            <a:rPr lang="en-GB" sz="2900" kern="1200" dirty="0"/>
            <a:t> </a:t>
          </a:r>
          <a:r>
            <a:rPr lang="en-GB" sz="2900" kern="1200" dirty="0" err="1"/>
            <a:t>ar</a:t>
          </a:r>
          <a:r>
            <a:rPr lang="en-GB" sz="2900" kern="1200" dirty="0"/>
            <a:t> </a:t>
          </a:r>
          <a:r>
            <a:rPr lang="en-GB" sz="2900" kern="1200" dirty="0" err="1"/>
            <a:t>gynllun</a:t>
          </a:r>
          <a:r>
            <a:rPr lang="en-GB" sz="2900" kern="1200" dirty="0"/>
            <a:t> </a:t>
          </a:r>
          <a:r>
            <a:rPr lang="en-GB" sz="2900" kern="1200" dirty="0" err="1"/>
            <a:t>eich</a:t>
          </a:r>
          <a:r>
            <a:rPr lang="en-GB" sz="2900" kern="1200" dirty="0"/>
            <a:t> </a:t>
          </a:r>
          <a:r>
            <a:rPr lang="en-GB" sz="2900" kern="1200" dirty="0" err="1"/>
            <a:t>ymchwil</a:t>
          </a:r>
          <a:r>
            <a:rPr lang="en-GB" sz="2900" kern="1200" dirty="0"/>
            <a:t> </a:t>
          </a:r>
          <a:r>
            <a:rPr lang="en-GB" sz="2900" kern="1200" dirty="0" err="1"/>
            <a:t>a’ch</a:t>
          </a:r>
          <a:r>
            <a:rPr lang="en-GB" sz="2900" kern="1200" dirty="0"/>
            <a:t> </a:t>
          </a:r>
          <a:r>
            <a:rPr lang="en-GB" sz="2900" kern="1200" dirty="0" err="1"/>
            <a:t>dulliau</a:t>
          </a:r>
          <a:r>
            <a:rPr lang="en-GB" sz="2900" kern="1200" dirty="0"/>
            <a:t> o </a:t>
          </a:r>
          <a:r>
            <a:rPr lang="en-GB" sz="2900" kern="1200" dirty="0" err="1"/>
            <a:t>gasglu</a:t>
          </a:r>
          <a:r>
            <a:rPr lang="en-GB" sz="2900" kern="1200" dirty="0"/>
            <a:t> data </a:t>
          </a:r>
          <a:r>
            <a:rPr lang="en-GB" sz="2900" kern="1200" dirty="0" err="1"/>
            <a:t>e.e</a:t>
          </a:r>
          <a:endParaRPr lang="en-GB" sz="2900" kern="1200" dirty="0"/>
        </a:p>
      </dsp:txBody>
      <dsp:txXfrm>
        <a:off x="138599" y="138599"/>
        <a:ext cx="2562014" cy="336294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7FC9-6FB8-4D4F-86D9-9B60B5D99833}">
      <dsp:nvSpPr>
        <dsp:cNvPr id="0" name=""/>
        <dsp:cNvSpPr/>
      </dsp:nvSpPr>
      <dsp:spPr>
        <a:xfrm rot="5400000">
          <a:off x="3906900" y="-703675"/>
          <a:ext cx="2912110" cy="50474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118110" rIns="236220" bIns="118110" numCol="1" spcCol="1270" anchor="ctr" anchorCtr="0">
          <a:noAutofit/>
        </a:bodyPr>
        <a:lstStyle/>
        <a:p>
          <a:pPr marL="285750" lvl="1" indent="-285750" algn="l" defTabSz="2755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200" kern="1200"/>
            <a:t>Qualitative </a:t>
          </a:r>
        </a:p>
        <a:p>
          <a:pPr marL="285750" lvl="1" indent="-285750" algn="l" defTabSz="2755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200" kern="1200"/>
            <a:t>Quantitative</a:t>
          </a:r>
        </a:p>
      </dsp:txBody>
      <dsp:txXfrm rot="-5400000">
        <a:off x="2839212" y="506170"/>
        <a:ext cx="4905331" cy="2627796"/>
      </dsp:txXfrm>
    </dsp:sp>
    <dsp:sp modelId="{5BAAB8ED-E431-4B92-9A4D-B5C69907EF77}">
      <dsp:nvSpPr>
        <dsp:cNvPr id="0" name=""/>
        <dsp:cNvSpPr/>
      </dsp:nvSpPr>
      <dsp:spPr>
        <a:xfrm>
          <a:off x="0" y="0"/>
          <a:ext cx="2839212" cy="36401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How you analyse your data is dependent on your research design and your methods of data collection e.g </a:t>
          </a:r>
        </a:p>
      </dsp:txBody>
      <dsp:txXfrm>
        <a:off x="138599" y="138599"/>
        <a:ext cx="2562014" cy="336294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2A12F-0BCE-4EC5-8741-9BEADE9CD8E6}">
      <dsp:nvSpPr>
        <dsp:cNvPr id="0" name=""/>
        <dsp:cNvSpPr/>
      </dsp:nvSpPr>
      <dsp:spPr>
        <a:xfrm>
          <a:off x="0" y="123357"/>
          <a:ext cx="8191822" cy="518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Qualitative examples </a:t>
          </a:r>
        </a:p>
      </dsp:txBody>
      <dsp:txXfrm>
        <a:off x="0" y="123357"/>
        <a:ext cx="8191822" cy="518400"/>
      </dsp:txXfrm>
    </dsp:sp>
    <dsp:sp modelId="{55191958-7F4E-4402-AE1C-CFDB93FF4383}">
      <dsp:nvSpPr>
        <dsp:cNvPr id="0" name=""/>
        <dsp:cNvSpPr/>
      </dsp:nvSpPr>
      <dsp:spPr>
        <a:xfrm>
          <a:off x="0" y="641757"/>
          <a:ext cx="8191822" cy="33598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1" kern="1200" dirty="0">
              <a:solidFill>
                <a:srgbClr val="FF0000"/>
              </a:solidFill>
            </a:rPr>
            <a:t>Thematic analysis</a:t>
          </a:r>
          <a:endParaRPr lang="en-GB" sz="1800" i="1" kern="1200" dirty="0">
            <a:solidFill>
              <a:srgbClr val="FF0000"/>
            </a:solidFill>
          </a:endParaRP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1" kern="1200" dirty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sz="1800" i="1" kern="1200" dirty="0">
            <a:solidFill>
              <a:srgbClr val="FF0000"/>
            </a:solidFill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Narrative </a:t>
          </a: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Uses the stories and experiences shared by people to answer the research questions.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Content Analysis</a:t>
          </a: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 is used to analyse documented information in the form of texts, media, or even physical items.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Discourse Analysis  </a:t>
          </a: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focuses on analysing the social context in which the communication between the researcher and the respondent occurred.</a:t>
          </a:r>
        </a:p>
      </dsp:txBody>
      <dsp:txXfrm>
        <a:off x="0" y="641757"/>
        <a:ext cx="8191822" cy="335987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2A12F-0BCE-4EC5-8741-9BEADE9CD8E6}">
      <dsp:nvSpPr>
        <dsp:cNvPr id="0" name=""/>
        <dsp:cNvSpPr/>
      </dsp:nvSpPr>
      <dsp:spPr>
        <a:xfrm>
          <a:off x="0" y="122693"/>
          <a:ext cx="797579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Enghreifftiau</a:t>
          </a:r>
          <a:r>
            <a:rPr lang="en-GB" sz="1700" kern="1200" dirty="0"/>
            <a:t> </a:t>
          </a:r>
          <a:r>
            <a:rPr lang="en-GB" sz="1700" kern="1200" dirty="0" err="1"/>
            <a:t>ansoddol</a:t>
          </a:r>
          <a:endParaRPr lang="en-GB" sz="1700" kern="1200" dirty="0"/>
        </a:p>
      </dsp:txBody>
      <dsp:txXfrm>
        <a:off x="0" y="122693"/>
        <a:ext cx="7975798" cy="489600"/>
      </dsp:txXfrm>
    </dsp:sp>
    <dsp:sp modelId="{55191958-7F4E-4402-AE1C-CFDB93FF4383}">
      <dsp:nvSpPr>
        <dsp:cNvPr id="0" name=""/>
        <dsp:cNvSpPr/>
      </dsp:nvSpPr>
      <dsp:spPr>
        <a:xfrm>
          <a:off x="0" y="591353"/>
          <a:ext cx="7975798" cy="3359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 err="1">
              <a:solidFill>
                <a:srgbClr val="FF0000"/>
              </a:solidFill>
            </a:rPr>
            <a:t>Dadansoddiad</a:t>
          </a:r>
          <a:r>
            <a:rPr lang="en-GB" sz="1700" b="1" i="1" kern="1200" dirty="0">
              <a:solidFill>
                <a:srgbClr val="FF0000"/>
              </a:solidFill>
            </a:rPr>
            <a:t> </a:t>
          </a:r>
          <a:r>
            <a:rPr lang="en-GB" sz="1700" b="1" i="1" kern="1200" dirty="0" err="1">
              <a:solidFill>
                <a:srgbClr val="FF0000"/>
              </a:solidFill>
            </a:rPr>
            <a:t>thematig</a:t>
          </a:r>
          <a:endParaRPr lang="en-GB" sz="1700" i="1" kern="1200" dirty="0">
            <a:solidFill>
              <a:srgbClr val="FF0000"/>
            </a:solidFill>
          </a:endParaRP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rgbClr val="FF0000"/>
              </a:solidFill>
            </a:rPr>
            <a:t>Mae themâu allweddol yn ffurfio eich data cyfun. Gweler y ddolen i'r fideo am ragor o wybodaeth.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Naratif</a:t>
          </a: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Yn defnyddio'r straeon a'r profiadau a rennir gan bobl i ateb y cwestiynau ymchwil.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Dadansoddi Cynnwys</a:t>
          </a: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Fe'i defnyddir i ddadansoddi gwybodaeth ddogfenedig ar ffurf testunau, cyfryngau, neu hyd yn oed eitemau ffisegol.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Dadansoddi Disgwrs</a:t>
          </a:r>
        </a:p>
        <a:p>
          <a:pPr marL="342900" lvl="2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1" kern="1200" dirty="0">
              <a:solidFill>
                <a:schemeClr val="tx1"/>
              </a:solidFill>
            </a:rPr>
            <a:t>canolbwyntio ar ddadansoddi'r cyd-destun cymdeithasol y bu'r cyfathrebu rhwng yr ymchwilydd a'r ymatebydd ynddo.</a:t>
          </a:r>
        </a:p>
      </dsp:txBody>
      <dsp:txXfrm>
        <a:off x="0" y="591353"/>
        <a:ext cx="7975798" cy="335988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B6B57-9BF8-4DB9-9353-9264BD05919F}">
      <dsp:nvSpPr>
        <dsp:cNvPr id="0" name=""/>
        <dsp:cNvSpPr/>
      </dsp:nvSpPr>
      <dsp:spPr>
        <a:xfrm>
          <a:off x="0" y="60051"/>
          <a:ext cx="7886700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Enghreifftiau</a:t>
          </a:r>
          <a:r>
            <a:rPr lang="en-GB" sz="1900" kern="1200" dirty="0"/>
            <a:t> </a:t>
          </a:r>
          <a:r>
            <a:rPr lang="en-GB" sz="1900" kern="1200" dirty="0" err="1"/>
            <a:t>meintiol</a:t>
          </a:r>
          <a:endParaRPr lang="en-GB" sz="1900" kern="1200" dirty="0"/>
        </a:p>
      </dsp:txBody>
      <dsp:txXfrm>
        <a:off x="0" y="60051"/>
        <a:ext cx="7886700" cy="547200"/>
      </dsp:txXfrm>
    </dsp:sp>
    <dsp:sp modelId="{69F0B378-7D3D-44CA-A0DC-86846DFAFB03}">
      <dsp:nvSpPr>
        <dsp:cNvPr id="0" name=""/>
        <dsp:cNvSpPr/>
      </dsp:nvSpPr>
      <dsp:spPr>
        <a:xfrm>
          <a:off x="0" y="607251"/>
          <a:ext cx="7886700" cy="29728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 err="1"/>
            <a:t>Ystadegau</a:t>
          </a:r>
          <a:r>
            <a:rPr lang="en-GB" sz="1900" b="1" kern="1200" dirty="0"/>
            <a:t> </a:t>
          </a:r>
          <a:r>
            <a:rPr lang="en-GB" sz="1900" b="1" kern="1200" dirty="0" err="1"/>
            <a:t>disgrifiadol</a:t>
          </a:r>
          <a:r>
            <a:rPr lang="en-GB" sz="1900" b="1" kern="1200" dirty="0"/>
            <a:t>:</a:t>
          </a:r>
          <a:endParaRPr lang="en-GB" sz="1900" kern="1200" dirty="0"/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Cymedr: Cyfartaledd rhifiadol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Canolig : pwynt canol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Modd: Gwerth Mwyaf Cyffredin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Dadansoddiad Casgliadol: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Cydberthynas: Perthynas rhwng newidynnau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Atchweliad: yn dangos neu'n rhagweld y berthynas rhwng dau newidyn</a:t>
          </a:r>
        </a:p>
        <a:p>
          <a:pPr marL="342900" lvl="2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Dadansoddiad o amrywiant: yn profi graddau sut mae 2 grŵp yn wahanol</a:t>
          </a:r>
        </a:p>
      </dsp:txBody>
      <dsp:txXfrm>
        <a:off x="0" y="607251"/>
        <a:ext cx="7886700" cy="2972835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B6B57-9BF8-4DB9-9353-9264BD05919F}">
      <dsp:nvSpPr>
        <dsp:cNvPr id="0" name=""/>
        <dsp:cNvSpPr/>
      </dsp:nvSpPr>
      <dsp:spPr>
        <a:xfrm>
          <a:off x="0" y="18899"/>
          <a:ext cx="7886700" cy="604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Quantitative examples</a:t>
          </a:r>
        </a:p>
      </dsp:txBody>
      <dsp:txXfrm>
        <a:off x="0" y="18899"/>
        <a:ext cx="7886700" cy="604800"/>
      </dsp:txXfrm>
    </dsp:sp>
    <dsp:sp modelId="{69F0B378-7D3D-44CA-A0DC-86846DFAFB03}">
      <dsp:nvSpPr>
        <dsp:cNvPr id="0" name=""/>
        <dsp:cNvSpPr/>
      </dsp:nvSpPr>
      <dsp:spPr>
        <a:xfrm>
          <a:off x="0" y="623699"/>
          <a:ext cx="7886700" cy="29975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Descriptive Statistics</a:t>
          </a:r>
          <a:r>
            <a:rPr lang="en-GB" sz="2100" kern="1200" dirty="0"/>
            <a:t>: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Mean: Numerical average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Medium : Mid point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Mode: Most Common Value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Inferential Analysis: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Correlation: Relationship between variables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Regression: shows or predicts relationship between two variables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Analysis of variance: tests extent of how 2 groups differ </a:t>
          </a:r>
        </a:p>
      </dsp:txBody>
      <dsp:txXfrm>
        <a:off x="0" y="623699"/>
        <a:ext cx="7886700" cy="299754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D3224-AC86-425F-9812-35C4262FA961}">
      <dsp:nvSpPr>
        <dsp:cNvPr id="0" name=""/>
        <dsp:cNvSpPr/>
      </dsp:nvSpPr>
      <dsp:spPr>
        <a:xfrm>
          <a:off x="468287" y="126"/>
          <a:ext cx="2930574" cy="1758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Pop lwc !!  </a:t>
          </a:r>
        </a:p>
      </dsp:txBody>
      <dsp:txXfrm>
        <a:off x="468287" y="126"/>
        <a:ext cx="2930574" cy="1758344"/>
      </dsp:txXfrm>
    </dsp:sp>
    <dsp:sp modelId="{58DECB7C-A76E-43FE-B01C-C1FC63EB985E}">
      <dsp:nvSpPr>
        <dsp:cNvPr id="0" name=""/>
        <dsp:cNvSpPr/>
      </dsp:nvSpPr>
      <dsp:spPr>
        <a:xfrm>
          <a:off x="468287" y="2051528"/>
          <a:ext cx="2930574" cy="1758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Good luck!!</a:t>
          </a:r>
        </a:p>
      </dsp:txBody>
      <dsp:txXfrm>
        <a:off x="468287" y="2051528"/>
        <a:ext cx="2930574" cy="1758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#2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7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5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5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991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7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860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36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32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385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4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49901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1176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26408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305918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59197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71764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017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475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51802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95350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8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72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thesis-dissertation/methodology/" TargetMode="External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yplWZs3dqNQ?feature=oembed" TargetMode="Externa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tfPqcwaIoc" TargetMode="External"/><Relationship Id="rId2" Type="http://schemas.openxmlformats.org/officeDocument/2006/relationships/hyperlink" Target="https://www.thematicanalysis.net/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3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4voVhTiVydc?feature=oembed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fif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image" Target="../media/image18.jpeg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4400" b="1" dirty="0" err="1"/>
              <a:t>Methodoleg</a:t>
            </a:r>
            <a:r>
              <a:rPr lang="en-GB" sz="4400" b="1" dirty="0"/>
              <a:t> / </a:t>
            </a:r>
            <a:r>
              <a:rPr lang="en-GB" sz="4400" b="1" dirty="0" err="1"/>
              <a:t>Dadansoddi</a:t>
            </a:r>
            <a:r>
              <a:rPr lang="en-GB" sz="4400" b="1" dirty="0"/>
              <a:t> Data</a:t>
            </a:r>
            <a:br>
              <a:rPr lang="en-GB" sz="4400" dirty="0"/>
            </a:br>
            <a:r>
              <a:rPr lang="en-GB" sz="4400" dirty="0"/>
              <a:t> </a:t>
            </a:r>
            <a:br>
              <a:rPr lang="en-GB" sz="4400" dirty="0"/>
            </a:br>
            <a:r>
              <a:rPr lang="en-GB" sz="4400" b="1" dirty="0">
                <a:solidFill>
                  <a:schemeClr val="accent1"/>
                </a:solidFill>
              </a:rPr>
              <a:t>Methodology / Data Analysis 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err="1"/>
              <a:t>Sesiwn</a:t>
            </a:r>
            <a:r>
              <a:rPr lang="en-GB" b="1" dirty="0"/>
              <a:t> /</a:t>
            </a:r>
            <a:r>
              <a:rPr lang="en-GB" b="1" dirty="0">
                <a:solidFill>
                  <a:schemeClr val="accent1"/>
                </a:solidFill>
              </a:rPr>
              <a:t>Session 3 </a:t>
            </a:r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4"/>
          <p:cNvSpPr>
            <a:spLocks noGrp="1"/>
          </p:cNvSpPr>
          <p:nvPr>
            <p:ph type="title"/>
          </p:nvPr>
        </p:nvSpPr>
        <p:spPr>
          <a:xfrm>
            <a:off x="457199" y="2529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Methodoleg</a:t>
            </a:r>
            <a:r>
              <a:rPr lang="en-GB" dirty="0"/>
              <a:t>/</a:t>
            </a:r>
            <a:r>
              <a:rPr lang="en-GB" dirty="0" err="1"/>
              <a:t>Dadansoddi</a:t>
            </a:r>
            <a:r>
              <a:rPr lang="en-GB" dirty="0"/>
              <a:t> Data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Sesiwn</a:t>
            </a:r>
            <a:endParaRPr lang="en-GB" dirty="0"/>
          </a:p>
        </p:txBody>
      </p:sp>
      <p:graphicFrame>
        <p:nvGraphicFramePr>
          <p:cNvPr id="21" name="Content Placeholder 2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29077963"/>
              </p:ext>
            </p:extLst>
          </p:nvPr>
        </p:nvGraphicFramePr>
        <p:xfrm>
          <a:off x="248475" y="1406081"/>
          <a:ext cx="8647047" cy="44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Rectangle 3"/>
          <p:cNvSpPr>
            <a:spLocks noChangeArrowheads="1"/>
          </p:cNvSpPr>
          <p:nvPr/>
        </p:nvSpPr>
        <p:spPr bwMode="auto">
          <a:xfrm>
            <a:off x="1043608" y="91709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387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321B7-98AC-C889-3797-C25570501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/Data Analysis Session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43120-B170-F5DF-4BC3-020AECC06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20">
            <a:extLst>
              <a:ext uri="{FF2B5EF4-FFF2-40B4-BE49-F238E27FC236}">
                <a16:creationId xmlns:a16="http://schemas.microsoft.com/office/drawing/2014/main" id="{C80A0374-3397-6044-0BDF-5FE60C0773A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7897939"/>
              </p:ext>
            </p:extLst>
          </p:nvPr>
        </p:nvGraphicFramePr>
        <p:xfrm>
          <a:off x="107504" y="1628800"/>
          <a:ext cx="8647047" cy="44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16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D66413-2767-DA50-8784-F606C3A0D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4400" kern="1200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83F4E3-FA15-AC96-E181-0A063637C6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Ble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? Beth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793349-30AA-65EB-D980-B93492D492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kern="1200" dirty="0">
                <a:solidFill>
                  <a:schemeClr val="accent1"/>
                </a:solidFill>
              </a:rPr>
              <a:t>Where are you ? What is useful for you at this stage?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672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9865489"/>
              </p:ext>
            </p:extLst>
          </p:nvPr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b="1" i="1" dirty="0" err="1"/>
              <a:t>Gweler</a:t>
            </a:r>
            <a:r>
              <a:rPr lang="en-GB" b="1" i="1" dirty="0"/>
              <a:t> </a:t>
            </a:r>
            <a:r>
              <a:rPr lang="en-GB" b="1" i="1" dirty="0" err="1"/>
              <a:t>yr</a:t>
            </a:r>
            <a:r>
              <a:rPr lang="en-GB" b="1" i="1" dirty="0"/>
              <a:t> </a:t>
            </a:r>
            <a:r>
              <a:rPr lang="en-GB" b="1" i="1" dirty="0" err="1"/>
              <a:t>amlinelliad</a:t>
            </a:r>
            <a:r>
              <a:rPr lang="en-GB" b="1" i="1" dirty="0"/>
              <a:t> a </a:t>
            </a:r>
            <a:r>
              <a:rPr lang="en-GB" b="1" i="1" dirty="0" err="1"/>
              <a:t>awgrymir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Moodle</a:t>
            </a:r>
          </a:p>
          <a:p>
            <a:pPr marL="0" indent="0">
              <a:buNone/>
            </a:pP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o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o </a:t>
            </a:r>
            <a:r>
              <a:rPr lang="en-GB" dirty="0" err="1"/>
              <a:t>fethodoleg</a:t>
            </a:r>
            <a:r>
              <a:rPr lang="en-GB" dirty="0"/>
              <a:t>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yma</a:t>
            </a:r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0674327"/>
              </p:ext>
            </p:extLst>
          </p:nvPr>
        </p:nvGraphicFramePr>
        <p:xfrm>
          <a:off x="4572000" y="1124744"/>
          <a:ext cx="4041775" cy="746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DEEA90-B9A0-7B15-6419-A0C1BC808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72000" y="1988096"/>
            <a:ext cx="3944938" cy="3597695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0" indent="0">
              <a:buNone/>
            </a:pPr>
            <a:r>
              <a:rPr lang="en-GB" dirty="0"/>
              <a:t>Your literature review will inform your choice of methodology , through reviewing research that has been carried out to date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655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2399203"/>
              </p:ext>
            </p:extLst>
          </p:nvPr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 err="1"/>
              <a:t>Gweler</a:t>
            </a:r>
            <a:r>
              <a:rPr lang="en-GB" b="1" i="1" dirty="0"/>
              <a:t> </a:t>
            </a:r>
            <a:r>
              <a:rPr lang="en-GB" b="1" i="1" dirty="0" err="1"/>
              <a:t>yr</a:t>
            </a:r>
            <a:r>
              <a:rPr lang="en-GB" b="1" i="1" dirty="0"/>
              <a:t> </a:t>
            </a:r>
            <a:r>
              <a:rPr lang="en-GB" b="1" i="1" dirty="0" err="1"/>
              <a:t>amlinelliad</a:t>
            </a:r>
            <a:r>
              <a:rPr lang="en-GB" b="1" i="1" dirty="0"/>
              <a:t> a </a:t>
            </a:r>
            <a:r>
              <a:rPr lang="en-GB" b="1" i="1" dirty="0" err="1"/>
              <a:t>awgrymir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Moodle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ddisgrifio'ch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E79DDF-8851-49B4-88B2-49328797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5960" y="1916832"/>
            <a:ext cx="4041775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>
                <a:solidFill>
                  <a:schemeClr val="accent1"/>
                </a:solidFill>
              </a:rPr>
              <a:t>See suggested outline on Moodle </a:t>
            </a:r>
          </a:p>
          <a:p>
            <a:pPr marL="457200" lvl="1" indent="0">
              <a:buNone/>
            </a:pPr>
            <a:endParaRPr lang="en-GB" sz="2400" dirty="0">
              <a:solidFill>
                <a:schemeClr val="accent1"/>
              </a:solidFill>
            </a:endParaRPr>
          </a:p>
          <a:p>
            <a:pPr marL="457200" lvl="1" indent="0">
              <a:buNone/>
            </a:pPr>
            <a:r>
              <a:rPr lang="en-GB" sz="2400" dirty="0">
                <a:solidFill>
                  <a:schemeClr val="accent1"/>
                </a:solidFill>
              </a:rPr>
              <a:t>Your literature Review will be your methodology, you need to describe your Literature review Methodology</a:t>
            </a:r>
            <a:endParaRPr lang="en-GB" dirty="0">
              <a:solidFill>
                <a:schemeClr val="accent1"/>
              </a:solidFill>
            </a:endParaRP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0543419"/>
              </p:ext>
            </p:extLst>
          </p:nvPr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39049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28684" y="0"/>
            <a:ext cx="6333712" cy="1080120"/>
          </a:xfrm>
        </p:spPr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yw</a:t>
            </a:r>
            <a:r>
              <a:rPr lang="en-GB" sz="3600" dirty="0"/>
              <a:t> </a:t>
            </a:r>
            <a:r>
              <a:rPr lang="en-GB" sz="3600" dirty="0" err="1"/>
              <a:t>Methodoleg</a:t>
            </a:r>
            <a:endParaRPr lang="en-GB" sz="3600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4498412"/>
              </p:ext>
            </p:extLst>
          </p:nvPr>
        </p:nvGraphicFramePr>
        <p:xfrm>
          <a:off x="440872" y="1340768"/>
          <a:ext cx="8523615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EDC5B34D-FA8C-4968-99DA-FAFBB94105AE}"/>
              </a:ext>
            </a:extLst>
          </p:cNvPr>
          <p:cNvSpPr/>
          <p:nvPr/>
        </p:nvSpPr>
        <p:spPr>
          <a:xfrm>
            <a:off x="5364088" y="0"/>
            <a:ext cx="3456384" cy="13407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 lens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drwyddo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523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28684" y="0"/>
            <a:ext cx="6333712" cy="1080120"/>
          </a:xfrm>
        </p:spPr>
        <p:txBody>
          <a:bodyPr>
            <a:normAutofit/>
          </a:bodyPr>
          <a:lstStyle/>
          <a:p>
            <a:r>
              <a:rPr lang="en-GB" sz="3600" dirty="0"/>
              <a:t>What is a Methodology 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440872" y="1340768"/>
          <a:ext cx="8523615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EDC5B34D-FA8C-4968-99DA-FAFBB94105AE}"/>
              </a:ext>
            </a:extLst>
          </p:cNvPr>
          <p:cNvSpPr/>
          <p:nvPr/>
        </p:nvSpPr>
        <p:spPr>
          <a:xfrm>
            <a:off x="5364088" y="0"/>
            <a:ext cx="3456384" cy="13407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lens you are viewing the work through</a:t>
            </a:r>
          </a:p>
        </p:txBody>
      </p:sp>
    </p:spTree>
    <p:extLst>
      <p:ext uri="{BB962C8B-B14F-4D97-AF65-F5344CB8AC3E}">
        <p14:creationId xmlns:p14="http://schemas.microsoft.com/office/powerpoint/2010/main" val="204545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Cydrannau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552071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0103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Methodology Key Components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7583569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0921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D8E5-3459-43F1-9C04-C663A32E3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Literature  Review 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D9CB7-BFD3-4234-BFE6-E7D3D0BA66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darlith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2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Moodle;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Teams Chat.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C9461B-4FEE-B369-41F1-EECF807A74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Please see session 2 lecture available on Moodle;  Video available on Teams Chat.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758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3060185"/>
              </p:ext>
            </p:extLst>
          </p:nvPr>
        </p:nvGraphicFramePr>
        <p:xfrm>
          <a:off x="179512" y="1196752"/>
          <a:ext cx="866164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5593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Literterture  Review Methodology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1825752"/>
              </p:ext>
            </p:extLst>
          </p:nvPr>
        </p:nvGraphicFramePr>
        <p:xfrm>
          <a:off x="179512" y="1196752"/>
          <a:ext cx="866164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27761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 err="1"/>
              <a:t>Adolygiad</a:t>
            </a:r>
            <a:r>
              <a:rPr lang="en-GB" sz="3200" dirty="0"/>
              <a:t> </a:t>
            </a:r>
            <a:r>
              <a:rPr lang="en-GB" sz="3200" dirty="0" err="1"/>
              <a:t>Methodoleg</a:t>
            </a:r>
            <a:r>
              <a:rPr lang="en-GB" sz="3200" dirty="0"/>
              <a:t> </a:t>
            </a:r>
            <a:r>
              <a:rPr lang="en-GB" sz="3200" dirty="0" err="1"/>
              <a:t>Llenyddiaeth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066920"/>
              </p:ext>
            </p:extLst>
          </p:nvPr>
        </p:nvGraphicFramePr>
        <p:xfrm>
          <a:off x="323528" y="548680"/>
          <a:ext cx="8363272" cy="496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14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/>
              <a:t>Methodology of Literature Review 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7349718"/>
              </p:ext>
            </p:extLst>
          </p:nvPr>
        </p:nvGraphicFramePr>
        <p:xfrm>
          <a:off x="323528" y="548680"/>
          <a:ext cx="8363272" cy="496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89179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83171-DB6C-E98C-D47F-582033EC7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>
            <a:normAutofit/>
          </a:bodyPr>
          <a:lstStyle/>
          <a:p>
            <a:r>
              <a:rPr lang="en-GB" b="1" dirty="0"/>
              <a:t>Offer </a:t>
            </a:r>
            <a:r>
              <a:rPr lang="en-GB" b="1" dirty="0" err="1"/>
              <a:t>i'ch</a:t>
            </a:r>
            <a:r>
              <a:rPr lang="en-GB" b="1" dirty="0"/>
              <a:t> </a:t>
            </a:r>
            <a:r>
              <a:rPr lang="en-GB" b="1" dirty="0" err="1"/>
              <a:t>helpu</a:t>
            </a:r>
            <a:r>
              <a:rPr lang="en-GB" b="1" dirty="0"/>
              <a:t> chi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EFBB876-0140-DB52-9BF2-14680F9B4E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B81827B-40A8-59E0-3D5E-E1AE24BBB0F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87788" y="457201"/>
          <a:ext cx="4629150" cy="540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962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AEED4-0FAF-1118-9795-1492A128B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4A0E9-8714-D48C-147E-81AFB9A3E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>
            <a:normAutofit/>
          </a:bodyPr>
          <a:lstStyle/>
          <a:p>
            <a:r>
              <a:rPr lang="en-GB" b="1" dirty="0"/>
              <a:t>Tools to help you 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D5DA229-C746-A428-D95D-FC42587187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DC001E2-6E30-F820-3E5A-77D488FBD9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87788" y="457201"/>
          <a:ext cx="4629150" cy="540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7356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9358-A354-4E74-B3FB-F04B31A13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https://www.scribbr.co.uk/thesis-dissertation/methodology/</a:t>
            </a:r>
            <a:r>
              <a:rPr lang="en-GB" dirty="0"/>
              <a:t> </a:t>
            </a:r>
          </a:p>
        </p:txBody>
      </p:sp>
      <p:pic>
        <p:nvPicPr>
          <p:cNvPr id="4" name="Online Media 3" title="How to Write a Research Methodology in 4 Steps | Scribbr 🎓">
            <a:hlinkClick r:id="" action="ppaction://media"/>
            <a:extLst>
              <a:ext uri="{FF2B5EF4-FFF2-40B4-BE49-F238E27FC236}">
                <a16:creationId xmlns:a16="http://schemas.microsoft.com/office/drawing/2014/main" id="{F76DF036-356E-4C3F-9E00-D90AB7487BF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4213" y="1350963"/>
            <a:ext cx="7772400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65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03DC-691A-4FCF-A376-FA939FBC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err="1"/>
              <a:t>Syniadau</a:t>
            </a:r>
            <a:r>
              <a:rPr lang="en-GB" dirty="0"/>
              <a:t> / </a:t>
            </a:r>
            <a:r>
              <a:rPr lang="en-GB" dirty="0" err="1"/>
              <a:t>Cwestiynau</a:t>
            </a:r>
            <a:r>
              <a:rPr lang="en-GB" dirty="0"/>
              <a:t>?</a:t>
            </a:r>
          </a:p>
          <a:p>
            <a:pPr marL="0" indent="0" algn="ctr">
              <a:buNone/>
            </a:pPr>
            <a:r>
              <a:rPr lang="en-GB" dirty="0"/>
              <a:t>Thoughts / Questions? </a:t>
            </a:r>
          </a:p>
        </p:txBody>
      </p:sp>
    </p:spTree>
    <p:extLst>
      <p:ext uri="{BB962C8B-B14F-4D97-AF65-F5344CB8AC3E}">
        <p14:creationId xmlns:p14="http://schemas.microsoft.com/office/powerpoint/2010/main" val="6919997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for a Break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411760" y="1772816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Back in 15 minutes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9729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0311D9-8DCD-BEAA-4E54-7EC64FFE4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DCB10-DEDC-EC74-9F2E-2BAEF31B2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Dadansoddi</a:t>
            </a:r>
            <a:r>
              <a:rPr lang="en-GB" dirty="0"/>
              <a:t> Data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17DA47F-4109-7AD7-5822-BD03F10884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277663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12719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8607325"/>
              </p:ext>
            </p:extLst>
          </p:nvPr>
        </p:nvGraphicFramePr>
        <p:xfrm>
          <a:off x="628650" y="1825625"/>
          <a:ext cx="7886700" cy="364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32533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</a:t>
            </a:r>
            <a:r>
              <a:rPr lang="en-GB" dirty="0"/>
              <a:t>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0640648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25459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79874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0878673"/>
              </p:ext>
            </p:extLst>
          </p:nvPr>
        </p:nvGraphicFramePr>
        <p:xfrm>
          <a:off x="323528" y="1340768"/>
          <a:ext cx="8191822" cy="412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6563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</a:t>
            </a:r>
            <a:r>
              <a:rPr lang="en-GB" dirty="0"/>
              <a:t>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5863367"/>
              </p:ext>
            </p:extLst>
          </p:nvPr>
        </p:nvGraphicFramePr>
        <p:xfrm>
          <a:off x="539552" y="1412776"/>
          <a:ext cx="7975798" cy="405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29793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D8775-D19D-3F75-6862-5A320E071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Dadansoddiad</a:t>
            </a:r>
            <a:r>
              <a:rPr lang="en-GB" dirty="0"/>
              <a:t> </a:t>
            </a:r>
            <a:r>
              <a:rPr lang="en-GB" dirty="0" err="1"/>
              <a:t>Thematig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Thematic Analysis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1B83B6-E311-A8DD-7514-422398286D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Gweld</a:t>
            </a:r>
            <a:r>
              <a:rPr lang="en-GB" dirty="0"/>
              <a:t>/ See :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Braun, V. and Clarke, V. (2026) </a:t>
            </a:r>
            <a:r>
              <a:rPr lang="en-GB" b="0" i="1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Thematic analysis : a practical guide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London: SAGE Publications.</a:t>
            </a:r>
          </a:p>
          <a:p>
            <a:r>
              <a:rPr lang="en-GB" b="1" dirty="0">
                <a:hlinkClick r:id="rId2"/>
              </a:rPr>
              <a:t>Thematic Analysis | Just another University of Auckland Blogs Sites site</a:t>
            </a:r>
            <a:endParaRPr lang="en-GB" b="1" dirty="0">
              <a:solidFill>
                <a:srgbClr val="000000"/>
              </a:solidFill>
              <a:latin typeface="Roboto" panose="02000000000000000000" pitchFamily="2" charset="0"/>
            </a:endParaRPr>
          </a:p>
          <a:p>
            <a:r>
              <a:rPr lang="en-GB" dirty="0">
                <a:hlinkClick r:id="rId3"/>
              </a:rPr>
              <a:t>https://youtu.be/DtfPqcwaIoc</a:t>
            </a:r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pic>
        <p:nvPicPr>
          <p:cNvPr id="1026" name="Picture 2" descr="Thematic Analysis: A Practical Guide">
            <a:extLst>
              <a:ext uri="{FF2B5EF4-FFF2-40B4-BE49-F238E27FC236}">
                <a16:creationId xmlns:a16="http://schemas.microsoft.com/office/drawing/2014/main" id="{7608CB31-AF8C-0C6C-AC03-CF57EE0C712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425" y="2206625"/>
            <a:ext cx="21336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049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9D6DDC-D2B2-32DD-275E-11FF965FD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Six </a:t>
            </a:r>
            <a:r>
              <a:rPr lang="en-GB">
                <a:solidFill>
                  <a:srgbClr val="000000"/>
                </a:solidFill>
                <a:latin typeface="Roboto" panose="02000000000000000000" pitchFamily="2" charset="0"/>
              </a:rPr>
              <a:t>step Thematic Analysis </a:t>
            </a:r>
            <a:br>
              <a:rPr lang="en-GB">
                <a:solidFill>
                  <a:srgbClr val="000000"/>
                </a:solidFill>
                <a:latin typeface="Roboto" panose="02000000000000000000" pitchFamily="2" charset="0"/>
              </a:rPr>
            </a:br>
            <a:r>
              <a:rPr lang="en-GB">
                <a:solidFill>
                  <a:srgbClr val="000000"/>
                </a:solidFill>
                <a:latin typeface="Roboto" panose="02000000000000000000" pitchFamily="2" charset="0"/>
              </a:rPr>
              <a:t>(</a:t>
            </a:r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Braun, V. and Clarke, V. 2026) </a:t>
            </a:r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9135EE1D-467C-CDDD-5364-45FA237606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45494"/>
            <a:ext cx="424847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619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Thematic Analysis : Please watch in your own time </a:t>
            </a:r>
          </a:p>
        </p:txBody>
      </p:sp>
      <p:pic>
        <p:nvPicPr>
          <p:cNvPr id="5" name="Online Media 4" title="What is thematic analysis?">
            <a:hlinkClick r:id="" action="ppaction://media"/>
            <a:extLst>
              <a:ext uri="{FF2B5EF4-FFF2-40B4-BE49-F238E27FC236}">
                <a16:creationId xmlns:a16="http://schemas.microsoft.com/office/drawing/2014/main" id="{19514762-4315-4B24-942E-4443DAB3451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1673218"/>
            <a:ext cx="6038884" cy="341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48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Dadansoddi</a:t>
            </a:r>
            <a:r>
              <a:rPr lang="en-GB" dirty="0"/>
              <a:t> Data </a:t>
            </a:r>
            <a:r>
              <a:rPr lang="en-GB" dirty="0" err="1"/>
              <a:t>Meintiol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4498047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3801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Quantitative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88498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03DC-691A-4FCF-A376-FA939FBC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err="1"/>
              <a:t>Syniadau</a:t>
            </a:r>
            <a:r>
              <a:rPr lang="en-GB" dirty="0"/>
              <a:t> / </a:t>
            </a:r>
            <a:r>
              <a:rPr lang="en-GB" dirty="0" err="1"/>
              <a:t>Cwestiynau</a:t>
            </a:r>
            <a:r>
              <a:rPr lang="en-GB" dirty="0"/>
              <a:t>?</a:t>
            </a:r>
          </a:p>
          <a:p>
            <a:pPr marL="0" indent="0" algn="ctr">
              <a:buNone/>
            </a:pPr>
            <a:r>
              <a:rPr lang="en-GB" dirty="0"/>
              <a:t>Thoughts / Questions? </a:t>
            </a:r>
          </a:p>
        </p:txBody>
      </p:sp>
    </p:spTree>
    <p:extLst>
      <p:ext uri="{BB962C8B-B14F-4D97-AF65-F5344CB8AC3E}">
        <p14:creationId xmlns:p14="http://schemas.microsoft.com/office/powerpoint/2010/main" val="17097835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138" y="1385515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827" y="2780928"/>
            <a:ext cx="2026568" cy="2891237"/>
          </a:xfrm>
          <a:prstGeom prst="rect">
            <a:avLst/>
          </a:prstGeom>
        </p:spPr>
      </p:pic>
      <p:pic>
        <p:nvPicPr>
          <p:cNvPr id="5" name="Picture 2" descr="Thematic Analysis: A Practical Guide">
            <a:extLst>
              <a:ext uri="{FF2B5EF4-FFF2-40B4-BE49-F238E27FC236}">
                <a16:creationId xmlns:a16="http://schemas.microsoft.com/office/drawing/2014/main" id="{234854B6-320F-B0F9-A5B6-AD056182F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87649"/>
            <a:ext cx="21336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0310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6286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Dissertation Memes on Pinterest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6775" y="1825625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8662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B5656-7DC4-3A30-A0B1-AF9A79823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35D7C-7153-42BF-B0A2-8AC5C397B3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rhannu'n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egwyl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gwaith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7BC22C-0AB4-B17E-08DC-C69C3A965E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kern="1200" dirty="0">
                <a:solidFill>
                  <a:schemeClr val="accent1"/>
                </a:solidFill>
              </a:rPr>
              <a:t>Group discussions</a:t>
            </a:r>
          </a:p>
          <a:p>
            <a:pPr marL="0" lvl="0" indent="0" algn="l" defTabSz="8001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lvl="0" indent="0" algn="l" defTabSz="8001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solidFill>
                  <a:schemeClr val="accent1"/>
                </a:solidFill>
              </a:rPr>
              <a:t>We will split into groups after the break to have an opportunity for you to discuss your work.  </a:t>
            </a:r>
          </a:p>
          <a:p>
            <a:endParaRPr lang="en-GB" sz="2800" kern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9736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https://casp-uk.net/casp-tools-checklists/ (Accessed 29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2020) </a:t>
            </a: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-UK, (2017) Critical Appraisal Skills Programme: Making sense of evidence. [online] Available at: http://www.casp-uk.net/casp-tools-checklists (Accessed 15th March 2018)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Creswell, J.W. and Creswell, J.D. (2023)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design : qualitative, quantitative, and mixed methods approaches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Thousand Oaks, California: SAGE Publications, Inc.</a:t>
            </a:r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Braun, V. and Clarke, V. (2022)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Thematic analysis : a practical guide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London: SAGE Publications.</a:t>
            </a:r>
            <a:endParaRPr lang="en-GB" sz="20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Palgrave.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2187</TotalTime>
  <Words>1822</Words>
  <Application>Microsoft Office PowerPoint</Application>
  <PresentationFormat>On-screen Show (4:3)</PresentationFormat>
  <Paragraphs>216</Paragraphs>
  <Slides>36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inherit</vt:lpstr>
      <vt:lpstr>Arial</vt:lpstr>
      <vt:lpstr>Calibri</vt:lpstr>
      <vt:lpstr>Calibri Light</vt:lpstr>
      <vt:lpstr>Roboto</vt:lpstr>
      <vt:lpstr>Wingdings</vt:lpstr>
      <vt:lpstr>Holding PAge</vt:lpstr>
      <vt:lpstr>Title Slide 2</vt:lpstr>
      <vt:lpstr>Title Slide 4</vt:lpstr>
      <vt:lpstr>Accessible 2</vt:lpstr>
      <vt:lpstr>    Methodoleg / Dadansoddi Data   Methodology / Data Analysis   </vt:lpstr>
      <vt:lpstr>Methodoleg/Dadansoddi Data Trosolwg o'r Sesiwn</vt:lpstr>
      <vt:lpstr>Methodology /Data Analysis Session Overview</vt:lpstr>
      <vt:lpstr> </vt:lpstr>
      <vt:lpstr>PowerPoint Presentation</vt:lpstr>
      <vt:lpstr>PowerPoint Presentation</vt:lpstr>
      <vt:lpstr>Beth yw Methodoleg</vt:lpstr>
      <vt:lpstr>What is a Methodology </vt:lpstr>
      <vt:lpstr>Methodoleg Cydrannau Allweddol</vt:lpstr>
      <vt:lpstr>Methodology Key Components</vt:lpstr>
      <vt:lpstr>Methodoleg Adolygu Llenyddiaeth Literature  Review Methodology </vt:lpstr>
      <vt:lpstr>Methodoleg Adolygu Llenyddiaeth</vt:lpstr>
      <vt:lpstr>Literterture  Review Methodology </vt:lpstr>
      <vt:lpstr> Adolygiad Methodoleg Llenyddiaeth </vt:lpstr>
      <vt:lpstr> Methodology of Literature Review  </vt:lpstr>
      <vt:lpstr>Offer i'ch helpu chi</vt:lpstr>
      <vt:lpstr>Tools to help you </vt:lpstr>
      <vt:lpstr>https://www.scribbr.co.uk/thesis-dissertation/methodology/ </vt:lpstr>
      <vt:lpstr>PowerPoint Presentation</vt:lpstr>
      <vt:lpstr>Time for a Break  </vt:lpstr>
      <vt:lpstr>Dadansoddi Data</vt:lpstr>
      <vt:lpstr>Data Analysis </vt:lpstr>
      <vt:lpstr>Dadansoddi data</vt:lpstr>
      <vt:lpstr>Data Analysis </vt:lpstr>
      <vt:lpstr>Data Analysis </vt:lpstr>
      <vt:lpstr>Dadansoddi data</vt:lpstr>
      <vt:lpstr>Dadansoddiad Thematig Thematic Analysis </vt:lpstr>
      <vt:lpstr>Six step Thematic Analysis  (Braun, V. and Clarke, V. 2026) </vt:lpstr>
      <vt:lpstr>Thematic Analysis : Please watch in your own time </vt:lpstr>
      <vt:lpstr>Dadansoddi Data Meintiol</vt:lpstr>
      <vt:lpstr>Data Analysis Quantitative</vt:lpstr>
      <vt:lpstr>PowerPoint Presentation</vt:lpstr>
      <vt:lpstr>Llyfrau…  Books…</vt:lpstr>
      <vt:lpstr>PowerPoint Presentation</vt:lpstr>
      <vt:lpstr>PowerPoint Presentation</vt:lpstr>
      <vt:lpstr>Further Reading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80</cp:revision>
  <dcterms:created xsi:type="dcterms:W3CDTF">2015-04-14T15:21:28Z</dcterms:created>
  <dcterms:modified xsi:type="dcterms:W3CDTF">2026-10-09T09:42:07Z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