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7" r:id="rId9"/>
    <p:sldId id="262" r:id="rId10"/>
    <p:sldId id="263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CFBB17-1E61-4533-910F-3AA0A58522D5}" v="112" dt="2022-05-31T11:43:01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757" autoAdjust="0"/>
    <p:restoredTop sz="94660"/>
  </p:normalViewPr>
  <p:slideViewPr>
    <p:cSldViewPr snapToGrid="0">
      <p:cViewPr varScale="1">
        <p:scale>
          <a:sx n="76" d="100"/>
          <a:sy n="76" d="100"/>
        </p:scale>
        <p:origin x="82" y="8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G Jones" userId="a63f4e69-f2c4-40ce-bae2-c7f670970f11" providerId="ADAL" clId="{F8CFBB17-1E61-4533-910F-3AA0A58522D5}"/>
    <pc:docChg chg="undo custSel addSld delSld modSld sldOrd">
      <pc:chgData name="Matthew G Jones" userId="a63f4e69-f2c4-40ce-bae2-c7f670970f11" providerId="ADAL" clId="{F8CFBB17-1E61-4533-910F-3AA0A58522D5}" dt="2022-05-31T11:43:11.689" v="338" actId="14100"/>
      <pc:docMkLst>
        <pc:docMk/>
      </pc:docMkLst>
      <pc:sldChg chg="addSp delSp modSp mod setBg delDesignElem">
        <pc:chgData name="Matthew G Jones" userId="a63f4e69-f2c4-40ce-bae2-c7f670970f11" providerId="ADAL" clId="{F8CFBB17-1E61-4533-910F-3AA0A58522D5}" dt="2022-05-30T21:36:14.572" v="281"/>
        <pc:sldMkLst>
          <pc:docMk/>
          <pc:sldMk cId="447717631" sldId="256"/>
        </pc:sldMkLst>
        <pc:spChg chg="mod">
          <ac:chgData name="Matthew G Jones" userId="a63f4e69-f2c4-40ce-bae2-c7f670970f11" providerId="ADAL" clId="{F8CFBB17-1E61-4533-910F-3AA0A58522D5}" dt="2022-05-30T19:19:11.311" v="116" actId="26606"/>
          <ac:spMkLst>
            <pc:docMk/>
            <pc:sldMk cId="447717631" sldId="256"/>
            <ac:spMk id="2" creationId="{840F108B-7D07-4A05-B67B-60CB8E12DF0F}"/>
          </ac:spMkLst>
        </pc:spChg>
        <pc:spChg chg="mod">
          <ac:chgData name="Matthew G Jones" userId="a63f4e69-f2c4-40ce-bae2-c7f670970f11" providerId="ADAL" clId="{F8CFBB17-1E61-4533-910F-3AA0A58522D5}" dt="2022-05-30T19:19:11.311" v="116" actId="26606"/>
          <ac:spMkLst>
            <pc:docMk/>
            <pc:sldMk cId="447717631" sldId="256"/>
            <ac:spMk id="3" creationId="{14F487BE-A4B1-49DC-A9AF-017187AFC57C}"/>
          </ac:spMkLst>
        </pc:spChg>
        <pc:spChg chg="add del">
          <ac:chgData name="Matthew G Jones" userId="a63f4e69-f2c4-40ce-bae2-c7f670970f11" providerId="ADAL" clId="{F8CFBB17-1E61-4533-910F-3AA0A58522D5}" dt="2022-05-30T19:19:10.082" v="113" actId="26606"/>
          <ac:spMkLst>
            <pc:docMk/>
            <pc:sldMk cId="447717631" sldId="256"/>
            <ac:spMk id="9" creationId="{4A391C69-E52F-4DC0-B51A-0DABC5484014}"/>
          </ac:spMkLst>
        </pc:spChg>
        <pc:spChg chg="add del">
          <ac:chgData name="Matthew G Jones" userId="a63f4e69-f2c4-40ce-bae2-c7f670970f11" providerId="ADAL" clId="{F8CFBB17-1E61-4533-910F-3AA0A58522D5}" dt="2022-05-30T19:19:10.082" v="113" actId="26606"/>
          <ac:spMkLst>
            <pc:docMk/>
            <pc:sldMk cId="447717631" sldId="256"/>
            <ac:spMk id="11" creationId="{048390FD-448E-4FF2-AEE8-C46960568E34}"/>
          </ac:spMkLst>
        </pc:spChg>
        <pc:spChg chg="add del">
          <ac:chgData name="Matthew G Jones" userId="a63f4e69-f2c4-40ce-bae2-c7f670970f11" providerId="ADAL" clId="{F8CFBB17-1E61-4533-910F-3AA0A58522D5}" dt="2022-05-30T19:19:11.275" v="115" actId="26606"/>
          <ac:spMkLst>
            <pc:docMk/>
            <pc:sldMk cId="447717631" sldId="256"/>
            <ac:spMk id="15" creationId="{4A391C69-E52F-4DC0-B51A-0DABC5484014}"/>
          </ac:spMkLst>
        </pc:spChg>
        <pc:spChg chg="add del">
          <ac:chgData name="Matthew G Jones" userId="a63f4e69-f2c4-40ce-bae2-c7f670970f11" providerId="ADAL" clId="{F8CFBB17-1E61-4533-910F-3AA0A58522D5}" dt="2022-05-30T19:19:11.275" v="115" actId="26606"/>
          <ac:spMkLst>
            <pc:docMk/>
            <pc:sldMk cId="447717631" sldId="256"/>
            <ac:spMk id="16" creationId="{048390FD-448E-4FF2-AEE8-C46960568E34}"/>
          </ac:spMkLst>
        </pc:spChg>
        <pc:spChg chg="add del">
          <ac:chgData name="Matthew G Jones" userId="a63f4e69-f2c4-40ce-bae2-c7f670970f11" providerId="ADAL" clId="{F8CFBB17-1E61-4533-910F-3AA0A58522D5}" dt="2022-05-30T21:36:14.572" v="281"/>
          <ac:spMkLst>
            <pc:docMk/>
            <pc:sldMk cId="447717631" sldId="256"/>
            <ac:spMk id="19" creationId="{53E559B7-FFF0-4CD8-9260-633468131126}"/>
          </ac:spMkLst>
        </pc:spChg>
        <pc:picChg chg="mod ord">
          <ac:chgData name="Matthew G Jones" userId="a63f4e69-f2c4-40ce-bae2-c7f670970f11" providerId="ADAL" clId="{F8CFBB17-1E61-4533-910F-3AA0A58522D5}" dt="2022-05-30T19:19:11.311" v="116" actId="26606"/>
          <ac:picMkLst>
            <pc:docMk/>
            <pc:sldMk cId="447717631" sldId="256"/>
            <ac:picMk id="4" creationId="{E8CA5349-FA40-4233-9ADE-5F5E5368BAAA}"/>
          </ac:picMkLst>
        </pc:picChg>
        <pc:picChg chg="add del">
          <ac:chgData name="Matthew G Jones" userId="a63f4e69-f2c4-40ce-bae2-c7f670970f11" providerId="ADAL" clId="{F8CFBB17-1E61-4533-910F-3AA0A58522D5}" dt="2022-05-30T19:19:10.082" v="113" actId="26606"/>
          <ac:picMkLst>
            <pc:docMk/>
            <pc:sldMk cId="447717631" sldId="256"/>
            <ac:picMk id="13" creationId="{0BD259F2-A289-4420-B3EB-BBC6A904FC0B}"/>
          </ac:picMkLst>
        </pc:picChg>
        <pc:picChg chg="add del">
          <ac:chgData name="Matthew G Jones" userId="a63f4e69-f2c4-40ce-bae2-c7f670970f11" providerId="ADAL" clId="{F8CFBB17-1E61-4533-910F-3AA0A58522D5}" dt="2022-05-30T19:19:11.275" v="115" actId="26606"/>
          <ac:picMkLst>
            <pc:docMk/>
            <pc:sldMk cId="447717631" sldId="256"/>
            <ac:picMk id="17" creationId="{0BD259F2-A289-4420-B3EB-BBC6A904FC0B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447717631" sldId="256"/>
            <ac:picMk id="20" creationId="{180BC9E0-1901-4FD9-90B5-82D9EE5137E1}"/>
          </ac:picMkLst>
        </pc:picChg>
      </pc:sldChg>
      <pc:sldChg chg="delSp modSp mod">
        <pc:chgData name="Matthew G Jones" userId="a63f4e69-f2c4-40ce-bae2-c7f670970f11" providerId="ADAL" clId="{F8CFBB17-1E61-4533-910F-3AA0A58522D5}" dt="2022-05-30T21:36:14.572" v="281"/>
        <pc:sldMkLst>
          <pc:docMk/>
          <pc:sldMk cId="864553582" sldId="257"/>
        </pc:sldMkLst>
        <pc:spChg chg="mod">
          <ac:chgData name="Matthew G Jones" userId="a63f4e69-f2c4-40ce-bae2-c7f670970f11" providerId="ADAL" clId="{F8CFBB17-1E61-4533-910F-3AA0A58522D5}" dt="2022-05-30T21:36:14.572" v="281"/>
          <ac:spMkLst>
            <pc:docMk/>
            <pc:sldMk cId="864553582" sldId="257"/>
            <ac:spMk id="2" creationId="{AB622086-BB45-4C6A-AAEC-CE3635B9D7E9}"/>
          </ac:spMkLst>
        </pc:spChg>
        <pc:spChg chg="del">
          <ac:chgData name="Matthew G Jones" userId="a63f4e69-f2c4-40ce-bae2-c7f670970f11" providerId="ADAL" clId="{F8CFBB17-1E61-4533-910F-3AA0A58522D5}" dt="2022-05-30T19:19:26.262" v="117" actId="26606"/>
          <ac:spMkLst>
            <pc:docMk/>
            <pc:sldMk cId="864553582" sldId="257"/>
            <ac:spMk id="9" creationId="{3A9C15D4-2EE7-4D05-B87C-91D1F3B9604B}"/>
          </ac:spMkLst>
        </pc:spChg>
        <pc:spChg chg="del">
          <ac:chgData name="Matthew G Jones" userId="a63f4e69-f2c4-40ce-bae2-c7f670970f11" providerId="ADAL" clId="{F8CFBB17-1E61-4533-910F-3AA0A58522D5}" dt="2022-05-30T19:19:26.262" v="117" actId="26606"/>
          <ac:spMkLst>
            <pc:docMk/>
            <pc:sldMk cId="864553582" sldId="257"/>
            <ac:spMk id="11" creationId="{4ED7B0FB-9654-4441-9545-02D458B68620}"/>
          </ac:spMkLst>
        </pc:spChg>
        <pc:graphicFrameChg chg="mod modGraphic">
          <ac:chgData name="Matthew G Jones" userId="a63f4e69-f2c4-40ce-bae2-c7f670970f11" providerId="ADAL" clId="{F8CFBB17-1E61-4533-910F-3AA0A58522D5}" dt="2022-05-30T19:19:26.262" v="117" actId="26606"/>
          <ac:graphicFrameMkLst>
            <pc:docMk/>
            <pc:sldMk cId="864553582" sldId="257"/>
            <ac:graphicFrameMk id="5" creationId="{BD7C81CD-58F3-61D5-F6E5-4044B5DB8173}"/>
          </ac:graphicFrameMkLst>
        </pc:graphicFrameChg>
        <pc:picChg chg="del">
          <ac:chgData name="Matthew G Jones" userId="a63f4e69-f2c4-40ce-bae2-c7f670970f11" providerId="ADAL" clId="{F8CFBB17-1E61-4533-910F-3AA0A58522D5}" dt="2022-05-30T19:19:26.262" v="117" actId="26606"/>
          <ac:picMkLst>
            <pc:docMk/>
            <pc:sldMk cId="864553582" sldId="257"/>
            <ac:picMk id="13" creationId="{7BB94C57-FDF3-45A3-9D1F-904523D795D4}"/>
          </ac:picMkLst>
        </pc:picChg>
        <pc:picChg chg="del">
          <ac:chgData name="Matthew G Jones" userId="a63f4e69-f2c4-40ce-bae2-c7f670970f11" providerId="ADAL" clId="{F8CFBB17-1E61-4533-910F-3AA0A58522D5}" dt="2022-05-30T19:19:26.262" v="117" actId="26606"/>
          <ac:picMkLst>
            <pc:docMk/>
            <pc:sldMk cId="864553582" sldId="257"/>
            <ac:picMk id="15" creationId="{6AEBDF1A-221A-4497-BBA9-57A70D161510}"/>
          </ac:picMkLst>
        </pc:picChg>
      </pc:sldChg>
      <pc:sldChg chg="addSp delSp modSp mod setBg setClrOvrMap delDesignElem">
        <pc:chgData name="Matthew G Jones" userId="a63f4e69-f2c4-40ce-bae2-c7f670970f11" providerId="ADAL" clId="{F8CFBB17-1E61-4533-910F-3AA0A58522D5}" dt="2022-05-30T21:36:14.572" v="281"/>
        <pc:sldMkLst>
          <pc:docMk/>
          <pc:sldMk cId="988707133" sldId="258"/>
        </pc:sldMkLst>
        <pc:spChg chg="mod">
          <ac:chgData name="Matthew G Jones" userId="a63f4e69-f2c4-40ce-bae2-c7f670970f11" providerId="ADAL" clId="{F8CFBB17-1E61-4533-910F-3AA0A58522D5}" dt="2022-05-30T19:20:27.998" v="184" actId="20577"/>
          <ac:spMkLst>
            <pc:docMk/>
            <pc:sldMk cId="988707133" sldId="258"/>
            <ac:spMk id="2" creationId="{D72E5265-637D-4805-BCD6-BA6301A13299}"/>
          </ac:spMkLst>
        </pc:spChg>
        <pc:spChg chg="del">
          <ac:chgData name="Matthew G Jones" userId="a63f4e69-f2c4-40ce-bae2-c7f670970f11" providerId="ADAL" clId="{F8CFBB17-1E61-4533-910F-3AA0A58522D5}" dt="2022-05-30T19:20:15.275" v="178" actId="26606"/>
          <ac:spMkLst>
            <pc:docMk/>
            <pc:sldMk cId="988707133" sldId="258"/>
            <ac:spMk id="11" creationId="{4E50CAEE-CAC0-4F18-9593-F09A3338C1A8}"/>
          </ac:spMkLst>
        </pc:spChg>
        <pc:spChg chg="add del">
          <ac:chgData name="Matthew G Jones" userId="a63f4e69-f2c4-40ce-bae2-c7f670970f11" providerId="ADAL" clId="{F8CFBB17-1E61-4533-910F-3AA0A58522D5}" dt="2022-05-30T21:36:14.572" v="281"/>
          <ac:spMkLst>
            <pc:docMk/>
            <pc:sldMk cId="988707133" sldId="258"/>
            <ac:spMk id="33" creationId="{4E50CAEE-CAC0-4F18-9593-F09A3338C1A8}"/>
          </ac:spMkLst>
        </pc:sp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7" creationId="{9A0F0AC6-A89F-416B-9FA4-48E664065E73}"/>
          </ac:picMkLst>
        </pc:pic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9" creationId="{C31AA009-40AD-4098-8AE7-680CA35C6EAA}"/>
          </ac:picMkLst>
        </pc:pic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21" creationId="{D2DA77D5-12C4-446D-AC72-A514960A553E}"/>
          </ac:picMkLst>
        </pc:pic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22" creationId="{19E04E4F-6B32-4651-ACE0-DACABF1FC254}"/>
          </ac:picMkLst>
        </pc:pic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23" creationId="{13D4F2B0-7771-46FC-9763-240E8F55F14D}"/>
          </ac:picMkLst>
        </pc:picChg>
        <pc:picChg chg="del">
          <ac:chgData name="Matthew G Jones" userId="a63f4e69-f2c4-40ce-bae2-c7f670970f11" providerId="ADAL" clId="{F8CFBB17-1E61-4533-910F-3AA0A58522D5}" dt="2022-05-30T19:20:15.275" v="178" actId="26606"/>
          <ac:picMkLst>
            <pc:docMk/>
            <pc:sldMk cId="988707133" sldId="258"/>
            <ac:picMk id="24" creationId="{6164F387-6750-4AFF-8A10-65C64D31ECA3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29" creationId="{9A0F0AC6-A89F-416B-9FA4-48E664065E73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31" creationId="{C31AA009-40AD-4098-8AE7-680CA35C6EAA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35" creationId="{D2DA77D5-12C4-446D-AC72-A514960A553E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37" creationId="{19E04E4F-6B32-4651-ACE0-DACABF1FC254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39" creationId="{13D4F2B0-7771-46FC-9763-240E8F55F14D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988707133" sldId="258"/>
            <ac:picMk id="41" creationId="{6164F387-6750-4AFF-8A10-65C64D31ECA3}"/>
          </ac:picMkLst>
        </pc:picChg>
      </pc:sldChg>
      <pc:sldChg chg="addSp delSp modSp mod setBg addAnim setClrOvrMap delDesignElem">
        <pc:chgData name="Matthew G Jones" userId="a63f4e69-f2c4-40ce-bae2-c7f670970f11" providerId="ADAL" clId="{F8CFBB17-1E61-4533-910F-3AA0A58522D5}" dt="2022-05-30T21:36:14.572" v="281"/>
        <pc:sldMkLst>
          <pc:docMk/>
          <pc:sldMk cId="1084213936" sldId="259"/>
        </pc:sldMkLst>
        <pc:spChg chg="mod">
          <ac:chgData name="Matthew G Jones" userId="a63f4e69-f2c4-40ce-bae2-c7f670970f11" providerId="ADAL" clId="{F8CFBB17-1E61-4533-910F-3AA0A58522D5}" dt="2022-05-30T19:20:42.862" v="185" actId="26606"/>
          <ac:spMkLst>
            <pc:docMk/>
            <pc:sldMk cId="1084213936" sldId="259"/>
            <ac:spMk id="2" creationId="{9C3FB43C-A7DF-4082-8DF1-464627154B5C}"/>
          </ac:spMkLst>
        </pc:spChg>
        <pc:spChg chg="del">
          <ac:chgData name="Matthew G Jones" userId="a63f4e69-f2c4-40ce-bae2-c7f670970f11" providerId="ADAL" clId="{F8CFBB17-1E61-4533-910F-3AA0A58522D5}" dt="2022-05-30T19:20:42.862" v="185" actId="26606"/>
          <ac:spMkLst>
            <pc:docMk/>
            <pc:sldMk cId="1084213936" sldId="259"/>
            <ac:spMk id="14" creationId="{EB31A706-2873-4971-8BF0-CBBBD9ABDED7}"/>
          </ac:spMkLst>
        </pc:spChg>
        <pc:spChg chg="add del">
          <ac:chgData name="Matthew G Jones" userId="a63f4e69-f2c4-40ce-bae2-c7f670970f11" providerId="ADAL" clId="{F8CFBB17-1E61-4533-910F-3AA0A58522D5}" dt="2022-05-30T21:36:14.572" v="281"/>
          <ac:spMkLst>
            <pc:docMk/>
            <pc:sldMk cId="1084213936" sldId="259"/>
            <ac:spMk id="25" creationId="{B40FCD49-2060-48B9-8212-8A5F1DF4726F}"/>
          </ac:spMkLst>
        </pc:spChg>
        <pc:picChg chg="mod">
          <ac:chgData name="Matthew G Jones" userId="a63f4e69-f2c4-40ce-bae2-c7f670970f11" providerId="ADAL" clId="{F8CFBB17-1E61-4533-910F-3AA0A58522D5}" dt="2022-05-30T19:20:42.862" v="185" actId="26606"/>
          <ac:picMkLst>
            <pc:docMk/>
            <pc:sldMk cId="1084213936" sldId="259"/>
            <ac:picMk id="5" creationId="{CFAB8D81-6B80-448E-A3A2-5ED1623EC2CA}"/>
          </ac:picMkLst>
        </pc:picChg>
        <pc:picChg chg="del">
          <ac:chgData name="Matthew G Jones" userId="a63f4e69-f2c4-40ce-bae2-c7f670970f11" providerId="ADAL" clId="{F8CFBB17-1E61-4533-910F-3AA0A58522D5}" dt="2022-05-30T19:20:42.862" v="185" actId="26606"/>
          <ac:picMkLst>
            <pc:docMk/>
            <pc:sldMk cId="1084213936" sldId="259"/>
            <ac:picMk id="10" creationId="{25496B42-CC46-4183-B481-887CD3E8C725}"/>
          </ac:picMkLst>
        </pc:picChg>
        <pc:picChg chg="del">
          <ac:chgData name="Matthew G Jones" userId="a63f4e69-f2c4-40ce-bae2-c7f670970f11" providerId="ADAL" clId="{F8CFBB17-1E61-4533-910F-3AA0A58522D5}" dt="2022-05-30T19:20:42.862" v="185" actId="26606"/>
          <ac:picMkLst>
            <pc:docMk/>
            <pc:sldMk cId="1084213936" sldId="259"/>
            <ac:picMk id="12" creationId="{E2758CE0-F916-4DCE-88D1-71430BE441B2}"/>
          </ac:picMkLst>
        </pc:picChg>
        <pc:picChg chg="del">
          <ac:chgData name="Matthew G Jones" userId="a63f4e69-f2c4-40ce-bae2-c7f670970f11" providerId="ADAL" clId="{F8CFBB17-1E61-4533-910F-3AA0A58522D5}" dt="2022-05-30T19:20:42.862" v="185" actId="26606"/>
          <ac:picMkLst>
            <pc:docMk/>
            <pc:sldMk cId="1084213936" sldId="259"/>
            <ac:picMk id="16" creationId="{CF39D056-257D-44E2-9374-900B94D4F2B9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1084213936" sldId="259"/>
            <ac:picMk id="21" creationId="{22790EC5-ACA7-4536-8066-B60199F3C6DF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1084213936" sldId="259"/>
            <ac:picMk id="23" creationId="{CAD20AEA-7CAF-4A83-BE2E-EAF010B8B7FC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1084213936" sldId="259"/>
            <ac:picMk id="27" creationId="{83A45DCD-B5FB-4A86-88D2-91088C7FFC5F}"/>
          </ac:picMkLst>
        </pc:picChg>
      </pc:sldChg>
      <pc:sldChg chg="delSp delDesignElem">
        <pc:chgData name="Matthew G Jones" userId="a63f4e69-f2c4-40ce-bae2-c7f670970f11" providerId="ADAL" clId="{F8CFBB17-1E61-4533-910F-3AA0A58522D5}" dt="2022-05-30T21:36:14.572" v="281"/>
        <pc:sldMkLst>
          <pc:docMk/>
          <pc:sldMk cId="1843914010" sldId="260"/>
        </pc:sldMkLst>
        <pc:spChg chg="del">
          <ac:chgData name="Matthew G Jones" userId="a63f4e69-f2c4-40ce-bae2-c7f670970f11" providerId="ADAL" clId="{F8CFBB17-1E61-4533-910F-3AA0A58522D5}" dt="2022-05-30T21:36:14.572" v="281"/>
          <ac:spMkLst>
            <pc:docMk/>
            <pc:sldMk cId="1843914010" sldId="260"/>
            <ac:spMk id="13" creationId="{B40FCD49-2060-48B9-8212-8A5F1DF4726F}"/>
          </ac:spMkLst>
        </pc:sp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843914010" sldId="260"/>
            <ac:picMk id="9" creationId="{22790EC5-ACA7-4536-8066-B60199F3C6DF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843914010" sldId="260"/>
            <ac:picMk id="11" creationId="{CAD20AEA-7CAF-4A83-BE2E-EAF010B8B7FC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843914010" sldId="260"/>
            <ac:picMk id="15" creationId="{83A45DCD-B5FB-4A86-88D2-91088C7FFC5F}"/>
          </ac:picMkLst>
        </pc:picChg>
      </pc:sldChg>
      <pc:sldChg chg="addSp delSp modSp mod delDesignElem">
        <pc:chgData name="Matthew G Jones" userId="a63f4e69-f2c4-40ce-bae2-c7f670970f11" providerId="ADAL" clId="{F8CFBB17-1E61-4533-910F-3AA0A58522D5}" dt="2022-05-30T21:36:14.572" v="281"/>
        <pc:sldMkLst>
          <pc:docMk/>
          <pc:sldMk cId="4028950160" sldId="261"/>
        </pc:sldMkLst>
        <pc:spChg chg="mod ord">
          <ac:chgData name="Matthew G Jones" userId="a63f4e69-f2c4-40ce-bae2-c7f670970f11" providerId="ADAL" clId="{F8CFBB17-1E61-4533-910F-3AA0A58522D5}" dt="2022-05-30T19:20:57.564" v="187" actId="26606"/>
          <ac:spMkLst>
            <pc:docMk/>
            <pc:sldMk cId="4028950160" sldId="261"/>
            <ac:spMk id="2" creationId="{9B5FAA20-1F93-472D-B84A-824C6701BC51}"/>
          </ac:spMkLst>
        </pc:spChg>
        <pc:spChg chg="del">
          <ac:chgData name="Matthew G Jones" userId="a63f4e69-f2c4-40ce-bae2-c7f670970f11" providerId="ADAL" clId="{F8CFBB17-1E61-4533-910F-3AA0A58522D5}" dt="2022-05-30T19:20:57.564" v="187" actId="26606"/>
          <ac:spMkLst>
            <pc:docMk/>
            <pc:sldMk cId="4028950160" sldId="261"/>
            <ac:spMk id="13" creationId="{31CA2540-FD07-4286-91E4-8D0DE4E50979}"/>
          </ac:spMkLst>
        </pc:spChg>
        <pc:spChg chg="add del">
          <ac:chgData name="Matthew G Jones" userId="a63f4e69-f2c4-40ce-bae2-c7f670970f11" providerId="ADAL" clId="{F8CFBB17-1E61-4533-910F-3AA0A58522D5}" dt="2022-05-30T21:36:14.572" v="281"/>
          <ac:spMkLst>
            <pc:docMk/>
            <pc:sldMk cId="4028950160" sldId="261"/>
            <ac:spMk id="28" creationId="{45873676-3D69-48B0-BA02-D759766A90D7}"/>
          </ac:spMkLst>
        </pc:spChg>
        <pc:picChg chg="mod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4" creationId="{E8F9CA9B-3CDE-4335-BA68-511B7B596DE9}"/>
          </ac:picMkLst>
        </pc:picChg>
        <pc:picChg chg="del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9" creationId="{25496B42-CC46-4183-B481-887CD3E8C725}"/>
          </ac:picMkLst>
        </pc:picChg>
        <pc:picChg chg="del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11" creationId="{E2758CE0-F916-4DCE-88D1-71430BE441B2}"/>
          </ac:picMkLst>
        </pc:picChg>
        <pc:picChg chg="del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15" creationId="{214924F5-CDC2-4DFA-82F3-4843ADD678A7}"/>
          </ac:picMkLst>
        </pc:picChg>
        <pc:picChg chg="del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17" creationId="{AED59812-6820-446C-B994-0D059C97DC3F}"/>
          </ac:picMkLst>
        </pc:picChg>
        <pc:picChg chg="del">
          <ac:chgData name="Matthew G Jones" userId="a63f4e69-f2c4-40ce-bae2-c7f670970f11" providerId="ADAL" clId="{F8CFBB17-1E61-4533-910F-3AA0A58522D5}" dt="2022-05-30T19:20:57.564" v="187" actId="26606"/>
          <ac:picMkLst>
            <pc:docMk/>
            <pc:sldMk cId="4028950160" sldId="261"/>
            <ac:picMk id="19" creationId="{E844ED7C-1917-40D8-8B42-1B1C27BC5A54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4028950160" sldId="261"/>
            <ac:picMk id="24" creationId="{22790EC5-ACA7-4536-8066-B60199F3C6DF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4028950160" sldId="261"/>
            <ac:picMk id="26" creationId="{CAD20AEA-7CAF-4A83-BE2E-EAF010B8B7FC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4028950160" sldId="261"/>
            <ac:picMk id="30" creationId="{248E96D7-6599-4607-9958-FD9E1000131D}"/>
          </ac:picMkLst>
        </pc:picChg>
        <pc:picChg chg="add del">
          <ac:chgData name="Matthew G Jones" userId="a63f4e69-f2c4-40ce-bae2-c7f670970f11" providerId="ADAL" clId="{F8CFBB17-1E61-4533-910F-3AA0A58522D5}" dt="2022-05-30T21:36:14.572" v="281"/>
          <ac:picMkLst>
            <pc:docMk/>
            <pc:sldMk cId="4028950160" sldId="261"/>
            <ac:picMk id="34" creationId="{3CA8EEE2-DA9A-4635-9B41-33EB565145F4}"/>
          </ac:picMkLst>
        </pc:picChg>
        <pc:cxnChg chg="add del">
          <ac:chgData name="Matthew G Jones" userId="a63f4e69-f2c4-40ce-bae2-c7f670970f11" providerId="ADAL" clId="{F8CFBB17-1E61-4533-910F-3AA0A58522D5}" dt="2022-05-30T21:36:14.572" v="281"/>
          <ac:cxnSpMkLst>
            <pc:docMk/>
            <pc:sldMk cId="4028950160" sldId="261"/>
            <ac:cxnSpMk id="32" creationId="{99478AA5-D1D0-4B5E-9FDE-6F55026DA306}"/>
          </ac:cxnSpMkLst>
        </pc:cxnChg>
      </pc:sldChg>
      <pc:sldChg chg="addSp delSp modSp mod setBg delDesignElem">
        <pc:chgData name="Matthew G Jones" userId="a63f4e69-f2c4-40ce-bae2-c7f670970f11" providerId="ADAL" clId="{F8CFBB17-1E61-4533-910F-3AA0A58522D5}" dt="2022-05-30T21:36:36.362" v="292" actId="26606"/>
        <pc:sldMkLst>
          <pc:docMk/>
          <pc:sldMk cId="1494733575" sldId="262"/>
        </pc:sldMkLst>
        <pc:spChg chg="mod">
          <ac:chgData name="Matthew G Jones" userId="a63f4e69-f2c4-40ce-bae2-c7f670970f11" providerId="ADAL" clId="{F8CFBB17-1E61-4533-910F-3AA0A58522D5}" dt="2022-05-30T21:36:36.362" v="292" actId="26606"/>
          <ac:spMkLst>
            <pc:docMk/>
            <pc:sldMk cId="1494733575" sldId="262"/>
            <ac:spMk id="2" creationId="{D98C2507-947E-4A24-8855-DC0742EBD686}"/>
          </ac:spMkLst>
        </pc:spChg>
        <pc:spChg chg="del">
          <ac:chgData name="Matthew G Jones" userId="a63f4e69-f2c4-40ce-bae2-c7f670970f11" providerId="ADAL" clId="{F8CFBB17-1E61-4533-910F-3AA0A58522D5}" dt="2022-05-30T21:36:14.572" v="281"/>
          <ac:spMkLst>
            <pc:docMk/>
            <pc:sldMk cId="1494733575" sldId="262"/>
            <ac:spMk id="11" creationId="{4E50CAEE-CAC0-4F18-9593-F09A3338C1A8}"/>
          </ac:spMkLst>
        </pc:spChg>
        <pc:spChg chg="add del">
          <ac:chgData name="Matthew G Jones" userId="a63f4e69-f2c4-40ce-bae2-c7f670970f11" providerId="ADAL" clId="{F8CFBB17-1E61-4533-910F-3AA0A58522D5}" dt="2022-05-30T21:36:36.362" v="292" actId="26606"/>
          <ac:spMkLst>
            <pc:docMk/>
            <pc:sldMk cId="1494733575" sldId="262"/>
            <ac:spMk id="12" creationId="{BD824CC2-A3C6-45A1-9511-645CFEF7897F}"/>
          </ac:spMkLst>
        </pc:spChg>
        <pc:spChg chg="add del">
          <ac:chgData name="Matthew G Jones" userId="a63f4e69-f2c4-40ce-bae2-c7f670970f11" providerId="ADAL" clId="{F8CFBB17-1E61-4533-910F-3AA0A58522D5}" dt="2022-05-30T21:36:31.592" v="287" actId="26606"/>
          <ac:spMkLst>
            <pc:docMk/>
            <pc:sldMk cId="1494733575" sldId="262"/>
            <ac:spMk id="21" creationId="{E3F012C5-2940-4F3E-BB5E-B8B2C9E82914}"/>
          </ac:spMkLst>
        </pc:spChg>
        <pc:spChg chg="add del">
          <ac:chgData name="Matthew G Jones" userId="a63f4e69-f2c4-40ce-bae2-c7f670970f11" providerId="ADAL" clId="{F8CFBB17-1E61-4533-910F-3AA0A58522D5}" dt="2022-05-30T21:36:28.915" v="283" actId="26606"/>
          <ac:spMkLst>
            <pc:docMk/>
            <pc:sldMk cId="1494733575" sldId="262"/>
            <ac:spMk id="22" creationId="{3A9C15D4-2EE7-4D05-B87C-91D1F3B9604B}"/>
          </ac:spMkLst>
        </pc:spChg>
        <pc:spChg chg="add del">
          <ac:chgData name="Matthew G Jones" userId="a63f4e69-f2c4-40ce-bae2-c7f670970f11" providerId="ADAL" clId="{F8CFBB17-1E61-4533-910F-3AA0A58522D5}" dt="2022-05-30T21:36:31.592" v="287" actId="26606"/>
          <ac:spMkLst>
            <pc:docMk/>
            <pc:sldMk cId="1494733575" sldId="262"/>
            <ac:spMk id="23" creationId="{EB37C977-E7E3-44AC-AEC8-2E276419094B}"/>
          </ac:spMkLst>
        </pc:spChg>
        <pc:spChg chg="add del">
          <ac:chgData name="Matthew G Jones" userId="a63f4e69-f2c4-40ce-bae2-c7f670970f11" providerId="ADAL" clId="{F8CFBB17-1E61-4533-910F-3AA0A58522D5}" dt="2022-05-30T21:36:28.915" v="283" actId="26606"/>
          <ac:spMkLst>
            <pc:docMk/>
            <pc:sldMk cId="1494733575" sldId="262"/>
            <ac:spMk id="24" creationId="{4ED7B0FB-9654-4441-9545-02D458B68620}"/>
          </ac:spMkLst>
        </pc:spChg>
        <pc:spChg chg="add del">
          <ac:chgData name="Matthew G Jones" userId="a63f4e69-f2c4-40ce-bae2-c7f670970f11" providerId="ADAL" clId="{F8CFBB17-1E61-4533-910F-3AA0A58522D5}" dt="2022-05-30T21:36:30.312" v="285" actId="26606"/>
          <ac:spMkLst>
            <pc:docMk/>
            <pc:sldMk cId="1494733575" sldId="262"/>
            <ac:spMk id="32" creationId="{3A9C15D4-2EE7-4D05-B87C-91D1F3B9604B}"/>
          </ac:spMkLst>
        </pc:spChg>
        <pc:spChg chg="add del">
          <ac:chgData name="Matthew G Jones" userId="a63f4e69-f2c4-40ce-bae2-c7f670970f11" providerId="ADAL" clId="{F8CFBB17-1E61-4533-910F-3AA0A58522D5}" dt="2022-05-30T21:36:30.312" v="285" actId="26606"/>
          <ac:spMkLst>
            <pc:docMk/>
            <pc:sldMk cId="1494733575" sldId="262"/>
            <ac:spMk id="33" creationId="{4ED7B0FB-9654-4441-9545-02D458B68620}"/>
          </ac:spMkLst>
        </pc:spChg>
        <pc:spChg chg="add del">
          <ac:chgData name="Matthew G Jones" userId="a63f4e69-f2c4-40ce-bae2-c7f670970f11" providerId="ADAL" clId="{F8CFBB17-1E61-4533-910F-3AA0A58522D5}" dt="2022-05-30T21:36:31.592" v="287" actId="26606"/>
          <ac:spMkLst>
            <pc:docMk/>
            <pc:sldMk cId="1494733575" sldId="262"/>
            <ac:spMk id="40" creationId="{BD824CC2-A3C6-45A1-9511-645CFEF7897F}"/>
          </ac:spMkLst>
        </pc:spChg>
        <pc:spChg chg="add del">
          <ac:chgData name="Matthew G Jones" userId="a63f4e69-f2c4-40ce-bae2-c7f670970f11" providerId="ADAL" clId="{F8CFBB17-1E61-4533-910F-3AA0A58522D5}" dt="2022-05-30T21:36:33.792" v="289" actId="26606"/>
          <ac:spMkLst>
            <pc:docMk/>
            <pc:sldMk cId="1494733575" sldId="262"/>
            <ac:spMk id="44" creationId="{3A9C15D4-2EE7-4D05-B87C-91D1F3B9604B}"/>
          </ac:spMkLst>
        </pc:spChg>
        <pc:spChg chg="add del">
          <ac:chgData name="Matthew G Jones" userId="a63f4e69-f2c4-40ce-bae2-c7f670970f11" providerId="ADAL" clId="{F8CFBB17-1E61-4533-910F-3AA0A58522D5}" dt="2022-05-30T21:36:33.792" v="289" actId="26606"/>
          <ac:spMkLst>
            <pc:docMk/>
            <pc:sldMk cId="1494733575" sldId="262"/>
            <ac:spMk id="45" creationId="{4ED7B0FB-9654-4441-9545-02D458B68620}"/>
          </ac:spMkLst>
        </pc:spChg>
        <pc:spChg chg="add del">
          <ac:chgData name="Matthew G Jones" userId="a63f4e69-f2c4-40ce-bae2-c7f670970f11" providerId="ADAL" clId="{F8CFBB17-1E61-4533-910F-3AA0A58522D5}" dt="2022-05-30T21:36:33.792" v="289" actId="26606"/>
          <ac:spMkLst>
            <pc:docMk/>
            <pc:sldMk cId="1494733575" sldId="262"/>
            <ac:spMk id="47" creationId="{BD824CC2-A3C6-45A1-9511-645CFEF7897F}"/>
          </ac:spMkLst>
        </pc:spChg>
        <pc:spChg chg="add del">
          <ac:chgData name="Matthew G Jones" userId="a63f4e69-f2c4-40ce-bae2-c7f670970f11" providerId="ADAL" clId="{F8CFBB17-1E61-4533-910F-3AA0A58522D5}" dt="2022-05-30T21:36:36.242" v="291" actId="26606"/>
          <ac:spMkLst>
            <pc:docMk/>
            <pc:sldMk cId="1494733575" sldId="262"/>
            <ac:spMk id="51" creationId="{44F95DE6-BC61-4DB8-97B8-E32959EA0E1D}"/>
          </ac:spMkLst>
        </pc:spChg>
        <pc:spChg chg="add del">
          <ac:chgData name="Matthew G Jones" userId="a63f4e69-f2c4-40ce-bae2-c7f670970f11" providerId="ADAL" clId="{F8CFBB17-1E61-4533-910F-3AA0A58522D5}" dt="2022-05-30T21:36:36.242" v="291" actId="26606"/>
          <ac:spMkLst>
            <pc:docMk/>
            <pc:sldMk cId="1494733575" sldId="262"/>
            <ac:spMk id="55" creationId="{BD824CC2-A3C6-45A1-9511-645CFEF7897F}"/>
          </ac:spMkLst>
        </pc:spChg>
        <pc:spChg chg="add">
          <ac:chgData name="Matthew G Jones" userId="a63f4e69-f2c4-40ce-bae2-c7f670970f11" providerId="ADAL" clId="{F8CFBB17-1E61-4533-910F-3AA0A58522D5}" dt="2022-05-30T21:36:36.362" v="292" actId="26606"/>
          <ac:spMkLst>
            <pc:docMk/>
            <pc:sldMk cId="1494733575" sldId="262"/>
            <ac:spMk id="60" creationId="{3A9C15D4-2EE7-4D05-B87C-91D1F3B9604B}"/>
          </ac:spMkLst>
        </pc:spChg>
        <pc:spChg chg="add">
          <ac:chgData name="Matthew G Jones" userId="a63f4e69-f2c4-40ce-bae2-c7f670970f11" providerId="ADAL" clId="{F8CFBB17-1E61-4533-910F-3AA0A58522D5}" dt="2022-05-30T21:36:36.362" v="292" actId="26606"/>
          <ac:spMkLst>
            <pc:docMk/>
            <pc:sldMk cId="1494733575" sldId="262"/>
            <ac:spMk id="61" creationId="{4ED7B0FB-9654-4441-9545-02D458B68620}"/>
          </ac:spMkLst>
        </pc:spChg>
        <pc:graphicFrameChg chg="add del">
          <ac:chgData name="Matthew G Jones" userId="a63f4e69-f2c4-40ce-bae2-c7f670970f11" providerId="ADAL" clId="{F8CFBB17-1E61-4533-910F-3AA0A58522D5}" dt="2022-05-30T21:36:28.915" v="283" actId="26606"/>
          <ac:graphicFrameMkLst>
            <pc:docMk/>
            <pc:sldMk cId="1494733575" sldId="262"/>
            <ac:graphicFrameMk id="14" creationId="{B2DA590D-99F6-A317-5B4D-02403B693BA6}"/>
          </ac:graphicFrameMkLst>
        </pc:graphicFrameChg>
        <pc:graphicFrameChg chg="add del">
          <ac:chgData name="Matthew G Jones" userId="a63f4e69-f2c4-40ce-bae2-c7f670970f11" providerId="ADAL" clId="{F8CFBB17-1E61-4533-910F-3AA0A58522D5}" dt="2022-05-30T21:36:30.312" v="285" actId="26606"/>
          <ac:graphicFrameMkLst>
            <pc:docMk/>
            <pc:sldMk cId="1494733575" sldId="262"/>
            <ac:graphicFrameMk id="36" creationId="{C0CA2295-7B4D-4F37-118D-3283CAE454AF}"/>
          </ac:graphicFrameMkLst>
        </pc:graphicFrameChg>
        <pc:graphicFrameChg chg="add">
          <ac:chgData name="Matthew G Jones" userId="a63f4e69-f2c4-40ce-bae2-c7f670970f11" providerId="ADAL" clId="{F8CFBB17-1E61-4533-910F-3AA0A58522D5}" dt="2022-05-30T21:36:36.362" v="292" actId="26606"/>
          <ac:graphicFrameMkLst>
            <pc:docMk/>
            <pc:sldMk cId="1494733575" sldId="262"/>
            <ac:graphicFrameMk id="64" creationId="{B2DA590D-99F6-A317-5B4D-02403B693BA6}"/>
          </ac:graphicFrameMkLst>
        </pc:graphicFrame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7" creationId="{9A0F0AC6-A89F-416B-9FA4-48E664065E73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9" creationId="{C31AA009-40AD-4098-8AE7-680CA35C6EAA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13" creationId="{D2DA77D5-12C4-446D-AC72-A514960A553E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15" creationId="{19E04E4F-6B32-4651-ACE0-DACABF1FC254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17" creationId="{13D4F2B0-7771-46FC-9763-240E8F55F14D}"/>
          </ac:picMkLst>
        </pc:picChg>
        <pc:picChg chg="add del">
          <ac:chgData name="Matthew G Jones" userId="a63f4e69-f2c4-40ce-bae2-c7f670970f11" providerId="ADAL" clId="{F8CFBB17-1E61-4533-910F-3AA0A58522D5}" dt="2022-05-30T21:36:28.915" v="283" actId="26606"/>
          <ac:picMkLst>
            <pc:docMk/>
            <pc:sldMk cId="1494733575" sldId="262"/>
            <ac:picMk id="18" creationId="{7407B0FF-43E0-4B2E-B48B-C2A472D103F9}"/>
          </ac:picMkLst>
        </pc:picChg>
        <pc:picChg chg="del">
          <ac:chgData name="Matthew G Jones" userId="a63f4e69-f2c4-40ce-bae2-c7f670970f11" providerId="ADAL" clId="{F8CFBB17-1E61-4533-910F-3AA0A58522D5}" dt="2022-05-30T21:36:14.572" v="281"/>
          <ac:picMkLst>
            <pc:docMk/>
            <pc:sldMk cId="1494733575" sldId="262"/>
            <ac:picMk id="19" creationId="{6164F387-6750-4AFF-8A10-65C64D31ECA3}"/>
          </ac:picMkLst>
        </pc:picChg>
        <pc:picChg chg="add del">
          <ac:chgData name="Matthew G Jones" userId="a63f4e69-f2c4-40ce-bae2-c7f670970f11" providerId="ADAL" clId="{F8CFBB17-1E61-4533-910F-3AA0A58522D5}" dt="2022-05-30T21:36:28.915" v="283" actId="26606"/>
          <ac:picMkLst>
            <pc:docMk/>
            <pc:sldMk cId="1494733575" sldId="262"/>
            <ac:picMk id="20" creationId="{7CAC6C18-4147-48ED-8B6A-19B3E0D89163}"/>
          </ac:picMkLst>
        </pc:picChg>
        <pc:picChg chg="add del">
          <ac:chgData name="Matthew G Jones" userId="a63f4e69-f2c4-40ce-bae2-c7f670970f11" providerId="ADAL" clId="{F8CFBB17-1E61-4533-910F-3AA0A58522D5}" dt="2022-05-30T21:36:31.592" v="287" actId="26606"/>
          <ac:picMkLst>
            <pc:docMk/>
            <pc:sldMk cId="1494733575" sldId="262"/>
            <ac:picMk id="25" creationId="{A70DF37D-86A3-45DB-B1C1-580462D4BB6D}"/>
          </ac:picMkLst>
        </pc:picChg>
        <pc:picChg chg="add del">
          <ac:chgData name="Matthew G Jones" userId="a63f4e69-f2c4-40ce-bae2-c7f670970f11" providerId="ADAL" clId="{F8CFBB17-1E61-4533-910F-3AA0A58522D5}" dt="2022-05-30T21:36:28.915" v="283" actId="26606"/>
          <ac:picMkLst>
            <pc:docMk/>
            <pc:sldMk cId="1494733575" sldId="262"/>
            <ac:picMk id="26" creationId="{7BB94C57-FDF3-45A3-9D1F-904523D795D4}"/>
          </ac:picMkLst>
        </pc:picChg>
        <pc:picChg chg="add del">
          <ac:chgData name="Matthew G Jones" userId="a63f4e69-f2c4-40ce-bae2-c7f670970f11" providerId="ADAL" clId="{F8CFBB17-1E61-4533-910F-3AA0A58522D5}" dt="2022-05-30T21:36:33.792" v="289" actId="26606"/>
          <ac:picMkLst>
            <pc:docMk/>
            <pc:sldMk cId="1494733575" sldId="262"/>
            <ac:picMk id="27" creationId="{6AEBDF1A-221A-4497-BBA9-57A70D161510}"/>
          </ac:picMkLst>
        </pc:picChg>
        <pc:picChg chg="add del">
          <ac:chgData name="Matthew G Jones" userId="a63f4e69-f2c4-40ce-bae2-c7f670970f11" providerId="ADAL" clId="{F8CFBB17-1E61-4533-910F-3AA0A58522D5}" dt="2022-05-30T21:36:28.915" v="283" actId="26606"/>
          <ac:picMkLst>
            <pc:docMk/>
            <pc:sldMk cId="1494733575" sldId="262"/>
            <ac:picMk id="28" creationId="{6AEBDF1A-221A-4497-BBA9-57A70D161510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29" creationId="{D2B4E49C-E7B4-4F6A-8B93-646A0E241191}"/>
          </ac:picMkLst>
        </pc:picChg>
        <pc:picChg chg="add del">
          <ac:chgData name="Matthew G Jones" userId="a63f4e69-f2c4-40ce-bae2-c7f670970f11" providerId="ADAL" clId="{F8CFBB17-1E61-4533-910F-3AA0A58522D5}" dt="2022-05-30T21:36:30.312" v="285" actId="26606"/>
          <ac:picMkLst>
            <pc:docMk/>
            <pc:sldMk cId="1494733575" sldId="262"/>
            <ac:picMk id="30" creationId="{7407B0FF-43E0-4B2E-B48B-C2A472D103F9}"/>
          </ac:picMkLst>
        </pc:picChg>
        <pc:picChg chg="add del">
          <ac:chgData name="Matthew G Jones" userId="a63f4e69-f2c4-40ce-bae2-c7f670970f11" providerId="ADAL" clId="{F8CFBB17-1E61-4533-910F-3AA0A58522D5}" dt="2022-05-30T21:36:30.312" v="285" actId="26606"/>
          <ac:picMkLst>
            <pc:docMk/>
            <pc:sldMk cId="1494733575" sldId="262"/>
            <ac:picMk id="31" creationId="{7CAC6C18-4147-48ED-8B6A-19B3E0D89163}"/>
          </ac:picMkLst>
        </pc:picChg>
        <pc:picChg chg="add del">
          <ac:chgData name="Matthew G Jones" userId="a63f4e69-f2c4-40ce-bae2-c7f670970f11" providerId="ADAL" clId="{F8CFBB17-1E61-4533-910F-3AA0A58522D5}" dt="2022-05-30T21:36:30.312" v="285" actId="26606"/>
          <ac:picMkLst>
            <pc:docMk/>
            <pc:sldMk cId="1494733575" sldId="262"/>
            <ac:picMk id="34" creationId="{7BB94C57-FDF3-45A3-9D1F-904523D795D4}"/>
          </ac:picMkLst>
        </pc:picChg>
        <pc:picChg chg="add del">
          <ac:chgData name="Matthew G Jones" userId="a63f4e69-f2c4-40ce-bae2-c7f670970f11" providerId="ADAL" clId="{F8CFBB17-1E61-4533-910F-3AA0A58522D5}" dt="2022-05-30T21:36:30.312" v="285" actId="26606"/>
          <ac:picMkLst>
            <pc:docMk/>
            <pc:sldMk cId="1494733575" sldId="262"/>
            <ac:picMk id="35" creationId="{6AEBDF1A-221A-4497-BBA9-57A70D161510}"/>
          </ac:picMkLst>
        </pc:picChg>
        <pc:picChg chg="add del">
          <ac:chgData name="Matthew G Jones" userId="a63f4e69-f2c4-40ce-bae2-c7f670970f11" providerId="ADAL" clId="{F8CFBB17-1E61-4533-910F-3AA0A58522D5}" dt="2022-05-30T21:36:31.592" v="287" actId="26606"/>
          <ac:picMkLst>
            <pc:docMk/>
            <pc:sldMk cId="1494733575" sldId="262"/>
            <ac:picMk id="38" creationId="{9A0F0AC6-A89F-416B-9FA4-48E664065E73}"/>
          </ac:picMkLst>
        </pc:picChg>
        <pc:picChg chg="add del">
          <ac:chgData name="Matthew G Jones" userId="a63f4e69-f2c4-40ce-bae2-c7f670970f11" providerId="ADAL" clId="{F8CFBB17-1E61-4533-910F-3AA0A58522D5}" dt="2022-05-30T21:36:31.592" v="287" actId="26606"/>
          <ac:picMkLst>
            <pc:docMk/>
            <pc:sldMk cId="1494733575" sldId="262"/>
            <ac:picMk id="39" creationId="{218D7DD0-110F-43F3-A7E4-B51873CBF107}"/>
          </ac:picMkLst>
        </pc:picChg>
        <pc:picChg chg="add del">
          <ac:chgData name="Matthew G Jones" userId="a63f4e69-f2c4-40ce-bae2-c7f670970f11" providerId="ADAL" clId="{F8CFBB17-1E61-4533-910F-3AA0A58522D5}" dt="2022-05-30T21:36:33.792" v="289" actId="26606"/>
          <ac:picMkLst>
            <pc:docMk/>
            <pc:sldMk cId="1494733575" sldId="262"/>
            <ac:picMk id="42" creationId="{9A0F0AC6-A89F-416B-9FA4-48E664065E73}"/>
          </ac:picMkLst>
        </pc:picChg>
        <pc:picChg chg="add del">
          <ac:chgData name="Matthew G Jones" userId="a63f4e69-f2c4-40ce-bae2-c7f670970f11" providerId="ADAL" clId="{F8CFBB17-1E61-4533-910F-3AA0A58522D5}" dt="2022-05-30T21:36:33.792" v="289" actId="26606"/>
          <ac:picMkLst>
            <pc:docMk/>
            <pc:sldMk cId="1494733575" sldId="262"/>
            <ac:picMk id="43" creationId="{218D7DD0-110F-43F3-A7E4-B51873CBF107}"/>
          </ac:picMkLst>
        </pc:picChg>
        <pc:picChg chg="add del">
          <ac:chgData name="Matthew G Jones" userId="a63f4e69-f2c4-40ce-bae2-c7f670970f11" providerId="ADAL" clId="{F8CFBB17-1E61-4533-910F-3AA0A58522D5}" dt="2022-05-30T21:36:33.792" v="289" actId="26606"/>
          <ac:picMkLst>
            <pc:docMk/>
            <pc:sldMk cId="1494733575" sldId="262"/>
            <ac:picMk id="46" creationId="{7BB94C57-FDF3-45A3-9D1F-904523D795D4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49" creationId="{9A0F0AC6-A89F-416B-9FA4-48E664065E73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50" creationId="{218D7DD0-110F-43F3-A7E4-B51873CBF107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52" creationId="{48D9C176-456B-4F71-AB87-9D14B8B3D1C1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53" creationId="{CFF97C55-868F-4FDD-BD3C-D2F191796F43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54" creationId="{69722FB9-EA01-42A6-96B2-185F5CC120DF}"/>
          </ac:picMkLst>
        </pc:picChg>
        <pc:picChg chg="add del">
          <ac:chgData name="Matthew G Jones" userId="a63f4e69-f2c4-40ce-bae2-c7f670970f11" providerId="ADAL" clId="{F8CFBB17-1E61-4533-910F-3AA0A58522D5}" dt="2022-05-30T21:36:36.242" v="291" actId="26606"/>
          <ac:picMkLst>
            <pc:docMk/>
            <pc:sldMk cId="1494733575" sldId="262"/>
            <ac:picMk id="56" creationId="{46528FBF-1727-4546-8131-BA22ED8B5497}"/>
          </ac:picMkLst>
        </pc:picChg>
        <pc:picChg chg="add">
          <ac:chgData name="Matthew G Jones" userId="a63f4e69-f2c4-40ce-bae2-c7f670970f11" providerId="ADAL" clId="{F8CFBB17-1E61-4533-910F-3AA0A58522D5}" dt="2022-05-30T21:36:36.362" v="292" actId="26606"/>
          <ac:picMkLst>
            <pc:docMk/>
            <pc:sldMk cId="1494733575" sldId="262"/>
            <ac:picMk id="58" creationId="{7407B0FF-43E0-4B2E-B48B-C2A472D103F9}"/>
          </ac:picMkLst>
        </pc:picChg>
        <pc:picChg chg="add">
          <ac:chgData name="Matthew G Jones" userId="a63f4e69-f2c4-40ce-bae2-c7f670970f11" providerId="ADAL" clId="{F8CFBB17-1E61-4533-910F-3AA0A58522D5}" dt="2022-05-30T21:36:36.362" v="292" actId="26606"/>
          <ac:picMkLst>
            <pc:docMk/>
            <pc:sldMk cId="1494733575" sldId="262"/>
            <ac:picMk id="59" creationId="{7CAC6C18-4147-48ED-8B6A-19B3E0D89163}"/>
          </ac:picMkLst>
        </pc:picChg>
        <pc:picChg chg="add">
          <ac:chgData name="Matthew G Jones" userId="a63f4e69-f2c4-40ce-bae2-c7f670970f11" providerId="ADAL" clId="{F8CFBB17-1E61-4533-910F-3AA0A58522D5}" dt="2022-05-30T21:36:36.362" v="292" actId="26606"/>
          <ac:picMkLst>
            <pc:docMk/>
            <pc:sldMk cId="1494733575" sldId="262"/>
            <ac:picMk id="62" creationId="{7BB94C57-FDF3-45A3-9D1F-904523D795D4}"/>
          </ac:picMkLst>
        </pc:picChg>
        <pc:picChg chg="add">
          <ac:chgData name="Matthew G Jones" userId="a63f4e69-f2c4-40ce-bae2-c7f670970f11" providerId="ADAL" clId="{F8CFBB17-1E61-4533-910F-3AA0A58522D5}" dt="2022-05-30T21:36:36.362" v="292" actId="26606"/>
          <ac:picMkLst>
            <pc:docMk/>
            <pc:sldMk cId="1494733575" sldId="262"/>
            <ac:picMk id="63" creationId="{6AEBDF1A-221A-4497-BBA9-57A70D161510}"/>
          </ac:picMkLst>
        </pc:picChg>
      </pc:sldChg>
      <pc:sldChg chg="addSp delSp modSp mod setBg addAnim delAnim">
        <pc:chgData name="Matthew G Jones" userId="a63f4e69-f2c4-40ce-bae2-c7f670970f11" providerId="ADAL" clId="{F8CFBB17-1E61-4533-910F-3AA0A58522D5}" dt="2022-05-31T11:40:45.324" v="334" actId="20577"/>
        <pc:sldMkLst>
          <pc:docMk/>
          <pc:sldMk cId="3756272818" sldId="263"/>
        </pc:sldMkLst>
        <pc:spChg chg="mod ord">
          <ac:chgData name="Matthew G Jones" userId="a63f4e69-f2c4-40ce-bae2-c7f670970f11" providerId="ADAL" clId="{F8CFBB17-1E61-4533-910F-3AA0A58522D5}" dt="2022-05-31T11:40:18.013" v="309" actId="26606"/>
          <ac:spMkLst>
            <pc:docMk/>
            <pc:sldMk cId="3756272818" sldId="263"/>
            <ac:spMk id="2" creationId="{40349207-B4AD-428A-A705-46673942B833}"/>
          </ac:spMkLst>
        </pc:spChg>
        <pc:spChg chg="add mod">
          <ac:chgData name="Matthew G Jones" userId="a63f4e69-f2c4-40ce-bae2-c7f670970f11" providerId="ADAL" clId="{F8CFBB17-1E61-4533-910F-3AA0A58522D5}" dt="2022-05-31T11:40:45.324" v="334" actId="20577"/>
          <ac:spMkLst>
            <pc:docMk/>
            <pc:sldMk cId="3756272818" sldId="263"/>
            <ac:spMk id="4" creationId="{67C43F17-C7BA-4BBE-8BAA-5FAF143C0C06}"/>
          </ac:spMkLst>
        </pc:spChg>
        <pc:spChg chg="add del">
          <ac:chgData name="Matthew G Jones" userId="a63f4e69-f2c4-40ce-bae2-c7f670970f11" providerId="ADAL" clId="{F8CFBB17-1E61-4533-910F-3AA0A58522D5}" dt="2022-05-31T11:40:01.173" v="303" actId="26606"/>
          <ac:spMkLst>
            <pc:docMk/>
            <pc:sldMk cId="3756272818" sldId="263"/>
            <ac:spMk id="12" creationId="{2BFD9BBE-CACA-434E-973B-903707B17660}"/>
          </ac:spMkLst>
        </pc:spChg>
        <pc:spChg chg="add del">
          <ac:chgData name="Matthew G Jones" userId="a63f4e69-f2c4-40ce-bae2-c7f670970f11" providerId="ADAL" clId="{F8CFBB17-1E61-4533-910F-3AA0A58522D5}" dt="2022-05-31T11:40:01.173" v="303" actId="26606"/>
          <ac:spMkLst>
            <pc:docMk/>
            <pc:sldMk cId="3756272818" sldId="263"/>
            <ac:spMk id="14" creationId="{DA335373-4C5E-45BD-8EFF-190A1E76CD89}"/>
          </ac:spMkLst>
        </pc:spChg>
        <pc:spChg chg="add del">
          <ac:chgData name="Matthew G Jones" userId="a63f4e69-f2c4-40ce-bae2-c7f670970f11" providerId="ADAL" clId="{F8CFBB17-1E61-4533-910F-3AA0A58522D5}" dt="2022-05-31T11:40:01.083" v="302" actId="26606"/>
          <ac:spMkLst>
            <pc:docMk/>
            <pc:sldMk cId="3756272818" sldId="263"/>
            <ac:spMk id="25" creationId="{45873676-3D69-48B0-BA02-D759766A90D7}"/>
          </ac:spMkLst>
        </pc:spChg>
        <pc:spChg chg="add del">
          <ac:chgData name="Matthew G Jones" userId="a63f4e69-f2c4-40ce-bae2-c7f670970f11" providerId="ADAL" clId="{F8CFBB17-1E61-4533-910F-3AA0A58522D5}" dt="2022-05-31T11:40:18.013" v="309" actId="26606"/>
          <ac:spMkLst>
            <pc:docMk/>
            <pc:sldMk cId="3756272818" sldId="263"/>
            <ac:spMk id="35" creationId="{2255CADE-DCE0-447F-B290-2AE78E5E5598}"/>
          </ac:spMkLst>
        </pc:spChg>
        <pc:spChg chg="add del">
          <ac:chgData name="Matthew G Jones" userId="a63f4e69-f2c4-40ce-bae2-c7f670970f11" providerId="ADAL" clId="{F8CFBB17-1E61-4533-910F-3AA0A58522D5}" dt="2022-05-31T11:40:18.013" v="309" actId="26606"/>
          <ac:spMkLst>
            <pc:docMk/>
            <pc:sldMk cId="3756272818" sldId="263"/>
            <ac:spMk id="36" creationId="{4245587C-701C-48A1-9B6B-10C3DF81A876}"/>
          </ac:spMkLst>
        </pc:spChg>
        <pc:spChg chg="add del">
          <ac:chgData name="Matthew G Jones" userId="a63f4e69-f2c4-40ce-bae2-c7f670970f11" providerId="ADAL" clId="{F8CFBB17-1E61-4533-910F-3AA0A58522D5}" dt="2022-05-31T11:40:17.883" v="308" actId="26606"/>
          <ac:spMkLst>
            <pc:docMk/>
            <pc:sldMk cId="3756272818" sldId="263"/>
            <ac:spMk id="46" creationId="{2255CADE-DCE0-447F-B290-2AE78E5E5598}"/>
          </ac:spMkLst>
        </pc:spChg>
        <pc:spChg chg="add del">
          <ac:chgData name="Matthew G Jones" userId="a63f4e69-f2c4-40ce-bae2-c7f670970f11" providerId="ADAL" clId="{F8CFBB17-1E61-4533-910F-3AA0A58522D5}" dt="2022-05-31T11:40:17.883" v="308" actId="26606"/>
          <ac:spMkLst>
            <pc:docMk/>
            <pc:sldMk cId="3756272818" sldId="263"/>
            <ac:spMk id="48" creationId="{4245587C-701C-48A1-9B6B-10C3DF81A876}"/>
          </ac:spMkLst>
        </pc:spChg>
        <pc:spChg chg="add">
          <ac:chgData name="Matthew G Jones" userId="a63f4e69-f2c4-40ce-bae2-c7f670970f11" providerId="ADAL" clId="{F8CFBB17-1E61-4533-910F-3AA0A58522D5}" dt="2022-05-31T11:40:18.013" v="309" actId="26606"/>
          <ac:spMkLst>
            <pc:docMk/>
            <pc:sldMk cId="3756272818" sldId="263"/>
            <ac:spMk id="55" creationId="{7FDAA88F-5D25-49B0-B1C5-DC899E4A58E4}"/>
          </ac:spMkLst>
        </pc:spChg>
        <pc:spChg chg="add">
          <ac:chgData name="Matthew G Jones" userId="a63f4e69-f2c4-40ce-bae2-c7f670970f11" providerId="ADAL" clId="{F8CFBB17-1E61-4533-910F-3AA0A58522D5}" dt="2022-05-31T11:40:18.013" v="309" actId="26606"/>
          <ac:spMkLst>
            <pc:docMk/>
            <pc:sldMk cId="3756272818" sldId="263"/>
            <ac:spMk id="57" creationId="{90E712EA-29C8-427E-A8F2-38BB66849315}"/>
          </ac:spMkLst>
        </pc:spChg>
        <pc:picChg chg="add mod">
          <ac:chgData name="Matthew G Jones" userId="a63f4e69-f2c4-40ce-bae2-c7f670970f11" providerId="ADAL" clId="{F8CFBB17-1E61-4533-910F-3AA0A58522D5}" dt="2022-05-31T11:40:29.484" v="314" actId="14100"/>
          <ac:picMkLst>
            <pc:docMk/>
            <pc:sldMk cId="3756272818" sldId="263"/>
            <ac:picMk id="3" creationId="{646849A0-A18E-47DD-B29A-D1F6E5A2F1FB}"/>
          </ac:picMkLst>
        </pc:picChg>
        <pc:picChg chg="add del">
          <ac:chgData name="Matthew G Jones" userId="a63f4e69-f2c4-40ce-bae2-c7f670970f11" providerId="ADAL" clId="{F8CFBB17-1E61-4533-910F-3AA0A58522D5}" dt="2022-05-31T11:40:01.173" v="303" actId="26606"/>
          <ac:picMkLst>
            <pc:docMk/>
            <pc:sldMk cId="3756272818" sldId="263"/>
            <ac:picMk id="8" creationId="{25496B42-CC46-4183-B481-887CD3E8C725}"/>
          </ac:picMkLst>
        </pc:picChg>
        <pc:picChg chg="add del">
          <ac:chgData name="Matthew G Jones" userId="a63f4e69-f2c4-40ce-bae2-c7f670970f11" providerId="ADAL" clId="{F8CFBB17-1E61-4533-910F-3AA0A58522D5}" dt="2022-05-31T11:40:01.173" v="303" actId="26606"/>
          <ac:picMkLst>
            <pc:docMk/>
            <pc:sldMk cId="3756272818" sldId="263"/>
            <ac:picMk id="10" creationId="{E2758CE0-F916-4DCE-88D1-71430BE441B2}"/>
          </ac:picMkLst>
        </pc:picChg>
        <pc:picChg chg="add del">
          <ac:chgData name="Matthew G Jones" userId="a63f4e69-f2c4-40ce-bae2-c7f670970f11" providerId="ADAL" clId="{F8CFBB17-1E61-4533-910F-3AA0A58522D5}" dt="2022-05-31T11:40:01.173" v="303" actId="26606"/>
          <ac:picMkLst>
            <pc:docMk/>
            <pc:sldMk cId="3756272818" sldId="263"/>
            <ac:picMk id="16" creationId="{FC559A65-05EE-4AF2-8C3B-B051D7A2AE2D}"/>
          </ac:picMkLst>
        </pc:picChg>
        <pc:picChg chg="add del">
          <ac:chgData name="Matthew G Jones" userId="a63f4e69-f2c4-40ce-bae2-c7f670970f11" providerId="ADAL" clId="{F8CFBB17-1E61-4533-910F-3AA0A58522D5}" dt="2022-05-31T11:40:01.083" v="302" actId="26606"/>
          <ac:picMkLst>
            <pc:docMk/>
            <pc:sldMk cId="3756272818" sldId="263"/>
            <ac:picMk id="21" creationId="{22790EC5-ACA7-4536-8066-B60199F3C6DF}"/>
          </ac:picMkLst>
        </pc:picChg>
        <pc:picChg chg="add del">
          <ac:chgData name="Matthew G Jones" userId="a63f4e69-f2c4-40ce-bae2-c7f670970f11" providerId="ADAL" clId="{F8CFBB17-1E61-4533-910F-3AA0A58522D5}" dt="2022-05-31T11:40:01.083" v="302" actId="26606"/>
          <ac:picMkLst>
            <pc:docMk/>
            <pc:sldMk cId="3756272818" sldId="263"/>
            <ac:picMk id="23" creationId="{CAD20AEA-7CAF-4A83-BE2E-EAF010B8B7FC}"/>
          </ac:picMkLst>
        </pc:picChg>
        <pc:picChg chg="add del">
          <ac:chgData name="Matthew G Jones" userId="a63f4e69-f2c4-40ce-bae2-c7f670970f11" providerId="ADAL" clId="{F8CFBB17-1E61-4533-910F-3AA0A58522D5}" dt="2022-05-31T11:40:01.083" v="302" actId="26606"/>
          <ac:picMkLst>
            <pc:docMk/>
            <pc:sldMk cId="3756272818" sldId="263"/>
            <ac:picMk id="27" creationId="{248E96D7-6599-4607-9958-FD9E1000131D}"/>
          </ac:picMkLst>
        </pc:picChg>
        <pc:picChg chg="add del">
          <ac:chgData name="Matthew G Jones" userId="a63f4e69-f2c4-40ce-bae2-c7f670970f11" providerId="ADAL" clId="{F8CFBB17-1E61-4533-910F-3AA0A58522D5}" dt="2022-05-31T11:40:01.083" v="302" actId="26606"/>
          <ac:picMkLst>
            <pc:docMk/>
            <pc:sldMk cId="3756272818" sldId="263"/>
            <ac:picMk id="31" creationId="{3CA8EEE2-DA9A-4635-9B41-33EB565145F4}"/>
          </ac:picMkLst>
        </pc:picChg>
        <pc:picChg chg="add del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33" creationId="{22790EC5-ACA7-4536-8066-B60199F3C6DF}"/>
          </ac:picMkLst>
        </pc:picChg>
        <pc:picChg chg="add del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34" creationId="{CAD20AEA-7CAF-4A83-BE2E-EAF010B8B7FC}"/>
          </ac:picMkLst>
        </pc:picChg>
        <pc:picChg chg="add del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37" creationId="{2E5CF545-7AAF-4A13-8871-089E929E850A}"/>
          </ac:picMkLst>
        </pc:picChg>
        <pc:picChg chg="add del">
          <ac:chgData name="Matthew G Jones" userId="a63f4e69-f2c4-40ce-bae2-c7f670970f11" providerId="ADAL" clId="{F8CFBB17-1E61-4533-910F-3AA0A58522D5}" dt="2022-05-31T11:40:17.883" v="308" actId="26606"/>
          <ac:picMkLst>
            <pc:docMk/>
            <pc:sldMk cId="3756272818" sldId="263"/>
            <ac:picMk id="42" creationId="{22790EC5-ACA7-4536-8066-B60199F3C6DF}"/>
          </ac:picMkLst>
        </pc:picChg>
        <pc:picChg chg="add del">
          <ac:chgData name="Matthew G Jones" userId="a63f4e69-f2c4-40ce-bae2-c7f670970f11" providerId="ADAL" clId="{F8CFBB17-1E61-4533-910F-3AA0A58522D5}" dt="2022-05-31T11:40:17.883" v="308" actId="26606"/>
          <ac:picMkLst>
            <pc:docMk/>
            <pc:sldMk cId="3756272818" sldId="263"/>
            <ac:picMk id="44" creationId="{CAD20AEA-7CAF-4A83-BE2E-EAF010B8B7FC}"/>
          </ac:picMkLst>
        </pc:picChg>
        <pc:picChg chg="add del">
          <ac:chgData name="Matthew G Jones" userId="a63f4e69-f2c4-40ce-bae2-c7f670970f11" providerId="ADAL" clId="{F8CFBB17-1E61-4533-910F-3AA0A58522D5}" dt="2022-05-31T11:40:17.883" v="308" actId="26606"/>
          <ac:picMkLst>
            <pc:docMk/>
            <pc:sldMk cId="3756272818" sldId="263"/>
            <ac:picMk id="50" creationId="{2E5CF545-7AAF-4A13-8871-089E929E850A}"/>
          </ac:picMkLst>
        </pc:picChg>
        <pc:picChg chg="add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52" creationId="{F81E24BF-59C1-4F7E-B758-FC580AE6DDC0}"/>
          </ac:picMkLst>
        </pc:picChg>
        <pc:picChg chg="add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53" creationId="{22790EC5-ACA7-4536-8066-B60199F3C6DF}"/>
          </ac:picMkLst>
        </pc:picChg>
        <pc:picChg chg="add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54" creationId="{CAD20AEA-7CAF-4A83-BE2E-EAF010B8B7FC}"/>
          </ac:picMkLst>
        </pc:picChg>
        <pc:picChg chg="add">
          <ac:chgData name="Matthew G Jones" userId="a63f4e69-f2c4-40ce-bae2-c7f670970f11" providerId="ADAL" clId="{F8CFBB17-1E61-4533-910F-3AA0A58522D5}" dt="2022-05-31T11:40:18.013" v="309" actId="26606"/>
          <ac:picMkLst>
            <pc:docMk/>
            <pc:sldMk cId="3756272818" sldId="263"/>
            <ac:picMk id="56" creationId="{65125039-CA3B-4EBD-9365-54FA912E4EDC}"/>
          </ac:picMkLst>
        </pc:picChg>
        <pc:cxnChg chg="add del">
          <ac:chgData name="Matthew G Jones" userId="a63f4e69-f2c4-40ce-bae2-c7f670970f11" providerId="ADAL" clId="{F8CFBB17-1E61-4533-910F-3AA0A58522D5}" dt="2022-05-31T11:40:01.083" v="302" actId="26606"/>
          <ac:cxnSpMkLst>
            <pc:docMk/>
            <pc:sldMk cId="3756272818" sldId="263"/>
            <ac:cxnSpMk id="29" creationId="{99478AA5-D1D0-4B5E-9FDE-6F55026DA306}"/>
          </ac:cxnSpMkLst>
        </pc:cxnChg>
      </pc:sldChg>
      <pc:sldChg chg="addSp modSp new mod ord">
        <pc:chgData name="Matthew G Jones" userId="a63f4e69-f2c4-40ce-bae2-c7f670970f11" providerId="ADAL" clId="{F8CFBB17-1E61-4533-910F-3AA0A58522D5}" dt="2022-05-30T21:36:14.572" v="281"/>
        <pc:sldMkLst>
          <pc:docMk/>
          <pc:sldMk cId="2900270839" sldId="264"/>
        </pc:sldMkLst>
        <pc:spChg chg="mod">
          <ac:chgData name="Matthew G Jones" userId="a63f4e69-f2c4-40ce-bae2-c7f670970f11" providerId="ADAL" clId="{F8CFBB17-1E61-4533-910F-3AA0A58522D5}" dt="2022-05-30T21:36:14.572" v="281"/>
          <ac:spMkLst>
            <pc:docMk/>
            <pc:sldMk cId="2900270839" sldId="264"/>
            <ac:spMk id="2" creationId="{D1D77F63-A911-4041-84DD-1530C8BAA368}"/>
          </ac:spMkLst>
        </pc:spChg>
        <pc:picChg chg="add mod">
          <ac:chgData name="Matthew G Jones" userId="a63f4e69-f2c4-40ce-bae2-c7f670970f11" providerId="ADAL" clId="{F8CFBB17-1E61-4533-910F-3AA0A58522D5}" dt="2022-05-30T19:17:55.555" v="111" actId="1076"/>
          <ac:picMkLst>
            <pc:docMk/>
            <pc:sldMk cId="2900270839" sldId="264"/>
            <ac:picMk id="3" creationId="{C5FD5B65-911A-4624-993A-4BAD921F66EB}"/>
          </ac:picMkLst>
        </pc:picChg>
      </pc:sldChg>
      <pc:sldChg chg="new del ord">
        <pc:chgData name="Matthew G Jones" userId="a63f4e69-f2c4-40ce-bae2-c7f670970f11" providerId="ADAL" clId="{F8CFBB17-1E61-4533-910F-3AA0A58522D5}" dt="2022-05-30T20:27:35.092" v="197" actId="2696"/>
        <pc:sldMkLst>
          <pc:docMk/>
          <pc:sldMk cId="4114807674" sldId="265"/>
        </pc:sldMkLst>
      </pc:sldChg>
      <pc:sldChg chg="addSp delSp modSp new del mod setBg">
        <pc:chgData name="Matthew G Jones" userId="a63f4e69-f2c4-40ce-bae2-c7f670970f11" providerId="ADAL" clId="{F8CFBB17-1E61-4533-910F-3AA0A58522D5}" dt="2022-05-30T20:31:52.348" v="249" actId="2696"/>
        <pc:sldMkLst>
          <pc:docMk/>
          <pc:sldMk cId="2223892094" sldId="266"/>
        </pc:sldMkLst>
        <pc:spChg chg="mod ord">
          <ac:chgData name="Matthew G Jones" userId="a63f4e69-f2c4-40ce-bae2-c7f670970f11" providerId="ADAL" clId="{F8CFBB17-1E61-4533-910F-3AA0A58522D5}" dt="2022-05-30T20:29:57.263" v="223" actId="26606"/>
          <ac:spMkLst>
            <pc:docMk/>
            <pc:sldMk cId="2223892094" sldId="266"/>
            <ac:spMk id="2" creationId="{8D3A591D-A142-4E0D-A12C-3C3F714BC9E7}"/>
          </ac:spMkLst>
        </pc:spChg>
        <pc:spChg chg="del mod">
          <ac:chgData name="Matthew G Jones" userId="a63f4e69-f2c4-40ce-bae2-c7f670970f11" providerId="ADAL" clId="{F8CFBB17-1E61-4533-910F-3AA0A58522D5}" dt="2022-05-30T20:28:08.497" v="198"/>
          <ac:spMkLst>
            <pc:docMk/>
            <pc:sldMk cId="2223892094" sldId="266"/>
            <ac:spMk id="3" creationId="{6D116963-271E-4682-9D08-A43CF1436CEB}"/>
          </ac:spMkLst>
        </pc:spChg>
        <pc:spChg chg="add del mod">
          <ac:chgData name="Matthew G Jones" userId="a63f4e69-f2c4-40ce-bae2-c7f670970f11" providerId="ADAL" clId="{F8CFBB17-1E61-4533-910F-3AA0A58522D5}" dt="2022-05-30T20:29:21.939" v="214"/>
          <ac:spMkLst>
            <pc:docMk/>
            <pc:sldMk cId="2223892094" sldId="266"/>
            <ac:spMk id="4" creationId="{0FDC4C37-3445-4809-9020-EDAB6B185E9F}"/>
          </ac:spMkLst>
        </pc:spChg>
        <pc:spChg chg="add mod">
          <ac:chgData name="Matthew G Jones" userId="a63f4e69-f2c4-40ce-bae2-c7f670970f11" providerId="ADAL" clId="{F8CFBB17-1E61-4533-910F-3AA0A58522D5}" dt="2022-05-30T20:30:30.031" v="228" actId="21"/>
          <ac:spMkLst>
            <pc:docMk/>
            <pc:sldMk cId="2223892094" sldId="266"/>
            <ac:spMk id="14" creationId="{3718DE7E-63CD-4A9A-99C5-33F595FF5998}"/>
          </ac:spMkLst>
        </pc:spChg>
        <pc:spChg chg="add">
          <ac:chgData name="Matthew G Jones" userId="a63f4e69-f2c4-40ce-bae2-c7f670970f11" providerId="ADAL" clId="{F8CFBB17-1E61-4533-910F-3AA0A58522D5}" dt="2022-05-30T20:29:57.263" v="223" actId="26606"/>
          <ac:spMkLst>
            <pc:docMk/>
            <pc:sldMk cId="2223892094" sldId="266"/>
            <ac:spMk id="16" creationId="{1E0BB0AB-BABF-936F-6CAD-B5E8336BA1DA}"/>
          </ac:spMkLst>
        </pc:spChg>
        <pc:spChg chg="add">
          <ac:chgData name="Matthew G Jones" userId="a63f4e69-f2c4-40ce-bae2-c7f670970f11" providerId="ADAL" clId="{F8CFBB17-1E61-4533-910F-3AA0A58522D5}" dt="2022-05-30T20:29:57.263" v="223" actId="26606"/>
          <ac:spMkLst>
            <pc:docMk/>
            <pc:sldMk cId="2223892094" sldId="266"/>
            <ac:spMk id="23" creationId="{CAF2918A-1C5B-42DB-81F0-39DF7ED153D9}"/>
          </ac:spMkLst>
        </pc:spChg>
        <pc:picChg chg="add del mod">
          <ac:chgData name="Matthew G Jones" userId="a63f4e69-f2c4-40ce-bae2-c7f670970f11" providerId="ADAL" clId="{F8CFBB17-1E61-4533-910F-3AA0A58522D5}" dt="2022-05-30T20:30:17.017" v="225" actId="21"/>
          <ac:picMkLst>
            <pc:docMk/>
            <pc:sldMk cId="2223892094" sldId="266"/>
            <ac:picMk id="6" creationId="{51E5D001-916F-4299-9798-85E2B93A0671}"/>
          </ac:picMkLst>
        </pc:picChg>
        <pc:picChg chg="add del mod">
          <ac:chgData name="Matthew G Jones" userId="a63f4e69-f2c4-40ce-bae2-c7f670970f11" providerId="ADAL" clId="{F8CFBB17-1E61-4533-910F-3AA0A58522D5}" dt="2022-05-30T20:29:15.948" v="213"/>
          <ac:picMkLst>
            <pc:docMk/>
            <pc:sldMk cId="2223892094" sldId="266"/>
            <ac:picMk id="8" creationId="{19CA1793-86F8-4254-88EE-6BB1EDA9953C}"/>
          </ac:picMkLst>
        </pc:picChg>
        <pc:picChg chg="add del mod">
          <ac:chgData name="Matthew G Jones" userId="a63f4e69-f2c4-40ce-bae2-c7f670970f11" providerId="ADAL" clId="{F8CFBB17-1E61-4533-910F-3AA0A58522D5}" dt="2022-05-30T20:30:30.031" v="228" actId="21"/>
          <ac:picMkLst>
            <pc:docMk/>
            <pc:sldMk cId="2223892094" sldId="266"/>
            <ac:picMk id="12" creationId="{1AA6F748-1ACB-4D8B-A7DA-67719875D289}"/>
          </ac:picMkLst>
        </pc:picChg>
        <pc:picChg chg="add">
          <ac:chgData name="Matthew G Jones" userId="a63f4e69-f2c4-40ce-bae2-c7f670970f11" providerId="ADAL" clId="{F8CFBB17-1E61-4533-910F-3AA0A58522D5}" dt="2022-05-30T20:29:57.263" v="223" actId="26606"/>
          <ac:picMkLst>
            <pc:docMk/>
            <pc:sldMk cId="2223892094" sldId="266"/>
            <ac:picMk id="19" creationId="{E1408BAF-1350-4BC5-9C72-82A08BB07B46}"/>
          </ac:picMkLst>
        </pc:picChg>
        <pc:picChg chg="add">
          <ac:chgData name="Matthew G Jones" userId="a63f4e69-f2c4-40ce-bae2-c7f670970f11" providerId="ADAL" clId="{F8CFBB17-1E61-4533-910F-3AA0A58522D5}" dt="2022-05-30T20:29:57.263" v="223" actId="26606"/>
          <ac:picMkLst>
            <pc:docMk/>
            <pc:sldMk cId="2223892094" sldId="266"/>
            <ac:picMk id="21" creationId="{44E843C5-E258-463E-B6A7-03E24286BC8B}"/>
          </ac:picMkLst>
        </pc:picChg>
        <pc:picChg chg="add">
          <ac:chgData name="Matthew G Jones" userId="a63f4e69-f2c4-40ce-bae2-c7f670970f11" providerId="ADAL" clId="{F8CFBB17-1E61-4533-910F-3AA0A58522D5}" dt="2022-05-30T20:29:57.263" v="223" actId="26606"/>
          <ac:picMkLst>
            <pc:docMk/>
            <pc:sldMk cId="2223892094" sldId="266"/>
            <ac:picMk id="25" creationId="{25F6D9BC-491D-426B-8C90-6B090419E142}"/>
          </ac:picMkLst>
        </pc:picChg>
        <pc:picChg chg="add">
          <ac:chgData name="Matthew G Jones" userId="a63f4e69-f2c4-40ce-bae2-c7f670970f11" providerId="ADAL" clId="{F8CFBB17-1E61-4533-910F-3AA0A58522D5}" dt="2022-05-30T20:29:57.263" v="223" actId="26606"/>
          <ac:picMkLst>
            <pc:docMk/>
            <pc:sldMk cId="2223892094" sldId="266"/>
            <ac:picMk id="27" creationId="{B7F1914C-EC2D-465E-A932-04CD9F4E2979}"/>
          </ac:picMkLst>
        </pc:picChg>
      </pc:sldChg>
      <pc:sldChg chg="addSp modSp new mod">
        <pc:chgData name="Matthew G Jones" userId="a63f4e69-f2c4-40ce-bae2-c7f670970f11" providerId="ADAL" clId="{F8CFBB17-1E61-4533-910F-3AA0A58522D5}" dt="2022-05-30T20:32:30.919" v="273" actId="14100"/>
        <pc:sldMkLst>
          <pc:docMk/>
          <pc:sldMk cId="427353130" sldId="267"/>
        </pc:sldMkLst>
        <pc:spChg chg="add mod">
          <ac:chgData name="Matthew G Jones" userId="a63f4e69-f2c4-40ce-bae2-c7f670970f11" providerId="ADAL" clId="{F8CFBB17-1E61-4533-910F-3AA0A58522D5}" dt="2022-05-30T20:32:10.427" v="260" actId="20577"/>
          <ac:spMkLst>
            <pc:docMk/>
            <pc:sldMk cId="427353130" sldId="267"/>
            <ac:spMk id="4" creationId="{75308F77-5D26-4236-B316-2B317138B69E}"/>
          </ac:spMkLst>
        </pc:spChg>
        <pc:spChg chg="add mod">
          <ac:chgData name="Matthew G Jones" userId="a63f4e69-f2c4-40ce-bae2-c7f670970f11" providerId="ADAL" clId="{F8CFBB17-1E61-4533-910F-3AA0A58522D5}" dt="2022-05-30T20:32:30.919" v="273" actId="14100"/>
          <ac:spMkLst>
            <pc:docMk/>
            <pc:sldMk cId="427353130" sldId="267"/>
            <ac:spMk id="5" creationId="{F0A4C5A1-764F-482B-8638-669515E9A760}"/>
          </ac:spMkLst>
        </pc:spChg>
        <pc:picChg chg="add mod">
          <ac:chgData name="Matthew G Jones" userId="a63f4e69-f2c4-40ce-bae2-c7f670970f11" providerId="ADAL" clId="{F8CFBB17-1E61-4533-910F-3AA0A58522D5}" dt="2022-05-30T20:31:42.938" v="248" actId="14100"/>
          <ac:picMkLst>
            <pc:docMk/>
            <pc:sldMk cId="427353130" sldId="267"/>
            <ac:picMk id="2" creationId="{C3395CCD-3A53-4CF0-BA62-5FF54DD252E7}"/>
          </ac:picMkLst>
        </pc:picChg>
        <pc:picChg chg="add mod">
          <ac:chgData name="Matthew G Jones" userId="a63f4e69-f2c4-40ce-bae2-c7f670970f11" providerId="ADAL" clId="{F8CFBB17-1E61-4533-910F-3AA0A58522D5}" dt="2022-05-30T20:31:39.408" v="247" actId="14100"/>
          <ac:picMkLst>
            <pc:docMk/>
            <pc:sldMk cId="427353130" sldId="267"/>
            <ac:picMk id="3" creationId="{32EFC2A4-7FB7-4F4C-BA46-E2608F152727}"/>
          </ac:picMkLst>
        </pc:picChg>
      </pc:sldChg>
      <pc:sldChg chg="addSp delSp modSp new mod modClrScheme chgLayout">
        <pc:chgData name="Matthew G Jones" userId="a63f4e69-f2c4-40ce-bae2-c7f670970f11" providerId="ADAL" clId="{F8CFBB17-1E61-4533-910F-3AA0A58522D5}" dt="2022-05-31T11:43:11.689" v="338" actId="14100"/>
        <pc:sldMkLst>
          <pc:docMk/>
          <pc:sldMk cId="3633529274" sldId="268"/>
        </pc:sldMkLst>
        <pc:spChg chg="del">
          <ac:chgData name="Matthew G Jones" userId="a63f4e69-f2c4-40ce-bae2-c7f670970f11" providerId="ADAL" clId="{F8CFBB17-1E61-4533-910F-3AA0A58522D5}" dt="2022-05-31T11:42:52.498" v="336" actId="700"/>
          <ac:spMkLst>
            <pc:docMk/>
            <pc:sldMk cId="3633529274" sldId="268"/>
            <ac:spMk id="2" creationId="{D7BC17DC-9F68-4663-AB8C-2CBE182A1AF1}"/>
          </ac:spMkLst>
        </pc:spChg>
        <pc:picChg chg="add mod">
          <ac:chgData name="Matthew G Jones" userId="a63f4e69-f2c4-40ce-bae2-c7f670970f11" providerId="ADAL" clId="{F8CFBB17-1E61-4533-910F-3AA0A58522D5}" dt="2022-05-31T11:43:11.689" v="338" actId="14100"/>
          <ac:picMkLst>
            <pc:docMk/>
            <pc:sldMk cId="3633529274" sldId="268"/>
            <ac:picMk id="3" creationId="{E3D8BF83-DA56-4C5C-84A6-DC16EBC9C50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A65703-5998-465B-8461-97F38391B25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12BA13-EA5A-41B2-A8CB-F9655A6660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Why is it necessary to carry out an Energy performance Audit on a building ?</a:t>
          </a:r>
        </a:p>
        <a:p>
          <a:pPr>
            <a:lnSpc>
              <a:spcPct val="100000"/>
            </a:lnSpc>
          </a:pPr>
          <a:endParaRPr lang="en-GB" baseline="0" dirty="0"/>
        </a:p>
        <a:p>
          <a:endParaRPr lang="en-GB" baseline="0" dirty="0"/>
        </a:p>
      </dgm:t>
    </dgm:pt>
    <dgm:pt modelId="{704B6FE5-EC2E-4FD8-B493-B67B9F6C1D2E}" type="parTrans" cxnId="{56DB663F-EDE3-4472-B743-CEC4AFBAAE57}">
      <dgm:prSet/>
      <dgm:spPr/>
      <dgm:t>
        <a:bodyPr/>
        <a:lstStyle/>
        <a:p>
          <a:endParaRPr lang="en-US"/>
        </a:p>
      </dgm:t>
    </dgm:pt>
    <dgm:pt modelId="{85A08844-A7FA-490A-B950-1CC6F5D4F342}" type="sibTrans" cxnId="{56DB663F-EDE3-4472-B743-CEC4AFBAAE5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65F9DE-92B4-4135-B1BE-3F3863E0DF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What is the best approach ?</a:t>
          </a:r>
          <a:endParaRPr lang="en-US" dirty="0"/>
        </a:p>
      </dgm:t>
    </dgm:pt>
    <dgm:pt modelId="{85C8D354-B108-4A06-8DE9-F768EB9E4689}" type="parTrans" cxnId="{EF473785-BC02-4A04-B8F1-704398184526}">
      <dgm:prSet/>
      <dgm:spPr/>
      <dgm:t>
        <a:bodyPr/>
        <a:lstStyle/>
        <a:p>
          <a:endParaRPr lang="en-US"/>
        </a:p>
      </dgm:t>
    </dgm:pt>
    <dgm:pt modelId="{F2A9CAB0-CCC7-4585-A2FA-F048A230B116}" type="sibTrans" cxnId="{EF473785-BC02-4A04-B8F1-7043981845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91C9E8-8BFA-43A1-A32E-5EA0BD307E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What data is used ?</a:t>
          </a:r>
          <a:endParaRPr lang="en-US"/>
        </a:p>
      </dgm:t>
    </dgm:pt>
    <dgm:pt modelId="{A084D282-5AD5-4C69-9E86-15C04D2A5051}" type="parTrans" cxnId="{6C9DA4D1-A578-45F4-A234-B926DDE79012}">
      <dgm:prSet/>
      <dgm:spPr/>
      <dgm:t>
        <a:bodyPr/>
        <a:lstStyle/>
        <a:p>
          <a:endParaRPr lang="en-US"/>
        </a:p>
      </dgm:t>
    </dgm:pt>
    <dgm:pt modelId="{DCB65029-F4BC-43A7-BA5F-F79F9BC08527}" type="sibTrans" cxnId="{6C9DA4D1-A578-45F4-A234-B926DDE790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4DAD1A-C481-4672-93F3-F2A57C0B3F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A suitable retro-fit plan for trostre Depot</a:t>
          </a:r>
          <a:r>
            <a:rPr lang="en-GB" baseline="0"/>
            <a:t>, Llanelli  </a:t>
          </a:r>
          <a:endParaRPr lang="en-US" dirty="0"/>
        </a:p>
      </dgm:t>
    </dgm:pt>
    <dgm:pt modelId="{073A709C-E8DC-49CB-A1D9-89742A500D8D}" type="parTrans" cxnId="{217A66FC-43A0-4548-B9D9-746492370095}">
      <dgm:prSet/>
      <dgm:spPr/>
      <dgm:t>
        <a:bodyPr/>
        <a:lstStyle/>
        <a:p>
          <a:endParaRPr lang="en-US"/>
        </a:p>
      </dgm:t>
    </dgm:pt>
    <dgm:pt modelId="{A268A5F6-4368-4587-9E37-262E3B66091D}" type="sibTrans" cxnId="{217A66FC-43A0-4548-B9D9-7464923700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706596-487C-427E-9A96-B04732929D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 dirty="0"/>
            <a:t>Building performance Evaluation Techniques </a:t>
          </a:r>
          <a:endParaRPr lang="en-US" dirty="0"/>
        </a:p>
      </dgm:t>
    </dgm:pt>
    <dgm:pt modelId="{EBC88CC1-41AC-4C72-90A3-9BD70664C83D}" type="parTrans" cxnId="{6F52CE4F-FBAC-4E99-A14D-069100B28211}">
      <dgm:prSet/>
      <dgm:spPr/>
      <dgm:t>
        <a:bodyPr/>
        <a:lstStyle/>
        <a:p>
          <a:endParaRPr lang="en-US"/>
        </a:p>
      </dgm:t>
    </dgm:pt>
    <dgm:pt modelId="{5D3412DE-F49E-4863-BEDD-F838F6E4B1D4}" type="sibTrans" cxnId="{6F52CE4F-FBAC-4E99-A14D-069100B2821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D38950-34F4-458D-9B80-23F0FED4EF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aseline="0"/>
            <a:t>Business Case </a:t>
          </a:r>
          <a:endParaRPr lang="en-US"/>
        </a:p>
      </dgm:t>
    </dgm:pt>
    <dgm:pt modelId="{01739C5B-D112-48CF-99A2-43E84C2AC310}" type="parTrans" cxnId="{A42B70D1-0648-4C1E-B286-4448496E08CF}">
      <dgm:prSet/>
      <dgm:spPr/>
      <dgm:t>
        <a:bodyPr/>
        <a:lstStyle/>
        <a:p>
          <a:endParaRPr lang="en-US"/>
        </a:p>
      </dgm:t>
    </dgm:pt>
    <dgm:pt modelId="{936C9FB3-1569-46FB-870E-36EB2BAA84F9}" type="sibTrans" cxnId="{A42B70D1-0648-4C1E-B286-4448496E08CF}">
      <dgm:prSet/>
      <dgm:spPr/>
      <dgm:t>
        <a:bodyPr/>
        <a:lstStyle/>
        <a:p>
          <a:endParaRPr lang="en-US"/>
        </a:p>
      </dgm:t>
    </dgm:pt>
    <dgm:pt modelId="{C8F687F6-E93B-43EE-BBAA-6EBD3F44477C}" type="pres">
      <dgm:prSet presAssocID="{F2A65703-5998-465B-8461-97F38391B25B}" presName="root" presStyleCnt="0">
        <dgm:presLayoutVars>
          <dgm:dir/>
          <dgm:resizeHandles val="exact"/>
        </dgm:presLayoutVars>
      </dgm:prSet>
      <dgm:spPr/>
    </dgm:pt>
    <dgm:pt modelId="{3BAC721F-6FC7-49A0-AA90-B52FFA2A696F}" type="pres">
      <dgm:prSet presAssocID="{F2A65703-5998-465B-8461-97F38391B25B}" presName="container" presStyleCnt="0">
        <dgm:presLayoutVars>
          <dgm:dir/>
          <dgm:resizeHandles val="exact"/>
        </dgm:presLayoutVars>
      </dgm:prSet>
      <dgm:spPr/>
    </dgm:pt>
    <dgm:pt modelId="{F0A302DE-983A-4153-AC19-83BFDCBB5D4D}" type="pres">
      <dgm:prSet presAssocID="{9812BA13-EA5A-41B2-A8CB-F9655A6660FC}" presName="compNode" presStyleCnt="0"/>
      <dgm:spPr/>
    </dgm:pt>
    <dgm:pt modelId="{1758D8E2-CE71-4BD7-BCBA-8E9DC8F2B9C0}" type="pres">
      <dgm:prSet presAssocID="{9812BA13-EA5A-41B2-A8CB-F9655A6660FC}" presName="iconBgRect" presStyleLbl="bgShp" presStyleIdx="0" presStyleCnt="6"/>
      <dgm:spPr/>
    </dgm:pt>
    <dgm:pt modelId="{E791BE54-419F-4C5A-A521-E2F3661B66A4}" type="pres">
      <dgm:prSet presAssocID="{9812BA13-EA5A-41B2-A8CB-F9655A6660F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40BA8AF5-3361-463F-B361-795B66379681}" type="pres">
      <dgm:prSet presAssocID="{9812BA13-EA5A-41B2-A8CB-F9655A6660FC}" presName="spaceRect" presStyleCnt="0"/>
      <dgm:spPr/>
    </dgm:pt>
    <dgm:pt modelId="{71B24FA5-48BF-44DE-909F-06050452412B}" type="pres">
      <dgm:prSet presAssocID="{9812BA13-EA5A-41B2-A8CB-F9655A6660FC}" presName="textRect" presStyleLbl="revTx" presStyleIdx="0" presStyleCnt="6">
        <dgm:presLayoutVars>
          <dgm:chMax val="1"/>
          <dgm:chPref val="1"/>
        </dgm:presLayoutVars>
      </dgm:prSet>
      <dgm:spPr/>
    </dgm:pt>
    <dgm:pt modelId="{62B9FF56-988E-49CB-BA44-073A49E943B3}" type="pres">
      <dgm:prSet presAssocID="{85A08844-A7FA-490A-B950-1CC6F5D4F342}" presName="sibTrans" presStyleLbl="sibTrans2D1" presStyleIdx="0" presStyleCnt="0"/>
      <dgm:spPr/>
    </dgm:pt>
    <dgm:pt modelId="{DCB5B627-3BA8-418D-96C5-D00231C38F3F}" type="pres">
      <dgm:prSet presAssocID="{6D65F9DE-92B4-4135-B1BE-3F3863E0DF0E}" presName="compNode" presStyleCnt="0"/>
      <dgm:spPr/>
    </dgm:pt>
    <dgm:pt modelId="{70D37911-3644-4541-B7E3-082E09747C7D}" type="pres">
      <dgm:prSet presAssocID="{6D65F9DE-92B4-4135-B1BE-3F3863E0DF0E}" presName="iconBgRect" presStyleLbl="bgShp" presStyleIdx="1" presStyleCnt="6"/>
      <dgm:spPr/>
    </dgm:pt>
    <dgm:pt modelId="{64DB8756-2219-443D-A7BF-184520FA8049}" type="pres">
      <dgm:prSet presAssocID="{6D65F9DE-92B4-4135-B1BE-3F3863E0DF0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C0F86F78-955E-4FB7-BED8-A518B51A7FF0}" type="pres">
      <dgm:prSet presAssocID="{6D65F9DE-92B4-4135-B1BE-3F3863E0DF0E}" presName="spaceRect" presStyleCnt="0"/>
      <dgm:spPr/>
    </dgm:pt>
    <dgm:pt modelId="{E646138A-6BBA-4F7B-A3B4-8C9AD05A78A5}" type="pres">
      <dgm:prSet presAssocID="{6D65F9DE-92B4-4135-B1BE-3F3863E0DF0E}" presName="textRect" presStyleLbl="revTx" presStyleIdx="1" presStyleCnt="6">
        <dgm:presLayoutVars>
          <dgm:chMax val="1"/>
          <dgm:chPref val="1"/>
        </dgm:presLayoutVars>
      </dgm:prSet>
      <dgm:spPr/>
    </dgm:pt>
    <dgm:pt modelId="{10379A62-0190-40EF-A6D8-F0A085AB5B9B}" type="pres">
      <dgm:prSet presAssocID="{F2A9CAB0-CCC7-4585-A2FA-F048A230B116}" presName="sibTrans" presStyleLbl="sibTrans2D1" presStyleIdx="0" presStyleCnt="0"/>
      <dgm:spPr/>
    </dgm:pt>
    <dgm:pt modelId="{AC95751D-4D42-423A-AD08-D2C0A007D8B0}" type="pres">
      <dgm:prSet presAssocID="{7A91C9E8-8BFA-43A1-A32E-5EA0BD307E1C}" presName="compNode" presStyleCnt="0"/>
      <dgm:spPr/>
    </dgm:pt>
    <dgm:pt modelId="{C8977960-6969-4E52-BCDB-1E7E1525E6DE}" type="pres">
      <dgm:prSet presAssocID="{7A91C9E8-8BFA-43A1-A32E-5EA0BD307E1C}" presName="iconBgRect" presStyleLbl="bgShp" presStyleIdx="2" presStyleCnt="6"/>
      <dgm:spPr/>
    </dgm:pt>
    <dgm:pt modelId="{4F80C239-AA6B-4FAC-8572-B8AFCB7C7765}" type="pres">
      <dgm:prSet presAssocID="{7A91C9E8-8BFA-43A1-A32E-5EA0BD307E1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4A02180-DE96-425F-82C4-2B59013AA3C5}" type="pres">
      <dgm:prSet presAssocID="{7A91C9E8-8BFA-43A1-A32E-5EA0BD307E1C}" presName="spaceRect" presStyleCnt="0"/>
      <dgm:spPr/>
    </dgm:pt>
    <dgm:pt modelId="{5411D909-7009-46C4-A924-19EF97624254}" type="pres">
      <dgm:prSet presAssocID="{7A91C9E8-8BFA-43A1-A32E-5EA0BD307E1C}" presName="textRect" presStyleLbl="revTx" presStyleIdx="2" presStyleCnt="6">
        <dgm:presLayoutVars>
          <dgm:chMax val="1"/>
          <dgm:chPref val="1"/>
        </dgm:presLayoutVars>
      </dgm:prSet>
      <dgm:spPr/>
    </dgm:pt>
    <dgm:pt modelId="{D968A973-ABF1-460E-B825-14C86B656D31}" type="pres">
      <dgm:prSet presAssocID="{DCB65029-F4BC-43A7-BA5F-F79F9BC08527}" presName="sibTrans" presStyleLbl="sibTrans2D1" presStyleIdx="0" presStyleCnt="0"/>
      <dgm:spPr/>
    </dgm:pt>
    <dgm:pt modelId="{67226B47-BD08-4ED5-B951-2002BD1DBAD9}" type="pres">
      <dgm:prSet presAssocID="{624DAD1A-C481-4672-93F3-F2A57C0B3F08}" presName="compNode" presStyleCnt="0"/>
      <dgm:spPr/>
    </dgm:pt>
    <dgm:pt modelId="{1FD29DC6-376A-47F4-89A2-4034F0AEDC5E}" type="pres">
      <dgm:prSet presAssocID="{624DAD1A-C481-4672-93F3-F2A57C0B3F08}" presName="iconBgRect" presStyleLbl="bgShp" presStyleIdx="3" presStyleCnt="6"/>
      <dgm:spPr/>
    </dgm:pt>
    <dgm:pt modelId="{8D0A536F-B222-49C8-9F9F-A7B227F55DE4}" type="pres">
      <dgm:prSet presAssocID="{624DAD1A-C481-4672-93F3-F2A57C0B3F0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CA2B22E2-1C8E-4871-AF15-D51AB54CA920}" type="pres">
      <dgm:prSet presAssocID="{624DAD1A-C481-4672-93F3-F2A57C0B3F08}" presName="spaceRect" presStyleCnt="0"/>
      <dgm:spPr/>
    </dgm:pt>
    <dgm:pt modelId="{4A33A825-265A-4D0A-BAD2-5BD37DC3466C}" type="pres">
      <dgm:prSet presAssocID="{624DAD1A-C481-4672-93F3-F2A57C0B3F08}" presName="textRect" presStyleLbl="revTx" presStyleIdx="3" presStyleCnt="6">
        <dgm:presLayoutVars>
          <dgm:chMax val="1"/>
          <dgm:chPref val="1"/>
        </dgm:presLayoutVars>
      </dgm:prSet>
      <dgm:spPr/>
    </dgm:pt>
    <dgm:pt modelId="{A87A7F25-049E-48B7-8F49-71774FD675E5}" type="pres">
      <dgm:prSet presAssocID="{A268A5F6-4368-4587-9E37-262E3B66091D}" presName="sibTrans" presStyleLbl="sibTrans2D1" presStyleIdx="0" presStyleCnt="0"/>
      <dgm:spPr/>
    </dgm:pt>
    <dgm:pt modelId="{731FC9E9-8A9B-4154-AD43-5A469806362C}" type="pres">
      <dgm:prSet presAssocID="{FE706596-487C-427E-9A96-B04732929D58}" presName="compNode" presStyleCnt="0"/>
      <dgm:spPr/>
    </dgm:pt>
    <dgm:pt modelId="{33F87D61-0D07-4331-AF73-E1E4BF864253}" type="pres">
      <dgm:prSet presAssocID="{FE706596-487C-427E-9A96-B04732929D58}" presName="iconBgRect" presStyleLbl="bgShp" presStyleIdx="4" presStyleCnt="6"/>
      <dgm:spPr/>
    </dgm:pt>
    <dgm:pt modelId="{16C19BF3-CB37-4195-B0DF-13E16472AE53}" type="pres">
      <dgm:prSet presAssocID="{FE706596-487C-427E-9A96-B04732929D5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3E2E46C-CB87-4461-8BC2-A742828D9EA6}" type="pres">
      <dgm:prSet presAssocID="{FE706596-487C-427E-9A96-B04732929D58}" presName="spaceRect" presStyleCnt="0"/>
      <dgm:spPr/>
    </dgm:pt>
    <dgm:pt modelId="{14289AC6-73C2-4314-8F2A-F5C64425261D}" type="pres">
      <dgm:prSet presAssocID="{FE706596-487C-427E-9A96-B04732929D58}" presName="textRect" presStyleLbl="revTx" presStyleIdx="4" presStyleCnt="6">
        <dgm:presLayoutVars>
          <dgm:chMax val="1"/>
          <dgm:chPref val="1"/>
        </dgm:presLayoutVars>
      </dgm:prSet>
      <dgm:spPr/>
    </dgm:pt>
    <dgm:pt modelId="{425ED91B-542D-4F7B-9357-AAD9B29657B9}" type="pres">
      <dgm:prSet presAssocID="{5D3412DE-F49E-4863-BEDD-F838F6E4B1D4}" presName="sibTrans" presStyleLbl="sibTrans2D1" presStyleIdx="0" presStyleCnt="0"/>
      <dgm:spPr/>
    </dgm:pt>
    <dgm:pt modelId="{29A4250F-701B-42F8-8247-0BB7ACC59B68}" type="pres">
      <dgm:prSet presAssocID="{0BD38950-34F4-458D-9B80-23F0FED4EF60}" presName="compNode" presStyleCnt="0"/>
      <dgm:spPr/>
    </dgm:pt>
    <dgm:pt modelId="{0BC180CD-97D0-4CC8-BE27-BFAF2ABD234A}" type="pres">
      <dgm:prSet presAssocID="{0BD38950-34F4-458D-9B80-23F0FED4EF60}" presName="iconBgRect" presStyleLbl="bgShp" presStyleIdx="5" presStyleCnt="6"/>
      <dgm:spPr/>
    </dgm:pt>
    <dgm:pt modelId="{FE979D91-3608-4712-BFD5-39138521E5D2}" type="pres">
      <dgm:prSet presAssocID="{0BD38950-34F4-458D-9B80-23F0FED4EF6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2065C52-A482-4590-9C3B-DC79B9D5CFAC}" type="pres">
      <dgm:prSet presAssocID="{0BD38950-34F4-458D-9B80-23F0FED4EF60}" presName="spaceRect" presStyleCnt="0"/>
      <dgm:spPr/>
    </dgm:pt>
    <dgm:pt modelId="{47AA260C-5FF3-4974-A8E5-7307F845B6AA}" type="pres">
      <dgm:prSet presAssocID="{0BD38950-34F4-458D-9B80-23F0FED4EF6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E5B1115-61E6-4B06-9A39-0074A68E3859}" type="presOf" srcId="{FE706596-487C-427E-9A96-B04732929D58}" destId="{14289AC6-73C2-4314-8F2A-F5C64425261D}" srcOrd="0" destOrd="0" presId="urn:microsoft.com/office/officeart/2018/2/layout/IconCircleList"/>
    <dgm:cxn modelId="{CE9D2924-9EC1-4D81-B8B7-299162A8EBDA}" type="presOf" srcId="{F2A9CAB0-CCC7-4585-A2FA-F048A230B116}" destId="{10379A62-0190-40EF-A6D8-F0A085AB5B9B}" srcOrd="0" destOrd="0" presId="urn:microsoft.com/office/officeart/2018/2/layout/IconCircleList"/>
    <dgm:cxn modelId="{9FB67729-8246-41B9-99A4-2F285B573969}" type="presOf" srcId="{9812BA13-EA5A-41B2-A8CB-F9655A6660FC}" destId="{71B24FA5-48BF-44DE-909F-06050452412B}" srcOrd="0" destOrd="0" presId="urn:microsoft.com/office/officeart/2018/2/layout/IconCircleList"/>
    <dgm:cxn modelId="{56DB663F-EDE3-4472-B743-CEC4AFBAAE57}" srcId="{F2A65703-5998-465B-8461-97F38391B25B}" destId="{9812BA13-EA5A-41B2-A8CB-F9655A6660FC}" srcOrd="0" destOrd="0" parTransId="{704B6FE5-EC2E-4FD8-B493-B67B9F6C1D2E}" sibTransId="{85A08844-A7FA-490A-B950-1CC6F5D4F342}"/>
    <dgm:cxn modelId="{70BD854D-7919-453A-8385-1D62D9F6CA53}" type="presOf" srcId="{7A91C9E8-8BFA-43A1-A32E-5EA0BD307E1C}" destId="{5411D909-7009-46C4-A924-19EF97624254}" srcOrd="0" destOrd="0" presId="urn:microsoft.com/office/officeart/2018/2/layout/IconCircleList"/>
    <dgm:cxn modelId="{6F52CE4F-FBAC-4E99-A14D-069100B28211}" srcId="{F2A65703-5998-465B-8461-97F38391B25B}" destId="{FE706596-487C-427E-9A96-B04732929D58}" srcOrd="4" destOrd="0" parTransId="{EBC88CC1-41AC-4C72-90A3-9BD70664C83D}" sibTransId="{5D3412DE-F49E-4863-BEDD-F838F6E4B1D4}"/>
    <dgm:cxn modelId="{FF344370-4A7E-4EEE-8F7A-042B3343913F}" type="presOf" srcId="{F2A65703-5998-465B-8461-97F38391B25B}" destId="{C8F687F6-E93B-43EE-BBAA-6EBD3F44477C}" srcOrd="0" destOrd="0" presId="urn:microsoft.com/office/officeart/2018/2/layout/IconCircleList"/>
    <dgm:cxn modelId="{A09F6258-6C11-44AD-90A1-1225D39A4690}" type="presOf" srcId="{A268A5F6-4368-4587-9E37-262E3B66091D}" destId="{A87A7F25-049E-48B7-8F49-71774FD675E5}" srcOrd="0" destOrd="0" presId="urn:microsoft.com/office/officeart/2018/2/layout/IconCircleList"/>
    <dgm:cxn modelId="{EF473785-BC02-4A04-B8F1-704398184526}" srcId="{F2A65703-5998-465B-8461-97F38391B25B}" destId="{6D65F9DE-92B4-4135-B1BE-3F3863E0DF0E}" srcOrd="1" destOrd="0" parTransId="{85C8D354-B108-4A06-8DE9-F768EB9E4689}" sibTransId="{F2A9CAB0-CCC7-4585-A2FA-F048A230B116}"/>
    <dgm:cxn modelId="{4BC6D895-3C86-4B28-9876-537C9B886468}" type="presOf" srcId="{85A08844-A7FA-490A-B950-1CC6F5D4F342}" destId="{62B9FF56-988E-49CB-BA44-073A49E943B3}" srcOrd="0" destOrd="0" presId="urn:microsoft.com/office/officeart/2018/2/layout/IconCircleList"/>
    <dgm:cxn modelId="{219E8FC0-E02A-42EB-B88E-04D159959983}" type="presOf" srcId="{0BD38950-34F4-458D-9B80-23F0FED4EF60}" destId="{47AA260C-5FF3-4974-A8E5-7307F845B6AA}" srcOrd="0" destOrd="0" presId="urn:microsoft.com/office/officeart/2018/2/layout/IconCircleList"/>
    <dgm:cxn modelId="{CA0F6AC2-609F-4628-83CC-E2F08D4D1CDA}" type="presOf" srcId="{6D65F9DE-92B4-4135-B1BE-3F3863E0DF0E}" destId="{E646138A-6BBA-4F7B-A3B4-8C9AD05A78A5}" srcOrd="0" destOrd="0" presId="urn:microsoft.com/office/officeart/2018/2/layout/IconCircleList"/>
    <dgm:cxn modelId="{A42B70D1-0648-4C1E-B286-4448496E08CF}" srcId="{F2A65703-5998-465B-8461-97F38391B25B}" destId="{0BD38950-34F4-458D-9B80-23F0FED4EF60}" srcOrd="5" destOrd="0" parTransId="{01739C5B-D112-48CF-99A2-43E84C2AC310}" sibTransId="{936C9FB3-1569-46FB-870E-36EB2BAA84F9}"/>
    <dgm:cxn modelId="{6C9DA4D1-A578-45F4-A234-B926DDE79012}" srcId="{F2A65703-5998-465B-8461-97F38391B25B}" destId="{7A91C9E8-8BFA-43A1-A32E-5EA0BD307E1C}" srcOrd="2" destOrd="0" parTransId="{A084D282-5AD5-4C69-9E86-15C04D2A5051}" sibTransId="{DCB65029-F4BC-43A7-BA5F-F79F9BC08527}"/>
    <dgm:cxn modelId="{85676ED2-0DDD-4062-AE34-2F45FB4EDC0E}" type="presOf" srcId="{5D3412DE-F49E-4863-BEDD-F838F6E4B1D4}" destId="{425ED91B-542D-4F7B-9357-AAD9B29657B9}" srcOrd="0" destOrd="0" presId="urn:microsoft.com/office/officeart/2018/2/layout/IconCircleList"/>
    <dgm:cxn modelId="{3FA484D6-B3CA-4691-92F7-F38225777DFC}" type="presOf" srcId="{DCB65029-F4BC-43A7-BA5F-F79F9BC08527}" destId="{D968A973-ABF1-460E-B825-14C86B656D31}" srcOrd="0" destOrd="0" presId="urn:microsoft.com/office/officeart/2018/2/layout/IconCircleList"/>
    <dgm:cxn modelId="{B37372F2-D8A0-4C72-9F0E-16E1856C74E0}" type="presOf" srcId="{624DAD1A-C481-4672-93F3-F2A57C0B3F08}" destId="{4A33A825-265A-4D0A-BAD2-5BD37DC3466C}" srcOrd="0" destOrd="0" presId="urn:microsoft.com/office/officeart/2018/2/layout/IconCircleList"/>
    <dgm:cxn modelId="{217A66FC-43A0-4548-B9D9-746492370095}" srcId="{F2A65703-5998-465B-8461-97F38391B25B}" destId="{624DAD1A-C481-4672-93F3-F2A57C0B3F08}" srcOrd="3" destOrd="0" parTransId="{073A709C-E8DC-49CB-A1D9-89742A500D8D}" sibTransId="{A268A5F6-4368-4587-9E37-262E3B66091D}"/>
    <dgm:cxn modelId="{E7B550F1-9C74-40E9-B0FC-9F31A4AF61B4}" type="presParOf" srcId="{C8F687F6-E93B-43EE-BBAA-6EBD3F44477C}" destId="{3BAC721F-6FC7-49A0-AA90-B52FFA2A696F}" srcOrd="0" destOrd="0" presId="urn:microsoft.com/office/officeart/2018/2/layout/IconCircleList"/>
    <dgm:cxn modelId="{A65BCB2D-762E-4912-9C2D-EA751F30331E}" type="presParOf" srcId="{3BAC721F-6FC7-49A0-AA90-B52FFA2A696F}" destId="{F0A302DE-983A-4153-AC19-83BFDCBB5D4D}" srcOrd="0" destOrd="0" presId="urn:microsoft.com/office/officeart/2018/2/layout/IconCircleList"/>
    <dgm:cxn modelId="{04E5E350-B7E5-467D-B31A-A2C4E695DC0F}" type="presParOf" srcId="{F0A302DE-983A-4153-AC19-83BFDCBB5D4D}" destId="{1758D8E2-CE71-4BD7-BCBA-8E9DC8F2B9C0}" srcOrd="0" destOrd="0" presId="urn:microsoft.com/office/officeart/2018/2/layout/IconCircleList"/>
    <dgm:cxn modelId="{E7B6BAFC-C568-4E2F-B07A-66B74DE89E61}" type="presParOf" srcId="{F0A302DE-983A-4153-AC19-83BFDCBB5D4D}" destId="{E791BE54-419F-4C5A-A521-E2F3661B66A4}" srcOrd="1" destOrd="0" presId="urn:microsoft.com/office/officeart/2018/2/layout/IconCircleList"/>
    <dgm:cxn modelId="{A29D45AF-6789-4555-A722-217F4836F015}" type="presParOf" srcId="{F0A302DE-983A-4153-AC19-83BFDCBB5D4D}" destId="{40BA8AF5-3361-463F-B361-795B66379681}" srcOrd="2" destOrd="0" presId="urn:microsoft.com/office/officeart/2018/2/layout/IconCircleList"/>
    <dgm:cxn modelId="{A0AB2038-A767-4B30-A3A9-48332A257E35}" type="presParOf" srcId="{F0A302DE-983A-4153-AC19-83BFDCBB5D4D}" destId="{71B24FA5-48BF-44DE-909F-06050452412B}" srcOrd="3" destOrd="0" presId="urn:microsoft.com/office/officeart/2018/2/layout/IconCircleList"/>
    <dgm:cxn modelId="{3B52EBFA-E4B3-409C-A770-7D2D48F2567A}" type="presParOf" srcId="{3BAC721F-6FC7-49A0-AA90-B52FFA2A696F}" destId="{62B9FF56-988E-49CB-BA44-073A49E943B3}" srcOrd="1" destOrd="0" presId="urn:microsoft.com/office/officeart/2018/2/layout/IconCircleList"/>
    <dgm:cxn modelId="{481801A5-8F09-451F-9567-0C82F2296A1A}" type="presParOf" srcId="{3BAC721F-6FC7-49A0-AA90-B52FFA2A696F}" destId="{DCB5B627-3BA8-418D-96C5-D00231C38F3F}" srcOrd="2" destOrd="0" presId="urn:microsoft.com/office/officeart/2018/2/layout/IconCircleList"/>
    <dgm:cxn modelId="{8AE7D62E-F8F8-464F-A6C0-D975FCFC1BC0}" type="presParOf" srcId="{DCB5B627-3BA8-418D-96C5-D00231C38F3F}" destId="{70D37911-3644-4541-B7E3-082E09747C7D}" srcOrd="0" destOrd="0" presId="urn:microsoft.com/office/officeart/2018/2/layout/IconCircleList"/>
    <dgm:cxn modelId="{A07785D9-FEB8-4DE5-9156-26313567214F}" type="presParOf" srcId="{DCB5B627-3BA8-418D-96C5-D00231C38F3F}" destId="{64DB8756-2219-443D-A7BF-184520FA8049}" srcOrd="1" destOrd="0" presId="urn:microsoft.com/office/officeart/2018/2/layout/IconCircleList"/>
    <dgm:cxn modelId="{F4369C27-7F79-450E-994E-080C94D44ECE}" type="presParOf" srcId="{DCB5B627-3BA8-418D-96C5-D00231C38F3F}" destId="{C0F86F78-955E-4FB7-BED8-A518B51A7FF0}" srcOrd="2" destOrd="0" presId="urn:microsoft.com/office/officeart/2018/2/layout/IconCircleList"/>
    <dgm:cxn modelId="{93FE5CFD-3AB1-4318-9F52-AB029A56D9B1}" type="presParOf" srcId="{DCB5B627-3BA8-418D-96C5-D00231C38F3F}" destId="{E646138A-6BBA-4F7B-A3B4-8C9AD05A78A5}" srcOrd="3" destOrd="0" presId="urn:microsoft.com/office/officeart/2018/2/layout/IconCircleList"/>
    <dgm:cxn modelId="{D10C27B4-C68C-42D8-A102-8706E1217AFB}" type="presParOf" srcId="{3BAC721F-6FC7-49A0-AA90-B52FFA2A696F}" destId="{10379A62-0190-40EF-A6D8-F0A085AB5B9B}" srcOrd="3" destOrd="0" presId="urn:microsoft.com/office/officeart/2018/2/layout/IconCircleList"/>
    <dgm:cxn modelId="{B3673E74-B05F-49E5-B745-A5457566616E}" type="presParOf" srcId="{3BAC721F-6FC7-49A0-AA90-B52FFA2A696F}" destId="{AC95751D-4D42-423A-AD08-D2C0A007D8B0}" srcOrd="4" destOrd="0" presId="urn:microsoft.com/office/officeart/2018/2/layout/IconCircleList"/>
    <dgm:cxn modelId="{C664CF7C-44CB-4168-9384-83D3CC65F409}" type="presParOf" srcId="{AC95751D-4D42-423A-AD08-D2C0A007D8B0}" destId="{C8977960-6969-4E52-BCDB-1E7E1525E6DE}" srcOrd="0" destOrd="0" presId="urn:microsoft.com/office/officeart/2018/2/layout/IconCircleList"/>
    <dgm:cxn modelId="{97C5EB3D-669B-4C79-AAC6-0E446E1278A7}" type="presParOf" srcId="{AC95751D-4D42-423A-AD08-D2C0A007D8B0}" destId="{4F80C239-AA6B-4FAC-8572-B8AFCB7C7765}" srcOrd="1" destOrd="0" presId="urn:microsoft.com/office/officeart/2018/2/layout/IconCircleList"/>
    <dgm:cxn modelId="{DF48D952-2E45-4F26-8865-F4D458418B2F}" type="presParOf" srcId="{AC95751D-4D42-423A-AD08-D2C0A007D8B0}" destId="{A4A02180-DE96-425F-82C4-2B59013AA3C5}" srcOrd="2" destOrd="0" presId="urn:microsoft.com/office/officeart/2018/2/layout/IconCircleList"/>
    <dgm:cxn modelId="{21BBF0BB-04A9-4875-85CA-F7190E83050D}" type="presParOf" srcId="{AC95751D-4D42-423A-AD08-D2C0A007D8B0}" destId="{5411D909-7009-46C4-A924-19EF97624254}" srcOrd="3" destOrd="0" presId="urn:microsoft.com/office/officeart/2018/2/layout/IconCircleList"/>
    <dgm:cxn modelId="{9F8574DA-19F7-4B36-8BAB-C3A8E29281A1}" type="presParOf" srcId="{3BAC721F-6FC7-49A0-AA90-B52FFA2A696F}" destId="{D968A973-ABF1-460E-B825-14C86B656D31}" srcOrd="5" destOrd="0" presId="urn:microsoft.com/office/officeart/2018/2/layout/IconCircleList"/>
    <dgm:cxn modelId="{1630425A-A475-4C7F-A160-BCC2F6690B5D}" type="presParOf" srcId="{3BAC721F-6FC7-49A0-AA90-B52FFA2A696F}" destId="{67226B47-BD08-4ED5-B951-2002BD1DBAD9}" srcOrd="6" destOrd="0" presId="urn:microsoft.com/office/officeart/2018/2/layout/IconCircleList"/>
    <dgm:cxn modelId="{76ED8D7A-248B-4A5B-91EA-46945AB4965E}" type="presParOf" srcId="{67226B47-BD08-4ED5-B951-2002BD1DBAD9}" destId="{1FD29DC6-376A-47F4-89A2-4034F0AEDC5E}" srcOrd="0" destOrd="0" presId="urn:microsoft.com/office/officeart/2018/2/layout/IconCircleList"/>
    <dgm:cxn modelId="{484ACE9D-5DBD-45CE-AFB5-ED4A119F351C}" type="presParOf" srcId="{67226B47-BD08-4ED5-B951-2002BD1DBAD9}" destId="{8D0A536F-B222-49C8-9F9F-A7B227F55DE4}" srcOrd="1" destOrd="0" presId="urn:microsoft.com/office/officeart/2018/2/layout/IconCircleList"/>
    <dgm:cxn modelId="{8715BEED-1E70-4BF7-AFF8-1BA95A759693}" type="presParOf" srcId="{67226B47-BD08-4ED5-B951-2002BD1DBAD9}" destId="{CA2B22E2-1C8E-4871-AF15-D51AB54CA920}" srcOrd="2" destOrd="0" presId="urn:microsoft.com/office/officeart/2018/2/layout/IconCircleList"/>
    <dgm:cxn modelId="{398A0C29-BFB6-4E90-91B6-C5F2C1CD40EE}" type="presParOf" srcId="{67226B47-BD08-4ED5-B951-2002BD1DBAD9}" destId="{4A33A825-265A-4D0A-BAD2-5BD37DC3466C}" srcOrd="3" destOrd="0" presId="urn:microsoft.com/office/officeart/2018/2/layout/IconCircleList"/>
    <dgm:cxn modelId="{267F5C0A-163F-4803-B540-59E689BFC923}" type="presParOf" srcId="{3BAC721F-6FC7-49A0-AA90-B52FFA2A696F}" destId="{A87A7F25-049E-48B7-8F49-71774FD675E5}" srcOrd="7" destOrd="0" presId="urn:microsoft.com/office/officeart/2018/2/layout/IconCircleList"/>
    <dgm:cxn modelId="{225A22CE-CDDB-4D49-B7BE-62CB4DEC1D41}" type="presParOf" srcId="{3BAC721F-6FC7-49A0-AA90-B52FFA2A696F}" destId="{731FC9E9-8A9B-4154-AD43-5A469806362C}" srcOrd="8" destOrd="0" presId="urn:microsoft.com/office/officeart/2018/2/layout/IconCircleList"/>
    <dgm:cxn modelId="{B2355F54-D899-44E3-99DD-C51A6AA7B4C3}" type="presParOf" srcId="{731FC9E9-8A9B-4154-AD43-5A469806362C}" destId="{33F87D61-0D07-4331-AF73-E1E4BF864253}" srcOrd="0" destOrd="0" presId="urn:microsoft.com/office/officeart/2018/2/layout/IconCircleList"/>
    <dgm:cxn modelId="{7535AC95-543B-4905-B9BD-260B22B27341}" type="presParOf" srcId="{731FC9E9-8A9B-4154-AD43-5A469806362C}" destId="{16C19BF3-CB37-4195-B0DF-13E16472AE53}" srcOrd="1" destOrd="0" presId="urn:microsoft.com/office/officeart/2018/2/layout/IconCircleList"/>
    <dgm:cxn modelId="{CDB8AF6A-7D1F-473C-8255-BB82C0CE741B}" type="presParOf" srcId="{731FC9E9-8A9B-4154-AD43-5A469806362C}" destId="{13E2E46C-CB87-4461-8BC2-A742828D9EA6}" srcOrd="2" destOrd="0" presId="urn:microsoft.com/office/officeart/2018/2/layout/IconCircleList"/>
    <dgm:cxn modelId="{557DF054-CC8B-4FE5-88B9-823060657B02}" type="presParOf" srcId="{731FC9E9-8A9B-4154-AD43-5A469806362C}" destId="{14289AC6-73C2-4314-8F2A-F5C64425261D}" srcOrd="3" destOrd="0" presId="urn:microsoft.com/office/officeart/2018/2/layout/IconCircleList"/>
    <dgm:cxn modelId="{0395B5A3-820A-4168-9B02-451899166EC3}" type="presParOf" srcId="{3BAC721F-6FC7-49A0-AA90-B52FFA2A696F}" destId="{425ED91B-542D-4F7B-9357-AAD9B29657B9}" srcOrd="9" destOrd="0" presId="urn:microsoft.com/office/officeart/2018/2/layout/IconCircleList"/>
    <dgm:cxn modelId="{E99D7C70-E072-4F5E-96EE-7A09C9924BB5}" type="presParOf" srcId="{3BAC721F-6FC7-49A0-AA90-B52FFA2A696F}" destId="{29A4250F-701B-42F8-8247-0BB7ACC59B68}" srcOrd="10" destOrd="0" presId="urn:microsoft.com/office/officeart/2018/2/layout/IconCircleList"/>
    <dgm:cxn modelId="{69EFF55C-0BCA-4F4E-8CB6-1BFCD1C6C448}" type="presParOf" srcId="{29A4250F-701B-42F8-8247-0BB7ACC59B68}" destId="{0BC180CD-97D0-4CC8-BE27-BFAF2ABD234A}" srcOrd="0" destOrd="0" presId="urn:microsoft.com/office/officeart/2018/2/layout/IconCircleList"/>
    <dgm:cxn modelId="{32F66619-5769-4FDE-A75F-CD06F94503CC}" type="presParOf" srcId="{29A4250F-701B-42F8-8247-0BB7ACC59B68}" destId="{FE979D91-3608-4712-BFD5-39138521E5D2}" srcOrd="1" destOrd="0" presId="urn:microsoft.com/office/officeart/2018/2/layout/IconCircleList"/>
    <dgm:cxn modelId="{F3B8810E-5485-4C80-8A44-807FC2D1704B}" type="presParOf" srcId="{29A4250F-701B-42F8-8247-0BB7ACC59B68}" destId="{12065C52-A482-4590-9C3B-DC79B9D5CFAC}" srcOrd="2" destOrd="0" presId="urn:microsoft.com/office/officeart/2018/2/layout/IconCircleList"/>
    <dgm:cxn modelId="{7E70C1E2-A2E2-4E00-A288-69D10F4B5BC4}" type="presParOf" srcId="{29A4250F-701B-42F8-8247-0BB7ACC59B68}" destId="{47AA260C-5FF3-4974-A8E5-7307F845B6A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553827-ADD3-48D5-A8FD-5E215B5A92A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2371E24-2B23-4301-AD93-FEFBB0D7E29A}">
      <dgm:prSet/>
      <dgm:spPr/>
      <dgm:t>
        <a:bodyPr/>
        <a:lstStyle/>
        <a:p>
          <a:r>
            <a:rPr lang="en-GB"/>
            <a:t>building fabric</a:t>
          </a:r>
          <a:endParaRPr lang="en-US"/>
        </a:p>
      </dgm:t>
    </dgm:pt>
    <dgm:pt modelId="{A711786D-3727-48FC-AC41-0C5B54CAC868}" type="parTrans" cxnId="{52398433-DDA1-4E1E-9D7E-07AEFBB1CB58}">
      <dgm:prSet/>
      <dgm:spPr/>
      <dgm:t>
        <a:bodyPr/>
        <a:lstStyle/>
        <a:p>
          <a:endParaRPr lang="en-US"/>
        </a:p>
      </dgm:t>
    </dgm:pt>
    <dgm:pt modelId="{ABD2644A-8943-48F5-BF96-C83A36702E7F}" type="sibTrans" cxnId="{52398433-DDA1-4E1E-9D7E-07AEFBB1CB58}">
      <dgm:prSet/>
      <dgm:spPr/>
      <dgm:t>
        <a:bodyPr/>
        <a:lstStyle/>
        <a:p>
          <a:endParaRPr lang="en-US"/>
        </a:p>
      </dgm:t>
    </dgm:pt>
    <dgm:pt modelId="{BB07A11F-F2EA-4E56-9D35-EF3BE259D946}">
      <dgm:prSet/>
      <dgm:spPr/>
      <dgm:t>
        <a:bodyPr/>
        <a:lstStyle/>
        <a:p>
          <a:r>
            <a:rPr lang="en-GB"/>
            <a:t>building services and controls </a:t>
          </a:r>
          <a:endParaRPr lang="en-US"/>
        </a:p>
      </dgm:t>
    </dgm:pt>
    <dgm:pt modelId="{4512FEEA-E336-42A2-B3B6-91F3A31D92B9}" type="parTrans" cxnId="{AE48D0D3-4A51-48CF-8BD5-76C216404967}">
      <dgm:prSet/>
      <dgm:spPr/>
      <dgm:t>
        <a:bodyPr/>
        <a:lstStyle/>
        <a:p>
          <a:endParaRPr lang="en-US"/>
        </a:p>
      </dgm:t>
    </dgm:pt>
    <dgm:pt modelId="{5C273103-B257-4246-B413-106E9E997FF7}" type="sibTrans" cxnId="{AE48D0D3-4A51-48CF-8BD5-76C216404967}">
      <dgm:prSet/>
      <dgm:spPr/>
      <dgm:t>
        <a:bodyPr/>
        <a:lstStyle/>
        <a:p>
          <a:endParaRPr lang="en-US"/>
        </a:p>
      </dgm:t>
    </dgm:pt>
    <dgm:pt modelId="{6D70640B-06D2-4774-B310-2CEAAE81E07B}">
      <dgm:prSet/>
      <dgm:spPr/>
      <dgm:t>
        <a:bodyPr/>
        <a:lstStyle/>
        <a:p>
          <a:r>
            <a:rPr lang="en-GB"/>
            <a:t>energy, fuel and water use</a:t>
          </a:r>
          <a:endParaRPr lang="en-US"/>
        </a:p>
      </dgm:t>
    </dgm:pt>
    <dgm:pt modelId="{2B01082D-09DD-422E-AB1D-D4FF62A5AA6E}" type="parTrans" cxnId="{388B9B74-EC2A-4972-A888-01B2BD359F9A}">
      <dgm:prSet/>
      <dgm:spPr/>
      <dgm:t>
        <a:bodyPr/>
        <a:lstStyle/>
        <a:p>
          <a:endParaRPr lang="en-US"/>
        </a:p>
      </dgm:t>
    </dgm:pt>
    <dgm:pt modelId="{BF7092D5-E339-4C47-BEDA-A68E93A88112}" type="sibTrans" cxnId="{388B9B74-EC2A-4972-A888-01B2BD359F9A}">
      <dgm:prSet/>
      <dgm:spPr/>
      <dgm:t>
        <a:bodyPr/>
        <a:lstStyle/>
        <a:p>
          <a:endParaRPr lang="en-US"/>
        </a:p>
      </dgm:t>
    </dgm:pt>
    <dgm:pt modelId="{C9EFA0E3-7867-46C2-8514-938D09AF7638}">
      <dgm:prSet/>
      <dgm:spPr/>
      <dgm:t>
        <a:bodyPr/>
        <a:lstStyle/>
        <a:p>
          <a:r>
            <a:rPr lang="en-GB"/>
            <a:t>handover and commissioning processes</a:t>
          </a:r>
          <a:endParaRPr lang="en-US"/>
        </a:p>
      </dgm:t>
    </dgm:pt>
    <dgm:pt modelId="{F7A58830-E01F-4491-8E13-A252F75C6D99}" type="parTrans" cxnId="{8065D122-E9FD-4B7C-9677-DEC7A5DA414D}">
      <dgm:prSet/>
      <dgm:spPr/>
      <dgm:t>
        <a:bodyPr/>
        <a:lstStyle/>
        <a:p>
          <a:endParaRPr lang="en-US"/>
        </a:p>
      </dgm:t>
    </dgm:pt>
    <dgm:pt modelId="{E8D7A164-ABC8-4BA4-A1B9-143CC4996FED}" type="sibTrans" cxnId="{8065D122-E9FD-4B7C-9677-DEC7A5DA414D}">
      <dgm:prSet/>
      <dgm:spPr/>
      <dgm:t>
        <a:bodyPr/>
        <a:lstStyle/>
        <a:p>
          <a:endParaRPr lang="en-US"/>
        </a:p>
      </dgm:t>
    </dgm:pt>
    <dgm:pt modelId="{3C7B70A6-76F0-451B-BDC1-AF83B0FEAD7A}">
      <dgm:prSet/>
      <dgm:spPr/>
      <dgm:t>
        <a:bodyPr/>
        <a:lstStyle/>
        <a:p>
          <a:r>
            <a:rPr lang="en-GB"/>
            <a:t>occupants’ comfort and satisfaction</a:t>
          </a:r>
          <a:endParaRPr lang="en-US"/>
        </a:p>
      </dgm:t>
    </dgm:pt>
    <dgm:pt modelId="{A1A0D926-3F74-4CB1-991D-E55A21A3A198}" type="parTrans" cxnId="{66C7EB75-7D6E-4ED7-AEF7-314385F5A0B3}">
      <dgm:prSet/>
      <dgm:spPr/>
      <dgm:t>
        <a:bodyPr/>
        <a:lstStyle/>
        <a:p>
          <a:endParaRPr lang="en-US"/>
        </a:p>
      </dgm:t>
    </dgm:pt>
    <dgm:pt modelId="{D1431A2D-5D51-476A-87B6-5AE493CD40C2}" type="sibTrans" cxnId="{66C7EB75-7D6E-4ED7-AEF7-314385F5A0B3}">
      <dgm:prSet/>
      <dgm:spPr/>
      <dgm:t>
        <a:bodyPr/>
        <a:lstStyle/>
        <a:p>
          <a:endParaRPr lang="en-US"/>
        </a:p>
      </dgm:t>
    </dgm:pt>
    <dgm:pt modelId="{90DDE4CD-7C56-4326-8ECF-6B79C3EA7AED}" type="pres">
      <dgm:prSet presAssocID="{A9553827-ADD3-48D5-A8FD-5E215B5A92A9}" presName="root" presStyleCnt="0">
        <dgm:presLayoutVars>
          <dgm:dir/>
          <dgm:resizeHandles val="exact"/>
        </dgm:presLayoutVars>
      </dgm:prSet>
      <dgm:spPr/>
    </dgm:pt>
    <dgm:pt modelId="{F9170A21-E5E6-4CA7-A1B6-D1E290442312}" type="pres">
      <dgm:prSet presAssocID="{62371E24-2B23-4301-AD93-FEFBB0D7E29A}" presName="compNode" presStyleCnt="0"/>
      <dgm:spPr/>
    </dgm:pt>
    <dgm:pt modelId="{28907762-4714-4922-8701-26A56C5D4C63}" type="pres">
      <dgm:prSet presAssocID="{62371E24-2B23-4301-AD93-FEFBB0D7E29A}" presName="bgRect" presStyleLbl="bgShp" presStyleIdx="0" presStyleCnt="5"/>
      <dgm:spPr/>
    </dgm:pt>
    <dgm:pt modelId="{74268068-0F82-4C21-8F82-E53C590A8D1C}" type="pres">
      <dgm:prSet presAssocID="{62371E24-2B23-4301-AD93-FEFBB0D7E29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03A5B5FF-FDAC-4E0B-BEE2-206FD39F302F}" type="pres">
      <dgm:prSet presAssocID="{62371E24-2B23-4301-AD93-FEFBB0D7E29A}" presName="spaceRect" presStyleCnt="0"/>
      <dgm:spPr/>
    </dgm:pt>
    <dgm:pt modelId="{3A720451-04C0-4F2E-863D-A1761A1EDAD3}" type="pres">
      <dgm:prSet presAssocID="{62371E24-2B23-4301-AD93-FEFBB0D7E29A}" presName="parTx" presStyleLbl="revTx" presStyleIdx="0" presStyleCnt="5">
        <dgm:presLayoutVars>
          <dgm:chMax val="0"/>
          <dgm:chPref val="0"/>
        </dgm:presLayoutVars>
      </dgm:prSet>
      <dgm:spPr/>
    </dgm:pt>
    <dgm:pt modelId="{A9838458-06F7-46F9-A981-9DA3AF960534}" type="pres">
      <dgm:prSet presAssocID="{ABD2644A-8943-48F5-BF96-C83A36702E7F}" presName="sibTrans" presStyleCnt="0"/>
      <dgm:spPr/>
    </dgm:pt>
    <dgm:pt modelId="{C3D4FC87-E693-4B0B-92BA-22546E7D8EC3}" type="pres">
      <dgm:prSet presAssocID="{BB07A11F-F2EA-4E56-9D35-EF3BE259D946}" presName="compNode" presStyleCnt="0"/>
      <dgm:spPr/>
    </dgm:pt>
    <dgm:pt modelId="{B45B65EF-CB3C-4C3B-889B-F3B8BCAF707B}" type="pres">
      <dgm:prSet presAssocID="{BB07A11F-F2EA-4E56-9D35-EF3BE259D946}" presName="bgRect" presStyleLbl="bgShp" presStyleIdx="1" presStyleCnt="5"/>
      <dgm:spPr/>
    </dgm:pt>
    <dgm:pt modelId="{408A5811-ADB8-41EF-BF72-356BB5D44484}" type="pres">
      <dgm:prSet presAssocID="{BB07A11F-F2EA-4E56-9D35-EF3BE259D94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60DA662-72C5-4640-8165-9F5EEC2BAC34}" type="pres">
      <dgm:prSet presAssocID="{BB07A11F-F2EA-4E56-9D35-EF3BE259D946}" presName="spaceRect" presStyleCnt="0"/>
      <dgm:spPr/>
    </dgm:pt>
    <dgm:pt modelId="{7095C3DE-31AC-44FF-8061-DCD9F354E69D}" type="pres">
      <dgm:prSet presAssocID="{BB07A11F-F2EA-4E56-9D35-EF3BE259D946}" presName="parTx" presStyleLbl="revTx" presStyleIdx="1" presStyleCnt="5">
        <dgm:presLayoutVars>
          <dgm:chMax val="0"/>
          <dgm:chPref val="0"/>
        </dgm:presLayoutVars>
      </dgm:prSet>
      <dgm:spPr/>
    </dgm:pt>
    <dgm:pt modelId="{CC82FEAC-3A60-4FEF-A000-61948AD1956D}" type="pres">
      <dgm:prSet presAssocID="{5C273103-B257-4246-B413-106E9E997FF7}" presName="sibTrans" presStyleCnt="0"/>
      <dgm:spPr/>
    </dgm:pt>
    <dgm:pt modelId="{3B319CF5-7A03-4337-9FD2-0556C9DE638C}" type="pres">
      <dgm:prSet presAssocID="{6D70640B-06D2-4774-B310-2CEAAE81E07B}" presName="compNode" presStyleCnt="0"/>
      <dgm:spPr/>
    </dgm:pt>
    <dgm:pt modelId="{1222D7A8-2FD3-4F09-B0EC-FEB36B2ADAB4}" type="pres">
      <dgm:prSet presAssocID="{6D70640B-06D2-4774-B310-2CEAAE81E07B}" presName="bgRect" presStyleLbl="bgShp" presStyleIdx="2" presStyleCnt="5"/>
      <dgm:spPr/>
    </dgm:pt>
    <dgm:pt modelId="{CD9246EB-68BA-4582-8390-1966A1BBA255}" type="pres">
      <dgm:prSet presAssocID="{6D70640B-06D2-4774-B310-2CEAAE81E0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0D81E3E-E19D-4D64-8B6A-B99911AE8D4D}" type="pres">
      <dgm:prSet presAssocID="{6D70640B-06D2-4774-B310-2CEAAE81E07B}" presName="spaceRect" presStyleCnt="0"/>
      <dgm:spPr/>
    </dgm:pt>
    <dgm:pt modelId="{1CE7C3C7-6901-49AE-8D1B-E1982DBFC8DB}" type="pres">
      <dgm:prSet presAssocID="{6D70640B-06D2-4774-B310-2CEAAE81E07B}" presName="parTx" presStyleLbl="revTx" presStyleIdx="2" presStyleCnt="5">
        <dgm:presLayoutVars>
          <dgm:chMax val="0"/>
          <dgm:chPref val="0"/>
        </dgm:presLayoutVars>
      </dgm:prSet>
      <dgm:spPr/>
    </dgm:pt>
    <dgm:pt modelId="{312FFF2E-5995-4ED9-A7AB-E846931D515E}" type="pres">
      <dgm:prSet presAssocID="{BF7092D5-E339-4C47-BEDA-A68E93A88112}" presName="sibTrans" presStyleCnt="0"/>
      <dgm:spPr/>
    </dgm:pt>
    <dgm:pt modelId="{72187238-FFD4-4C67-AE7F-1B64048460E5}" type="pres">
      <dgm:prSet presAssocID="{C9EFA0E3-7867-46C2-8514-938D09AF7638}" presName="compNode" presStyleCnt="0"/>
      <dgm:spPr/>
    </dgm:pt>
    <dgm:pt modelId="{11FC62D2-17CC-4996-BE54-CA6333EF3468}" type="pres">
      <dgm:prSet presAssocID="{C9EFA0E3-7867-46C2-8514-938D09AF7638}" presName="bgRect" presStyleLbl="bgShp" presStyleIdx="3" presStyleCnt="5"/>
      <dgm:spPr/>
    </dgm:pt>
    <dgm:pt modelId="{F3174A91-42FA-4EAE-95FF-4EC3874337C5}" type="pres">
      <dgm:prSet presAssocID="{C9EFA0E3-7867-46C2-8514-938D09AF763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D168E1AE-6F6F-426B-8760-42380A0ABD28}" type="pres">
      <dgm:prSet presAssocID="{C9EFA0E3-7867-46C2-8514-938D09AF7638}" presName="spaceRect" presStyleCnt="0"/>
      <dgm:spPr/>
    </dgm:pt>
    <dgm:pt modelId="{C7086A83-AAC3-4221-9A40-A6E4FDA9F896}" type="pres">
      <dgm:prSet presAssocID="{C9EFA0E3-7867-46C2-8514-938D09AF7638}" presName="parTx" presStyleLbl="revTx" presStyleIdx="3" presStyleCnt="5">
        <dgm:presLayoutVars>
          <dgm:chMax val="0"/>
          <dgm:chPref val="0"/>
        </dgm:presLayoutVars>
      </dgm:prSet>
      <dgm:spPr/>
    </dgm:pt>
    <dgm:pt modelId="{3CCB5E7B-BFD0-44BC-9600-514E92456599}" type="pres">
      <dgm:prSet presAssocID="{E8D7A164-ABC8-4BA4-A1B9-143CC4996FED}" presName="sibTrans" presStyleCnt="0"/>
      <dgm:spPr/>
    </dgm:pt>
    <dgm:pt modelId="{D7DBC756-3C4A-4253-8CC6-D180617E25C3}" type="pres">
      <dgm:prSet presAssocID="{3C7B70A6-76F0-451B-BDC1-AF83B0FEAD7A}" presName="compNode" presStyleCnt="0"/>
      <dgm:spPr/>
    </dgm:pt>
    <dgm:pt modelId="{494F75A2-2D6E-45F0-BDBD-DAF6BDDFDD34}" type="pres">
      <dgm:prSet presAssocID="{3C7B70A6-76F0-451B-BDC1-AF83B0FEAD7A}" presName="bgRect" presStyleLbl="bgShp" presStyleIdx="4" presStyleCnt="5"/>
      <dgm:spPr/>
    </dgm:pt>
    <dgm:pt modelId="{5668E830-87B6-4895-98AB-B3F7D53D2FF1}" type="pres">
      <dgm:prSet presAssocID="{3C7B70A6-76F0-451B-BDC1-AF83B0FEAD7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531A7C16-D09A-4024-A585-BE38FC55DC5D}" type="pres">
      <dgm:prSet presAssocID="{3C7B70A6-76F0-451B-BDC1-AF83B0FEAD7A}" presName="spaceRect" presStyleCnt="0"/>
      <dgm:spPr/>
    </dgm:pt>
    <dgm:pt modelId="{159C5F05-4CF9-4458-8632-70A726F1FD2B}" type="pres">
      <dgm:prSet presAssocID="{3C7B70A6-76F0-451B-BDC1-AF83B0FEAD7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51450A-5E38-4D2B-9D50-E5B752B39ABA}" type="presOf" srcId="{A9553827-ADD3-48D5-A8FD-5E215B5A92A9}" destId="{90DDE4CD-7C56-4326-8ECF-6B79C3EA7AED}" srcOrd="0" destOrd="0" presId="urn:microsoft.com/office/officeart/2018/2/layout/IconVerticalSolidList"/>
    <dgm:cxn modelId="{8065D122-E9FD-4B7C-9677-DEC7A5DA414D}" srcId="{A9553827-ADD3-48D5-A8FD-5E215B5A92A9}" destId="{C9EFA0E3-7867-46C2-8514-938D09AF7638}" srcOrd="3" destOrd="0" parTransId="{F7A58830-E01F-4491-8E13-A252F75C6D99}" sibTransId="{E8D7A164-ABC8-4BA4-A1B9-143CC4996FED}"/>
    <dgm:cxn modelId="{52398433-DDA1-4E1E-9D7E-07AEFBB1CB58}" srcId="{A9553827-ADD3-48D5-A8FD-5E215B5A92A9}" destId="{62371E24-2B23-4301-AD93-FEFBB0D7E29A}" srcOrd="0" destOrd="0" parTransId="{A711786D-3727-48FC-AC41-0C5B54CAC868}" sibTransId="{ABD2644A-8943-48F5-BF96-C83A36702E7F}"/>
    <dgm:cxn modelId="{A7986C62-60F5-449D-B909-C967AD0D4C22}" type="presOf" srcId="{62371E24-2B23-4301-AD93-FEFBB0D7E29A}" destId="{3A720451-04C0-4F2E-863D-A1761A1EDAD3}" srcOrd="0" destOrd="0" presId="urn:microsoft.com/office/officeart/2018/2/layout/IconVerticalSolidList"/>
    <dgm:cxn modelId="{3900444A-F864-413F-A7DB-E688772D2E91}" type="presOf" srcId="{BB07A11F-F2EA-4E56-9D35-EF3BE259D946}" destId="{7095C3DE-31AC-44FF-8061-DCD9F354E69D}" srcOrd="0" destOrd="0" presId="urn:microsoft.com/office/officeart/2018/2/layout/IconVerticalSolidList"/>
    <dgm:cxn modelId="{804E7951-9E56-4B0A-8348-8201CB9A8F51}" type="presOf" srcId="{6D70640B-06D2-4774-B310-2CEAAE81E07B}" destId="{1CE7C3C7-6901-49AE-8D1B-E1982DBFC8DB}" srcOrd="0" destOrd="0" presId="urn:microsoft.com/office/officeart/2018/2/layout/IconVerticalSolidList"/>
    <dgm:cxn modelId="{388B9B74-EC2A-4972-A888-01B2BD359F9A}" srcId="{A9553827-ADD3-48D5-A8FD-5E215B5A92A9}" destId="{6D70640B-06D2-4774-B310-2CEAAE81E07B}" srcOrd="2" destOrd="0" parTransId="{2B01082D-09DD-422E-AB1D-D4FF62A5AA6E}" sibTransId="{BF7092D5-E339-4C47-BEDA-A68E93A88112}"/>
    <dgm:cxn modelId="{66C7EB75-7D6E-4ED7-AEF7-314385F5A0B3}" srcId="{A9553827-ADD3-48D5-A8FD-5E215B5A92A9}" destId="{3C7B70A6-76F0-451B-BDC1-AF83B0FEAD7A}" srcOrd="4" destOrd="0" parTransId="{A1A0D926-3F74-4CB1-991D-E55A21A3A198}" sibTransId="{D1431A2D-5D51-476A-87B6-5AE493CD40C2}"/>
    <dgm:cxn modelId="{C326C581-166C-4BA1-A703-2FD823FFD619}" type="presOf" srcId="{C9EFA0E3-7867-46C2-8514-938D09AF7638}" destId="{C7086A83-AAC3-4221-9A40-A6E4FDA9F896}" srcOrd="0" destOrd="0" presId="urn:microsoft.com/office/officeart/2018/2/layout/IconVerticalSolidList"/>
    <dgm:cxn modelId="{AA90E98E-2971-4861-B115-9D1429EC9B58}" type="presOf" srcId="{3C7B70A6-76F0-451B-BDC1-AF83B0FEAD7A}" destId="{159C5F05-4CF9-4458-8632-70A726F1FD2B}" srcOrd="0" destOrd="0" presId="urn:microsoft.com/office/officeart/2018/2/layout/IconVerticalSolidList"/>
    <dgm:cxn modelId="{AE48D0D3-4A51-48CF-8BD5-76C216404967}" srcId="{A9553827-ADD3-48D5-A8FD-5E215B5A92A9}" destId="{BB07A11F-F2EA-4E56-9D35-EF3BE259D946}" srcOrd="1" destOrd="0" parTransId="{4512FEEA-E336-42A2-B3B6-91F3A31D92B9}" sibTransId="{5C273103-B257-4246-B413-106E9E997FF7}"/>
    <dgm:cxn modelId="{C7B5BB0B-060F-456B-B9F6-C35BDA27163E}" type="presParOf" srcId="{90DDE4CD-7C56-4326-8ECF-6B79C3EA7AED}" destId="{F9170A21-E5E6-4CA7-A1B6-D1E290442312}" srcOrd="0" destOrd="0" presId="urn:microsoft.com/office/officeart/2018/2/layout/IconVerticalSolidList"/>
    <dgm:cxn modelId="{C5E7C7F1-77DA-4E72-BCED-D0CB0B7599D8}" type="presParOf" srcId="{F9170A21-E5E6-4CA7-A1B6-D1E290442312}" destId="{28907762-4714-4922-8701-26A56C5D4C63}" srcOrd="0" destOrd="0" presId="urn:microsoft.com/office/officeart/2018/2/layout/IconVerticalSolidList"/>
    <dgm:cxn modelId="{B618DC66-8415-487E-B302-7750220F2843}" type="presParOf" srcId="{F9170A21-E5E6-4CA7-A1B6-D1E290442312}" destId="{74268068-0F82-4C21-8F82-E53C590A8D1C}" srcOrd="1" destOrd="0" presId="urn:microsoft.com/office/officeart/2018/2/layout/IconVerticalSolidList"/>
    <dgm:cxn modelId="{139CB047-B847-4C07-8C90-30775518FD20}" type="presParOf" srcId="{F9170A21-E5E6-4CA7-A1B6-D1E290442312}" destId="{03A5B5FF-FDAC-4E0B-BEE2-206FD39F302F}" srcOrd="2" destOrd="0" presId="urn:microsoft.com/office/officeart/2018/2/layout/IconVerticalSolidList"/>
    <dgm:cxn modelId="{8B007BED-FA1D-4982-9C0D-2ECD57E858FF}" type="presParOf" srcId="{F9170A21-E5E6-4CA7-A1B6-D1E290442312}" destId="{3A720451-04C0-4F2E-863D-A1761A1EDAD3}" srcOrd="3" destOrd="0" presId="urn:microsoft.com/office/officeart/2018/2/layout/IconVerticalSolidList"/>
    <dgm:cxn modelId="{334AC6DC-5830-44E0-9E48-5ACACFD08334}" type="presParOf" srcId="{90DDE4CD-7C56-4326-8ECF-6B79C3EA7AED}" destId="{A9838458-06F7-46F9-A981-9DA3AF960534}" srcOrd="1" destOrd="0" presId="urn:microsoft.com/office/officeart/2018/2/layout/IconVerticalSolidList"/>
    <dgm:cxn modelId="{7B8324D3-BA98-4AC6-AFE8-EAD2F568ADF1}" type="presParOf" srcId="{90DDE4CD-7C56-4326-8ECF-6B79C3EA7AED}" destId="{C3D4FC87-E693-4B0B-92BA-22546E7D8EC3}" srcOrd="2" destOrd="0" presId="urn:microsoft.com/office/officeart/2018/2/layout/IconVerticalSolidList"/>
    <dgm:cxn modelId="{F7385C04-1D29-47EA-A16B-BB5295EA4B76}" type="presParOf" srcId="{C3D4FC87-E693-4B0B-92BA-22546E7D8EC3}" destId="{B45B65EF-CB3C-4C3B-889B-F3B8BCAF707B}" srcOrd="0" destOrd="0" presId="urn:microsoft.com/office/officeart/2018/2/layout/IconVerticalSolidList"/>
    <dgm:cxn modelId="{A3104506-B34C-4A38-83F8-055AA5D46AA5}" type="presParOf" srcId="{C3D4FC87-E693-4B0B-92BA-22546E7D8EC3}" destId="{408A5811-ADB8-41EF-BF72-356BB5D44484}" srcOrd="1" destOrd="0" presId="urn:microsoft.com/office/officeart/2018/2/layout/IconVerticalSolidList"/>
    <dgm:cxn modelId="{73F5E632-E540-4C6B-BCAD-4CCA28616564}" type="presParOf" srcId="{C3D4FC87-E693-4B0B-92BA-22546E7D8EC3}" destId="{A60DA662-72C5-4640-8165-9F5EEC2BAC34}" srcOrd="2" destOrd="0" presId="urn:microsoft.com/office/officeart/2018/2/layout/IconVerticalSolidList"/>
    <dgm:cxn modelId="{93567089-4789-4BFB-8F8E-1E128D465C56}" type="presParOf" srcId="{C3D4FC87-E693-4B0B-92BA-22546E7D8EC3}" destId="{7095C3DE-31AC-44FF-8061-DCD9F354E69D}" srcOrd="3" destOrd="0" presId="urn:microsoft.com/office/officeart/2018/2/layout/IconVerticalSolidList"/>
    <dgm:cxn modelId="{91577AC2-65D1-4805-BF16-83DB4D5F0711}" type="presParOf" srcId="{90DDE4CD-7C56-4326-8ECF-6B79C3EA7AED}" destId="{CC82FEAC-3A60-4FEF-A000-61948AD1956D}" srcOrd="3" destOrd="0" presId="urn:microsoft.com/office/officeart/2018/2/layout/IconVerticalSolidList"/>
    <dgm:cxn modelId="{68167A0F-49CE-4E01-B582-E6A3F43746E4}" type="presParOf" srcId="{90DDE4CD-7C56-4326-8ECF-6B79C3EA7AED}" destId="{3B319CF5-7A03-4337-9FD2-0556C9DE638C}" srcOrd="4" destOrd="0" presId="urn:microsoft.com/office/officeart/2018/2/layout/IconVerticalSolidList"/>
    <dgm:cxn modelId="{431DCD1C-2D29-4AFD-A4FD-94BB80D41BA6}" type="presParOf" srcId="{3B319CF5-7A03-4337-9FD2-0556C9DE638C}" destId="{1222D7A8-2FD3-4F09-B0EC-FEB36B2ADAB4}" srcOrd="0" destOrd="0" presId="urn:microsoft.com/office/officeart/2018/2/layout/IconVerticalSolidList"/>
    <dgm:cxn modelId="{2DAC5CF4-853A-439F-A5B0-A1708C8DACEA}" type="presParOf" srcId="{3B319CF5-7A03-4337-9FD2-0556C9DE638C}" destId="{CD9246EB-68BA-4582-8390-1966A1BBA255}" srcOrd="1" destOrd="0" presId="urn:microsoft.com/office/officeart/2018/2/layout/IconVerticalSolidList"/>
    <dgm:cxn modelId="{2511F730-9A6A-481B-AD61-0344952B0249}" type="presParOf" srcId="{3B319CF5-7A03-4337-9FD2-0556C9DE638C}" destId="{F0D81E3E-E19D-4D64-8B6A-B99911AE8D4D}" srcOrd="2" destOrd="0" presId="urn:microsoft.com/office/officeart/2018/2/layout/IconVerticalSolidList"/>
    <dgm:cxn modelId="{51A47D9D-2D3E-49E5-B6BE-877976F3D5F2}" type="presParOf" srcId="{3B319CF5-7A03-4337-9FD2-0556C9DE638C}" destId="{1CE7C3C7-6901-49AE-8D1B-E1982DBFC8DB}" srcOrd="3" destOrd="0" presId="urn:microsoft.com/office/officeart/2018/2/layout/IconVerticalSolidList"/>
    <dgm:cxn modelId="{37207470-5BE1-4381-A515-8FFF8E68580E}" type="presParOf" srcId="{90DDE4CD-7C56-4326-8ECF-6B79C3EA7AED}" destId="{312FFF2E-5995-4ED9-A7AB-E846931D515E}" srcOrd="5" destOrd="0" presId="urn:microsoft.com/office/officeart/2018/2/layout/IconVerticalSolidList"/>
    <dgm:cxn modelId="{421C714E-A09A-470D-9609-0D3C4F0D5A4E}" type="presParOf" srcId="{90DDE4CD-7C56-4326-8ECF-6B79C3EA7AED}" destId="{72187238-FFD4-4C67-AE7F-1B64048460E5}" srcOrd="6" destOrd="0" presId="urn:microsoft.com/office/officeart/2018/2/layout/IconVerticalSolidList"/>
    <dgm:cxn modelId="{C38BE63D-345F-4089-930D-D6839909A15A}" type="presParOf" srcId="{72187238-FFD4-4C67-AE7F-1B64048460E5}" destId="{11FC62D2-17CC-4996-BE54-CA6333EF3468}" srcOrd="0" destOrd="0" presId="urn:microsoft.com/office/officeart/2018/2/layout/IconVerticalSolidList"/>
    <dgm:cxn modelId="{4DFB9324-1820-4772-ABF0-9C71E95F9D38}" type="presParOf" srcId="{72187238-FFD4-4C67-AE7F-1B64048460E5}" destId="{F3174A91-42FA-4EAE-95FF-4EC3874337C5}" srcOrd="1" destOrd="0" presId="urn:microsoft.com/office/officeart/2018/2/layout/IconVerticalSolidList"/>
    <dgm:cxn modelId="{45CBA00D-648F-4F02-996B-96D67B9AE086}" type="presParOf" srcId="{72187238-FFD4-4C67-AE7F-1B64048460E5}" destId="{D168E1AE-6F6F-426B-8760-42380A0ABD28}" srcOrd="2" destOrd="0" presId="urn:microsoft.com/office/officeart/2018/2/layout/IconVerticalSolidList"/>
    <dgm:cxn modelId="{312EF871-8F39-4576-A892-AD14EF56B300}" type="presParOf" srcId="{72187238-FFD4-4C67-AE7F-1B64048460E5}" destId="{C7086A83-AAC3-4221-9A40-A6E4FDA9F896}" srcOrd="3" destOrd="0" presId="urn:microsoft.com/office/officeart/2018/2/layout/IconVerticalSolidList"/>
    <dgm:cxn modelId="{71C0716F-C259-47F3-8E2A-2DE781E307C0}" type="presParOf" srcId="{90DDE4CD-7C56-4326-8ECF-6B79C3EA7AED}" destId="{3CCB5E7B-BFD0-44BC-9600-514E92456599}" srcOrd="7" destOrd="0" presId="urn:microsoft.com/office/officeart/2018/2/layout/IconVerticalSolidList"/>
    <dgm:cxn modelId="{11E3D460-C158-4A64-A0CA-C05E9225E20D}" type="presParOf" srcId="{90DDE4CD-7C56-4326-8ECF-6B79C3EA7AED}" destId="{D7DBC756-3C4A-4253-8CC6-D180617E25C3}" srcOrd="8" destOrd="0" presId="urn:microsoft.com/office/officeart/2018/2/layout/IconVerticalSolidList"/>
    <dgm:cxn modelId="{29168413-FFEA-4096-B401-5B68865A02C3}" type="presParOf" srcId="{D7DBC756-3C4A-4253-8CC6-D180617E25C3}" destId="{494F75A2-2D6E-45F0-BDBD-DAF6BDDFDD34}" srcOrd="0" destOrd="0" presId="urn:microsoft.com/office/officeart/2018/2/layout/IconVerticalSolidList"/>
    <dgm:cxn modelId="{6B1F1CFC-1C27-48DF-940F-437E6A196A5B}" type="presParOf" srcId="{D7DBC756-3C4A-4253-8CC6-D180617E25C3}" destId="{5668E830-87B6-4895-98AB-B3F7D53D2FF1}" srcOrd="1" destOrd="0" presId="urn:microsoft.com/office/officeart/2018/2/layout/IconVerticalSolidList"/>
    <dgm:cxn modelId="{76363D24-20A8-492B-BE94-16F753498D1D}" type="presParOf" srcId="{D7DBC756-3C4A-4253-8CC6-D180617E25C3}" destId="{531A7C16-D09A-4024-A585-BE38FC55DC5D}" srcOrd="2" destOrd="0" presId="urn:microsoft.com/office/officeart/2018/2/layout/IconVerticalSolidList"/>
    <dgm:cxn modelId="{C5089DE3-4151-49D3-AA00-8BC797014F69}" type="presParOf" srcId="{D7DBC756-3C4A-4253-8CC6-D180617E25C3}" destId="{159C5F05-4CF9-4458-8632-70A726F1FD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8D8E2-CE71-4BD7-BCBA-8E9DC8F2B9C0}">
      <dsp:nvSpPr>
        <dsp:cNvPr id="0" name=""/>
        <dsp:cNvSpPr/>
      </dsp:nvSpPr>
      <dsp:spPr>
        <a:xfrm>
          <a:off x="37178" y="365150"/>
          <a:ext cx="891912" cy="8919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91BE54-419F-4C5A-A521-E2F3661B66A4}">
      <dsp:nvSpPr>
        <dsp:cNvPr id="0" name=""/>
        <dsp:cNvSpPr/>
      </dsp:nvSpPr>
      <dsp:spPr>
        <a:xfrm>
          <a:off x="224480" y="552452"/>
          <a:ext cx="517308" cy="517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24FA5-48BF-44DE-909F-06050452412B}">
      <dsp:nvSpPr>
        <dsp:cNvPr id="0" name=""/>
        <dsp:cNvSpPr/>
      </dsp:nvSpPr>
      <dsp:spPr>
        <a:xfrm>
          <a:off x="1120214" y="365150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Why is it necessary to carry out an Energy performance Audit on a building ?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baseline="0" dirty="0"/>
        </a:p>
        <a:p>
          <a:pPr marL="0" lvl="0" indent="0" algn="l" defTabSz="488950">
            <a:spcBef>
              <a:spcPct val="0"/>
            </a:spcBef>
            <a:spcAft>
              <a:spcPct val="35000"/>
            </a:spcAft>
            <a:buNone/>
          </a:pPr>
          <a:endParaRPr lang="en-GB" sz="1100" kern="1200" baseline="0" dirty="0"/>
        </a:p>
      </dsp:txBody>
      <dsp:txXfrm>
        <a:off x="1120214" y="365150"/>
        <a:ext cx="2102364" cy="891912"/>
      </dsp:txXfrm>
    </dsp:sp>
    <dsp:sp modelId="{70D37911-3644-4541-B7E3-082E09747C7D}">
      <dsp:nvSpPr>
        <dsp:cNvPr id="0" name=""/>
        <dsp:cNvSpPr/>
      </dsp:nvSpPr>
      <dsp:spPr>
        <a:xfrm>
          <a:off x="3588900" y="365150"/>
          <a:ext cx="891912" cy="8919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B8756-2219-443D-A7BF-184520FA8049}">
      <dsp:nvSpPr>
        <dsp:cNvPr id="0" name=""/>
        <dsp:cNvSpPr/>
      </dsp:nvSpPr>
      <dsp:spPr>
        <a:xfrm>
          <a:off x="3776201" y="552452"/>
          <a:ext cx="517308" cy="517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6138A-6BBA-4F7B-A3B4-8C9AD05A78A5}">
      <dsp:nvSpPr>
        <dsp:cNvPr id="0" name=""/>
        <dsp:cNvSpPr/>
      </dsp:nvSpPr>
      <dsp:spPr>
        <a:xfrm>
          <a:off x="4671935" y="365150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What is the best approach ?</a:t>
          </a:r>
          <a:endParaRPr lang="en-US" sz="1100" kern="1200" dirty="0"/>
        </a:p>
      </dsp:txBody>
      <dsp:txXfrm>
        <a:off x="4671935" y="365150"/>
        <a:ext cx="2102364" cy="891912"/>
      </dsp:txXfrm>
    </dsp:sp>
    <dsp:sp modelId="{C8977960-6969-4E52-BCDB-1E7E1525E6DE}">
      <dsp:nvSpPr>
        <dsp:cNvPr id="0" name=""/>
        <dsp:cNvSpPr/>
      </dsp:nvSpPr>
      <dsp:spPr>
        <a:xfrm>
          <a:off x="7140621" y="365150"/>
          <a:ext cx="891912" cy="8919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0C239-AA6B-4FAC-8572-B8AFCB7C7765}">
      <dsp:nvSpPr>
        <dsp:cNvPr id="0" name=""/>
        <dsp:cNvSpPr/>
      </dsp:nvSpPr>
      <dsp:spPr>
        <a:xfrm>
          <a:off x="7327922" y="552452"/>
          <a:ext cx="517308" cy="517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1D909-7009-46C4-A924-19EF97624254}">
      <dsp:nvSpPr>
        <dsp:cNvPr id="0" name=""/>
        <dsp:cNvSpPr/>
      </dsp:nvSpPr>
      <dsp:spPr>
        <a:xfrm>
          <a:off x="8223657" y="365150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What data is used ?</a:t>
          </a:r>
          <a:endParaRPr lang="en-US" sz="1100" kern="1200"/>
        </a:p>
      </dsp:txBody>
      <dsp:txXfrm>
        <a:off x="8223657" y="365150"/>
        <a:ext cx="2102364" cy="891912"/>
      </dsp:txXfrm>
    </dsp:sp>
    <dsp:sp modelId="{1FD29DC6-376A-47F4-89A2-4034F0AEDC5E}">
      <dsp:nvSpPr>
        <dsp:cNvPr id="0" name=""/>
        <dsp:cNvSpPr/>
      </dsp:nvSpPr>
      <dsp:spPr>
        <a:xfrm>
          <a:off x="37178" y="1772004"/>
          <a:ext cx="891912" cy="89191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0A536F-B222-49C8-9F9F-A7B227F55DE4}">
      <dsp:nvSpPr>
        <dsp:cNvPr id="0" name=""/>
        <dsp:cNvSpPr/>
      </dsp:nvSpPr>
      <dsp:spPr>
        <a:xfrm>
          <a:off x="224480" y="1959305"/>
          <a:ext cx="517308" cy="517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3A825-265A-4D0A-BAD2-5BD37DC3466C}">
      <dsp:nvSpPr>
        <dsp:cNvPr id="0" name=""/>
        <dsp:cNvSpPr/>
      </dsp:nvSpPr>
      <dsp:spPr>
        <a:xfrm>
          <a:off x="1120214" y="1772004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A suitable retro-fit plan for trostre Depot</a:t>
          </a:r>
          <a:r>
            <a:rPr lang="en-GB" sz="1100" kern="1200" baseline="0"/>
            <a:t>, Llanelli  </a:t>
          </a:r>
          <a:endParaRPr lang="en-US" sz="1100" kern="1200" dirty="0"/>
        </a:p>
      </dsp:txBody>
      <dsp:txXfrm>
        <a:off x="1120214" y="1772004"/>
        <a:ext cx="2102364" cy="891912"/>
      </dsp:txXfrm>
    </dsp:sp>
    <dsp:sp modelId="{33F87D61-0D07-4331-AF73-E1E4BF864253}">
      <dsp:nvSpPr>
        <dsp:cNvPr id="0" name=""/>
        <dsp:cNvSpPr/>
      </dsp:nvSpPr>
      <dsp:spPr>
        <a:xfrm>
          <a:off x="3588900" y="1772004"/>
          <a:ext cx="891912" cy="89191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19BF3-CB37-4195-B0DF-13E16472AE53}">
      <dsp:nvSpPr>
        <dsp:cNvPr id="0" name=""/>
        <dsp:cNvSpPr/>
      </dsp:nvSpPr>
      <dsp:spPr>
        <a:xfrm>
          <a:off x="3776201" y="1959305"/>
          <a:ext cx="517308" cy="5173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89AC6-73C2-4314-8F2A-F5C64425261D}">
      <dsp:nvSpPr>
        <dsp:cNvPr id="0" name=""/>
        <dsp:cNvSpPr/>
      </dsp:nvSpPr>
      <dsp:spPr>
        <a:xfrm>
          <a:off x="4671936" y="1772004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Building performance Evaluation Techniques </a:t>
          </a:r>
          <a:endParaRPr lang="en-US" sz="1100" kern="1200" dirty="0"/>
        </a:p>
      </dsp:txBody>
      <dsp:txXfrm>
        <a:off x="4671936" y="1772004"/>
        <a:ext cx="2102364" cy="891912"/>
      </dsp:txXfrm>
    </dsp:sp>
    <dsp:sp modelId="{0BC180CD-97D0-4CC8-BE27-BFAF2ABD234A}">
      <dsp:nvSpPr>
        <dsp:cNvPr id="0" name=""/>
        <dsp:cNvSpPr/>
      </dsp:nvSpPr>
      <dsp:spPr>
        <a:xfrm>
          <a:off x="7140621" y="1772004"/>
          <a:ext cx="891912" cy="8919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79D91-3608-4712-BFD5-39138521E5D2}">
      <dsp:nvSpPr>
        <dsp:cNvPr id="0" name=""/>
        <dsp:cNvSpPr/>
      </dsp:nvSpPr>
      <dsp:spPr>
        <a:xfrm>
          <a:off x="7327922" y="1959305"/>
          <a:ext cx="517308" cy="5173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A260C-5FF3-4974-A8E5-7307F845B6AA}">
      <dsp:nvSpPr>
        <dsp:cNvPr id="0" name=""/>
        <dsp:cNvSpPr/>
      </dsp:nvSpPr>
      <dsp:spPr>
        <a:xfrm>
          <a:off x="8223657" y="1772004"/>
          <a:ext cx="2102364" cy="89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Business Case </a:t>
          </a:r>
          <a:endParaRPr lang="en-US" sz="1100" kern="1200"/>
        </a:p>
      </dsp:txBody>
      <dsp:txXfrm>
        <a:off x="8223657" y="1772004"/>
        <a:ext cx="2102364" cy="891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07762-4714-4922-8701-26A56C5D4C63}">
      <dsp:nvSpPr>
        <dsp:cNvPr id="0" name=""/>
        <dsp:cNvSpPr/>
      </dsp:nvSpPr>
      <dsp:spPr>
        <a:xfrm>
          <a:off x="0" y="3599"/>
          <a:ext cx="6683374" cy="7666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68068-0F82-4C21-8F82-E53C590A8D1C}">
      <dsp:nvSpPr>
        <dsp:cNvPr id="0" name=""/>
        <dsp:cNvSpPr/>
      </dsp:nvSpPr>
      <dsp:spPr>
        <a:xfrm>
          <a:off x="231902" y="176088"/>
          <a:ext cx="421641" cy="4216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20451-04C0-4F2E-863D-A1761A1EDAD3}">
      <dsp:nvSpPr>
        <dsp:cNvPr id="0" name=""/>
        <dsp:cNvSpPr/>
      </dsp:nvSpPr>
      <dsp:spPr>
        <a:xfrm>
          <a:off x="885447" y="3599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building fabric</a:t>
          </a:r>
          <a:endParaRPr lang="en-US" sz="1900" kern="1200"/>
        </a:p>
      </dsp:txBody>
      <dsp:txXfrm>
        <a:off x="885447" y="3599"/>
        <a:ext cx="5797927" cy="766621"/>
      </dsp:txXfrm>
    </dsp:sp>
    <dsp:sp modelId="{B45B65EF-CB3C-4C3B-889B-F3B8BCAF707B}">
      <dsp:nvSpPr>
        <dsp:cNvPr id="0" name=""/>
        <dsp:cNvSpPr/>
      </dsp:nvSpPr>
      <dsp:spPr>
        <a:xfrm>
          <a:off x="0" y="961875"/>
          <a:ext cx="6683374" cy="7666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8A5811-ADB8-41EF-BF72-356BB5D44484}">
      <dsp:nvSpPr>
        <dsp:cNvPr id="0" name=""/>
        <dsp:cNvSpPr/>
      </dsp:nvSpPr>
      <dsp:spPr>
        <a:xfrm>
          <a:off x="231902" y="1134365"/>
          <a:ext cx="421641" cy="4216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5C3DE-31AC-44FF-8061-DCD9F354E69D}">
      <dsp:nvSpPr>
        <dsp:cNvPr id="0" name=""/>
        <dsp:cNvSpPr/>
      </dsp:nvSpPr>
      <dsp:spPr>
        <a:xfrm>
          <a:off x="885447" y="961875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building services and controls </a:t>
          </a:r>
          <a:endParaRPr lang="en-US" sz="1900" kern="1200"/>
        </a:p>
      </dsp:txBody>
      <dsp:txXfrm>
        <a:off x="885447" y="961875"/>
        <a:ext cx="5797927" cy="766621"/>
      </dsp:txXfrm>
    </dsp:sp>
    <dsp:sp modelId="{1222D7A8-2FD3-4F09-B0EC-FEB36B2ADAB4}">
      <dsp:nvSpPr>
        <dsp:cNvPr id="0" name=""/>
        <dsp:cNvSpPr/>
      </dsp:nvSpPr>
      <dsp:spPr>
        <a:xfrm>
          <a:off x="0" y="1920151"/>
          <a:ext cx="6683374" cy="7666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246EB-68BA-4582-8390-1966A1BBA255}">
      <dsp:nvSpPr>
        <dsp:cNvPr id="0" name=""/>
        <dsp:cNvSpPr/>
      </dsp:nvSpPr>
      <dsp:spPr>
        <a:xfrm>
          <a:off x="231902" y="2092641"/>
          <a:ext cx="421641" cy="4216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7C3C7-6901-49AE-8D1B-E1982DBFC8DB}">
      <dsp:nvSpPr>
        <dsp:cNvPr id="0" name=""/>
        <dsp:cNvSpPr/>
      </dsp:nvSpPr>
      <dsp:spPr>
        <a:xfrm>
          <a:off x="885447" y="1920151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energy, fuel and water use</a:t>
          </a:r>
          <a:endParaRPr lang="en-US" sz="1900" kern="1200"/>
        </a:p>
      </dsp:txBody>
      <dsp:txXfrm>
        <a:off x="885447" y="1920151"/>
        <a:ext cx="5797927" cy="766621"/>
      </dsp:txXfrm>
    </dsp:sp>
    <dsp:sp modelId="{11FC62D2-17CC-4996-BE54-CA6333EF3468}">
      <dsp:nvSpPr>
        <dsp:cNvPr id="0" name=""/>
        <dsp:cNvSpPr/>
      </dsp:nvSpPr>
      <dsp:spPr>
        <a:xfrm>
          <a:off x="0" y="2878428"/>
          <a:ext cx="6683374" cy="7666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74A91-42FA-4EAE-95FF-4EC3874337C5}">
      <dsp:nvSpPr>
        <dsp:cNvPr id="0" name=""/>
        <dsp:cNvSpPr/>
      </dsp:nvSpPr>
      <dsp:spPr>
        <a:xfrm>
          <a:off x="231902" y="3050918"/>
          <a:ext cx="421641" cy="4216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86A83-AAC3-4221-9A40-A6E4FDA9F896}">
      <dsp:nvSpPr>
        <dsp:cNvPr id="0" name=""/>
        <dsp:cNvSpPr/>
      </dsp:nvSpPr>
      <dsp:spPr>
        <a:xfrm>
          <a:off x="885447" y="2878428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handover and commissioning processes</a:t>
          </a:r>
          <a:endParaRPr lang="en-US" sz="1900" kern="1200"/>
        </a:p>
      </dsp:txBody>
      <dsp:txXfrm>
        <a:off x="885447" y="2878428"/>
        <a:ext cx="5797927" cy="766621"/>
      </dsp:txXfrm>
    </dsp:sp>
    <dsp:sp modelId="{494F75A2-2D6E-45F0-BDBD-DAF6BDDFDD34}">
      <dsp:nvSpPr>
        <dsp:cNvPr id="0" name=""/>
        <dsp:cNvSpPr/>
      </dsp:nvSpPr>
      <dsp:spPr>
        <a:xfrm>
          <a:off x="0" y="3836704"/>
          <a:ext cx="6683374" cy="7666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68E830-87B6-4895-98AB-B3F7D53D2FF1}">
      <dsp:nvSpPr>
        <dsp:cNvPr id="0" name=""/>
        <dsp:cNvSpPr/>
      </dsp:nvSpPr>
      <dsp:spPr>
        <a:xfrm>
          <a:off x="231902" y="4009194"/>
          <a:ext cx="421641" cy="4216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C5F05-4CF9-4458-8632-70A726F1FD2B}">
      <dsp:nvSpPr>
        <dsp:cNvPr id="0" name=""/>
        <dsp:cNvSpPr/>
      </dsp:nvSpPr>
      <dsp:spPr>
        <a:xfrm>
          <a:off x="885447" y="3836704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occupants’ comfort and satisfaction</a:t>
          </a:r>
          <a:endParaRPr lang="en-US" sz="1900" kern="1200"/>
        </a:p>
      </dsp:txBody>
      <dsp:txXfrm>
        <a:off x="885447" y="3836704"/>
        <a:ext cx="5797927" cy="7666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55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856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282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8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653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70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175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91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6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815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783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4280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150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364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86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812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837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C264-8310-408D-B04D-A5B5FF9BC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D0EB6-EB7C-477B-8445-100E3AA7D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7EF0C-B6DF-4AF7-AE7F-DE2F584E4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E4BDC5-2649-4647-84C5-51BA5B9E8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CCE9D-9ED8-4161-9051-0C171A055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492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1A039CF-BC8B-4296-B988-DDB84D26CEBE}" type="datetimeFigureOut">
              <a:rPr lang="en-GB" smtClean="0"/>
              <a:t>29/05/2022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508E9B2-CC1E-43F0-86B6-661B172E4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523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CA5349-FA40-4233-9ADE-5F5E5368B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0763" y="957486"/>
            <a:ext cx="4446063" cy="493513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0F108B-7D07-4A05-B67B-60CB8E12D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957486"/>
            <a:ext cx="4175471" cy="3131913"/>
          </a:xfrm>
        </p:spPr>
        <p:txBody>
          <a:bodyPr>
            <a:normAutofit/>
          </a:bodyPr>
          <a:lstStyle/>
          <a:p>
            <a:r>
              <a:rPr lang="en-GB"/>
              <a:t>Building Services &amp; Energy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487BE-A4B1-49DC-A9AF-017187AFC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165600"/>
            <a:ext cx="4192557" cy="172701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Module Name – Services &amp; Energy performance of Buildings </a:t>
            </a:r>
          </a:p>
          <a:p>
            <a:pPr>
              <a:lnSpc>
                <a:spcPct val="110000"/>
              </a:lnSpc>
            </a:pPr>
            <a:r>
              <a:rPr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Name – Matthew Gilmore-Jones </a:t>
            </a:r>
          </a:p>
          <a:p>
            <a:pPr>
              <a:lnSpc>
                <a:spcPct val="110000"/>
              </a:lnSpc>
            </a:pPr>
            <a:r>
              <a:rPr lang="en-GB" sz="2000">
                <a:solidFill>
                  <a:schemeClr val="tx1">
                    <a:lumMod val="50000"/>
                    <a:lumOff val="50000"/>
                  </a:schemeClr>
                </a:solidFill>
              </a:rPr>
              <a:t>Student Number - 2118608</a:t>
            </a:r>
          </a:p>
        </p:txBody>
      </p:sp>
    </p:spTree>
    <p:extLst>
      <p:ext uri="{BB962C8B-B14F-4D97-AF65-F5344CB8AC3E}">
        <p14:creationId xmlns:p14="http://schemas.microsoft.com/office/powerpoint/2010/main" val="447717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22086-BB45-4C6A-AAEC-CE3635B9D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7C81CD-58F3-61D5-F6E5-4044B5DB8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4072769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4553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7F63-A911-4041-84DD-1530C8BAA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Performance Audit at Trostre Depot, Llanelli </a:t>
            </a:r>
          </a:p>
        </p:txBody>
      </p:sp>
      <p:pic>
        <p:nvPicPr>
          <p:cNvPr id="3" name="Picture 2" descr="A car parked in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C5FD5B65-911A-4624-993A-4BAD921F66E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674" y="2340882"/>
            <a:ext cx="5731510" cy="4298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0270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E5265-637D-4805-BCD6-BA6301A13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2213361"/>
            <a:ext cx="6247721" cy="22048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700" dirty="0"/>
              <a:t>Why is it necessary to carry out an Energy Performance Audit on a building</a:t>
            </a:r>
          </a:p>
        </p:txBody>
      </p:sp>
    </p:spTree>
    <p:extLst>
      <p:ext uri="{BB962C8B-B14F-4D97-AF65-F5344CB8AC3E}">
        <p14:creationId xmlns:p14="http://schemas.microsoft.com/office/powerpoint/2010/main" val="988707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, diagram, funnel chart&#10;&#10;Description automatically generated">
            <a:extLst>
              <a:ext uri="{FF2B5EF4-FFF2-40B4-BE49-F238E27FC236}">
                <a16:creationId xmlns:a16="http://schemas.microsoft.com/office/drawing/2014/main" id="{CFAB8D81-6B80-448E-A3A2-5ED1623EC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32" r="-1" b="266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3FB43C-A7DF-4082-8DF1-464627154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1300785"/>
            <a:ext cx="8689976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What is the best approach to carry out an energy performance audit? </a:t>
            </a:r>
          </a:p>
        </p:txBody>
      </p:sp>
    </p:spTree>
    <p:extLst>
      <p:ext uri="{BB962C8B-B14F-4D97-AF65-F5344CB8AC3E}">
        <p14:creationId xmlns:p14="http://schemas.microsoft.com/office/powerpoint/2010/main" val="1084213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EE6F3E7-E6D7-47BD-8182-51D06284F0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23" b="293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70AF26-C53F-4F8F-B699-52CE941FD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1300785"/>
            <a:ext cx="8689976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What data will be used ? </a:t>
            </a:r>
          </a:p>
        </p:txBody>
      </p:sp>
    </p:spTree>
    <p:extLst>
      <p:ext uri="{BB962C8B-B14F-4D97-AF65-F5344CB8AC3E}">
        <p14:creationId xmlns:p14="http://schemas.microsoft.com/office/powerpoint/2010/main" val="1843914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E8F9CA9B-3CDE-4335-BA68-511B7B596D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79" b="35530"/>
          <a:stretch/>
        </p:blipFill>
        <p:spPr>
          <a:xfrm>
            <a:off x="20" y="-1"/>
            <a:ext cx="12191980" cy="41877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5FAA20-1F93-472D-B84A-824C6701B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048" y="4437888"/>
            <a:ext cx="9899904" cy="1116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Retro-fit plan </a:t>
            </a:r>
          </a:p>
        </p:txBody>
      </p:sp>
    </p:spTree>
    <p:extLst>
      <p:ext uri="{BB962C8B-B14F-4D97-AF65-F5344CB8AC3E}">
        <p14:creationId xmlns:p14="http://schemas.microsoft.com/office/powerpoint/2010/main" val="4028950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C3395CCD-3A53-4CF0-BA62-5FF54DD25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5707"/>
            <a:ext cx="4963886" cy="3960389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Content Placeholder 11" descr="A picture containing chart&#10;&#10;Description automatically generated">
            <a:extLst>
              <a:ext uri="{FF2B5EF4-FFF2-40B4-BE49-F238E27FC236}">
                <a16:creationId xmlns:a16="http://schemas.microsoft.com/office/drawing/2014/main" id="{32EFC2A4-7FB7-4F4C-BA46-E2608F1527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75707"/>
            <a:ext cx="5728252" cy="388087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308F77-5D26-4236-B316-2B317138B69E}"/>
              </a:ext>
            </a:extLst>
          </p:cNvPr>
          <p:cNvSpPr txBox="1"/>
          <p:nvPr/>
        </p:nvSpPr>
        <p:spPr>
          <a:xfrm>
            <a:off x="269422" y="1321904"/>
            <a:ext cx="1515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A4C5A1-764F-482B-8638-669515E9A760}"/>
              </a:ext>
            </a:extLst>
          </p:cNvPr>
          <p:cNvSpPr txBox="1"/>
          <p:nvPr/>
        </p:nvSpPr>
        <p:spPr>
          <a:xfrm>
            <a:off x="6278336" y="1321904"/>
            <a:ext cx="949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 </a:t>
            </a:r>
          </a:p>
        </p:txBody>
      </p:sp>
    </p:spTree>
    <p:extLst>
      <p:ext uri="{BB962C8B-B14F-4D97-AF65-F5344CB8AC3E}">
        <p14:creationId xmlns:p14="http://schemas.microsoft.com/office/powerpoint/2010/main" val="427353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9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0" name="Rectangle 2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" name="Rectangle 2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C2507-947E-4A24-8855-DC0742EB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/>
              <a:t>Building performance evaluation techniques </a:t>
            </a:r>
          </a:p>
        </p:txBody>
      </p:sp>
      <p:pic>
        <p:nvPicPr>
          <p:cNvPr id="62" name="Picture 2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63" name="Picture 2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64" name="TextBox 11">
            <a:extLst>
              <a:ext uri="{FF2B5EF4-FFF2-40B4-BE49-F238E27FC236}">
                <a16:creationId xmlns:a16="http://schemas.microsoft.com/office/drawing/2014/main" id="{B2DA590D-99F6-A317-5B4D-02403B693B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2073239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494733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3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5" name="Rectangle 45">
            <a:extLst>
              <a:ext uri="{FF2B5EF4-FFF2-40B4-BE49-F238E27FC236}">
                <a16:creationId xmlns:a16="http://schemas.microsoft.com/office/drawing/2014/main" id="{7FDAA88F-5D25-49B0-B1C5-DC899E4A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2">
            <a:extLst>
              <a:ext uri="{FF2B5EF4-FFF2-40B4-BE49-F238E27FC236}">
                <a16:creationId xmlns:a16="http://schemas.microsoft.com/office/drawing/2014/main" id="{65125039-CA3B-4EBD-9365-54FA912E4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Rounded Rectangle 5">
            <a:extLst>
              <a:ext uri="{FF2B5EF4-FFF2-40B4-BE49-F238E27FC236}">
                <a16:creationId xmlns:a16="http://schemas.microsoft.com/office/drawing/2014/main" id="{90E712EA-29C8-427E-A8F2-38BB66849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7439" y="1215213"/>
            <a:ext cx="6005039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46849A0-A18E-47DD-B29A-D1F6E5A2F1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61" r="1" b="1"/>
          <a:stretch/>
        </p:blipFill>
        <p:spPr>
          <a:xfrm>
            <a:off x="757502" y="1215212"/>
            <a:ext cx="6134976" cy="4940394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F81E24BF-59C1-4F7E-B758-FC580AE6D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07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349207-B4AD-428A-A705-46673942B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957486"/>
            <a:ext cx="3707844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Business case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C43F17-C7BA-4BBE-8BAA-5FAF143C0C06}"/>
              </a:ext>
            </a:extLst>
          </p:cNvPr>
          <p:cNvSpPr txBox="1"/>
          <p:nvPr/>
        </p:nvSpPr>
        <p:spPr>
          <a:xfrm>
            <a:off x="3436536" y="6541477"/>
            <a:ext cx="1902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Phillips Lighting </a:t>
            </a:r>
          </a:p>
        </p:txBody>
      </p:sp>
    </p:spTree>
    <p:extLst>
      <p:ext uri="{BB962C8B-B14F-4D97-AF65-F5344CB8AC3E}">
        <p14:creationId xmlns:p14="http://schemas.microsoft.com/office/powerpoint/2010/main" val="375627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D8BF83-DA56-4C5C-84A6-DC16EBC9C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5376" y="0"/>
            <a:ext cx="54576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52927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2522</TotalTime>
  <Words>140</Words>
  <Application>Microsoft Office PowerPoint</Application>
  <PresentationFormat>Widescreen</PresentationFormat>
  <Paragraphs>26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Tw Cen MT</vt:lpstr>
      <vt:lpstr>Droplet</vt:lpstr>
      <vt:lpstr>Building Services &amp; Energy Presentation</vt:lpstr>
      <vt:lpstr>Introduction </vt:lpstr>
      <vt:lpstr>Energy Performance Audit at Trostre Depot, Llanelli </vt:lpstr>
      <vt:lpstr>Why is it necessary to carry out an Energy Performance Audit on a building</vt:lpstr>
      <vt:lpstr>What is the best approach to carry out an energy performance audit? </vt:lpstr>
      <vt:lpstr>What data will be used ? </vt:lpstr>
      <vt:lpstr>Retro-fit plan </vt:lpstr>
      <vt:lpstr>PowerPoint Presentation</vt:lpstr>
      <vt:lpstr>Building performance evaluation techniques </vt:lpstr>
      <vt:lpstr>Business case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Services &amp; Energy Presentation</dc:title>
  <dc:creator>Matthew G Jones</dc:creator>
  <cp:lastModifiedBy>Matthew G Jones</cp:lastModifiedBy>
  <cp:revision>1</cp:revision>
  <dcterms:created xsi:type="dcterms:W3CDTF">2022-05-27T09:46:43Z</dcterms:created>
  <dcterms:modified xsi:type="dcterms:W3CDTF">2022-05-31T11:43:19Z</dcterms:modified>
</cp:coreProperties>
</file>