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"/>
  </p:notesMasterIdLst>
  <p:sldIdLst>
    <p:sldId id="256" r:id="rId2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l" defTabSz="2438338" rtl="0" fontAlgn="auto" latinLnBrk="0" hangingPunct="0">
      <a:lnSpc>
        <a:spcPct val="90000"/>
      </a:lnSpc>
      <a:spcBef>
        <a:spcPts val="4500"/>
      </a:spcBef>
      <a:spcAft>
        <a:spcPts val="0"/>
      </a:spcAft>
      <a:buClrTx/>
      <a:buSzTx/>
      <a:buFontTx/>
      <a:buNone/>
      <a:tabLst/>
      <a:defRPr kumimoji="0" sz="4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4924B2-B5AC-18E6-E8F6-4AE7A425B33F}" v="1" dt="2024-03-27T15:30:40.300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ci Hibbertgreaves (1902124)" userId="S::1902124@student.uwtsd.ac.uk::675d20af-c945-4560-afe6-d5413441ba38" providerId="AD" clId="Web-{8C4924B2-B5AC-18E6-E8F6-4AE7A425B33F}"/>
    <pc:docChg chg="modSld">
      <pc:chgData name="Ricci Hibbertgreaves (1902124)" userId="S::1902124@student.uwtsd.ac.uk::675d20af-c945-4560-afe6-d5413441ba38" providerId="AD" clId="Web-{8C4924B2-B5AC-18E6-E8F6-4AE7A425B33F}" dt="2024-03-27T15:30:40.300" v="0" actId="1076"/>
      <pc:docMkLst>
        <pc:docMk/>
      </pc:docMkLst>
      <pc:sldChg chg="modSp">
        <pc:chgData name="Ricci Hibbertgreaves (1902124)" userId="S::1902124@student.uwtsd.ac.uk::675d20af-c945-4560-afe6-d5413441ba38" providerId="AD" clId="Web-{8C4924B2-B5AC-18E6-E8F6-4AE7A425B33F}" dt="2024-03-27T15:30:40.300" v="0" actId="1076"/>
        <pc:sldMkLst>
          <pc:docMk/>
          <pc:sldMk cId="0" sldId="256"/>
        </pc:sldMkLst>
        <pc:picChg chg="mod">
          <ac:chgData name="Ricci Hibbertgreaves (1902124)" userId="S::1902124@student.uwtsd.ac.uk::675d20af-c945-4560-afe6-d5413441ba38" providerId="AD" clId="Web-{8C4924B2-B5AC-18E6-E8F6-4AE7A425B33F}" dt="2024-03-27T15:30:40.300" v="0" actId="1076"/>
          <ac:picMkLst>
            <pc:docMk/>
            <pc:sldMk cId="0" sldId="256"/>
            <ac:picMk id="172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9" name="Shape 16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1340" y="11859862"/>
            <a:ext cx="21971003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Author and Date</a:t>
            </a:r>
          </a:p>
        </p:txBody>
      </p:sp>
      <p:sp>
        <p:nvSpPr>
          <p:cNvPr id="1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z="11600" spc="-232"/>
            </a:lvl1pPr>
          </a:lstStyle>
          <a:p>
            <a:r>
              <a:t>Presentation Title</a:t>
            </a:r>
          </a:p>
        </p:txBody>
      </p:sp>
      <p:sp>
        <p:nvSpPr>
          <p:cNvPr id="13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1342" y="7223190"/>
            <a:ext cx="21971001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dos and limes"/>
          <p:cNvSpPr>
            <a:spLocks noGrp="1"/>
          </p:cNvSpPr>
          <p:nvPr>
            <p:ph type="pic" idx="21"/>
          </p:nvPr>
        </p:nvSpPr>
        <p:spPr>
          <a:xfrm>
            <a:off x="-1155700" y="-1295400"/>
            <a:ext cx="26746200" cy="1601893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z="11600" spc="-232"/>
            </a:lvl1pPr>
          </a:lstStyle>
          <a:p>
            <a:r>
              <a:t>Presentation Title</a:t>
            </a:r>
          </a:p>
        </p:txBody>
      </p:sp>
      <p:sp>
        <p:nvSpPr>
          <p:cNvPr id="23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Author and Date</a:t>
            </a:r>
          </a:p>
        </p:txBody>
      </p:sp>
      <p:sp>
        <p:nvSpPr>
          <p:cNvPr id="2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wl with salmon cakes, salad and houmous"/>
          <p:cNvSpPr>
            <a:spLocks noGrp="1"/>
          </p:cNvSpPr>
          <p:nvPr>
            <p:ph type="pic" idx="21"/>
          </p:nvPr>
        </p:nvSpPr>
        <p:spPr>
          <a:xfrm>
            <a:off x="10972800" y="-203200"/>
            <a:ext cx="12144837" cy="14135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Slide Title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Slide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3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61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2" name="Bowl of pappardelle pasta with parsley butter, roasted hazelnuts and shaved parmesan cheese"/>
          <p:cNvSpPr>
            <a:spLocks noGrp="1"/>
          </p:cNvSpPr>
          <p:nvPr>
            <p:ph type="pic" idx="22"/>
          </p:nvPr>
        </p:nvSpPr>
        <p:spPr>
          <a:xfrm>
            <a:off x="12192000" y="-407266"/>
            <a:ext cx="10916874" cy="1455583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72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82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sz="11600" b="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Section Title</a:t>
            </a:r>
          </a:p>
        </p:txBody>
      </p:sp>
      <p:sp>
        <p:nvSpPr>
          <p:cNvPr id="9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4949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10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5100"/>
          </a:xfrm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109" name="Agenda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72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Agenda Subtitle</a:t>
            </a:r>
          </a:p>
        </p:txBody>
      </p:sp>
      <p:sp>
        <p:nvSpPr>
          <p:cNvPr id="110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/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7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Fact information</a:t>
            </a:r>
          </a:p>
        </p:txBody>
      </p:sp>
      <p:sp>
        <p:nvSpPr>
          <p:cNvPr id="1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2430025" y="10675453"/>
            <a:ext cx="202000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Attribution</a:t>
            </a:r>
          </a:p>
        </p:txBody>
      </p:sp>
      <p:sp>
        <p:nvSpPr>
          <p:cNvPr id="136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z="8500" spc="-17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Bowl of salad with fried rice, boiled eggs and chopsticks"/>
          <p:cNvSpPr>
            <a:spLocks noGrp="1"/>
          </p:cNvSpPr>
          <p:nvPr>
            <p:ph type="pic" sz="quarter" idx="21"/>
          </p:nvPr>
        </p:nvSpPr>
        <p:spPr>
          <a:xfrm>
            <a:off x="15760700" y="1016000"/>
            <a:ext cx="7439099" cy="594967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5" name="Bowl with salmon cakes, salad and houmous "/>
          <p:cNvSpPr>
            <a:spLocks noGrp="1"/>
          </p:cNvSpPr>
          <p:nvPr>
            <p:ph type="pic" sz="half" idx="22"/>
          </p:nvPr>
        </p:nvSpPr>
        <p:spPr>
          <a:xfrm>
            <a:off x="13500100" y="3978275"/>
            <a:ext cx="10439400" cy="1215018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6" name="Bowl of pappardelle pasta with parsley butter, roasted hazelnuts and shaved parmesan cheese"/>
          <p:cNvSpPr>
            <a:spLocks noGrp="1"/>
          </p:cNvSpPr>
          <p:nvPr>
            <p:ph type="pic" idx="23"/>
          </p:nvPr>
        </p:nvSpPr>
        <p:spPr>
          <a:xfrm>
            <a:off x="-139700" y="495300"/>
            <a:ext cx="16611600" cy="124587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bowl of salad with fried rice, boiled eggs and chopsticks"/>
          <p:cNvSpPr>
            <a:spLocks noGrp="1"/>
          </p:cNvSpPr>
          <p:nvPr>
            <p:ph type="pic" idx="21"/>
          </p:nvPr>
        </p:nvSpPr>
        <p:spPr>
          <a:xfrm>
            <a:off x="-1333500" y="-5524500"/>
            <a:ext cx="27051000" cy="21640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079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med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wepik-linear-cool-activity-research-poster-20240326131143HfVw.jpeg" descr="wepik-linear-cool-activity-research-poster-20240326131143HfVw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138" y="0"/>
            <a:ext cx="19399141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2" name="Academic poster recording .m4a" descr="Academic poster recording 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04691" y="4957055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016" fill="hold"/>
                                        <p:tgtEl>
                                          <p:spTgt spid="1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7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21_BasicWhite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3</cp:revision>
  <dcterms:modified xsi:type="dcterms:W3CDTF">2024-03-27T15:30:40Z</dcterms:modified>
</cp:coreProperties>
</file>