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DBCD303-E16D-A738-0F3F-E52AF2516461}" v="1102" dt="2026-08-07T12:11:22.5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tes Viana Villas (2539940)" userId="S::2539940@student.uwtsd.ac.uk::d228c338-df79-487e-a115-733e9d933af6" providerId="AD" clId="Web-{9DBCD303-E16D-A738-0F3F-E52AF2516461}"/>
    <pc:docChg chg="addSld delSld modSld">
      <pc:chgData name="Marites Viana Villas (2539940)" userId="S::2539940@student.uwtsd.ac.uk::d228c338-df79-487e-a115-733e9d933af6" providerId="AD" clId="Web-{9DBCD303-E16D-A738-0F3F-E52AF2516461}" dt="2026-08-07T12:11:22.579" v="714"/>
      <pc:docMkLst>
        <pc:docMk/>
      </pc:docMkLst>
      <pc:sldChg chg="modSp del">
        <pc:chgData name="Marites Viana Villas (2539940)" userId="S::2539940@student.uwtsd.ac.uk::d228c338-df79-487e-a115-733e9d933af6" providerId="AD" clId="Web-{9DBCD303-E16D-A738-0F3F-E52AF2516461}" dt="2026-08-07T01:08:33.149" v="104"/>
        <pc:sldMkLst>
          <pc:docMk/>
          <pc:sldMk cId="109857222" sldId="256"/>
        </pc:sldMkLst>
        <pc:spChg chg="mod">
          <ac:chgData name="Marites Viana Villas (2539940)" userId="S::2539940@student.uwtsd.ac.uk::d228c338-df79-487e-a115-733e9d933af6" providerId="AD" clId="Web-{9DBCD303-E16D-A738-0F3F-E52AF2516461}" dt="2026-08-07T01:04:22.202" v="14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new del">
        <pc:chgData name="Marites Viana Villas (2539940)" userId="S::2539940@student.uwtsd.ac.uk::d228c338-df79-487e-a115-733e9d933af6" providerId="AD" clId="Web-{9DBCD303-E16D-A738-0F3F-E52AF2516461}" dt="2026-08-07T01:04:36.782" v="16"/>
        <pc:sldMkLst>
          <pc:docMk/>
          <pc:sldMk cId="1263448317" sldId="257"/>
        </pc:sldMkLst>
      </pc:sldChg>
      <pc:sldChg chg="addSp delSp modSp new">
        <pc:chgData name="Marites Viana Villas (2539940)" userId="S::2539940@student.uwtsd.ac.uk::d228c338-df79-487e-a115-733e9d933af6" providerId="AD" clId="Web-{9DBCD303-E16D-A738-0F3F-E52AF2516461}" dt="2026-08-07T01:08:30.243" v="103" actId="20577"/>
        <pc:sldMkLst>
          <pc:docMk/>
          <pc:sldMk cId="3861057224" sldId="257"/>
        </pc:sldMkLst>
        <pc:spChg chg="add del mod">
          <ac:chgData name="Marites Viana Villas (2539940)" userId="S::2539940@student.uwtsd.ac.uk::d228c338-df79-487e-a115-733e9d933af6" providerId="AD" clId="Web-{9DBCD303-E16D-A738-0F3F-E52AF2516461}" dt="2026-08-07T01:06:34.333" v="61"/>
          <ac:spMkLst>
            <pc:docMk/>
            <pc:sldMk cId="3861057224" sldId="257"/>
            <ac:spMk id="2" creationId="{4E234020-953E-5423-E696-46488E8ED309}"/>
          </ac:spMkLst>
        </pc:spChg>
        <pc:spChg chg="add del">
          <ac:chgData name="Marites Viana Villas (2539940)" userId="S::2539940@student.uwtsd.ac.uk::d228c338-df79-487e-a115-733e9d933af6" providerId="AD" clId="Web-{9DBCD303-E16D-A738-0F3F-E52AF2516461}" dt="2026-08-07T01:05:07.486" v="23"/>
          <ac:spMkLst>
            <pc:docMk/>
            <pc:sldMk cId="3861057224" sldId="257"/>
            <ac:spMk id="3" creationId="{838081DD-1D72-9DB0-3B99-6F899E3DDD5D}"/>
          </ac:spMkLst>
        </pc:spChg>
        <pc:spChg chg="add mod">
          <ac:chgData name="Marites Viana Villas (2539940)" userId="S::2539940@student.uwtsd.ac.uk::d228c338-df79-487e-a115-733e9d933af6" providerId="AD" clId="Web-{9DBCD303-E16D-A738-0F3F-E52AF2516461}" dt="2026-08-07T01:06:57.568" v="65" actId="1076"/>
          <ac:spMkLst>
            <pc:docMk/>
            <pc:sldMk cId="3861057224" sldId="257"/>
            <ac:spMk id="4" creationId="{061E57A4-46D1-1DA7-3A00-7CB71ED6D576}"/>
          </ac:spMkLst>
        </pc:spChg>
        <pc:spChg chg="add mod">
          <ac:chgData name="Marites Viana Villas (2539940)" userId="S::2539940@student.uwtsd.ac.uk::d228c338-df79-487e-a115-733e9d933af6" providerId="AD" clId="Web-{9DBCD303-E16D-A738-0F3F-E52AF2516461}" dt="2026-08-07T01:08:30.243" v="103" actId="20577"/>
          <ac:spMkLst>
            <pc:docMk/>
            <pc:sldMk cId="3861057224" sldId="257"/>
            <ac:spMk id="5" creationId="{4AB4AEFF-4813-B810-9F96-D69A2DE57089}"/>
          </ac:spMkLst>
        </pc:spChg>
      </pc:sldChg>
      <pc:sldChg chg="addSp delSp modSp new">
        <pc:chgData name="Marites Viana Villas (2539940)" userId="S::2539940@student.uwtsd.ac.uk::d228c338-df79-487e-a115-733e9d933af6" providerId="AD" clId="Web-{9DBCD303-E16D-A738-0F3F-E52AF2516461}" dt="2026-08-07T12:09:47.841" v="713" actId="20577"/>
        <pc:sldMkLst>
          <pc:docMk/>
          <pc:sldMk cId="3392749420" sldId="258"/>
        </pc:sldMkLst>
        <pc:spChg chg="add mod">
          <ac:chgData name="Marites Viana Villas (2539940)" userId="S::2539940@student.uwtsd.ac.uk::d228c338-df79-487e-a115-733e9d933af6" providerId="AD" clId="Web-{9DBCD303-E16D-A738-0F3F-E52AF2516461}" dt="2026-08-07T12:09:09.042" v="699" actId="1076"/>
          <ac:spMkLst>
            <pc:docMk/>
            <pc:sldMk cId="3392749420" sldId="258"/>
            <ac:spMk id="2" creationId="{C549B434-245E-10BC-D578-C9C5D174553E}"/>
          </ac:spMkLst>
        </pc:spChg>
        <pc:spChg chg="add mod">
          <ac:chgData name="Marites Viana Villas (2539940)" userId="S::2539940@student.uwtsd.ac.uk::d228c338-df79-487e-a115-733e9d933af6" providerId="AD" clId="Web-{9DBCD303-E16D-A738-0F3F-E52AF2516461}" dt="2026-08-07T01:19:43.281" v="118" actId="20577"/>
          <ac:spMkLst>
            <pc:docMk/>
            <pc:sldMk cId="3392749420" sldId="258"/>
            <ac:spMk id="3" creationId="{70A87434-5E5F-309C-3C0E-2A37CFF31E5A}"/>
          </ac:spMkLst>
        </pc:spChg>
        <pc:spChg chg="add del mod">
          <ac:chgData name="Marites Viana Villas (2539940)" userId="S::2539940@student.uwtsd.ac.uk::d228c338-df79-487e-a115-733e9d933af6" providerId="AD" clId="Web-{9DBCD303-E16D-A738-0F3F-E52AF2516461}" dt="2026-08-07T12:08:10.447" v="685"/>
          <ac:spMkLst>
            <pc:docMk/>
            <pc:sldMk cId="3392749420" sldId="258"/>
            <ac:spMk id="4" creationId="{E066C130-2481-8525-19FE-9032A5685FB2}"/>
          </ac:spMkLst>
        </pc:spChg>
        <pc:spChg chg="add del mod">
          <ac:chgData name="Marites Viana Villas (2539940)" userId="S::2539940@student.uwtsd.ac.uk::d228c338-df79-487e-a115-733e9d933af6" providerId="AD" clId="Web-{9DBCD303-E16D-A738-0F3F-E52AF2516461}" dt="2026-08-07T12:09:38.075" v="709"/>
          <ac:spMkLst>
            <pc:docMk/>
            <pc:sldMk cId="3392749420" sldId="258"/>
            <ac:spMk id="5" creationId="{A5A7EA23-9C42-93A2-B738-F9E0E19177F9}"/>
          </ac:spMkLst>
        </pc:spChg>
        <pc:spChg chg="add mod">
          <ac:chgData name="Marites Viana Villas (2539940)" userId="S::2539940@student.uwtsd.ac.uk::d228c338-df79-487e-a115-733e9d933af6" providerId="AD" clId="Web-{9DBCD303-E16D-A738-0F3F-E52AF2516461}" dt="2026-08-07T12:09:13.074" v="700" actId="14100"/>
          <ac:spMkLst>
            <pc:docMk/>
            <pc:sldMk cId="3392749420" sldId="258"/>
            <ac:spMk id="7" creationId="{BA2B2C2D-FD46-ED93-5310-BC32111E81CE}"/>
          </ac:spMkLst>
        </pc:spChg>
        <pc:spChg chg="add mod">
          <ac:chgData name="Marites Viana Villas (2539940)" userId="S::2539940@student.uwtsd.ac.uk::d228c338-df79-487e-a115-733e9d933af6" providerId="AD" clId="Web-{9DBCD303-E16D-A738-0F3F-E52AF2516461}" dt="2026-08-07T12:09:47.841" v="713" actId="20577"/>
          <ac:spMkLst>
            <pc:docMk/>
            <pc:sldMk cId="3392749420" sldId="258"/>
            <ac:spMk id="8" creationId="{B907F582-4358-4D32-6038-5ACA545F56C2}"/>
          </ac:spMkLst>
        </pc:spChg>
        <pc:picChg chg="add del mod">
          <ac:chgData name="Marites Viana Villas (2539940)" userId="S::2539940@student.uwtsd.ac.uk::d228c338-df79-487e-a115-733e9d933af6" providerId="AD" clId="Web-{9DBCD303-E16D-A738-0F3F-E52AF2516461}" dt="2026-08-07T01:23:36.554" v="271"/>
          <ac:picMkLst>
            <pc:docMk/>
            <pc:sldMk cId="3392749420" sldId="258"/>
            <ac:picMk id="2" creationId="{EE362EE0-D02C-4F85-0050-6A9392A6CC92}"/>
          </ac:picMkLst>
        </pc:picChg>
        <pc:picChg chg="add mod">
          <ac:chgData name="Marites Viana Villas (2539940)" userId="S::2539940@student.uwtsd.ac.uk::d228c338-df79-487e-a115-733e9d933af6" providerId="AD" clId="Web-{9DBCD303-E16D-A738-0F3F-E52AF2516461}" dt="2026-08-07T01:24:01.258" v="275" actId="14100"/>
          <ac:picMkLst>
            <pc:docMk/>
            <pc:sldMk cId="3392749420" sldId="258"/>
            <ac:picMk id="6" creationId="{B55DE289-D9CD-81DD-160F-33FEADB829F8}"/>
          </ac:picMkLst>
        </pc:picChg>
      </pc:sldChg>
      <pc:sldChg chg="addSp delSp modSp new">
        <pc:chgData name="Marites Viana Villas (2539940)" userId="S::2539940@student.uwtsd.ac.uk::d228c338-df79-487e-a115-733e9d933af6" providerId="AD" clId="Web-{9DBCD303-E16D-A738-0F3F-E52AF2516461}" dt="2026-08-07T01:49:59.594" v="682" actId="1076"/>
        <pc:sldMkLst>
          <pc:docMk/>
          <pc:sldMk cId="3249340536" sldId="259"/>
        </pc:sldMkLst>
        <pc:spChg chg="add del mod">
          <ac:chgData name="Marites Viana Villas (2539940)" userId="S::2539940@student.uwtsd.ac.uk::d228c338-df79-487e-a115-733e9d933af6" providerId="AD" clId="Web-{9DBCD303-E16D-A738-0F3F-E52AF2516461}" dt="2026-08-07T01:24:36.056" v="279"/>
          <ac:spMkLst>
            <pc:docMk/>
            <pc:sldMk cId="3249340536" sldId="259"/>
            <ac:spMk id="2" creationId="{D97A9A57-C714-2327-7FFA-0E16800D21AA}"/>
          </ac:spMkLst>
        </pc:spChg>
        <pc:spChg chg="add mod">
          <ac:chgData name="Marites Viana Villas (2539940)" userId="S::2539940@student.uwtsd.ac.uk::d228c338-df79-487e-a115-733e9d933af6" providerId="AD" clId="Web-{9DBCD303-E16D-A738-0F3F-E52AF2516461}" dt="2026-08-07T01:24:47.135" v="284" actId="20577"/>
          <ac:spMkLst>
            <pc:docMk/>
            <pc:sldMk cId="3249340536" sldId="259"/>
            <ac:spMk id="3" creationId="{BC07B27C-C89E-40E8-1409-45DA89A005F7}"/>
          </ac:spMkLst>
        </pc:spChg>
        <pc:spChg chg="add del">
          <ac:chgData name="Marites Viana Villas (2539940)" userId="S::2539940@student.uwtsd.ac.uk::d228c338-df79-487e-a115-733e9d933af6" providerId="AD" clId="Web-{9DBCD303-E16D-A738-0F3F-E52AF2516461}" dt="2026-08-07T01:27:19.266" v="289"/>
          <ac:spMkLst>
            <pc:docMk/>
            <pc:sldMk cId="3249340536" sldId="259"/>
            <ac:spMk id="5" creationId="{30453774-1EAB-A669-6ECF-F0D6EFA08DCE}"/>
          </ac:spMkLst>
        </pc:spChg>
        <pc:spChg chg="add del mod">
          <ac:chgData name="Marites Viana Villas (2539940)" userId="S::2539940@student.uwtsd.ac.uk::d228c338-df79-487e-a115-733e9d933af6" providerId="AD" clId="Web-{9DBCD303-E16D-A738-0F3F-E52AF2516461}" dt="2026-08-07T01:31:31.744" v="342"/>
          <ac:spMkLst>
            <pc:docMk/>
            <pc:sldMk cId="3249340536" sldId="259"/>
            <ac:spMk id="6" creationId="{723DAC32-C03E-9E6C-3512-2128D5642CCF}"/>
          </ac:spMkLst>
        </pc:spChg>
        <pc:spChg chg="add del mod">
          <ac:chgData name="Marites Viana Villas (2539940)" userId="S::2539940@student.uwtsd.ac.uk::d228c338-df79-487e-a115-733e9d933af6" providerId="AD" clId="Web-{9DBCD303-E16D-A738-0F3F-E52AF2516461}" dt="2026-08-07T01:47:58.918" v="657"/>
          <ac:spMkLst>
            <pc:docMk/>
            <pc:sldMk cId="3249340536" sldId="259"/>
            <ac:spMk id="7" creationId="{7D5B5B72-AB69-B46C-90CC-F648C3ADC136}"/>
          </ac:spMkLst>
        </pc:spChg>
        <pc:spChg chg="add del mod">
          <ac:chgData name="Marites Viana Villas (2539940)" userId="S::2539940@student.uwtsd.ac.uk::d228c338-df79-487e-a115-733e9d933af6" providerId="AD" clId="Web-{9DBCD303-E16D-A738-0F3F-E52AF2516461}" dt="2026-08-07T01:48:41.732" v="667"/>
          <ac:spMkLst>
            <pc:docMk/>
            <pc:sldMk cId="3249340536" sldId="259"/>
            <ac:spMk id="8" creationId="{F33BBE87-9BFA-74B8-88AA-072820038DF2}"/>
          </ac:spMkLst>
        </pc:spChg>
        <pc:spChg chg="add del mod">
          <ac:chgData name="Marites Viana Villas (2539940)" userId="S::2539940@student.uwtsd.ac.uk::d228c338-df79-487e-a115-733e9d933af6" providerId="AD" clId="Web-{9DBCD303-E16D-A738-0F3F-E52AF2516461}" dt="2026-08-07T01:49:14.780" v="674"/>
          <ac:spMkLst>
            <pc:docMk/>
            <pc:sldMk cId="3249340536" sldId="259"/>
            <ac:spMk id="11" creationId="{2B4854C3-F334-2F3A-752C-532B6957294A}"/>
          </ac:spMkLst>
        </pc:spChg>
        <pc:spChg chg="add mod">
          <ac:chgData name="Marites Viana Villas (2539940)" userId="S::2539940@student.uwtsd.ac.uk::d228c338-df79-487e-a115-733e9d933af6" providerId="AD" clId="Web-{9DBCD303-E16D-A738-0F3F-E52AF2516461}" dt="2026-08-07T01:48:31.091" v="664" actId="20577"/>
          <ac:spMkLst>
            <pc:docMk/>
            <pc:sldMk cId="3249340536" sldId="259"/>
            <ac:spMk id="12" creationId="{CC3F41F9-1750-A6EA-0147-635B7FCC1BE3}"/>
          </ac:spMkLst>
        </pc:spChg>
        <pc:spChg chg="add mod">
          <ac:chgData name="Marites Viana Villas (2539940)" userId="S::2539940@student.uwtsd.ac.uk::d228c338-df79-487e-a115-733e9d933af6" providerId="AD" clId="Web-{9DBCD303-E16D-A738-0F3F-E52AF2516461}" dt="2026-08-07T01:49:49.343" v="681" actId="14100"/>
          <ac:spMkLst>
            <pc:docMk/>
            <pc:sldMk cId="3249340536" sldId="259"/>
            <ac:spMk id="13" creationId="{B2CEC9F8-D580-833E-72B3-7A96EDA7D183}"/>
          </ac:spMkLst>
        </pc:spChg>
        <pc:spChg chg="add mod">
          <ac:chgData name="Marites Viana Villas (2539940)" userId="S::2539940@student.uwtsd.ac.uk::d228c338-df79-487e-a115-733e9d933af6" providerId="AD" clId="Web-{9DBCD303-E16D-A738-0F3F-E52AF2516461}" dt="2026-08-07T01:49:59.594" v="682" actId="1076"/>
          <ac:spMkLst>
            <pc:docMk/>
            <pc:sldMk cId="3249340536" sldId="259"/>
            <ac:spMk id="14" creationId="{F8771440-B90C-FA38-87B2-0E59832C979D}"/>
          </ac:spMkLst>
        </pc:spChg>
        <pc:picChg chg="add del mod">
          <ac:chgData name="Marites Viana Villas (2539940)" userId="S::2539940@student.uwtsd.ac.uk::d228c338-df79-487e-a115-733e9d933af6" providerId="AD" clId="Web-{9DBCD303-E16D-A738-0F3F-E52AF2516461}" dt="2026-08-07T01:31:26.666" v="339"/>
          <ac:picMkLst>
            <pc:docMk/>
            <pc:sldMk cId="3249340536" sldId="259"/>
            <ac:picMk id="4" creationId="{6D8A6229-186B-5483-C39F-927C3C0A6BB2}"/>
          </ac:picMkLst>
        </pc:picChg>
        <pc:picChg chg="add mod">
          <ac:chgData name="Marites Viana Villas (2539940)" userId="S::2539940@student.uwtsd.ac.uk::d228c338-df79-487e-a115-733e9d933af6" providerId="AD" clId="Web-{9DBCD303-E16D-A738-0F3F-E52AF2516461}" dt="2026-08-07T01:37:48.616" v="461" actId="14100"/>
          <ac:picMkLst>
            <pc:docMk/>
            <pc:sldMk cId="3249340536" sldId="259"/>
            <ac:picMk id="9" creationId="{382FDAB9-0B88-A78D-6890-90A8D5D1A7A4}"/>
          </ac:picMkLst>
        </pc:picChg>
        <pc:picChg chg="add mod">
          <ac:chgData name="Marites Viana Villas (2539940)" userId="S::2539940@student.uwtsd.ac.uk::d228c338-df79-487e-a115-733e9d933af6" providerId="AD" clId="Web-{9DBCD303-E16D-A738-0F3F-E52AF2516461}" dt="2026-08-07T01:37:46.241" v="460" actId="14100"/>
          <ac:picMkLst>
            <pc:docMk/>
            <pc:sldMk cId="3249340536" sldId="259"/>
            <ac:picMk id="10" creationId="{276EB49F-9307-1236-0F80-999135FD1354}"/>
          </ac:picMkLst>
        </pc:picChg>
      </pc:sldChg>
      <pc:sldChg chg="addSp delSp modSp new">
        <pc:chgData name="Marites Viana Villas (2539940)" userId="S::2539940@student.uwtsd.ac.uk::d228c338-df79-487e-a115-733e9d933af6" providerId="AD" clId="Web-{9DBCD303-E16D-A738-0F3F-E52AF2516461}" dt="2026-08-07T01:47:05.635" v="653" actId="20577"/>
        <pc:sldMkLst>
          <pc:docMk/>
          <pc:sldMk cId="1255044436" sldId="260"/>
        </pc:sldMkLst>
        <pc:spChg chg="add del">
          <ac:chgData name="Marites Viana Villas (2539940)" userId="S::2539940@student.uwtsd.ac.uk::d228c338-df79-487e-a115-733e9d933af6" providerId="AD" clId="Web-{9DBCD303-E16D-A738-0F3F-E52AF2516461}" dt="2026-08-07T01:38:13.742" v="466"/>
          <ac:spMkLst>
            <pc:docMk/>
            <pc:sldMk cId="1255044436" sldId="260"/>
            <ac:spMk id="2" creationId="{FA329A44-4142-E8F7-6481-B2B9EC91E036}"/>
          </ac:spMkLst>
        </pc:spChg>
        <pc:spChg chg="add mod">
          <ac:chgData name="Marites Viana Villas (2539940)" userId="S::2539940@student.uwtsd.ac.uk::d228c338-df79-487e-a115-733e9d933af6" providerId="AD" clId="Web-{9DBCD303-E16D-A738-0F3F-E52AF2516461}" dt="2026-08-07T01:39:30.057" v="481" actId="20577"/>
          <ac:spMkLst>
            <pc:docMk/>
            <pc:sldMk cId="1255044436" sldId="260"/>
            <ac:spMk id="3" creationId="{2BAAE092-B6FC-1BA0-6B60-1F7D2B86499A}"/>
          </ac:spMkLst>
        </pc:spChg>
        <pc:spChg chg="add del">
          <ac:chgData name="Marites Viana Villas (2539940)" userId="S::2539940@student.uwtsd.ac.uk::d228c338-df79-487e-a115-733e9d933af6" providerId="AD" clId="Web-{9DBCD303-E16D-A738-0F3F-E52AF2516461}" dt="2026-08-07T01:40:08.902" v="486"/>
          <ac:spMkLst>
            <pc:docMk/>
            <pc:sldMk cId="1255044436" sldId="260"/>
            <ac:spMk id="5" creationId="{3EE667FD-A11E-AD71-A7EE-14DCCD29358E}"/>
          </ac:spMkLst>
        </pc:spChg>
        <pc:spChg chg="add del mod">
          <ac:chgData name="Marites Viana Villas (2539940)" userId="S::2539940@student.uwtsd.ac.uk::d228c338-df79-487e-a115-733e9d933af6" providerId="AD" clId="Web-{9DBCD303-E16D-A738-0F3F-E52AF2516461}" dt="2026-08-07T01:42:06.609" v="526"/>
          <ac:spMkLst>
            <pc:docMk/>
            <pc:sldMk cId="1255044436" sldId="260"/>
            <ac:spMk id="6" creationId="{699D2D0F-2C3F-D521-4915-633ABED729C9}"/>
          </ac:spMkLst>
        </pc:spChg>
        <pc:spChg chg="add del">
          <ac:chgData name="Marites Viana Villas (2539940)" userId="S::2539940@student.uwtsd.ac.uk::d228c338-df79-487e-a115-733e9d933af6" providerId="AD" clId="Web-{9DBCD303-E16D-A738-0F3F-E52AF2516461}" dt="2026-08-07T01:41:08.529" v="515"/>
          <ac:spMkLst>
            <pc:docMk/>
            <pc:sldMk cId="1255044436" sldId="260"/>
            <ac:spMk id="7" creationId="{98272150-48D7-211D-D578-F010291BE62F}"/>
          </ac:spMkLst>
        </pc:spChg>
        <pc:spChg chg="add mod">
          <ac:chgData name="Marites Viana Villas (2539940)" userId="S::2539940@student.uwtsd.ac.uk::d228c338-df79-487e-a115-733e9d933af6" providerId="AD" clId="Web-{9DBCD303-E16D-A738-0F3F-E52AF2516461}" dt="2026-08-07T01:42:17.219" v="530" actId="14100"/>
          <ac:spMkLst>
            <pc:docMk/>
            <pc:sldMk cId="1255044436" sldId="260"/>
            <ac:spMk id="8" creationId="{0475AF1B-12EC-5856-A802-497B388AB456}"/>
          </ac:spMkLst>
        </pc:spChg>
        <pc:spChg chg="add del mod">
          <ac:chgData name="Marites Viana Villas (2539940)" userId="S::2539940@student.uwtsd.ac.uk::d228c338-df79-487e-a115-733e9d933af6" providerId="AD" clId="Web-{9DBCD303-E16D-A738-0F3F-E52AF2516461}" dt="2026-08-07T01:41:33.858" v="520"/>
          <ac:spMkLst>
            <pc:docMk/>
            <pc:sldMk cId="1255044436" sldId="260"/>
            <ac:spMk id="9" creationId="{E8FFF0DC-C48C-77AB-9CBD-A36EE11F8101}"/>
          </ac:spMkLst>
        </pc:spChg>
        <pc:spChg chg="add mod">
          <ac:chgData name="Marites Viana Villas (2539940)" userId="S::2539940@student.uwtsd.ac.uk::d228c338-df79-487e-a115-733e9d933af6" providerId="AD" clId="Web-{9DBCD303-E16D-A738-0F3F-E52AF2516461}" dt="2026-08-07T01:45:19.725" v="584" actId="20577"/>
          <ac:spMkLst>
            <pc:docMk/>
            <pc:sldMk cId="1255044436" sldId="260"/>
            <ac:spMk id="10" creationId="{FF42FD87-B21F-CC74-FA6A-0C4B47C28BE6}"/>
          </ac:spMkLst>
        </pc:spChg>
        <pc:spChg chg="add mod">
          <ac:chgData name="Marites Viana Villas (2539940)" userId="S::2539940@student.uwtsd.ac.uk::d228c338-df79-487e-a115-733e9d933af6" providerId="AD" clId="Web-{9DBCD303-E16D-A738-0F3F-E52AF2516461}" dt="2026-08-07T01:43:02.158" v="534"/>
          <ac:spMkLst>
            <pc:docMk/>
            <pc:sldMk cId="1255044436" sldId="260"/>
            <ac:spMk id="11" creationId="{DF3D8BD2-3475-BB36-4F30-6B191D1BE220}"/>
          </ac:spMkLst>
        </pc:spChg>
        <pc:spChg chg="add mod">
          <ac:chgData name="Marites Viana Villas (2539940)" userId="S::2539940@student.uwtsd.ac.uk::d228c338-df79-487e-a115-733e9d933af6" providerId="AD" clId="Web-{9DBCD303-E16D-A738-0F3F-E52AF2516461}" dt="2026-08-07T01:47:05.635" v="653" actId="20577"/>
          <ac:spMkLst>
            <pc:docMk/>
            <pc:sldMk cId="1255044436" sldId="260"/>
            <ac:spMk id="12" creationId="{BE534E6E-3E03-3378-D8E1-224CBAB240E9}"/>
          </ac:spMkLst>
        </pc:spChg>
        <pc:picChg chg="add mod">
          <ac:chgData name="Marites Viana Villas (2539940)" userId="S::2539940@student.uwtsd.ac.uk::d228c338-df79-487e-a115-733e9d933af6" providerId="AD" clId="Web-{9DBCD303-E16D-A738-0F3F-E52AF2516461}" dt="2026-08-07T01:39:50.057" v="484" actId="14100"/>
          <ac:picMkLst>
            <pc:docMk/>
            <pc:sldMk cId="1255044436" sldId="260"/>
            <ac:picMk id="4" creationId="{AA7D7647-1F75-0C36-687F-EDA8A576DAEE}"/>
          </ac:picMkLst>
        </pc:picChg>
      </pc:sldChg>
      <pc:sldChg chg="new del">
        <pc:chgData name="Marites Viana Villas (2539940)" userId="S::2539940@student.uwtsd.ac.uk::d228c338-df79-487e-a115-733e9d933af6" providerId="AD" clId="Web-{9DBCD303-E16D-A738-0F3F-E52AF2516461}" dt="2026-08-07T12:11:22.579" v="714"/>
        <pc:sldMkLst>
          <pc:docMk/>
          <pc:sldMk cId="1257085811" sldId="261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07/08/2026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61E57A4-46D1-1DA7-3A00-7CB71ED6D576}"/>
              </a:ext>
            </a:extLst>
          </p:cNvPr>
          <p:cNvSpPr txBox="1"/>
          <p:nvPr/>
        </p:nvSpPr>
        <p:spPr>
          <a:xfrm>
            <a:off x="2725461" y="1370794"/>
            <a:ext cx="6870094" cy="13542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/>
              <a:t>New Digital Skills (LCLM4002_LON</a:t>
            </a:r>
            <a:endParaRPr lang="en-US" sz="3200"/>
          </a:p>
          <a:p>
            <a:pPr algn="ctr"/>
            <a:r>
              <a:rPr lang="en-GB" sz="3200"/>
              <a:t>Digital Portfolio and Reflection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B4AEFF-4813-B810-9F96-D69A2DE57089}"/>
              </a:ext>
            </a:extLst>
          </p:cNvPr>
          <p:cNvSpPr txBox="1"/>
          <p:nvPr/>
        </p:nvSpPr>
        <p:spPr>
          <a:xfrm>
            <a:off x="1741714" y="3604380"/>
            <a:ext cx="5676697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cs typeface="Arial"/>
              </a:rPr>
              <a:t>Student Name: </a:t>
            </a:r>
            <a:r>
              <a:rPr lang="en-GB" sz="2000">
                <a:solidFill>
                  <a:srgbClr val="242130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Marites Viana Villas</a:t>
            </a:r>
          </a:p>
          <a:p>
            <a:r>
              <a:rPr lang="en-GB" sz="2000">
                <a:solidFill>
                  <a:srgbClr val="242130"/>
                </a:solidFill>
                <a:highlight>
                  <a:srgbClr val="FFFFFF"/>
                </a:highlight>
                <a:latin typeface="Arial"/>
                <a:ea typeface="Source Sans Pro"/>
                <a:cs typeface="Arial"/>
              </a:rPr>
              <a:t>Student Number: 2539940</a:t>
            </a:r>
          </a:p>
        </p:txBody>
      </p:sp>
    </p:spTree>
    <p:extLst>
      <p:ext uri="{BB962C8B-B14F-4D97-AF65-F5344CB8AC3E}">
        <p14:creationId xmlns:p14="http://schemas.microsoft.com/office/powerpoint/2010/main" val="38610572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0A87434-5E5F-309C-3C0E-2A37CFF31E5A}"/>
              </a:ext>
            </a:extLst>
          </p:cNvPr>
          <p:cNvSpPr txBox="1"/>
          <p:nvPr/>
        </p:nvSpPr>
        <p:spPr>
          <a:xfrm>
            <a:off x="1081548" y="393290"/>
            <a:ext cx="344129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Budget Spreadsheet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55DE289-D9CD-81DD-160F-33FEADB829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762" y="831272"/>
            <a:ext cx="5906537" cy="5526425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C549B434-245E-10BC-D578-C9C5D174553E}"/>
              </a:ext>
            </a:extLst>
          </p:cNvPr>
          <p:cNvSpPr/>
          <p:nvPr/>
        </p:nvSpPr>
        <p:spPr>
          <a:xfrm>
            <a:off x="7128676" y="1820333"/>
            <a:ext cx="3405908" cy="108206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>
                <a:solidFill>
                  <a:srgbClr val="000000"/>
                </a:solidFill>
              </a:rPr>
              <a:t>Skills shown:  Use formula such as SUM and Average </a:t>
            </a:r>
            <a:endParaRPr lang="en-US">
              <a:solidFill>
                <a:srgbClr val="000000"/>
              </a:solidFill>
            </a:endParaRPr>
          </a:p>
          <a:p>
            <a:r>
              <a:rPr lang="en-GB">
                <a:solidFill>
                  <a:srgbClr val="000000"/>
                </a:solidFill>
              </a:rPr>
              <a:t>Created a chart to present data</a:t>
            </a: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A2B2C2D-FD46-ED93-5310-BC32111E81CE}"/>
              </a:ext>
            </a:extLst>
          </p:cNvPr>
          <p:cNvSpPr/>
          <p:nvPr/>
        </p:nvSpPr>
        <p:spPr>
          <a:xfrm>
            <a:off x="7125955" y="653142"/>
            <a:ext cx="3353869" cy="81224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800" b="0" i="0" u="none" strike="noStrike" baseline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What the work is: I created a budget spreadheet using Microsoft Excel</a:t>
            </a:r>
            <a:r>
              <a:rPr lang="en-GB" sz="1800" b="0" i="0">
                <a:solidFill>
                  <a:srgbClr val="000000"/>
                </a:solidFill>
                <a:latin typeface="Aptos"/>
                <a:ea typeface="Aptos"/>
                <a:cs typeface="Aptos"/>
              </a:rPr>
              <a:t>​</a:t>
            </a:r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907F582-4358-4D32-6038-5ACA545F56C2}"/>
              </a:ext>
            </a:extLst>
          </p:cNvPr>
          <p:cNvSpPr/>
          <p:nvPr/>
        </p:nvSpPr>
        <p:spPr>
          <a:xfrm>
            <a:off x="6993296" y="3203455"/>
            <a:ext cx="4731454" cy="188100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>
                <a:solidFill>
                  <a:srgbClr val="000000"/>
                </a:solidFill>
              </a:rPr>
              <a:t>What I learned</a:t>
            </a:r>
            <a:endParaRPr lang="en-US">
              <a:solidFill>
                <a:srgbClr val="000000"/>
              </a:solidFill>
            </a:endParaRPr>
          </a:p>
          <a:p>
            <a:r>
              <a:rPr lang="en-GB">
                <a:solidFill>
                  <a:srgbClr val="000000"/>
                </a:solidFill>
              </a:rPr>
              <a:t>I learned how to organise data and use formula properly</a:t>
            </a:r>
            <a:endParaRPr lang="en-US">
              <a:solidFill>
                <a:srgbClr val="000000"/>
              </a:solidFill>
            </a:endParaRPr>
          </a:p>
          <a:p>
            <a:r>
              <a:rPr lang="en-GB">
                <a:solidFill>
                  <a:srgbClr val="000000"/>
                </a:solidFill>
              </a:rPr>
              <a:t>At first, I found formula difficult but  after a few more practice I became more confident</a:t>
            </a:r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27494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C07B27C-C89E-40E8-1409-45DA89A005F7}"/>
              </a:ext>
            </a:extLst>
          </p:cNvPr>
          <p:cNvSpPr txBox="1"/>
          <p:nvPr/>
        </p:nvSpPr>
        <p:spPr>
          <a:xfrm>
            <a:off x="836706" y="478117"/>
            <a:ext cx="346635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Microsoft Word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82FDAB9-0B88-A78D-6890-90A8D5D1A7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833" y="986118"/>
            <a:ext cx="5382885" cy="273423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76EB49F-9307-1236-0F80-999135FD13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4940" y="3821780"/>
            <a:ext cx="5373618" cy="285126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CC3F41F9-1750-A6EA-0147-635B7FCC1BE3}"/>
              </a:ext>
            </a:extLst>
          </p:cNvPr>
          <p:cNvSpPr/>
          <p:nvPr/>
        </p:nvSpPr>
        <p:spPr>
          <a:xfrm>
            <a:off x="7227454" y="854365"/>
            <a:ext cx="3779211" cy="134696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>
                <a:solidFill>
                  <a:srgbClr val="000000"/>
                </a:solidFill>
              </a:rPr>
              <a:t>What the work is?</a:t>
            </a:r>
            <a:endParaRPr lang="en-US">
              <a:solidFill>
                <a:srgbClr val="000000"/>
              </a:solidFill>
            </a:endParaRPr>
          </a:p>
          <a:p>
            <a:r>
              <a:rPr lang="en-GB">
                <a:solidFill>
                  <a:srgbClr val="000000"/>
                </a:solidFill>
              </a:rPr>
              <a:t>I created an academic report using Microsoft word. 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2CEC9F8-D580-833E-72B3-7A96EDA7D183}"/>
              </a:ext>
            </a:extLst>
          </p:cNvPr>
          <p:cNvSpPr/>
          <p:nvPr/>
        </p:nvSpPr>
        <p:spPr>
          <a:xfrm>
            <a:off x="7239000" y="2509212"/>
            <a:ext cx="3771514" cy="130848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rtl="0"/>
            <a:r>
              <a:rPr lang="en-GB" sz="1800" b="0" i="0" u="none" strike="noStrike" baseline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Skills Shown</a:t>
            </a:r>
            <a:r>
              <a:rPr lang="en-US" sz="1800" b="0" i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​</a:t>
            </a:r>
          </a:p>
          <a:p>
            <a:pPr marL="285750" indent="-285750" algn="l" rtl="0">
              <a:buFont typeface="Arial"/>
              <a:buChar char="•"/>
            </a:pPr>
            <a:r>
              <a:rPr lang="en-GB" sz="1800" b="0" i="0" u="none" strike="noStrike" baseline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Used headings and styles</a:t>
            </a:r>
            <a:r>
              <a:rPr lang="en-GB" sz="1800" b="0" i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​</a:t>
            </a:r>
          </a:p>
          <a:p>
            <a:pPr marL="285750" indent="-285750" algn="l" rtl="0">
              <a:buFont typeface="Arial"/>
              <a:buChar char="•"/>
            </a:pPr>
            <a:r>
              <a:rPr lang="en-GB" sz="1800" b="0" i="0" u="none" strike="noStrike" baseline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Inserted pages</a:t>
            </a:r>
            <a:r>
              <a:rPr lang="en-GB" sz="1800" b="0" i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​</a:t>
            </a:r>
          </a:p>
          <a:p>
            <a:pPr marL="285750" indent="-285750" algn="l" rtl="0">
              <a:buFont typeface="Arial"/>
              <a:buChar char="•"/>
            </a:pPr>
            <a:r>
              <a:rPr lang="en-GB" sz="1800" b="0" i="0" u="none" strike="noStrike" baseline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Added tables and number</a:t>
            </a:r>
            <a:r>
              <a:rPr lang="en-GB" sz="1800" b="0" i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​</a:t>
            </a:r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8771440-B90C-FA38-87B2-0E59832C979D}"/>
              </a:ext>
            </a:extLst>
          </p:cNvPr>
          <p:cNvSpPr/>
          <p:nvPr/>
        </p:nvSpPr>
        <p:spPr>
          <a:xfrm>
            <a:off x="7238999" y="4325696"/>
            <a:ext cx="3775363" cy="142393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rtl="0"/>
            <a:r>
              <a:rPr lang="en-GB" sz="1800" b="0" i="0" u="none" strike="noStrike" baseline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What I learned</a:t>
            </a:r>
            <a:r>
              <a:rPr lang="en-US" sz="1800" b="0" i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​</a:t>
            </a:r>
          </a:p>
          <a:p>
            <a:pPr marL="285750" indent="-285750" algn="l" rtl="0">
              <a:buFont typeface="Arial"/>
              <a:buChar char="•"/>
            </a:pPr>
            <a:r>
              <a:rPr lang="en-GB" sz="1800" b="0" i="0" u="none" strike="noStrike" baseline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I learned how to format documents professionally</a:t>
            </a:r>
            <a:r>
              <a:rPr lang="en-GB" sz="1800" b="0" i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​</a:t>
            </a:r>
          </a:p>
          <a:p>
            <a:pPr marL="285750" indent="-285750" algn="l" rtl="0">
              <a:buFont typeface="Arial"/>
              <a:buChar char="•"/>
            </a:pPr>
            <a:r>
              <a:rPr lang="en-GB" sz="1800" b="0" i="0" u="none" strike="noStrike" baseline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I can now produce clear and well organise reports</a:t>
            </a:r>
            <a:r>
              <a:rPr lang="en-US" sz="1800" b="0" i="0">
                <a:solidFill>
                  <a:srgbClr val="000000"/>
                </a:solidFill>
                <a:latin typeface="Aptos"/>
                <a:ea typeface="Segoe UI"/>
                <a:cs typeface="Segoe UI"/>
              </a:rPr>
              <a:t>​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3405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BAAE092-B6FC-1BA0-6B60-1F7D2B86499A}"/>
              </a:ext>
            </a:extLst>
          </p:cNvPr>
          <p:cNvSpPr txBox="1"/>
          <p:nvPr/>
        </p:nvSpPr>
        <p:spPr>
          <a:xfrm>
            <a:off x="1628588" y="657411"/>
            <a:ext cx="360082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Microsoft </a:t>
            </a:r>
            <a:r>
              <a:rPr lang="en-GB" dirty="0" err="1"/>
              <a:t>Powerpoint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A7D7647-1F75-0C36-687F-EDA8A576DA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98357"/>
            <a:ext cx="7150485" cy="5531043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0475AF1B-12EC-5856-A802-497B388AB456}"/>
              </a:ext>
            </a:extLst>
          </p:cNvPr>
          <p:cNvSpPr/>
          <p:nvPr/>
        </p:nvSpPr>
        <p:spPr>
          <a:xfrm>
            <a:off x="7727758" y="1085273"/>
            <a:ext cx="3136514" cy="1119908"/>
          </a:xfrm>
          <a:prstGeom prst="rect">
            <a:avLst/>
          </a:prstGeom>
          <a:solidFill>
            <a:srgbClr val="ED7D3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>
                <a:solidFill>
                  <a:srgbClr val="000000"/>
                </a:solidFill>
              </a:rPr>
              <a:t>What the work is?</a:t>
            </a:r>
            <a:endParaRPr lang="en-US">
              <a:solidFill>
                <a:srgbClr val="000000"/>
              </a:solidFill>
            </a:endParaRPr>
          </a:p>
          <a:p>
            <a:r>
              <a:rPr lang="en-GB">
                <a:solidFill>
                  <a:srgbClr val="000000"/>
                </a:solidFill>
              </a:rPr>
              <a:t>I created  academic presentation</a:t>
            </a:r>
          </a:p>
          <a:p>
            <a:pPr algn="ctr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F42FD87-B21F-CC74-FA6A-0C4B47C28BE6}"/>
              </a:ext>
            </a:extLst>
          </p:cNvPr>
          <p:cNvSpPr/>
          <p:nvPr/>
        </p:nvSpPr>
        <p:spPr>
          <a:xfrm>
            <a:off x="7827818" y="2786303"/>
            <a:ext cx="3132666" cy="1054484"/>
          </a:xfrm>
          <a:prstGeom prst="rect">
            <a:avLst/>
          </a:prstGeom>
          <a:solidFill>
            <a:srgbClr val="ED7D3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>
                <a:solidFill>
                  <a:schemeClr val="tx1"/>
                </a:solidFill>
              </a:rPr>
              <a:t>Skills Shown</a:t>
            </a:r>
            <a:endParaRPr lang="en-US" dirty="0">
              <a:solidFill>
                <a:schemeClr val="tx1"/>
              </a:solidFill>
            </a:endParaRPr>
          </a:p>
          <a:p>
            <a:pPr algn="ctr"/>
            <a:r>
              <a:rPr lang="en-US">
                <a:solidFill>
                  <a:schemeClr val="tx1"/>
                </a:solidFill>
              </a:rPr>
              <a:t>Designed presentation slides</a:t>
            </a:r>
            <a:endParaRPr lang="en-US" dirty="0">
              <a:solidFill>
                <a:schemeClr val="tx1"/>
              </a:solidFill>
            </a:endParaRPr>
          </a:p>
          <a:p>
            <a:pPr algn="ctr"/>
            <a:r>
              <a:rPr lang="en-US" dirty="0">
                <a:solidFill>
                  <a:schemeClr val="tx1"/>
                </a:solidFill>
              </a:rPr>
              <a:t>Added Images, pages, background </a:t>
            </a:r>
            <a:r>
              <a:rPr lang="en-US" dirty="0" err="1">
                <a:solidFill>
                  <a:schemeClr val="tx1"/>
                </a:solidFill>
              </a:rPr>
              <a:t>colour</a:t>
            </a:r>
            <a:r>
              <a:rPr lang="en-US" dirty="0">
                <a:solidFill>
                  <a:schemeClr val="tx1"/>
                </a:solidFill>
              </a:rPr>
              <a:t> and slides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F3D8BD2-3475-BB36-4F30-6B191D1BE220}"/>
              </a:ext>
            </a:extLst>
          </p:cNvPr>
          <p:cNvSpPr txBox="1"/>
          <p:nvPr/>
        </p:nvSpPr>
        <p:spPr>
          <a:xfrm>
            <a:off x="3048000" y="3429000"/>
            <a:ext cx="6096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0" i="0">
                <a:solidFill>
                  <a:srgbClr val="000000"/>
                </a:solidFill>
                <a:latin typeface="Aptos"/>
                <a:ea typeface="Aptos"/>
                <a:cs typeface="Aptos"/>
              </a:rPr>
              <a:t>​</a:t>
            </a:r>
            <a:endParaRPr lang="en-US"/>
          </a:p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E534E6E-3E03-3378-D8E1-224CBAB240E9}"/>
              </a:ext>
            </a:extLst>
          </p:cNvPr>
          <p:cNvSpPr/>
          <p:nvPr/>
        </p:nvSpPr>
        <p:spPr>
          <a:xfrm>
            <a:off x="7874000" y="4542117"/>
            <a:ext cx="3070410" cy="1568823"/>
          </a:xfrm>
          <a:prstGeom prst="rect">
            <a:avLst/>
          </a:prstGeom>
          <a:solidFill>
            <a:srgbClr val="ED7D3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tx1"/>
                </a:solidFill>
              </a:rPr>
              <a:t>What I learned?</a:t>
            </a:r>
            <a:endParaRPr lang="en-GB" dirty="0">
              <a:solidFill>
                <a:schemeClr val="tx1"/>
              </a:solidFill>
            </a:endParaRPr>
          </a:p>
          <a:p>
            <a:pPr marL="285750" indent="-285750" algn="ctr">
              <a:buFont typeface="Arial"/>
              <a:buChar char="•"/>
            </a:pPr>
            <a:r>
              <a:rPr lang="en-GB" dirty="0">
                <a:solidFill>
                  <a:schemeClr val="tx1"/>
                </a:solidFill>
              </a:rPr>
              <a:t>I learned how to </a:t>
            </a:r>
            <a:r>
              <a:rPr lang="en-GB" dirty="0" err="1">
                <a:solidFill>
                  <a:schemeClr val="tx1"/>
                </a:solidFill>
              </a:rPr>
              <a:t>presend</a:t>
            </a:r>
            <a:r>
              <a:rPr lang="en-GB" dirty="0">
                <a:solidFill>
                  <a:schemeClr val="tx1"/>
                </a:solidFill>
              </a:rPr>
              <a:t> information clearly.</a:t>
            </a:r>
          </a:p>
          <a:p>
            <a:pPr marL="285750" indent="-285750" algn="ctr">
              <a:buFont typeface="Arial"/>
              <a:buChar char="•"/>
            </a:pPr>
            <a:r>
              <a:rPr lang="en-GB" dirty="0">
                <a:solidFill>
                  <a:schemeClr val="tx1"/>
                </a:solidFill>
              </a:rPr>
              <a:t>My presentation skills have improved during this mo</a:t>
            </a:r>
            <a:r>
              <a:rPr lang="en-GB">
                <a:solidFill>
                  <a:schemeClr val="tx1"/>
                </a:solidFill>
              </a:rPr>
              <a:t>dule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50444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201</cp:revision>
  <dcterms:created xsi:type="dcterms:W3CDTF">2026-08-07T01:03:22Z</dcterms:created>
  <dcterms:modified xsi:type="dcterms:W3CDTF">2026-08-07T12:11:23Z</dcterms:modified>
</cp:coreProperties>
</file>