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38" r:id="rId1"/>
  </p:sldMasterIdLst>
  <p:notesMasterIdLst>
    <p:notesMasterId r:id="rId14"/>
  </p:notesMasterIdLst>
  <p:sldIdLst>
    <p:sldId id="256" r:id="rId2"/>
    <p:sldId id="257" r:id="rId3"/>
    <p:sldId id="258" r:id="rId4"/>
    <p:sldId id="270" r:id="rId5"/>
    <p:sldId id="272" r:id="rId6"/>
    <p:sldId id="271" r:id="rId7"/>
    <p:sldId id="262" r:id="rId8"/>
    <p:sldId id="263" r:id="rId9"/>
    <p:sldId id="269" r:id="rId10"/>
    <p:sldId id="264"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C01D4F-EA0E-4768-B1AC-D0F0FF4E6A66}" v="650" dt="2024-07-24T11:37:36.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197" autoAdjust="0"/>
    <p:restoredTop sz="95033" autoAdjust="0"/>
  </p:normalViewPr>
  <p:slideViewPr>
    <p:cSldViewPr snapToGrid="0">
      <p:cViewPr varScale="1">
        <p:scale>
          <a:sx n="78" d="100"/>
          <a:sy n="78" d="100"/>
        </p:scale>
        <p:origin x="50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vetoslav Radev" userId="fd4ce6c020d52f89" providerId="LiveId" clId="{96C01D4F-EA0E-4768-B1AC-D0F0FF4E6A66}"/>
    <pc:docChg chg="undo redo custSel addSld delSld modSld sldOrd addSection delSection modSection">
      <pc:chgData name="Svetoslav Radev" userId="fd4ce6c020d52f89" providerId="LiveId" clId="{96C01D4F-EA0E-4768-B1AC-D0F0FF4E6A66}" dt="2024-07-24T11:43:02.286" v="11647" actId="20577"/>
      <pc:docMkLst>
        <pc:docMk/>
      </pc:docMkLst>
      <pc:sldChg chg="addSp delSp modSp mod setBg modClrScheme addAnim delAnim delDesignElem chgLayout">
        <pc:chgData name="Svetoslav Radev" userId="fd4ce6c020d52f89" providerId="LiveId" clId="{96C01D4F-EA0E-4768-B1AC-D0F0FF4E6A66}" dt="2024-07-24T11:43:02.286" v="11647" actId="20577"/>
        <pc:sldMkLst>
          <pc:docMk/>
          <pc:sldMk cId="3574877943" sldId="256"/>
        </pc:sldMkLst>
        <pc:spChg chg="mod ord">
          <ac:chgData name="Svetoslav Radev" userId="fd4ce6c020d52f89" providerId="LiveId" clId="{96C01D4F-EA0E-4768-B1AC-D0F0FF4E6A66}" dt="2024-07-24T11:43:02.286" v="11647" actId="20577"/>
          <ac:spMkLst>
            <pc:docMk/>
            <pc:sldMk cId="3574877943" sldId="256"/>
            <ac:spMk id="2" creationId="{DFEE55BD-CD39-4890-BDF2-10378D5A7ED9}"/>
          </ac:spMkLst>
        </pc:spChg>
        <pc:spChg chg="del mod">
          <ac:chgData name="Svetoslav Radev" userId="fd4ce6c020d52f89" providerId="LiveId" clId="{96C01D4F-EA0E-4768-B1AC-D0F0FF4E6A66}" dt="2024-07-23T15:33:50.578" v="9248" actId="700"/>
          <ac:spMkLst>
            <pc:docMk/>
            <pc:sldMk cId="3574877943" sldId="256"/>
            <ac:spMk id="3" creationId="{490272FD-B790-4CBB-A841-686B426BF85B}"/>
          </ac:spMkLst>
        </pc:spChg>
        <pc:spChg chg="add del">
          <ac:chgData name="Svetoslav Radev" userId="fd4ce6c020d52f89" providerId="LiveId" clId="{96C01D4F-EA0E-4768-B1AC-D0F0FF4E6A66}" dt="2024-07-23T15:45:37.984" v="9714" actId="26606"/>
          <ac:spMkLst>
            <pc:docMk/>
            <pc:sldMk cId="3574877943" sldId="256"/>
            <ac:spMk id="4" creationId="{A3363022-C969-41E9-8EB2-E4C94908C1FA}"/>
          </ac:spMkLst>
        </pc:spChg>
        <pc:spChg chg="add del">
          <ac:chgData name="Svetoslav Radev" userId="fd4ce6c020d52f89" providerId="LiveId" clId="{96C01D4F-EA0E-4768-B1AC-D0F0FF4E6A66}" dt="2024-07-23T15:45:37.984" v="9714" actId="26606"/>
          <ac:spMkLst>
            <pc:docMk/>
            <pc:sldMk cId="3574877943" sldId="256"/>
            <ac:spMk id="7" creationId="{8D1AD6B3-BE88-4CEB-BA17-790657CC4729}"/>
          </ac:spMkLst>
        </pc:spChg>
        <pc:spChg chg="add del">
          <ac:chgData name="Svetoslav Radev" userId="fd4ce6c020d52f89" providerId="LiveId" clId="{96C01D4F-EA0E-4768-B1AC-D0F0FF4E6A66}" dt="2024-07-20T14:51:23.744" v="5751" actId="26606"/>
          <ac:spMkLst>
            <pc:docMk/>
            <pc:sldMk cId="3574877943" sldId="256"/>
            <ac:spMk id="8" creationId="{A8DB9CD9-59B1-4D73-BC4C-98796A48EF9B}"/>
          </ac:spMkLst>
        </pc:spChg>
        <pc:spChg chg="add del">
          <ac:chgData name="Svetoslav Radev" userId="fd4ce6c020d52f89" providerId="LiveId" clId="{96C01D4F-EA0E-4768-B1AC-D0F0FF4E6A66}" dt="2024-07-20T14:51:26.901" v="5753" actId="26606"/>
          <ac:spMkLst>
            <pc:docMk/>
            <pc:sldMk cId="3574877943" sldId="256"/>
            <ac:spMk id="9" creationId="{06DA9DF9-31F7-4056-B42E-878CC92417B8}"/>
          </ac:spMkLst>
        </pc:spChg>
        <pc:spChg chg="add del">
          <ac:chgData name="Svetoslav Radev" userId="fd4ce6c020d52f89" providerId="LiveId" clId="{96C01D4F-EA0E-4768-B1AC-D0F0FF4E6A66}" dt="2024-07-20T14:51:23.744" v="5751" actId="26606"/>
          <ac:spMkLst>
            <pc:docMk/>
            <pc:sldMk cId="3574877943" sldId="256"/>
            <ac:spMk id="10" creationId="{8874A6A9-41FF-4E33-AFA8-F9F81436A59E}"/>
          </ac:spMkLst>
        </pc:spChg>
        <pc:spChg chg="add del">
          <ac:chgData name="Svetoslav Radev" userId="fd4ce6c020d52f89" providerId="LiveId" clId="{96C01D4F-EA0E-4768-B1AC-D0F0FF4E6A66}" dt="2024-07-20T14:51:51.051" v="5760" actId="26606"/>
          <ac:spMkLst>
            <pc:docMk/>
            <pc:sldMk cId="3574877943" sldId="256"/>
            <ac:spMk id="14" creationId="{3629484E-3792-4B3D-89AD-7C8A1ED0E0D4}"/>
          </ac:spMkLst>
        </pc:spChg>
        <pc:spChg chg="add del">
          <ac:chgData name="Svetoslav Radev" userId="fd4ce6c020d52f89" providerId="LiveId" clId="{96C01D4F-EA0E-4768-B1AC-D0F0FF4E6A66}" dt="2024-07-20T14:51:48.860" v="5758" actId="26606"/>
          <ac:spMkLst>
            <pc:docMk/>
            <pc:sldMk cId="3574877943" sldId="256"/>
            <ac:spMk id="15" creationId="{08C9B587-E65E-4B52-B37C-ABEBB6E87928}"/>
          </ac:spMkLst>
        </pc:spChg>
        <pc:spChg chg="add del">
          <ac:chgData name="Svetoslav Radev" userId="fd4ce6c020d52f89" providerId="LiveId" clId="{96C01D4F-EA0E-4768-B1AC-D0F0FF4E6A66}" dt="2024-07-20T14:51:48.860" v="5758" actId="26606"/>
          <ac:spMkLst>
            <pc:docMk/>
            <pc:sldMk cId="3574877943" sldId="256"/>
            <ac:spMk id="16" creationId="{0671A8AE-40A1-4631-A6B8-581AFF065482}"/>
          </ac:spMkLst>
        </pc:spChg>
        <pc:spChg chg="add del">
          <ac:chgData name="Svetoslav Radev" userId="fd4ce6c020d52f89" providerId="LiveId" clId="{96C01D4F-EA0E-4768-B1AC-D0F0FF4E6A66}" dt="2024-07-20T14:51:48.860" v="5758" actId="26606"/>
          <ac:spMkLst>
            <pc:docMk/>
            <pc:sldMk cId="3574877943" sldId="256"/>
            <ac:spMk id="18" creationId="{AB58EF07-17C2-48CF-ABB0-EEF1F17CB8F0}"/>
          </ac:spMkLst>
        </pc:spChg>
        <pc:spChg chg="add del">
          <ac:chgData name="Svetoslav Radev" userId="fd4ce6c020d52f89" providerId="LiveId" clId="{96C01D4F-EA0E-4768-B1AC-D0F0FF4E6A66}" dt="2024-07-20T14:51:48.860" v="5758" actId="26606"/>
          <ac:spMkLst>
            <pc:docMk/>
            <pc:sldMk cId="3574877943" sldId="256"/>
            <ac:spMk id="19" creationId="{AF2F604E-43BE-4DC3-B983-E071523364F8}"/>
          </ac:spMkLst>
        </pc:spChg>
        <pc:spChg chg="add del">
          <ac:chgData name="Svetoslav Radev" userId="fd4ce6c020d52f89" providerId="LiveId" clId="{96C01D4F-EA0E-4768-B1AC-D0F0FF4E6A66}" dt="2024-07-20T14:51:51.051" v="5760" actId="26606"/>
          <ac:spMkLst>
            <pc:docMk/>
            <pc:sldMk cId="3574877943" sldId="256"/>
            <ac:spMk id="21" creationId="{FFD48BC7-DC40-47DE-87EE-9F4B6ECB9ABB}"/>
          </ac:spMkLst>
        </pc:spChg>
        <pc:spChg chg="add del">
          <ac:chgData name="Svetoslav Radev" userId="fd4ce6c020d52f89" providerId="LiveId" clId="{96C01D4F-EA0E-4768-B1AC-D0F0FF4E6A66}" dt="2024-07-20T14:51:51.051" v="5760" actId="26606"/>
          <ac:spMkLst>
            <pc:docMk/>
            <pc:sldMk cId="3574877943" sldId="256"/>
            <ac:spMk id="22" creationId="{E502BBC7-2C76-46F3-BC24-5985BC13DB88}"/>
          </ac:spMkLst>
        </pc:spChg>
        <pc:spChg chg="add del">
          <ac:chgData name="Svetoslav Radev" userId="fd4ce6c020d52f89" providerId="LiveId" clId="{96C01D4F-EA0E-4768-B1AC-D0F0FF4E6A66}" dt="2024-07-20T14:51:51.051" v="5760" actId="26606"/>
          <ac:spMkLst>
            <pc:docMk/>
            <pc:sldMk cId="3574877943" sldId="256"/>
            <ac:spMk id="23" creationId="{C7F28D52-2A5F-4D23-81AE-7CB8B591C7AF}"/>
          </ac:spMkLst>
        </pc:spChg>
        <pc:spChg chg="add del">
          <ac:chgData name="Svetoslav Radev" userId="fd4ce6c020d52f89" providerId="LiveId" clId="{96C01D4F-EA0E-4768-B1AC-D0F0FF4E6A66}" dt="2024-07-23T15:33:50.578" v="9248" actId="700"/>
          <ac:spMkLst>
            <pc:docMk/>
            <pc:sldMk cId="3574877943" sldId="256"/>
            <ac:spMk id="25" creationId="{A8DB9CD9-59B1-4D73-BC4C-98796A48EF9B}"/>
          </ac:spMkLst>
        </pc:spChg>
        <pc:spChg chg="add del">
          <ac:chgData name="Svetoslav Radev" userId="fd4ce6c020d52f89" providerId="LiveId" clId="{96C01D4F-EA0E-4768-B1AC-D0F0FF4E6A66}" dt="2024-07-23T15:33:50.578" v="9248" actId="700"/>
          <ac:spMkLst>
            <pc:docMk/>
            <pc:sldMk cId="3574877943" sldId="256"/>
            <ac:spMk id="26" creationId="{8874A6A9-41FF-4E33-AFA8-F9F81436A59E}"/>
          </ac:spMkLst>
        </pc:spChg>
        <pc:spChg chg="mod ord">
          <ac:chgData name="Svetoslav Radev" userId="fd4ce6c020d52f89" providerId="LiveId" clId="{96C01D4F-EA0E-4768-B1AC-D0F0FF4E6A66}" dt="2024-07-24T11:01:07.574" v="11331"/>
          <ac:spMkLst>
            <pc:docMk/>
            <pc:sldMk cId="3574877943" sldId="256"/>
            <ac:spMk id="38" creationId="{CEA48A04-78B7-3CD1-0396-E099ECF35A2C}"/>
          </ac:spMkLst>
        </pc:spChg>
        <pc:spChg chg="add del mod ord">
          <ac:chgData name="Svetoslav Radev" userId="fd4ce6c020d52f89" providerId="LiveId" clId="{96C01D4F-EA0E-4768-B1AC-D0F0FF4E6A66}" dt="2024-07-24T10:52:10.384" v="11254" actId="700"/>
          <ac:spMkLst>
            <pc:docMk/>
            <pc:sldMk cId="3574877943" sldId="256"/>
            <ac:spMk id="39" creationId="{1E3D3C88-F1F2-C8A2-4023-4514A462FCF7}"/>
          </ac:spMkLst>
        </pc:spChg>
        <pc:spChg chg="add del">
          <ac:chgData name="Svetoslav Radev" userId="fd4ce6c020d52f89" providerId="LiveId" clId="{96C01D4F-EA0E-4768-B1AC-D0F0FF4E6A66}" dt="2024-07-23T15:32:12.992" v="9200" actId="26606"/>
          <ac:spMkLst>
            <pc:docMk/>
            <pc:sldMk cId="3574877943" sldId="256"/>
            <ac:spMk id="40" creationId="{06DA9DF9-31F7-4056-B42E-878CC92417B8}"/>
          </ac:spMkLst>
        </pc:spChg>
        <pc:spChg chg="add del mod ord">
          <ac:chgData name="Svetoslav Radev" userId="fd4ce6c020d52f89" providerId="LiveId" clId="{96C01D4F-EA0E-4768-B1AC-D0F0FF4E6A66}" dt="2024-07-24T10:52:10.384" v="11254" actId="700"/>
          <ac:spMkLst>
            <pc:docMk/>
            <pc:sldMk cId="3574877943" sldId="256"/>
            <ac:spMk id="42" creationId="{E97C93A4-3B49-069C-F636-CFCB77CA716F}"/>
          </ac:spMkLst>
        </pc:spChg>
        <pc:spChg chg="add del mod">
          <ac:chgData name="Svetoslav Radev" userId="fd4ce6c020d52f89" providerId="LiveId" clId="{96C01D4F-EA0E-4768-B1AC-D0F0FF4E6A66}" dt="2024-07-24T10:53:26.234" v="11262" actId="21"/>
          <ac:spMkLst>
            <pc:docMk/>
            <pc:sldMk cId="3574877943" sldId="256"/>
            <ac:spMk id="43" creationId="{CE1AC89E-CCE7-8CE3-1095-1B9811B9F89E}"/>
          </ac:spMkLst>
        </pc:spChg>
        <pc:spChg chg="add del">
          <ac:chgData name="Svetoslav Radev" userId="fd4ce6c020d52f89" providerId="LiveId" clId="{96C01D4F-EA0E-4768-B1AC-D0F0FF4E6A66}" dt="2024-07-24T10:53:07.403" v="11257" actId="26606"/>
          <ac:spMkLst>
            <pc:docMk/>
            <pc:sldMk cId="3574877943" sldId="256"/>
            <ac:spMk id="44" creationId="{06DA9DF9-31F7-4056-B42E-878CC92417B8}"/>
          </ac:spMkLst>
        </pc:spChg>
        <pc:spChg chg="add del mod">
          <ac:chgData name="Svetoslav Radev" userId="fd4ce6c020d52f89" providerId="LiveId" clId="{96C01D4F-EA0E-4768-B1AC-D0F0FF4E6A66}" dt="2024-07-24T10:54:18.388" v="11267" actId="21"/>
          <ac:spMkLst>
            <pc:docMk/>
            <pc:sldMk cId="3574877943" sldId="256"/>
            <ac:spMk id="46" creationId="{81A8D946-4C69-8B17-C500-D51988A23A50}"/>
          </ac:spMkLst>
        </pc:spChg>
        <pc:spChg chg="add del mod">
          <ac:chgData name="Svetoslav Radev" userId="fd4ce6c020d52f89" providerId="LiveId" clId="{96C01D4F-EA0E-4768-B1AC-D0F0FF4E6A66}" dt="2024-07-24T11:22:54.354" v="11527" actId="21"/>
          <ac:spMkLst>
            <pc:docMk/>
            <pc:sldMk cId="3574877943" sldId="256"/>
            <ac:spMk id="47" creationId="{0055CA20-82B2-AC61-17EE-7C70E07FFF82}"/>
          </ac:spMkLst>
        </pc:spChg>
        <pc:spChg chg="add mod">
          <ac:chgData name="Svetoslav Radev" userId="fd4ce6c020d52f89" providerId="LiveId" clId="{96C01D4F-EA0E-4768-B1AC-D0F0FF4E6A66}" dt="2024-07-24T11:26:05.744" v="11577" actId="1076"/>
          <ac:spMkLst>
            <pc:docMk/>
            <pc:sldMk cId="3574877943" sldId="256"/>
            <ac:spMk id="48" creationId="{EEFF901F-25F6-A45F-A296-2C5A5F381390}"/>
          </ac:spMkLst>
        </pc:spChg>
        <pc:spChg chg="add del">
          <ac:chgData name="Svetoslav Radev" userId="fd4ce6c020d52f89" providerId="LiveId" clId="{96C01D4F-EA0E-4768-B1AC-D0F0FF4E6A66}" dt="2024-07-24T10:59:35.147" v="11296"/>
          <ac:spMkLst>
            <pc:docMk/>
            <pc:sldMk cId="3574877943" sldId="256"/>
            <ac:spMk id="1031" creationId="{9389D3E0-BA02-41D3-B2AC-8FD6AA893902}"/>
          </ac:spMkLst>
        </pc:spChg>
        <pc:spChg chg="add del">
          <ac:chgData name="Svetoslav Radev" userId="fd4ce6c020d52f89" providerId="LiveId" clId="{96C01D4F-EA0E-4768-B1AC-D0F0FF4E6A66}" dt="2024-07-24T10:55:08.085" v="11271" actId="26606"/>
          <ac:spMkLst>
            <pc:docMk/>
            <pc:sldMk cId="3574877943" sldId="256"/>
            <ac:spMk id="1033" creationId="{ECC07320-C2CA-4E29-8481-9D9E143C7788}"/>
          </ac:spMkLst>
        </pc:spChg>
        <pc:spChg chg="add del">
          <ac:chgData name="Svetoslav Radev" userId="fd4ce6c020d52f89" providerId="LiveId" clId="{96C01D4F-EA0E-4768-B1AC-D0F0FF4E6A66}" dt="2024-07-24T10:55:08.085" v="11271" actId="26606"/>
          <ac:spMkLst>
            <pc:docMk/>
            <pc:sldMk cId="3574877943" sldId="256"/>
            <ac:spMk id="1034" creationId="{178FB36B-5BFE-42CA-BC60-1115E0D95EEC}"/>
          </ac:spMkLst>
        </pc:spChg>
        <pc:spChg chg="add del">
          <ac:chgData name="Svetoslav Radev" userId="fd4ce6c020d52f89" providerId="LiveId" clId="{96C01D4F-EA0E-4768-B1AC-D0F0FF4E6A66}" dt="2024-07-24T10:56:22.718" v="11277" actId="26606"/>
          <ac:spMkLst>
            <pc:docMk/>
            <pc:sldMk cId="3574877943" sldId="256"/>
            <ac:spMk id="1035" creationId="{A8384FB5-9ADC-4DDC-881B-597D56F5B15D}"/>
          </ac:spMkLst>
        </pc:spChg>
        <pc:spChg chg="add del">
          <ac:chgData name="Svetoslav Radev" userId="fd4ce6c020d52f89" providerId="LiveId" clId="{96C01D4F-EA0E-4768-B1AC-D0F0FF4E6A66}" dt="2024-07-24T10:53:49.456" v="11265" actId="26606"/>
          <ac:spMkLst>
            <pc:docMk/>
            <pc:sldMk cId="3574877943" sldId="256"/>
            <ac:spMk id="1036" creationId="{50D1D739-EDC4-4BE6-A073-9B157E1F9069}"/>
          </ac:spMkLst>
        </pc:spChg>
        <pc:spChg chg="add del">
          <ac:chgData name="Svetoslav Radev" userId="fd4ce6c020d52f89" providerId="LiveId" clId="{96C01D4F-EA0E-4768-B1AC-D0F0FF4E6A66}" dt="2024-07-24T10:56:22.718" v="11277" actId="26606"/>
          <ac:spMkLst>
            <pc:docMk/>
            <pc:sldMk cId="3574877943" sldId="256"/>
            <ac:spMk id="1037" creationId="{1199E1B1-A8C0-4FE8-A5A8-1CB41D69F857}"/>
          </ac:spMkLst>
        </pc:spChg>
        <pc:spChg chg="add del">
          <ac:chgData name="Svetoslav Radev" userId="fd4ce6c020d52f89" providerId="LiveId" clId="{96C01D4F-EA0E-4768-B1AC-D0F0FF4E6A66}" dt="2024-07-24T10:53:49.456" v="11265" actId="26606"/>
          <ac:spMkLst>
            <pc:docMk/>
            <pc:sldMk cId="3574877943" sldId="256"/>
            <ac:spMk id="1038" creationId="{6CDD35A4-E546-4AF3-A8B9-AC24C5C9FA70}"/>
          </ac:spMkLst>
        </pc:spChg>
        <pc:spChg chg="add del">
          <ac:chgData name="Svetoslav Radev" userId="fd4ce6c020d52f89" providerId="LiveId" clId="{96C01D4F-EA0E-4768-B1AC-D0F0FF4E6A66}" dt="2024-07-24T10:56:22.718" v="11277" actId="26606"/>
          <ac:spMkLst>
            <pc:docMk/>
            <pc:sldMk cId="3574877943" sldId="256"/>
            <ac:spMk id="1040" creationId="{84A8DE83-DE75-4B41-9DB4-A7EC0B0DEC0B}"/>
          </ac:spMkLst>
        </pc:spChg>
        <pc:spChg chg="add del">
          <ac:chgData name="Svetoslav Radev" userId="fd4ce6c020d52f89" providerId="LiveId" clId="{96C01D4F-EA0E-4768-B1AC-D0F0FF4E6A66}" dt="2024-07-24T10:56:22.718" v="11277" actId="26606"/>
          <ac:spMkLst>
            <pc:docMk/>
            <pc:sldMk cId="3574877943" sldId="256"/>
            <ac:spMk id="1042" creationId="{A7009A0A-BEF5-4EAC-AF15-E4F9F002E239}"/>
          </ac:spMkLst>
        </pc:spChg>
        <pc:grpChg chg="add del">
          <ac:chgData name="Svetoslav Radev" userId="fd4ce6c020d52f89" providerId="LiveId" clId="{96C01D4F-EA0E-4768-B1AC-D0F0FF4E6A66}" dt="2024-07-20T14:51:23.744" v="5751" actId="26606"/>
          <ac:grpSpMkLst>
            <pc:docMk/>
            <pc:sldMk cId="3574877943" sldId="256"/>
            <ac:grpSpMk id="12" creationId="{721D730E-1F97-4071-B143-B05E6D2599BC}"/>
          </ac:grpSpMkLst>
        </pc:grpChg>
        <pc:grpChg chg="add del">
          <ac:chgData name="Svetoslav Radev" userId="fd4ce6c020d52f89" providerId="LiveId" clId="{96C01D4F-EA0E-4768-B1AC-D0F0FF4E6A66}" dt="2024-07-23T15:45:37.984" v="9714" actId="26606"/>
          <ac:grpSpMkLst>
            <pc:docMk/>
            <pc:sldMk cId="3574877943" sldId="256"/>
            <ac:grpSpMk id="20" creationId="{89D1390B-7E13-4B4F-9CB2-391063412E54}"/>
          </ac:grpSpMkLst>
        </pc:grpChg>
        <pc:grpChg chg="add del">
          <ac:chgData name="Svetoslav Radev" userId="fd4ce6c020d52f89" providerId="LiveId" clId="{96C01D4F-EA0E-4768-B1AC-D0F0FF4E6A66}" dt="2024-07-23T15:33:50.578" v="9248" actId="700"/>
          <ac:grpSpMkLst>
            <pc:docMk/>
            <pc:sldMk cId="3574877943" sldId="256"/>
            <ac:grpSpMk id="27" creationId="{721D730E-1F97-4071-B143-B05E6D2599BC}"/>
          </ac:grpSpMkLst>
        </pc:grpChg>
        <pc:picChg chg="add del">
          <ac:chgData name="Svetoslav Radev" userId="fd4ce6c020d52f89" providerId="LiveId" clId="{96C01D4F-EA0E-4768-B1AC-D0F0FF4E6A66}" dt="2024-07-20T14:51:26.901" v="5753" actId="26606"/>
          <ac:picMkLst>
            <pc:docMk/>
            <pc:sldMk cId="3574877943" sldId="256"/>
            <ac:picMk id="5" creationId="{C1D54AA7-3E81-9860-E221-DDB5BBD355E1}"/>
          </ac:picMkLst>
        </pc:picChg>
        <pc:picChg chg="add del mod">
          <ac:chgData name="Svetoslav Radev" userId="fd4ce6c020d52f89" providerId="LiveId" clId="{96C01D4F-EA0E-4768-B1AC-D0F0FF4E6A66}" dt="2024-07-23T15:45:37.984" v="9714" actId="26606"/>
          <ac:picMkLst>
            <pc:docMk/>
            <pc:sldMk cId="3574877943" sldId="256"/>
            <ac:picMk id="6" creationId="{DDBC9684-CB1A-28D3-1761-070F1053D593}"/>
          </ac:picMkLst>
        </pc:picChg>
        <pc:picChg chg="add del">
          <ac:chgData name="Svetoslav Radev" userId="fd4ce6c020d52f89" providerId="LiveId" clId="{96C01D4F-EA0E-4768-B1AC-D0F0FF4E6A66}" dt="2024-07-20T14:51:41.880" v="5755" actId="26606"/>
          <ac:picMkLst>
            <pc:docMk/>
            <pc:sldMk cId="3574877943" sldId="256"/>
            <ac:picMk id="11" creationId="{9114D97B-70C1-A0BA-7DEE-4125F0AF0FD1}"/>
          </ac:picMkLst>
        </pc:picChg>
        <pc:picChg chg="add del">
          <ac:chgData name="Svetoslav Radev" userId="fd4ce6c020d52f89" providerId="LiveId" clId="{96C01D4F-EA0E-4768-B1AC-D0F0FF4E6A66}" dt="2024-07-20T14:51:48.860" v="5758" actId="26606"/>
          <ac:picMkLst>
            <pc:docMk/>
            <pc:sldMk cId="3574877943" sldId="256"/>
            <ac:picMk id="17" creationId="{3DF5D362-6FF8-4F6F-7012-82956847332B}"/>
          </ac:picMkLst>
        </pc:picChg>
        <pc:picChg chg="add del">
          <ac:chgData name="Svetoslav Radev" userId="fd4ce6c020d52f89" providerId="LiveId" clId="{96C01D4F-EA0E-4768-B1AC-D0F0FF4E6A66}" dt="2024-07-23T15:32:12.992" v="9200" actId="26606"/>
          <ac:picMkLst>
            <pc:docMk/>
            <pc:sldMk cId="3574877943" sldId="256"/>
            <ac:picMk id="36" creationId="{A6F6D98E-7CC3-BA8A-F28F-4D1AF93175EF}"/>
          </ac:picMkLst>
        </pc:picChg>
        <pc:picChg chg="add mod">
          <ac:chgData name="Svetoslav Radev" userId="fd4ce6c020d52f89" providerId="LiveId" clId="{96C01D4F-EA0E-4768-B1AC-D0F0FF4E6A66}" dt="2024-07-23T15:46:22.197" v="9715" actId="931"/>
          <ac:picMkLst>
            <pc:docMk/>
            <pc:sldMk cId="3574877943" sldId="256"/>
            <ac:picMk id="37" creationId="{7684C5EA-6A77-4047-F6EE-5F7941F3A248}"/>
          </ac:picMkLst>
        </pc:picChg>
        <pc:picChg chg="add del">
          <ac:chgData name="Svetoslav Radev" userId="fd4ce6c020d52f89" providerId="LiveId" clId="{96C01D4F-EA0E-4768-B1AC-D0F0FF4E6A66}" dt="2024-07-24T10:51:26.158" v="11251" actId="21"/>
          <ac:picMkLst>
            <pc:docMk/>
            <pc:sldMk cId="3574877943" sldId="256"/>
            <ac:picMk id="41" creationId="{2C8B9CA1-7FEE-FA4E-8399-5B3131AF65E3}"/>
          </ac:picMkLst>
        </pc:picChg>
        <pc:picChg chg="add mod ord">
          <ac:chgData name="Svetoslav Radev" userId="fd4ce6c020d52f89" providerId="LiveId" clId="{96C01D4F-EA0E-4768-B1AC-D0F0FF4E6A66}" dt="2024-07-24T11:19:34.835" v="11490" actId="27636"/>
          <ac:picMkLst>
            <pc:docMk/>
            <pc:sldMk cId="3574877943" sldId="256"/>
            <ac:picMk id="45" creationId="{EDAE45AD-9051-0D7E-B406-2A8B017FD019}"/>
          </ac:picMkLst>
        </pc:picChg>
        <pc:picChg chg="add del mod ord">
          <ac:chgData name="Svetoslav Radev" userId="fd4ce6c020d52f89" providerId="LiveId" clId="{96C01D4F-EA0E-4768-B1AC-D0F0FF4E6A66}" dt="2024-07-24T10:53:26.234" v="11262" actId="21"/>
          <ac:picMkLst>
            <pc:docMk/>
            <pc:sldMk cId="3574877943" sldId="256"/>
            <ac:picMk id="1026" creationId="{DECCE71B-910D-3808-3DC1-53CFF27D481F}"/>
          </ac:picMkLst>
        </pc:picChg>
        <pc:cxnChg chg="add del">
          <ac:chgData name="Svetoslav Radev" userId="fd4ce6c020d52f89" providerId="LiveId" clId="{96C01D4F-EA0E-4768-B1AC-D0F0FF4E6A66}" dt="2024-07-20T14:51:41.880" v="5755" actId="26606"/>
          <ac:cxnSpMkLst>
            <pc:docMk/>
            <pc:sldMk cId="3574877943" sldId="256"/>
            <ac:cxnSpMk id="13" creationId="{33193FD5-6A49-7562-EA76-F15D42E15804}"/>
          </ac:cxnSpMkLst>
        </pc:cxnChg>
      </pc:sldChg>
      <pc:sldChg chg="addSp delSp modSp mod setBg modClrScheme setClrOvrMap chgLayout">
        <pc:chgData name="Svetoslav Radev" userId="fd4ce6c020d52f89" providerId="LiveId" clId="{96C01D4F-EA0E-4768-B1AC-D0F0FF4E6A66}" dt="2024-07-24T11:01:07.574" v="11331"/>
        <pc:sldMkLst>
          <pc:docMk/>
          <pc:sldMk cId="4108886252" sldId="257"/>
        </pc:sldMkLst>
        <pc:spChg chg="mod ord">
          <ac:chgData name="Svetoslav Radev" userId="fd4ce6c020d52f89" providerId="LiveId" clId="{96C01D4F-EA0E-4768-B1AC-D0F0FF4E6A66}" dt="2024-07-24T11:01:07.574" v="11331"/>
          <ac:spMkLst>
            <pc:docMk/>
            <pc:sldMk cId="4108886252" sldId="257"/>
            <ac:spMk id="2" creationId="{D0A4A093-8D09-4686-9065-B73A58303013}"/>
          </ac:spMkLst>
        </pc:spChg>
        <pc:spChg chg="del">
          <ac:chgData name="Svetoslav Radev" userId="fd4ce6c020d52f89" providerId="LiveId" clId="{96C01D4F-EA0E-4768-B1AC-D0F0FF4E6A66}" dt="2024-07-23T11:35:18.299" v="8755"/>
          <ac:spMkLst>
            <pc:docMk/>
            <pc:sldMk cId="4108886252" sldId="257"/>
            <ac:spMk id="3" creationId="{79B86257-01FF-492B-B767-57EA3DB8F00F}"/>
          </ac:spMkLst>
        </pc:spChg>
        <pc:spChg chg="add mod">
          <ac:chgData name="Svetoslav Radev" userId="fd4ce6c020d52f89" providerId="LiveId" clId="{96C01D4F-EA0E-4768-B1AC-D0F0FF4E6A66}" dt="2024-07-23T11:36:41.409" v="8766" actId="767"/>
          <ac:spMkLst>
            <pc:docMk/>
            <pc:sldMk cId="4108886252" sldId="257"/>
            <ac:spMk id="6" creationId="{A0F76CF6-0FD7-83A2-F7C6-8263D31C3AF1}"/>
          </ac:spMkLst>
        </pc:spChg>
        <pc:spChg chg="add del">
          <ac:chgData name="Svetoslav Radev" userId="fd4ce6c020d52f89" providerId="LiveId" clId="{96C01D4F-EA0E-4768-B1AC-D0F0FF4E6A66}" dt="2024-07-23T11:36:48.113" v="8768" actId="11529"/>
          <ac:spMkLst>
            <pc:docMk/>
            <pc:sldMk cId="4108886252" sldId="257"/>
            <ac:spMk id="7" creationId="{1D2E90EE-CB58-0A49-F7E5-DEFC0C90D3E5}"/>
          </ac:spMkLst>
        </pc:spChg>
        <pc:spChg chg="add del mod">
          <ac:chgData name="Svetoslav Radev" userId="fd4ce6c020d52f89" providerId="LiveId" clId="{96C01D4F-EA0E-4768-B1AC-D0F0FF4E6A66}" dt="2024-07-23T11:39:45.205" v="8851" actId="1076"/>
          <ac:spMkLst>
            <pc:docMk/>
            <pc:sldMk cId="4108886252" sldId="257"/>
            <ac:spMk id="8" creationId="{BAE7FCA4-5ECF-CCAE-EAD8-0EC35E1593D2}"/>
          </ac:spMkLst>
        </pc:spChg>
        <pc:spChg chg="add del">
          <ac:chgData name="Svetoslav Radev" userId="fd4ce6c020d52f89" providerId="LiveId" clId="{96C01D4F-EA0E-4768-B1AC-D0F0FF4E6A66}" dt="2024-07-23T11:35:45.319" v="8761" actId="26606"/>
          <ac:spMkLst>
            <pc:docMk/>
            <pc:sldMk cId="4108886252" sldId="257"/>
            <ac:spMk id="9" creationId="{C83D4BFA-C9FB-C00F-B6D5-B6E2E0F9C26A}"/>
          </ac:spMkLst>
        </pc:spChg>
        <pc:spChg chg="add del mod ord">
          <ac:chgData name="Svetoslav Radev" userId="fd4ce6c020d52f89" providerId="LiveId" clId="{96C01D4F-EA0E-4768-B1AC-D0F0FF4E6A66}" dt="2024-07-23T11:39:34.659" v="8839" actId="700"/>
          <ac:spMkLst>
            <pc:docMk/>
            <pc:sldMk cId="4108886252" sldId="257"/>
            <ac:spMk id="10" creationId="{ACFBEC0E-673B-5F34-207C-48CE91B535D2}"/>
          </ac:spMkLst>
        </pc:spChg>
        <pc:spChg chg="add del mod ord">
          <ac:chgData name="Svetoslav Radev" userId="fd4ce6c020d52f89" providerId="LiveId" clId="{96C01D4F-EA0E-4768-B1AC-D0F0FF4E6A66}" dt="2024-07-23T11:40:10.990" v="8857" actId="700"/>
          <ac:spMkLst>
            <pc:docMk/>
            <pc:sldMk cId="4108886252" sldId="257"/>
            <ac:spMk id="12" creationId="{5E7E610E-03AF-135C-DA60-82F603AD92C7}"/>
          </ac:spMkLst>
        </pc:spChg>
        <pc:spChg chg="add del mod ord">
          <ac:chgData name="Svetoslav Radev" userId="fd4ce6c020d52f89" providerId="LiveId" clId="{96C01D4F-EA0E-4768-B1AC-D0F0FF4E6A66}" dt="2024-07-24T11:00:58.678" v="11321" actId="27636"/>
          <ac:spMkLst>
            <pc:docMk/>
            <pc:sldMk cId="4108886252" sldId="257"/>
            <ac:spMk id="13" creationId="{9A4475F3-C759-A5ED-2364-283111A4506F}"/>
          </ac:spMkLst>
        </pc:spChg>
        <pc:spChg chg="add del mod ord">
          <ac:chgData name="Svetoslav Radev" userId="fd4ce6c020d52f89" providerId="LiveId" clId="{96C01D4F-EA0E-4768-B1AC-D0F0FF4E6A66}" dt="2024-07-23T11:40:22.419" v="8858"/>
          <ac:spMkLst>
            <pc:docMk/>
            <pc:sldMk cId="4108886252" sldId="257"/>
            <ac:spMk id="14" creationId="{E979573D-4E19-AF31-C789-B1F70515C1F9}"/>
          </ac:spMkLst>
        </pc:spChg>
        <pc:spChg chg="add del mod">
          <ac:chgData name="Svetoslav Radev" userId="fd4ce6c020d52f89" providerId="LiveId" clId="{96C01D4F-EA0E-4768-B1AC-D0F0FF4E6A66}" dt="2024-07-23T17:16:48.594" v="9961"/>
          <ac:spMkLst>
            <pc:docMk/>
            <pc:sldMk cId="4108886252" sldId="257"/>
            <ac:spMk id="16" creationId="{6C2E1080-4514-AEE9-84EF-55E849B20AA0}"/>
          </ac:spMkLst>
        </pc:spChg>
        <pc:spChg chg="add del mod">
          <ac:chgData name="Svetoslav Radev" userId="fd4ce6c020d52f89" providerId="LiveId" clId="{96C01D4F-EA0E-4768-B1AC-D0F0FF4E6A66}" dt="2024-07-23T17:17:17.421" v="9967"/>
          <ac:spMkLst>
            <pc:docMk/>
            <pc:sldMk cId="4108886252" sldId="257"/>
            <ac:spMk id="18" creationId="{7F8F5A67-04CF-93CA-E7FA-32B81C4F1458}"/>
          </ac:spMkLst>
        </pc:spChg>
        <pc:spChg chg="add del">
          <ac:chgData name="Svetoslav Radev" userId="fd4ce6c020d52f89" providerId="LiveId" clId="{96C01D4F-EA0E-4768-B1AC-D0F0FF4E6A66}" dt="2024-07-23T11:46:59.537" v="9075" actId="26606"/>
          <ac:spMkLst>
            <pc:docMk/>
            <pc:sldMk cId="4108886252" sldId="257"/>
            <ac:spMk id="20" creationId="{04812C46-200A-4DEB-A05E-3ED6C68C2387}"/>
          </ac:spMkLst>
        </pc:spChg>
        <pc:spChg chg="add del">
          <ac:chgData name="Svetoslav Radev" userId="fd4ce6c020d52f89" providerId="LiveId" clId="{96C01D4F-EA0E-4768-B1AC-D0F0FF4E6A66}" dt="2024-07-23T11:46:59.537" v="9075" actId="26606"/>
          <ac:spMkLst>
            <pc:docMk/>
            <pc:sldMk cId="4108886252" sldId="257"/>
            <ac:spMk id="22" creationId="{D1EA859B-E555-4109-94F3-6700E046E008}"/>
          </ac:spMkLst>
        </pc:spChg>
        <pc:spChg chg="add del">
          <ac:chgData name="Svetoslav Radev" userId="fd4ce6c020d52f89" providerId="LiveId" clId="{96C01D4F-EA0E-4768-B1AC-D0F0FF4E6A66}" dt="2024-07-23T11:47:04.262" v="9077" actId="26606"/>
          <ac:spMkLst>
            <pc:docMk/>
            <pc:sldMk cId="4108886252" sldId="257"/>
            <ac:spMk id="24" creationId="{AF6CB648-9554-488A-B457-99CAAD1DA528}"/>
          </ac:spMkLst>
        </pc:spChg>
        <pc:spChg chg="add del">
          <ac:chgData name="Svetoslav Radev" userId="fd4ce6c020d52f89" providerId="LiveId" clId="{96C01D4F-EA0E-4768-B1AC-D0F0FF4E6A66}" dt="2024-07-23T11:47:04.262" v="9077" actId="26606"/>
          <ac:spMkLst>
            <pc:docMk/>
            <pc:sldMk cId="4108886252" sldId="257"/>
            <ac:spMk id="25" creationId="{E3ADCBE7-9330-1CDA-00EB-CDD12DB722FF}"/>
          </ac:spMkLst>
        </pc:spChg>
        <pc:spChg chg="add del mod">
          <ac:chgData name="Svetoslav Radev" userId="fd4ce6c020d52f89" providerId="LiveId" clId="{96C01D4F-EA0E-4768-B1AC-D0F0FF4E6A66}" dt="2024-07-23T17:35:49.093" v="10157" actId="21"/>
          <ac:spMkLst>
            <pc:docMk/>
            <pc:sldMk cId="4108886252" sldId="257"/>
            <ac:spMk id="31" creationId="{518D1294-F06A-8D2F-F926-2F25CD8AB3B1}"/>
          </ac:spMkLst>
        </pc:spChg>
        <pc:spChg chg="add mod">
          <ac:chgData name="Svetoslav Radev" userId="fd4ce6c020d52f89" providerId="LiveId" clId="{96C01D4F-EA0E-4768-B1AC-D0F0FF4E6A66}" dt="2024-07-24T08:41:33.006" v="10282" actId="767"/>
          <ac:spMkLst>
            <pc:docMk/>
            <pc:sldMk cId="4108886252" sldId="257"/>
            <ac:spMk id="34" creationId="{EA494E77-8BB0-F9C7-374B-A0AD3D27F984}"/>
          </ac:spMkLst>
        </pc:spChg>
        <pc:spChg chg="del">
          <ac:chgData name="Svetoslav Radev" userId="fd4ce6c020d52f89" providerId="LiveId" clId="{96C01D4F-EA0E-4768-B1AC-D0F0FF4E6A66}" dt="2024-07-24T09:28:22.996" v="11037" actId="21"/>
          <ac:spMkLst>
            <pc:docMk/>
            <pc:sldMk cId="4108886252" sldId="257"/>
            <ac:spMk id="35" creationId="{F0408EBF-C327-1221-9AD1-2F3F9DD45249}"/>
          </ac:spMkLst>
        </pc:spChg>
        <pc:spChg chg="add mod">
          <ac:chgData name="Svetoslav Radev" userId="fd4ce6c020d52f89" providerId="LiveId" clId="{96C01D4F-EA0E-4768-B1AC-D0F0FF4E6A66}" dt="2024-07-24T09:28:36.717" v="11038" actId="255"/>
          <ac:spMkLst>
            <pc:docMk/>
            <pc:sldMk cId="4108886252" sldId="257"/>
            <ac:spMk id="37" creationId="{9D6193BC-F2CB-9EAB-86FA-80020BA73B36}"/>
          </ac:spMkLst>
        </pc:spChg>
        <pc:grpChg chg="add del">
          <ac:chgData name="Svetoslav Radev" userId="fd4ce6c020d52f89" providerId="LiveId" clId="{96C01D4F-EA0E-4768-B1AC-D0F0FF4E6A66}" dt="2024-07-23T11:51:04.928" v="9139" actId="26606"/>
          <ac:grpSpMkLst>
            <pc:docMk/>
            <pc:sldMk cId="4108886252" sldId="257"/>
            <ac:grpSpMk id="26" creationId="{6258F736-B256-8039-9DC6-F4E49A5C5AD5}"/>
          </ac:grpSpMkLst>
        </pc:grpChg>
        <pc:graphicFrameChg chg="add del">
          <ac:chgData name="Svetoslav Radev" userId="fd4ce6c020d52f89" providerId="LiveId" clId="{96C01D4F-EA0E-4768-B1AC-D0F0FF4E6A66}" dt="2024-07-23T11:47:26.784" v="9081" actId="26606"/>
          <ac:graphicFrameMkLst>
            <pc:docMk/>
            <pc:sldMk cId="4108886252" sldId="257"/>
            <ac:graphicFrameMk id="17" creationId="{DEC1F84D-E86C-FB5C-BAD2-22BF252A05FF}"/>
          </ac:graphicFrameMkLst>
        </pc:graphicFrameChg>
        <pc:graphicFrameChg chg="add del">
          <ac:chgData name="Svetoslav Radev" userId="fd4ce6c020d52f89" providerId="LiveId" clId="{96C01D4F-EA0E-4768-B1AC-D0F0FF4E6A66}" dt="2024-07-23T11:47:34.313" v="9083" actId="26606"/>
          <ac:graphicFrameMkLst>
            <pc:docMk/>
            <pc:sldMk cId="4108886252" sldId="257"/>
            <ac:graphicFrameMk id="19" creationId="{77A22168-EB6D-8662-412C-6A5B27360B72}"/>
          </ac:graphicFrameMkLst>
        </pc:graphicFrameChg>
        <pc:graphicFrameChg chg="add del mod ord modGraphic">
          <ac:chgData name="Svetoslav Radev" userId="fd4ce6c020d52f89" providerId="LiveId" clId="{96C01D4F-EA0E-4768-B1AC-D0F0FF4E6A66}" dt="2024-07-23T15:26:07.671" v="9193" actId="26606"/>
          <ac:graphicFrameMkLst>
            <pc:docMk/>
            <pc:sldMk cId="4108886252" sldId="257"/>
            <ac:graphicFrameMk id="21" creationId="{9F4244EB-31F0-A123-0F3B-CBF8D418952B}"/>
          </ac:graphicFrameMkLst>
        </pc:graphicFrameChg>
        <pc:picChg chg="add">
          <ac:chgData name="Svetoslav Radev" userId="fd4ce6c020d52f89" providerId="LiveId" clId="{96C01D4F-EA0E-4768-B1AC-D0F0FF4E6A66}" dt="2024-07-23T11:07:17.444" v="8727"/>
          <ac:picMkLst>
            <pc:docMk/>
            <pc:sldMk cId="4108886252" sldId="257"/>
            <ac:picMk id="4" creationId="{563BE01D-8D22-973C-DF42-B2425F4E46FC}"/>
          </ac:picMkLst>
        </pc:picChg>
        <pc:picChg chg="add del mod ord">
          <ac:chgData name="Svetoslav Radev" userId="fd4ce6c020d52f89" providerId="LiveId" clId="{96C01D4F-EA0E-4768-B1AC-D0F0FF4E6A66}" dt="2024-07-23T11:40:04.493" v="8856" actId="21"/>
          <ac:picMkLst>
            <pc:docMk/>
            <pc:sldMk cId="4108886252" sldId="257"/>
            <ac:picMk id="5" creationId="{52732B6F-6FAD-6D43-9FD7-E6A4D98A2E38}"/>
          </ac:picMkLst>
        </pc:picChg>
        <pc:picChg chg="add del mod ord">
          <ac:chgData name="Svetoslav Radev" userId="fd4ce6c020d52f89" providerId="LiveId" clId="{96C01D4F-EA0E-4768-B1AC-D0F0FF4E6A66}" dt="2024-07-23T17:35:49.093" v="10157" actId="21"/>
          <ac:picMkLst>
            <pc:docMk/>
            <pc:sldMk cId="4108886252" sldId="257"/>
            <ac:picMk id="15" creationId="{9DCAF03C-C75B-1F4A-BFFC-27D4C1FAD20F}"/>
          </ac:picMkLst>
        </pc:picChg>
        <pc:picChg chg="add mod">
          <ac:chgData name="Svetoslav Radev" userId="fd4ce6c020d52f89" providerId="LiveId" clId="{96C01D4F-EA0E-4768-B1AC-D0F0FF4E6A66}" dt="2024-07-23T17:33:44.871" v="10134"/>
          <ac:picMkLst>
            <pc:docMk/>
            <pc:sldMk cId="4108886252" sldId="257"/>
            <ac:picMk id="29" creationId="{423D54D4-D051-B3FB-B2B5-996C2B9B69A1}"/>
          </ac:picMkLst>
        </pc:picChg>
        <pc:picChg chg="add mod">
          <ac:chgData name="Svetoslav Radev" userId="fd4ce6c020d52f89" providerId="LiveId" clId="{96C01D4F-EA0E-4768-B1AC-D0F0FF4E6A66}" dt="2024-07-23T17:35:48.212" v="10156"/>
          <ac:picMkLst>
            <pc:docMk/>
            <pc:sldMk cId="4108886252" sldId="257"/>
            <ac:picMk id="33" creationId="{278BCCEB-C7C0-E470-C6EB-141B30DB6491}"/>
          </ac:picMkLst>
        </pc:picChg>
      </pc:sldChg>
      <pc:sldChg chg="addSp delSp modSp mod setBg modClrScheme delDesignElem chgLayout modNotesTx">
        <pc:chgData name="Svetoslav Radev" userId="fd4ce6c020d52f89" providerId="LiveId" clId="{96C01D4F-EA0E-4768-B1AC-D0F0FF4E6A66}" dt="2024-07-24T11:01:07.574" v="11331"/>
        <pc:sldMkLst>
          <pc:docMk/>
          <pc:sldMk cId="2639836345" sldId="258"/>
        </pc:sldMkLst>
        <pc:spChg chg="add del mod ord">
          <ac:chgData name="Svetoslav Radev" userId="fd4ce6c020d52f89" providerId="LiveId" clId="{96C01D4F-EA0E-4768-B1AC-D0F0FF4E6A66}" dt="2024-07-24T10:06:40.068" v="11201" actId="207"/>
          <ac:spMkLst>
            <pc:docMk/>
            <pc:sldMk cId="2639836345" sldId="258"/>
            <ac:spMk id="2" creationId="{5ABC5866-00B1-45FB-AC0E-6CD3B986E74B}"/>
          </ac:spMkLst>
        </pc:spChg>
        <pc:spChg chg="mod ord">
          <ac:chgData name="Svetoslav Radev" userId="fd4ce6c020d52f89" providerId="LiveId" clId="{96C01D4F-EA0E-4768-B1AC-D0F0FF4E6A66}" dt="2024-07-24T10:06:51.073" v="11203" actId="207"/>
          <ac:spMkLst>
            <pc:docMk/>
            <pc:sldMk cId="2639836345" sldId="258"/>
            <ac:spMk id="3" creationId="{D84F0B19-C886-4399-AD4E-9FD3A0C2CAB0}"/>
          </ac:spMkLst>
        </pc:spChg>
        <pc:spChg chg="add del mod ord">
          <ac:chgData name="Svetoslav Radev" userId="fd4ce6c020d52f89" providerId="LiveId" clId="{96C01D4F-EA0E-4768-B1AC-D0F0FF4E6A66}" dt="2024-07-11T09:57:17.315" v="3086"/>
          <ac:spMkLst>
            <pc:docMk/>
            <pc:sldMk cId="2639836345" sldId="258"/>
            <ac:spMk id="4" creationId="{D1931B21-63F4-C369-63AE-791632A4F051}"/>
          </ac:spMkLst>
        </pc:spChg>
        <pc:spChg chg="mod">
          <ac:chgData name="Svetoslav Radev" userId="fd4ce6c020d52f89" providerId="LiveId" clId="{96C01D4F-EA0E-4768-B1AC-D0F0FF4E6A66}" dt="2024-07-24T11:01:07.574" v="11331"/>
          <ac:spMkLst>
            <pc:docMk/>
            <pc:sldMk cId="2639836345" sldId="258"/>
            <ac:spMk id="5" creationId="{E865319E-D444-C17F-C015-FEC498D047D9}"/>
          </ac:spMkLst>
        </pc:spChg>
        <pc:spChg chg="add mod">
          <ac:chgData name="Svetoslav Radev" userId="fd4ce6c020d52f89" providerId="LiveId" clId="{96C01D4F-EA0E-4768-B1AC-D0F0FF4E6A66}" dt="2024-07-24T09:43:35.130" v="11095" actId="255"/>
          <ac:spMkLst>
            <pc:docMk/>
            <pc:sldMk cId="2639836345" sldId="258"/>
            <ac:spMk id="7" creationId="{53386608-A3E7-4124-F0C8-D93ADF5C4341}"/>
          </ac:spMkLst>
        </pc:spChg>
        <pc:spChg chg="add del mod ord">
          <ac:chgData name="Svetoslav Radev" userId="fd4ce6c020d52f89" providerId="LiveId" clId="{96C01D4F-EA0E-4768-B1AC-D0F0FF4E6A66}" dt="2024-07-11T10:41:22.265" v="3282" actId="700"/>
          <ac:spMkLst>
            <pc:docMk/>
            <pc:sldMk cId="2639836345" sldId="258"/>
            <ac:spMk id="7" creationId="{7328569B-B93C-618A-10E8-7A24079CFAD3}"/>
          </ac:spMkLst>
        </pc:spChg>
        <pc:spChg chg="add del">
          <ac:chgData name="Svetoslav Radev" userId="fd4ce6c020d52f89" providerId="LiveId" clId="{96C01D4F-EA0E-4768-B1AC-D0F0FF4E6A66}" dt="2024-07-24T10:59:35.147" v="11296"/>
          <ac:spMkLst>
            <pc:docMk/>
            <pc:sldMk cId="2639836345" sldId="258"/>
            <ac:spMk id="11" creationId="{B6FACB3C-9069-4791-BC5C-0DB7CD19B853}"/>
          </ac:spMkLst>
        </pc:spChg>
        <pc:spChg chg="add del">
          <ac:chgData name="Svetoslav Radev" userId="fd4ce6c020d52f89" providerId="LiveId" clId="{96C01D4F-EA0E-4768-B1AC-D0F0FF4E6A66}" dt="2024-07-24T10:59:35.147" v="11296"/>
          <ac:spMkLst>
            <pc:docMk/>
            <pc:sldMk cId="2639836345" sldId="258"/>
            <ac:spMk id="13" creationId="{71F2038E-D777-4B76-81DD-DD13EE91B9DD}"/>
          </ac:spMkLst>
        </pc:spChg>
        <pc:grpChg chg="add del">
          <ac:chgData name="Svetoslav Radev" userId="fd4ce6c020d52f89" providerId="LiveId" clId="{96C01D4F-EA0E-4768-B1AC-D0F0FF4E6A66}" dt="2024-07-24T10:59:35.147" v="11296"/>
          <ac:grpSpMkLst>
            <pc:docMk/>
            <pc:sldMk cId="2639836345" sldId="258"/>
            <ac:grpSpMk id="15" creationId="{DD354807-230F-4402-B1B9-F733A8F1F190}"/>
          </ac:grpSpMkLst>
        </pc:grpChg>
        <pc:picChg chg="add mod ord">
          <ac:chgData name="Svetoslav Radev" userId="fd4ce6c020d52f89" providerId="LiveId" clId="{96C01D4F-EA0E-4768-B1AC-D0F0FF4E6A66}" dt="2024-07-23T17:36:22.516" v="10159" actId="1076"/>
          <ac:picMkLst>
            <pc:docMk/>
            <pc:sldMk cId="2639836345" sldId="258"/>
            <ac:picMk id="6" creationId="{8BEA9B79-E084-5ABF-9B33-F89167DFF9E8}"/>
          </ac:picMkLst>
        </pc:picChg>
      </pc:sldChg>
      <pc:sldChg chg="modSp add del mod">
        <pc:chgData name="Svetoslav Radev" userId="fd4ce6c020d52f89" providerId="LiveId" clId="{96C01D4F-EA0E-4768-B1AC-D0F0FF4E6A66}" dt="2024-07-23T16:42:23.954" v="9767" actId="2696"/>
        <pc:sldMkLst>
          <pc:docMk/>
          <pc:sldMk cId="3834150925" sldId="259"/>
        </pc:sldMkLst>
        <pc:spChg chg="mod">
          <ac:chgData name="Svetoslav Radev" userId="fd4ce6c020d52f89" providerId="LiveId" clId="{96C01D4F-EA0E-4768-B1AC-D0F0FF4E6A66}" dt="2024-07-08T14:57:12.466" v="2733" actId="20577"/>
          <ac:spMkLst>
            <pc:docMk/>
            <pc:sldMk cId="3834150925" sldId="259"/>
            <ac:spMk id="3" creationId="{D65CBFD8-2D1B-48A3-9122-9D3DC92E1C3E}"/>
          </ac:spMkLst>
        </pc:spChg>
      </pc:sldChg>
      <pc:sldChg chg="addSp delSp modSp mod ord setBg modClrScheme delDesignElem chgLayout modNotesTx">
        <pc:chgData name="Svetoslav Radev" userId="fd4ce6c020d52f89" providerId="LiveId" clId="{96C01D4F-EA0E-4768-B1AC-D0F0FF4E6A66}" dt="2024-07-24T11:02:57.635" v="11350" actId="255"/>
        <pc:sldMkLst>
          <pc:docMk/>
          <pc:sldMk cId="459178600" sldId="262"/>
        </pc:sldMkLst>
        <pc:spChg chg="mod ord">
          <ac:chgData name="Svetoslav Radev" userId="fd4ce6c020d52f89" providerId="LiveId" clId="{96C01D4F-EA0E-4768-B1AC-D0F0FF4E6A66}" dt="2024-07-24T09:17:11.990" v="10979" actId="14100"/>
          <ac:spMkLst>
            <pc:docMk/>
            <pc:sldMk cId="459178600" sldId="262"/>
            <ac:spMk id="2" creationId="{4A81417B-F7FB-4883-8618-AABC532C80CE}"/>
          </ac:spMkLst>
        </pc:spChg>
        <pc:spChg chg="mod ord">
          <ac:chgData name="Svetoslav Radev" userId="fd4ce6c020d52f89" providerId="LiveId" clId="{96C01D4F-EA0E-4768-B1AC-D0F0FF4E6A66}" dt="2024-07-24T11:02:57.635" v="11350" actId="255"/>
          <ac:spMkLst>
            <pc:docMk/>
            <pc:sldMk cId="459178600" sldId="262"/>
            <ac:spMk id="3" creationId="{64991A04-A8F1-41FA-AA19-9D71D8B693B8}"/>
          </ac:spMkLst>
        </pc:spChg>
        <pc:spChg chg="add del mod ord">
          <ac:chgData name="Svetoslav Radev" userId="fd4ce6c020d52f89" providerId="LiveId" clId="{96C01D4F-EA0E-4768-B1AC-D0F0FF4E6A66}" dt="2024-07-08T13:28:02.150" v="1045" actId="700"/>
          <ac:spMkLst>
            <pc:docMk/>
            <pc:sldMk cId="459178600" sldId="262"/>
            <ac:spMk id="4" creationId="{0AC4AC7B-5F68-15D9-25E8-11D29F3FBFE8}"/>
          </ac:spMkLst>
        </pc:spChg>
        <pc:spChg chg="mod">
          <ac:chgData name="Svetoslav Radev" userId="fd4ce6c020d52f89" providerId="LiveId" clId="{96C01D4F-EA0E-4768-B1AC-D0F0FF4E6A66}" dt="2024-07-24T11:01:07.574" v="11331"/>
          <ac:spMkLst>
            <pc:docMk/>
            <pc:sldMk cId="459178600" sldId="262"/>
            <ac:spMk id="5" creationId="{0046C43C-0CD4-A08A-0E06-EBF36C1ABD32}"/>
          </ac:spMkLst>
        </pc:spChg>
        <pc:spChg chg="add del mod ord">
          <ac:chgData name="Svetoslav Radev" userId="fd4ce6c020d52f89" providerId="LiveId" clId="{96C01D4F-EA0E-4768-B1AC-D0F0FF4E6A66}" dt="2024-07-08T14:02:00.783" v="1534" actId="700"/>
          <ac:spMkLst>
            <pc:docMk/>
            <pc:sldMk cId="459178600" sldId="262"/>
            <ac:spMk id="5" creationId="{93F6FE5A-10CE-5D68-F53A-C3D969F9FB1C}"/>
          </ac:spMkLst>
        </pc:spChg>
        <pc:spChg chg="add del mod ord">
          <ac:chgData name="Svetoslav Radev" userId="fd4ce6c020d52f89" providerId="LiveId" clId="{96C01D4F-EA0E-4768-B1AC-D0F0FF4E6A66}" dt="2024-07-08T14:02:00.783" v="1534" actId="700"/>
          <ac:spMkLst>
            <pc:docMk/>
            <pc:sldMk cId="459178600" sldId="262"/>
            <ac:spMk id="6" creationId="{936FBD0D-149A-301B-4F2F-281BE2BB9B77}"/>
          </ac:spMkLst>
        </pc:spChg>
        <pc:spChg chg="add del mod ord">
          <ac:chgData name="Svetoslav Radev" userId="fd4ce6c020d52f89" providerId="LiveId" clId="{96C01D4F-EA0E-4768-B1AC-D0F0FF4E6A66}" dt="2024-07-08T14:02:00.783" v="1534" actId="700"/>
          <ac:spMkLst>
            <pc:docMk/>
            <pc:sldMk cId="459178600" sldId="262"/>
            <ac:spMk id="7" creationId="{486E1C83-4AE1-A990-6792-00EF6B198483}"/>
          </ac:spMkLst>
        </pc:spChg>
        <pc:spChg chg="add del">
          <ac:chgData name="Svetoslav Radev" userId="fd4ce6c020d52f89" providerId="LiveId" clId="{96C01D4F-EA0E-4768-B1AC-D0F0FF4E6A66}" dt="2024-07-08T14:51:35.921" v="2722" actId="26606"/>
          <ac:spMkLst>
            <pc:docMk/>
            <pc:sldMk cId="459178600" sldId="262"/>
            <ac:spMk id="8" creationId="{4BC99CB9-DDAD-44A2-8A1C-E3AF4E72DF5C}"/>
          </ac:spMkLst>
        </pc:spChg>
        <pc:spChg chg="add del">
          <ac:chgData name="Svetoslav Radev" userId="fd4ce6c020d52f89" providerId="LiveId" clId="{96C01D4F-EA0E-4768-B1AC-D0F0FF4E6A66}" dt="2024-07-20T13:40:04.223" v="5650" actId="26606"/>
          <ac:spMkLst>
            <pc:docMk/>
            <pc:sldMk cId="459178600" sldId="262"/>
            <ac:spMk id="9" creationId="{9F7D5CDA-D291-4307-BF55-1381FED29634}"/>
          </ac:spMkLst>
        </pc:spChg>
        <pc:spChg chg="add del">
          <ac:chgData name="Svetoslav Radev" userId="fd4ce6c020d52f89" providerId="LiveId" clId="{96C01D4F-EA0E-4768-B1AC-D0F0FF4E6A66}" dt="2024-07-20T13:40:41.041" v="5654" actId="26606"/>
          <ac:spMkLst>
            <pc:docMk/>
            <pc:sldMk cId="459178600" sldId="262"/>
            <ac:spMk id="19" creationId="{04812C46-200A-4DEB-A05E-3ED6C68C2387}"/>
          </ac:spMkLst>
        </pc:spChg>
        <pc:spChg chg="add del">
          <ac:chgData name="Svetoslav Radev" userId="fd4ce6c020d52f89" providerId="LiveId" clId="{96C01D4F-EA0E-4768-B1AC-D0F0FF4E6A66}" dt="2024-07-20T13:40:41.041" v="5654" actId="26606"/>
          <ac:spMkLst>
            <pc:docMk/>
            <pc:sldMk cId="459178600" sldId="262"/>
            <ac:spMk id="21" creationId="{D1EA859B-E555-4109-94F3-6700E046E008}"/>
          </ac:spMkLst>
        </pc:spChg>
        <pc:spChg chg="add del">
          <ac:chgData name="Svetoslav Radev" userId="fd4ce6c020d52f89" providerId="LiveId" clId="{96C01D4F-EA0E-4768-B1AC-D0F0FF4E6A66}" dt="2024-07-08T14:51:56.171" v="2724" actId="26606"/>
          <ac:spMkLst>
            <pc:docMk/>
            <pc:sldMk cId="459178600" sldId="262"/>
            <ac:spMk id="22" creationId="{B6FACB3C-9069-4791-BC5C-0DB7CD19B853}"/>
          </ac:spMkLst>
        </pc:spChg>
        <pc:spChg chg="add del">
          <ac:chgData name="Svetoslav Radev" userId="fd4ce6c020d52f89" providerId="LiveId" clId="{96C01D4F-EA0E-4768-B1AC-D0F0FF4E6A66}" dt="2024-07-08T14:51:56.171" v="2724" actId="26606"/>
          <ac:spMkLst>
            <pc:docMk/>
            <pc:sldMk cId="459178600" sldId="262"/>
            <ac:spMk id="23" creationId="{71F2038E-D777-4B76-81DD-DD13EE91B9DD}"/>
          </ac:spMkLst>
        </pc:spChg>
        <pc:spChg chg="add del">
          <ac:chgData name="Svetoslav Radev" userId="fd4ce6c020d52f89" providerId="LiveId" clId="{96C01D4F-EA0E-4768-B1AC-D0F0FF4E6A66}" dt="2024-07-24T10:59:35.147" v="11296"/>
          <ac:spMkLst>
            <pc:docMk/>
            <pc:sldMk cId="459178600" sldId="262"/>
            <ac:spMk id="25" creationId="{D009D6D5-DAC2-4A8B-A17A-E206B9012D09}"/>
          </ac:spMkLst>
        </pc:spChg>
        <pc:spChg chg="add del">
          <ac:chgData name="Svetoslav Radev" userId="fd4ce6c020d52f89" providerId="LiveId" clId="{96C01D4F-EA0E-4768-B1AC-D0F0FF4E6A66}" dt="2024-07-08T14:51:59.516" v="2726" actId="26606"/>
          <ac:spMkLst>
            <pc:docMk/>
            <pc:sldMk cId="459178600" sldId="262"/>
            <ac:spMk id="30" creationId="{D038248A-211C-4EEC-8401-C761B929FB52}"/>
          </ac:spMkLst>
        </pc:spChg>
        <pc:spChg chg="add del">
          <ac:chgData name="Svetoslav Radev" userId="fd4ce6c020d52f89" providerId="LiveId" clId="{96C01D4F-EA0E-4768-B1AC-D0F0FF4E6A66}" dt="2024-07-08T14:51:59.516" v="2726" actId="26606"/>
          <ac:spMkLst>
            <pc:docMk/>
            <pc:sldMk cId="459178600" sldId="262"/>
            <ac:spMk id="31" creationId="{C30A849F-66D9-40C8-BEC8-35AFF8F4568F}"/>
          </ac:spMkLst>
        </pc:spChg>
        <pc:spChg chg="add del">
          <ac:chgData name="Svetoslav Radev" userId="fd4ce6c020d52f89" providerId="LiveId" clId="{96C01D4F-EA0E-4768-B1AC-D0F0FF4E6A66}" dt="2024-07-08T14:52:55.117" v="2730" actId="26606"/>
          <ac:spMkLst>
            <pc:docMk/>
            <pc:sldMk cId="459178600" sldId="262"/>
            <ac:spMk id="36" creationId="{87BF42CA-AD55-48B4-8949-C4DCA60A6AEE}"/>
          </ac:spMkLst>
        </pc:spChg>
        <pc:spChg chg="add del">
          <ac:chgData name="Svetoslav Radev" userId="fd4ce6c020d52f89" providerId="LiveId" clId="{96C01D4F-EA0E-4768-B1AC-D0F0FF4E6A66}" dt="2024-07-08T14:52:55.117" v="2730" actId="26606"/>
          <ac:spMkLst>
            <pc:docMk/>
            <pc:sldMk cId="459178600" sldId="262"/>
            <ac:spMk id="37" creationId="{66AE1D3D-3106-4CB2-AA7C-0C1642AC0F2E}"/>
          </ac:spMkLst>
        </pc:spChg>
        <pc:spChg chg="add del">
          <ac:chgData name="Svetoslav Radev" userId="fd4ce6c020d52f89" providerId="LiveId" clId="{96C01D4F-EA0E-4768-B1AC-D0F0FF4E6A66}" dt="2024-07-08T14:52:16.095" v="2729" actId="26606"/>
          <ac:spMkLst>
            <pc:docMk/>
            <pc:sldMk cId="459178600" sldId="262"/>
            <ac:spMk id="46" creationId="{4BC99CB9-DDAD-44A2-8A1C-E3AF4E72DF5C}"/>
          </ac:spMkLst>
        </pc:spChg>
        <pc:spChg chg="add del">
          <ac:chgData name="Svetoslav Radev" userId="fd4ce6c020d52f89" providerId="LiveId" clId="{96C01D4F-EA0E-4768-B1AC-D0F0FF4E6A66}" dt="2024-07-08T14:52:16.095" v="2729" actId="26606"/>
          <ac:spMkLst>
            <pc:docMk/>
            <pc:sldMk cId="459178600" sldId="262"/>
            <ac:spMk id="48" creationId="{64053CBF-3932-45FF-8285-EE5146085F3A}"/>
          </ac:spMkLst>
        </pc:spChg>
        <pc:grpChg chg="add del">
          <ac:chgData name="Svetoslav Radev" userId="fd4ce6c020d52f89" providerId="LiveId" clId="{96C01D4F-EA0E-4768-B1AC-D0F0FF4E6A66}" dt="2024-07-08T14:51:35.921" v="2722" actId="26606"/>
          <ac:grpSpMkLst>
            <pc:docMk/>
            <pc:sldMk cId="459178600" sldId="262"/>
            <ac:grpSpMk id="10" creationId="{05545017-2445-4AB3-95A6-48F17C802612}"/>
          </ac:grpSpMkLst>
        </pc:grpChg>
        <pc:grpChg chg="add del">
          <ac:chgData name="Svetoslav Radev" userId="fd4ce6c020d52f89" providerId="LiveId" clId="{96C01D4F-EA0E-4768-B1AC-D0F0FF4E6A66}" dt="2024-07-08T14:51:59.516" v="2726" actId="26606"/>
          <ac:grpSpMkLst>
            <pc:docMk/>
            <pc:sldMk cId="459178600" sldId="262"/>
            <ac:grpSpMk id="12" creationId="{04542298-A2B1-480F-A11C-A40EDD19B857}"/>
          </ac:grpSpMkLst>
        </pc:grpChg>
        <pc:grpChg chg="add del">
          <ac:chgData name="Svetoslav Radev" userId="fd4ce6c020d52f89" providerId="LiveId" clId="{96C01D4F-EA0E-4768-B1AC-D0F0FF4E6A66}" dt="2024-07-20T13:40:28.087" v="5652" actId="26606"/>
          <ac:grpSpMkLst>
            <pc:docMk/>
            <pc:sldMk cId="459178600" sldId="262"/>
            <ac:grpSpMk id="14" creationId="{5EFBDE31-BB3E-6CFC-23CD-B5976DA38438}"/>
          </ac:grpSpMkLst>
        </pc:grpChg>
        <pc:grpChg chg="add del">
          <ac:chgData name="Svetoslav Radev" userId="fd4ce6c020d52f89" providerId="LiveId" clId="{96C01D4F-EA0E-4768-B1AC-D0F0FF4E6A66}" dt="2024-07-08T14:51:35.921" v="2722" actId="26606"/>
          <ac:grpSpMkLst>
            <pc:docMk/>
            <pc:sldMk cId="459178600" sldId="262"/>
            <ac:grpSpMk id="16" creationId="{06B7259D-F2AD-42FE-B984-6D1D74321C5D}"/>
          </ac:grpSpMkLst>
        </pc:grpChg>
        <pc:grpChg chg="add del">
          <ac:chgData name="Svetoslav Radev" userId="fd4ce6c020d52f89" providerId="LiveId" clId="{96C01D4F-EA0E-4768-B1AC-D0F0FF4E6A66}" dt="2024-07-08T14:51:59.516" v="2726" actId="26606"/>
          <ac:grpSpMkLst>
            <pc:docMk/>
            <pc:sldMk cId="459178600" sldId="262"/>
            <ac:grpSpMk id="18" creationId="{2A5C9C35-2375-49EB-B99C-17C87D42FE7C}"/>
          </ac:grpSpMkLst>
        </pc:grpChg>
        <pc:grpChg chg="add del">
          <ac:chgData name="Svetoslav Radev" userId="fd4ce6c020d52f89" providerId="LiveId" clId="{96C01D4F-EA0E-4768-B1AC-D0F0FF4E6A66}" dt="2024-07-08T14:51:56.171" v="2724" actId="26606"/>
          <ac:grpSpMkLst>
            <pc:docMk/>
            <pc:sldMk cId="459178600" sldId="262"/>
            <ac:grpSpMk id="24" creationId="{DD354807-230F-4402-B1B9-F733A8F1F190}"/>
          </ac:grpSpMkLst>
        </pc:grpChg>
        <pc:grpChg chg="add del">
          <ac:chgData name="Svetoslav Radev" userId="fd4ce6c020d52f89" providerId="LiveId" clId="{96C01D4F-EA0E-4768-B1AC-D0F0FF4E6A66}" dt="2024-07-08T14:52:55.117" v="2730" actId="26606"/>
          <ac:grpSpMkLst>
            <pc:docMk/>
            <pc:sldMk cId="459178600" sldId="262"/>
            <ac:grpSpMk id="38" creationId="{0A31B6AF-B711-4CDB-8C2B-16E963DDC4C5}"/>
          </ac:grpSpMkLst>
        </pc:grpChg>
        <pc:grpChg chg="add del">
          <ac:chgData name="Svetoslav Radev" userId="fd4ce6c020d52f89" providerId="LiveId" clId="{96C01D4F-EA0E-4768-B1AC-D0F0FF4E6A66}" dt="2024-07-08T14:52:16.095" v="2729" actId="26606"/>
          <ac:grpSpMkLst>
            <pc:docMk/>
            <pc:sldMk cId="459178600" sldId="262"/>
            <ac:grpSpMk id="50" creationId="{2E751C04-BEA6-446B-A678-9C74819EBD4C}"/>
          </ac:grpSpMkLst>
        </pc:grpChg>
        <pc:grpChg chg="add del">
          <ac:chgData name="Svetoslav Radev" userId="fd4ce6c020d52f89" providerId="LiveId" clId="{96C01D4F-EA0E-4768-B1AC-D0F0FF4E6A66}" dt="2024-07-08T14:52:16.095" v="2729" actId="26606"/>
          <ac:grpSpMkLst>
            <pc:docMk/>
            <pc:sldMk cId="459178600" sldId="262"/>
            <ac:grpSpMk id="56" creationId="{B63ACBA3-DEFD-4C6D-BBA0-64468FA99C2D}"/>
          </ac:grpSpMkLst>
        </pc:grpChg>
        <pc:picChg chg="add del">
          <ac:chgData name="Svetoslav Radev" userId="fd4ce6c020d52f89" providerId="LiveId" clId="{96C01D4F-EA0E-4768-B1AC-D0F0FF4E6A66}" dt="2024-07-20T13:40:04.223" v="5650" actId="26606"/>
          <ac:picMkLst>
            <pc:docMk/>
            <pc:sldMk cId="459178600" sldId="262"/>
            <ac:picMk id="11" creationId="{9D52933E-28B8-A813-9C21-014358E217B2}"/>
          </ac:picMkLst>
        </pc:picChg>
        <pc:picChg chg="add del">
          <ac:chgData name="Svetoslav Radev" userId="fd4ce6c020d52f89" providerId="LiveId" clId="{96C01D4F-EA0E-4768-B1AC-D0F0FF4E6A66}" dt="2024-07-20T13:40:28.087" v="5652" actId="26606"/>
          <ac:picMkLst>
            <pc:docMk/>
            <pc:sldMk cId="459178600" sldId="262"/>
            <ac:picMk id="13" creationId="{DFCA8165-90D4-71D0-D220-FFB91AF954BF}"/>
          </ac:picMkLst>
        </pc:picChg>
        <pc:picChg chg="add del">
          <ac:chgData name="Svetoslav Radev" userId="fd4ce6c020d52f89" providerId="LiveId" clId="{96C01D4F-EA0E-4768-B1AC-D0F0FF4E6A66}" dt="2024-07-20T13:40:41.041" v="5654" actId="26606"/>
          <ac:picMkLst>
            <pc:docMk/>
            <pc:sldMk cId="459178600" sldId="262"/>
            <ac:picMk id="20" creationId="{6C097C01-8117-31EE-4D5B-E104A6ED3AF3}"/>
          </ac:picMkLst>
        </pc:picChg>
        <pc:picChg chg="add mod">
          <ac:chgData name="Svetoslav Radev" userId="fd4ce6c020d52f89" providerId="LiveId" clId="{96C01D4F-EA0E-4768-B1AC-D0F0FF4E6A66}" dt="2024-07-23T11:02:18.010" v="8718" actId="14100"/>
          <ac:picMkLst>
            <pc:docMk/>
            <pc:sldMk cId="459178600" sldId="262"/>
            <ac:picMk id="26" creationId="{5DCF4113-ED46-25D9-A936-DCAAF91A6320}"/>
          </ac:picMkLst>
        </pc:picChg>
        <pc:picChg chg="add del">
          <ac:chgData name="Svetoslav Radev" userId="fd4ce6c020d52f89" providerId="LiveId" clId="{96C01D4F-EA0E-4768-B1AC-D0F0FF4E6A66}" dt="2024-07-08T14:51:56.171" v="2724" actId="26606"/>
          <ac:picMkLst>
            <pc:docMk/>
            <pc:sldMk cId="459178600" sldId="262"/>
            <ac:picMk id="28" creationId="{8C4DAD25-F2FA-2574-D685-D7A2185401F6}"/>
          </ac:picMkLst>
        </pc:picChg>
      </pc:sldChg>
      <pc:sldChg chg="addSp delSp modSp mod delDesignElem chgLayout modNotesTx">
        <pc:chgData name="Svetoslav Radev" userId="fd4ce6c020d52f89" providerId="LiveId" clId="{96C01D4F-EA0E-4768-B1AC-D0F0FF4E6A66}" dt="2024-07-24T11:01:07.574" v="11331"/>
        <pc:sldMkLst>
          <pc:docMk/>
          <pc:sldMk cId="692108223" sldId="263"/>
        </pc:sldMkLst>
        <pc:spChg chg="mod ord">
          <ac:chgData name="Svetoslav Radev" userId="fd4ce6c020d52f89" providerId="LiveId" clId="{96C01D4F-EA0E-4768-B1AC-D0F0FF4E6A66}" dt="2024-07-24T09:20:09.711" v="11011" actId="20577"/>
          <ac:spMkLst>
            <pc:docMk/>
            <pc:sldMk cId="692108223" sldId="263"/>
            <ac:spMk id="2" creationId="{01F05FB5-FB0C-4C57-A3FD-D1272DA398AD}"/>
          </ac:spMkLst>
        </pc:spChg>
        <pc:spChg chg="mod">
          <ac:chgData name="Svetoslav Radev" userId="fd4ce6c020d52f89" providerId="LiveId" clId="{96C01D4F-EA0E-4768-B1AC-D0F0FF4E6A66}" dt="2024-07-24T11:01:07.574" v="11331"/>
          <ac:spMkLst>
            <pc:docMk/>
            <pc:sldMk cId="692108223" sldId="263"/>
            <ac:spMk id="4" creationId="{80F90497-8E52-C83E-0886-C42C72AF179B}"/>
          </ac:spMkLst>
        </pc:spChg>
        <pc:spChg chg="add mod">
          <ac:chgData name="Svetoslav Radev" userId="fd4ce6c020d52f89" providerId="LiveId" clId="{96C01D4F-EA0E-4768-B1AC-D0F0FF4E6A66}" dt="2024-07-24T09:49:53.060" v="11122" actId="20577"/>
          <ac:spMkLst>
            <pc:docMk/>
            <pc:sldMk cId="692108223" sldId="263"/>
            <ac:spMk id="6" creationId="{9FEA5A6A-3EAC-4450-89E1-B241A0C98514}"/>
          </ac:spMkLst>
        </pc:spChg>
        <pc:spChg chg="mod ord">
          <ac:chgData name="Svetoslav Radev" userId="fd4ce6c020d52f89" providerId="LiveId" clId="{96C01D4F-EA0E-4768-B1AC-D0F0FF4E6A66}" dt="2024-07-24T11:01:00.694" v="11327" actId="27636"/>
          <ac:spMkLst>
            <pc:docMk/>
            <pc:sldMk cId="692108223" sldId="263"/>
            <ac:spMk id="9" creationId="{0125A74E-0502-8E13-2050-EAB41CCBAC26}"/>
          </ac:spMkLst>
        </pc:spChg>
        <pc:spChg chg="add del">
          <ac:chgData name="Svetoslav Radev" userId="fd4ce6c020d52f89" providerId="LiveId" clId="{96C01D4F-EA0E-4768-B1AC-D0F0FF4E6A66}" dt="2024-07-24T10:59:35.147" v="11296"/>
          <ac:spMkLst>
            <pc:docMk/>
            <pc:sldMk cId="692108223" sldId="263"/>
            <ac:spMk id="12" creationId="{1E020063-2385-44AC-BD67-258E1F0B9FCE}"/>
          </ac:spMkLst>
        </pc:spChg>
        <pc:spChg chg="add del">
          <ac:chgData name="Svetoslav Radev" userId="fd4ce6c020d52f89" providerId="LiveId" clId="{96C01D4F-EA0E-4768-B1AC-D0F0FF4E6A66}" dt="2024-07-24T10:59:35.147" v="11296"/>
          <ac:spMkLst>
            <pc:docMk/>
            <pc:sldMk cId="692108223" sldId="263"/>
            <ac:spMk id="14" creationId="{7E014A0B-5338-4077-AFE9-A90D04D4492B}"/>
          </ac:spMkLst>
        </pc:spChg>
        <pc:spChg chg="add del">
          <ac:chgData name="Svetoslav Radev" userId="fd4ce6c020d52f89" providerId="LiveId" clId="{96C01D4F-EA0E-4768-B1AC-D0F0FF4E6A66}" dt="2024-07-23T11:00:34.665" v="8703" actId="26606"/>
          <ac:spMkLst>
            <pc:docMk/>
            <pc:sldMk cId="692108223" sldId="263"/>
            <ac:spMk id="28" creationId="{2EB492CD-616E-47F8-933B-5E2D952A0593}"/>
          </ac:spMkLst>
        </pc:spChg>
        <pc:spChg chg="add del">
          <ac:chgData name="Svetoslav Radev" userId="fd4ce6c020d52f89" providerId="LiveId" clId="{96C01D4F-EA0E-4768-B1AC-D0F0FF4E6A66}" dt="2024-07-23T11:00:34.665" v="8703" actId="26606"/>
          <ac:spMkLst>
            <pc:docMk/>
            <pc:sldMk cId="692108223" sldId="263"/>
            <ac:spMk id="29" creationId="{59383CF9-23B5-4335-9B21-1791C4CF1C75}"/>
          </ac:spMkLst>
        </pc:spChg>
        <pc:spChg chg="add del">
          <ac:chgData name="Svetoslav Radev" userId="fd4ce6c020d52f89" providerId="LiveId" clId="{96C01D4F-EA0E-4768-B1AC-D0F0FF4E6A66}" dt="2024-07-23T11:00:34.665" v="8703" actId="26606"/>
          <ac:spMkLst>
            <pc:docMk/>
            <pc:sldMk cId="692108223" sldId="263"/>
            <ac:spMk id="30" creationId="{0007FE00-9498-4706-B255-6437B0252C02}"/>
          </ac:spMkLst>
        </pc:spChg>
        <pc:grpChg chg="add del">
          <ac:chgData name="Svetoslav Radev" userId="fd4ce6c020d52f89" providerId="LiveId" clId="{96C01D4F-EA0E-4768-B1AC-D0F0FF4E6A66}" dt="2024-07-24T10:59:35.147" v="11296"/>
          <ac:grpSpMkLst>
            <pc:docMk/>
            <pc:sldMk cId="692108223" sldId="263"/>
            <ac:grpSpMk id="16" creationId="{78127680-150F-4A90-9950-F66392578116}"/>
          </ac:grpSpMkLst>
        </pc:grpChg>
        <pc:grpChg chg="add del">
          <ac:chgData name="Svetoslav Radev" userId="fd4ce6c020d52f89" providerId="LiveId" clId="{96C01D4F-EA0E-4768-B1AC-D0F0FF4E6A66}" dt="2024-07-24T10:59:35.147" v="11296"/>
          <ac:grpSpMkLst>
            <pc:docMk/>
            <pc:sldMk cId="692108223" sldId="263"/>
            <ac:grpSpMk id="22" creationId="{466920E5-8640-4C24-A775-8647637094A7}"/>
          </ac:grpSpMkLst>
        </pc:grpChg>
        <pc:picChg chg="mod">
          <ac:chgData name="Svetoslav Radev" userId="fd4ce6c020d52f89" providerId="LiveId" clId="{96C01D4F-EA0E-4768-B1AC-D0F0FF4E6A66}" dt="2024-07-23T11:00:34.665" v="8703" actId="26606"/>
          <ac:picMkLst>
            <pc:docMk/>
            <pc:sldMk cId="692108223" sldId="263"/>
            <ac:picMk id="5" creationId="{A45C4D08-BEBF-AD85-BD02-6CA95880A248}"/>
          </ac:picMkLst>
        </pc:picChg>
      </pc:sldChg>
      <pc:sldChg chg="addSp delSp modSp mod setBg delDesignElem chgLayout">
        <pc:chgData name="Svetoslav Radev" userId="fd4ce6c020d52f89" providerId="LiveId" clId="{96C01D4F-EA0E-4768-B1AC-D0F0FF4E6A66}" dt="2024-07-24T11:39:17.292" v="11640" actId="14100"/>
        <pc:sldMkLst>
          <pc:docMk/>
          <pc:sldMk cId="1498498095" sldId="264"/>
        </pc:sldMkLst>
        <pc:spChg chg="mod ord">
          <ac:chgData name="Svetoslav Radev" userId="fd4ce6c020d52f89" providerId="LiveId" clId="{96C01D4F-EA0E-4768-B1AC-D0F0FF4E6A66}" dt="2024-07-24T11:39:17.292" v="11640" actId="14100"/>
          <ac:spMkLst>
            <pc:docMk/>
            <pc:sldMk cId="1498498095" sldId="264"/>
            <ac:spMk id="2" creationId="{EBD8E43F-05E0-4509-AD02-0B03AACF1C7D}"/>
          </ac:spMkLst>
        </pc:spChg>
        <pc:spChg chg="add del mod ord">
          <ac:chgData name="Svetoslav Radev" userId="fd4ce6c020d52f89" providerId="LiveId" clId="{96C01D4F-EA0E-4768-B1AC-D0F0FF4E6A66}" dt="2024-07-24T11:30:32.370" v="11597" actId="26606"/>
          <ac:spMkLst>
            <pc:docMk/>
            <pc:sldMk cId="1498498095" sldId="264"/>
            <ac:spMk id="3" creationId="{AB2849A0-BD0B-44CE-98F8-E2EE8DAC608E}"/>
          </ac:spMkLst>
        </pc:spChg>
        <pc:spChg chg="add del mod">
          <ac:chgData name="Svetoslav Radev" userId="fd4ce6c020d52f89" providerId="LiveId" clId="{96C01D4F-EA0E-4768-B1AC-D0F0FF4E6A66}" dt="2024-07-20T15:12:29.075" v="5881" actId="21"/>
          <ac:spMkLst>
            <pc:docMk/>
            <pc:sldMk cId="1498498095" sldId="264"/>
            <ac:spMk id="4" creationId="{D2C3496C-B722-CA16-0C3B-1A93EA9F4755}"/>
          </ac:spMkLst>
        </pc:spChg>
        <pc:spChg chg="mod ord">
          <ac:chgData name="Svetoslav Radev" userId="fd4ce6c020d52f89" providerId="LiveId" clId="{96C01D4F-EA0E-4768-B1AC-D0F0FF4E6A66}" dt="2024-07-24T11:38:44.937" v="11638" actId="26606"/>
          <ac:spMkLst>
            <pc:docMk/>
            <pc:sldMk cId="1498498095" sldId="264"/>
            <ac:spMk id="7" creationId="{1BAFEEA4-615B-9010-7ABF-A2ADC9CC4D6E}"/>
          </ac:spMkLst>
        </pc:spChg>
        <pc:spChg chg="add del mod">
          <ac:chgData name="Svetoslav Radev" userId="fd4ce6c020d52f89" providerId="LiveId" clId="{96C01D4F-EA0E-4768-B1AC-D0F0FF4E6A66}" dt="2024-07-24T10:14:47.585" v="11242" actId="6264"/>
          <ac:spMkLst>
            <pc:docMk/>
            <pc:sldMk cId="1498498095" sldId="264"/>
            <ac:spMk id="9" creationId="{9B7D4EB9-B366-CA38-783A-444F8CF79B26}"/>
          </ac:spMkLst>
        </pc:spChg>
        <pc:spChg chg="add del">
          <ac:chgData name="Svetoslav Radev" userId="fd4ce6c020d52f89" providerId="LiveId" clId="{96C01D4F-EA0E-4768-B1AC-D0F0FF4E6A66}" dt="2024-07-20T15:12:00.582" v="5877" actId="26606"/>
          <ac:spMkLst>
            <pc:docMk/>
            <pc:sldMk cId="1498498095" sldId="264"/>
            <ac:spMk id="10" creationId="{3ECBE1F1-D69B-4AFA-ABD5-8E41720EF6DE}"/>
          </ac:spMkLst>
        </pc:spChg>
        <pc:spChg chg="add del">
          <ac:chgData name="Svetoslav Radev" userId="fd4ce6c020d52f89" providerId="LiveId" clId="{96C01D4F-EA0E-4768-B1AC-D0F0FF4E6A66}" dt="2024-07-20T15:12:11.920" v="5879" actId="26606"/>
          <ac:spMkLst>
            <pc:docMk/>
            <pc:sldMk cId="1498498095" sldId="264"/>
            <ac:spMk id="11" creationId="{245A9F99-D9B1-4094-A2E2-B90AC1DB7B9C}"/>
          </ac:spMkLst>
        </pc:spChg>
        <pc:spChg chg="add del">
          <ac:chgData name="Svetoslav Radev" userId="fd4ce6c020d52f89" providerId="LiveId" clId="{96C01D4F-EA0E-4768-B1AC-D0F0FF4E6A66}" dt="2024-07-20T15:12:00.582" v="5877" actId="26606"/>
          <ac:spMkLst>
            <pc:docMk/>
            <pc:sldMk cId="1498498095" sldId="264"/>
            <ac:spMk id="12" creationId="{603A6265-E10C-4B85-9C20-E75FCAF9CC63}"/>
          </ac:spMkLst>
        </pc:spChg>
        <pc:spChg chg="add del">
          <ac:chgData name="Svetoslav Radev" userId="fd4ce6c020d52f89" providerId="LiveId" clId="{96C01D4F-EA0E-4768-B1AC-D0F0FF4E6A66}" dt="2024-07-20T15:12:11.920" v="5879" actId="26606"/>
          <ac:spMkLst>
            <pc:docMk/>
            <pc:sldMk cId="1498498095" sldId="264"/>
            <ac:spMk id="13" creationId="{B7FAF607-473A-4A43-A23D-BBFF5C4117BB}"/>
          </ac:spMkLst>
        </pc:spChg>
        <pc:spChg chg="add del mod">
          <ac:chgData name="Svetoslav Radev" userId="fd4ce6c020d52f89" providerId="LiveId" clId="{96C01D4F-EA0E-4768-B1AC-D0F0FF4E6A66}" dt="2024-07-24T10:14:47.585" v="11242" actId="6264"/>
          <ac:spMkLst>
            <pc:docMk/>
            <pc:sldMk cId="1498498095" sldId="264"/>
            <ac:spMk id="14" creationId="{69CB8C52-E59C-9262-A610-119828C84283}"/>
          </ac:spMkLst>
        </pc:spChg>
        <pc:spChg chg="add del">
          <ac:chgData name="Svetoslav Radev" userId="fd4ce6c020d52f89" providerId="LiveId" clId="{96C01D4F-EA0E-4768-B1AC-D0F0FF4E6A66}" dt="2024-07-24T10:14:47.585" v="11242" actId="6264"/>
          <ac:spMkLst>
            <pc:docMk/>
            <pc:sldMk cId="1498498095" sldId="264"/>
            <ac:spMk id="20" creationId="{EDDBB197-D710-4A4F-A9CA-FD2177498BE8}"/>
          </ac:spMkLst>
        </pc:spChg>
        <pc:spChg chg="add del">
          <ac:chgData name="Svetoslav Radev" userId="fd4ce6c020d52f89" providerId="LiveId" clId="{96C01D4F-EA0E-4768-B1AC-D0F0FF4E6A66}" dt="2024-07-24T10:14:47.585" v="11242" actId="6264"/>
          <ac:spMkLst>
            <pc:docMk/>
            <pc:sldMk cId="1498498095" sldId="264"/>
            <ac:spMk id="21" creationId="{975D1CFA-2CDB-4B64-BD9F-85744E8DA12F}"/>
          </ac:spMkLst>
        </pc:spChg>
        <pc:spChg chg="add del mod">
          <ac:chgData name="Svetoslav Radev" userId="fd4ce6c020d52f89" providerId="LiveId" clId="{96C01D4F-EA0E-4768-B1AC-D0F0FF4E6A66}" dt="2024-07-24T10:14:47.585" v="11242" actId="6264"/>
          <ac:spMkLst>
            <pc:docMk/>
            <pc:sldMk cId="1498498095" sldId="264"/>
            <ac:spMk id="27" creationId="{EA5F4FBB-E904-5E5C-9FC0-1F043BDE158F}"/>
          </ac:spMkLst>
        </pc:spChg>
        <pc:spChg chg="add del">
          <ac:chgData name="Svetoslav Radev" userId="fd4ce6c020d52f89" providerId="LiveId" clId="{96C01D4F-EA0E-4768-B1AC-D0F0FF4E6A66}" dt="2024-07-24T11:30:13.604" v="11592" actId="26606"/>
          <ac:spMkLst>
            <pc:docMk/>
            <pc:sldMk cId="1498498095" sldId="264"/>
            <ac:spMk id="29" creationId="{D038248A-211C-4EEC-8401-C761B929FB52}"/>
          </ac:spMkLst>
        </pc:spChg>
        <pc:spChg chg="add del">
          <ac:chgData name="Svetoslav Radev" userId="fd4ce6c020d52f89" providerId="LiveId" clId="{96C01D4F-EA0E-4768-B1AC-D0F0FF4E6A66}" dt="2024-07-24T11:30:13.604" v="11592" actId="26606"/>
          <ac:spMkLst>
            <pc:docMk/>
            <pc:sldMk cId="1498498095" sldId="264"/>
            <ac:spMk id="30" creationId="{C30A849F-66D9-40C8-BEC8-35AFF8F4568F}"/>
          </ac:spMkLst>
        </pc:spChg>
        <pc:spChg chg="add del">
          <ac:chgData name="Svetoslav Radev" userId="fd4ce6c020d52f89" providerId="LiveId" clId="{96C01D4F-EA0E-4768-B1AC-D0F0FF4E6A66}" dt="2024-07-24T11:38:44.937" v="11638" actId="26606"/>
          <ac:spMkLst>
            <pc:docMk/>
            <pc:sldMk cId="1498498095" sldId="264"/>
            <ac:spMk id="46" creationId="{58086AEC-04C2-4BC4-BFB8-0135965C74A8}"/>
          </ac:spMkLst>
        </pc:spChg>
        <pc:spChg chg="add del">
          <ac:chgData name="Svetoslav Radev" userId="fd4ce6c020d52f89" providerId="LiveId" clId="{96C01D4F-EA0E-4768-B1AC-D0F0FF4E6A66}" dt="2024-07-24T11:38:44.937" v="11638" actId="26606"/>
          <ac:spMkLst>
            <pc:docMk/>
            <pc:sldMk cId="1498498095" sldId="264"/>
            <ac:spMk id="47" creationId="{20C3BE3F-B8A9-4DC9-A867-EC91736FAA07}"/>
          </ac:spMkLst>
        </pc:spChg>
        <pc:spChg chg="add del">
          <ac:chgData name="Svetoslav Radev" userId="fd4ce6c020d52f89" providerId="LiveId" clId="{96C01D4F-EA0E-4768-B1AC-D0F0FF4E6A66}" dt="2024-07-24T11:37:50.946" v="11634" actId="26606"/>
          <ac:spMkLst>
            <pc:docMk/>
            <pc:sldMk cId="1498498095" sldId="264"/>
            <ac:spMk id="49" creationId="{1D63C574-BFD2-41A1-A567-B0C3CC7FDD4F}"/>
          </ac:spMkLst>
        </pc:spChg>
        <pc:spChg chg="add del">
          <ac:chgData name="Svetoslav Radev" userId="fd4ce6c020d52f89" providerId="LiveId" clId="{96C01D4F-EA0E-4768-B1AC-D0F0FF4E6A66}" dt="2024-07-24T11:37:50.946" v="11634" actId="26606"/>
          <ac:spMkLst>
            <pc:docMk/>
            <pc:sldMk cId="1498498095" sldId="264"/>
            <ac:spMk id="51" creationId="{E2A46BAB-8C31-42B2-90E8-B26DD3E81D37}"/>
          </ac:spMkLst>
        </pc:spChg>
        <pc:spChg chg="add del">
          <ac:chgData name="Svetoslav Radev" userId="fd4ce6c020d52f89" providerId="LiveId" clId="{96C01D4F-EA0E-4768-B1AC-D0F0FF4E6A66}" dt="2024-07-24T11:38:18.584" v="11636" actId="26606"/>
          <ac:spMkLst>
            <pc:docMk/>
            <pc:sldMk cId="1498498095" sldId="264"/>
            <ac:spMk id="66" creationId="{2F3856E9-4239-4EE7-A372-FDCF4882FDF6}"/>
          </ac:spMkLst>
        </pc:spChg>
        <pc:spChg chg="add del">
          <ac:chgData name="Svetoslav Radev" userId="fd4ce6c020d52f89" providerId="LiveId" clId="{96C01D4F-EA0E-4768-B1AC-D0F0FF4E6A66}" dt="2024-07-24T11:38:18.584" v="11636" actId="26606"/>
          <ac:spMkLst>
            <pc:docMk/>
            <pc:sldMk cId="1498498095" sldId="264"/>
            <ac:spMk id="67" creationId="{CCC9CDCF-90F8-42B0-BD0A-794C52688098}"/>
          </ac:spMkLst>
        </pc:spChg>
        <pc:grpChg chg="add del">
          <ac:chgData name="Svetoslav Radev" userId="fd4ce6c020d52f89" providerId="LiveId" clId="{96C01D4F-EA0E-4768-B1AC-D0F0FF4E6A66}" dt="2024-07-20T15:12:11.920" v="5879" actId="26606"/>
          <ac:grpSpMkLst>
            <pc:docMk/>
            <pc:sldMk cId="1498498095" sldId="264"/>
            <ac:grpSpMk id="15" creationId="{C5F6476F-D303-44D3-B30F-1BA348F0F64A}"/>
          </ac:grpSpMkLst>
        </pc:grpChg>
        <pc:grpChg chg="add del">
          <ac:chgData name="Svetoslav Radev" userId="fd4ce6c020d52f89" providerId="LiveId" clId="{96C01D4F-EA0E-4768-B1AC-D0F0FF4E6A66}" dt="2024-07-24T10:14:47.585" v="11242" actId="6264"/>
          <ac:grpSpMkLst>
            <pc:docMk/>
            <pc:sldMk cId="1498498095" sldId="264"/>
            <ac:grpSpMk id="22" creationId="{25EE5136-01F1-466C-962D-BA9B4C6757AA}"/>
          </ac:grpSpMkLst>
        </pc:grpChg>
        <pc:grpChg chg="add del">
          <ac:chgData name="Svetoslav Radev" userId="fd4ce6c020d52f89" providerId="LiveId" clId="{96C01D4F-EA0E-4768-B1AC-D0F0FF4E6A66}" dt="2024-07-24T11:30:13.604" v="11592" actId="26606"/>
          <ac:grpSpMkLst>
            <pc:docMk/>
            <pc:sldMk cId="1498498095" sldId="264"/>
            <ac:grpSpMk id="31" creationId="{04542298-A2B1-480F-A11C-A40EDD19B857}"/>
          </ac:grpSpMkLst>
        </pc:grpChg>
        <pc:grpChg chg="add del">
          <ac:chgData name="Svetoslav Radev" userId="fd4ce6c020d52f89" providerId="LiveId" clId="{96C01D4F-EA0E-4768-B1AC-D0F0FF4E6A66}" dt="2024-07-24T11:30:13.604" v="11592" actId="26606"/>
          <ac:grpSpMkLst>
            <pc:docMk/>
            <pc:sldMk cId="1498498095" sldId="264"/>
            <ac:grpSpMk id="35" creationId="{2A5C9C35-2375-49EB-B99C-17C87D42FE7C}"/>
          </ac:grpSpMkLst>
        </pc:grpChg>
        <pc:grpChg chg="add del">
          <ac:chgData name="Svetoslav Radev" userId="fd4ce6c020d52f89" providerId="LiveId" clId="{96C01D4F-EA0E-4768-B1AC-D0F0FF4E6A66}" dt="2024-07-24T11:38:44.937" v="11638" actId="26606"/>
          <ac:grpSpMkLst>
            <pc:docMk/>
            <pc:sldMk cId="1498498095" sldId="264"/>
            <ac:grpSpMk id="48" creationId="{0CA2F3D1-53F2-478B-949B-6D4EA2E4E43E}"/>
          </ac:grpSpMkLst>
        </pc:grpChg>
        <pc:grpChg chg="add del">
          <ac:chgData name="Svetoslav Radev" userId="fd4ce6c020d52f89" providerId="LiveId" clId="{96C01D4F-EA0E-4768-B1AC-D0F0FF4E6A66}" dt="2024-07-24T11:37:50.946" v="11634" actId="26606"/>
          <ac:grpSpMkLst>
            <pc:docMk/>
            <pc:sldMk cId="1498498095" sldId="264"/>
            <ac:grpSpMk id="53" creationId="{B3F7A3C7-0737-4E57-B30E-8EEFE638B401}"/>
          </ac:grpSpMkLst>
        </pc:grpChg>
        <pc:grpChg chg="add del">
          <ac:chgData name="Svetoslav Radev" userId="fd4ce6c020d52f89" providerId="LiveId" clId="{96C01D4F-EA0E-4768-B1AC-D0F0FF4E6A66}" dt="2024-07-24T11:37:50.946" v="11634" actId="26606"/>
          <ac:grpSpMkLst>
            <pc:docMk/>
            <pc:sldMk cId="1498498095" sldId="264"/>
            <ac:grpSpMk id="57" creationId="{43F5E015-E085-4624-B431-B42414448684}"/>
          </ac:grpSpMkLst>
        </pc:grpChg>
        <pc:grpChg chg="add del">
          <ac:chgData name="Svetoslav Radev" userId="fd4ce6c020d52f89" providerId="LiveId" clId="{96C01D4F-EA0E-4768-B1AC-D0F0FF4E6A66}" dt="2024-07-24T11:38:18.584" v="11636" actId="26606"/>
          <ac:grpSpMkLst>
            <pc:docMk/>
            <pc:sldMk cId="1498498095" sldId="264"/>
            <ac:grpSpMk id="68" creationId="{C07D05FE-3FB8-4314-A050-9AB40814D714}"/>
          </ac:grpSpMkLst>
        </pc:grpChg>
        <pc:graphicFrameChg chg="add del mod">
          <ac:chgData name="Svetoslav Radev" userId="fd4ce6c020d52f89" providerId="LiveId" clId="{96C01D4F-EA0E-4768-B1AC-D0F0FF4E6A66}" dt="2024-07-24T10:51:17.204" v="11250" actId="26606"/>
          <ac:graphicFrameMkLst>
            <pc:docMk/>
            <pc:sldMk cId="1498498095" sldId="264"/>
            <ac:graphicFrameMk id="16" creationId="{9B5E7212-BCB4-5933-E46A-75123AEB13B4}"/>
          </ac:graphicFrameMkLst>
        </pc:graphicFrameChg>
        <pc:graphicFrameChg chg="add del">
          <ac:chgData name="Svetoslav Radev" userId="fd4ce6c020d52f89" providerId="LiveId" clId="{96C01D4F-EA0E-4768-B1AC-D0F0FF4E6A66}" dt="2024-07-24T10:14:05.079" v="11240" actId="26606"/>
          <ac:graphicFrameMkLst>
            <pc:docMk/>
            <pc:sldMk cId="1498498095" sldId="264"/>
            <ac:graphicFrameMk id="28" creationId="{FF735EF5-701A-D56B-4C5A-68FD774C4B05}"/>
          </ac:graphicFrameMkLst>
        </pc:graphicFrameChg>
        <pc:graphicFrameChg chg="add del">
          <ac:chgData name="Svetoslav Radev" userId="fd4ce6c020d52f89" providerId="LiveId" clId="{96C01D4F-EA0E-4768-B1AC-D0F0FF4E6A66}" dt="2024-07-24T11:30:27.484" v="11594" actId="26606"/>
          <ac:graphicFrameMkLst>
            <pc:docMk/>
            <pc:sldMk cId="1498498095" sldId="264"/>
            <ac:graphicFrameMk id="40" creationId="{7DF7381A-1875-B424-C8FB-8B79E1F1FC60}"/>
          </ac:graphicFrameMkLst>
        </pc:graphicFrameChg>
        <pc:graphicFrameChg chg="add del">
          <ac:chgData name="Svetoslav Radev" userId="fd4ce6c020d52f89" providerId="LiveId" clId="{96C01D4F-EA0E-4768-B1AC-D0F0FF4E6A66}" dt="2024-07-24T11:30:32.307" v="11596" actId="26606"/>
          <ac:graphicFrameMkLst>
            <pc:docMk/>
            <pc:sldMk cId="1498498095" sldId="264"/>
            <ac:graphicFrameMk id="42" creationId="{BF7DD031-5BA8-3F27-0931-C474A729EF3B}"/>
          </ac:graphicFrameMkLst>
        </pc:graphicFrameChg>
        <pc:graphicFrameChg chg="add mod ord modGraphic">
          <ac:chgData name="Svetoslav Radev" userId="fd4ce6c020d52f89" providerId="LiveId" clId="{96C01D4F-EA0E-4768-B1AC-D0F0FF4E6A66}" dt="2024-07-24T11:38:44.969" v="11639" actId="26606"/>
          <ac:graphicFrameMkLst>
            <pc:docMk/>
            <pc:sldMk cId="1498498095" sldId="264"/>
            <ac:graphicFrameMk id="44" creationId="{7DF7381A-1875-B424-C8FB-8B79E1F1FC60}"/>
          </ac:graphicFrameMkLst>
        </pc:graphicFrameChg>
        <pc:picChg chg="add del">
          <ac:chgData name="Svetoslav Radev" userId="fd4ce6c020d52f89" providerId="LiveId" clId="{96C01D4F-EA0E-4768-B1AC-D0F0FF4E6A66}" dt="2024-07-20T15:12:00.582" v="5877" actId="26606"/>
          <ac:picMkLst>
            <pc:docMk/>
            <pc:sldMk cId="1498498095" sldId="264"/>
            <ac:picMk id="6" creationId="{90623CA2-9908-4B2D-F611-62B5EFB8F424}"/>
          </ac:picMkLst>
        </pc:picChg>
        <pc:picChg chg="add del">
          <ac:chgData name="Svetoslav Radev" userId="fd4ce6c020d52f89" providerId="LiveId" clId="{96C01D4F-EA0E-4768-B1AC-D0F0FF4E6A66}" dt="2024-07-20T15:12:11.920" v="5879" actId="26606"/>
          <ac:picMkLst>
            <pc:docMk/>
            <pc:sldMk cId="1498498095" sldId="264"/>
            <ac:picMk id="8" creationId="{10D082B6-CFD4-C81A-FABA-98D0A48C0499}"/>
          </ac:picMkLst>
        </pc:picChg>
        <pc:picChg chg="add del">
          <ac:chgData name="Svetoslav Radev" userId="fd4ce6c020d52f89" providerId="LiveId" clId="{96C01D4F-EA0E-4768-B1AC-D0F0FF4E6A66}" dt="2024-07-24T11:29:44.899" v="11588" actId="26606"/>
          <ac:picMkLst>
            <pc:docMk/>
            <pc:sldMk cId="1498498095" sldId="264"/>
            <ac:picMk id="17" creationId="{890C9B3A-1100-D084-F6E1-FE6AA5EA2DD9}"/>
          </ac:picMkLst>
        </pc:picChg>
        <pc:picChg chg="add del">
          <ac:chgData name="Svetoslav Radev" userId="fd4ce6c020d52f89" providerId="LiveId" clId="{96C01D4F-EA0E-4768-B1AC-D0F0FF4E6A66}" dt="2024-07-24T11:29:48.552" v="11590" actId="26606"/>
          <ac:picMkLst>
            <pc:docMk/>
            <pc:sldMk cId="1498498095" sldId="264"/>
            <ac:picMk id="23" creationId="{7E1278E4-FFAE-93A2-91B3-F1B27B270E2A}"/>
          </ac:picMkLst>
        </pc:picChg>
        <pc:picChg chg="add del">
          <ac:chgData name="Svetoslav Radev" userId="fd4ce6c020d52f89" providerId="LiveId" clId="{96C01D4F-EA0E-4768-B1AC-D0F0FF4E6A66}" dt="2024-07-24T10:14:22.557" v="11241" actId="21"/>
          <ac:picMkLst>
            <pc:docMk/>
            <pc:sldMk cId="1498498095" sldId="264"/>
            <ac:picMk id="26" creationId="{A2B83E45-2D9D-5B31-6AB8-CFB2BC5E694E}"/>
          </ac:picMkLst>
        </pc:picChg>
        <pc:cxnChg chg="add del">
          <ac:chgData name="Svetoslav Radev" userId="fd4ce6c020d52f89" providerId="LiveId" clId="{96C01D4F-EA0E-4768-B1AC-D0F0FF4E6A66}" dt="2024-07-24T11:29:44.899" v="11588" actId="26606"/>
          <ac:cxnSpMkLst>
            <pc:docMk/>
            <pc:sldMk cId="1498498095" sldId="264"/>
            <ac:cxnSpMk id="18" creationId="{1503BFE4-729B-D9D0-C17B-501E6AF1127A}"/>
          </ac:cxnSpMkLst>
        </pc:cxnChg>
        <pc:cxnChg chg="add del">
          <ac:chgData name="Svetoslav Radev" userId="fd4ce6c020d52f89" providerId="LiveId" clId="{96C01D4F-EA0E-4768-B1AC-D0F0FF4E6A66}" dt="2024-07-24T11:29:48.552" v="11590" actId="26606"/>
          <ac:cxnSpMkLst>
            <pc:docMk/>
            <pc:sldMk cId="1498498095" sldId="264"/>
            <ac:cxnSpMk id="24" creationId="{249EDD1B-F94D-B4E6-ACAA-566B9A26FDE3}"/>
          </ac:cxnSpMkLst>
        </pc:cxnChg>
      </pc:sldChg>
      <pc:sldChg chg="addSp delSp modSp mod setBg delDesignElem modNotesTx">
        <pc:chgData name="Svetoslav Radev" userId="fd4ce6c020d52f89" providerId="LiveId" clId="{96C01D4F-EA0E-4768-B1AC-D0F0FF4E6A66}" dt="2024-07-24T11:37:37.216" v="11632" actId="14100"/>
        <pc:sldMkLst>
          <pc:docMk/>
          <pc:sldMk cId="3463758575" sldId="267"/>
        </pc:sldMkLst>
        <pc:spChg chg="mod">
          <ac:chgData name="Svetoslav Radev" userId="fd4ce6c020d52f89" providerId="LiveId" clId="{96C01D4F-EA0E-4768-B1AC-D0F0FF4E6A66}" dt="2024-07-24T11:36:38.877" v="11622" actId="1076"/>
          <ac:spMkLst>
            <pc:docMk/>
            <pc:sldMk cId="3463758575" sldId="267"/>
            <ac:spMk id="2" creationId="{D7A69861-AC11-4308-8E9D-F58C179DCBB0}"/>
          </ac:spMkLst>
        </pc:spChg>
        <pc:spChg chg="mod">
          <ac:chgData name="Svetoslav Radev" userId="fd4ce6c020d52f89" providerId="LiveId" clId="{96C01D4F-EA0E-4768-B1AC-D0F0FF4E6A66}" dt="2024-07-24T11:37:37.216" v="11632" actId="14100"/>
          <ac:spMkLst>
            <pc:docMk/>
            <pc:sldMk cId="3463758575" sldId="267"/>
            <ac:spMk id="3" creationId="{9C979006-228E-433A-B2F5-C42C4564AA20}"/>
          </ac:spMkLst>
        </pc:spChg>
        <pc:spChg chg="mod">
          <ac:chgData name="Svetoslav Radev" userId="fd4ce6c020d52f89" providerId="LiveId" clId="{96C01D4F-EA0E-4768-B1AC-D0F0FF4E6A66}" dt="2024-07-24T11:35:17.344" v="11605" actId="26606"/>
          <ac:spMkLst>
            <pc:docMk/>
            <pc:sldMk cId="3463758575" sldId="267"/>
            <ac:spMk id="5" creationId="{1D006D26-096A-4620-EEDF-31B861E4AD7B}"/>
          </ac:spMkLst>
        </pc:spChg>
        <pc:spChg chg="add del">
          <ac:chgData name="Svetoslav Radev" userId="fd4ce6c020d52f89" providerId="LiveId" clId="{96C01D4F-EA0E-4768-B1AC-D0F0FF4E6A66}" dt="2024-07-24T10:08:16.053" v="11207" actId="26606"/>
          <ac:spMkLst>
            <pc:docMk/>
            <pc:sldMk cId="3463758575" sldId="267"/>
            <ac:spMk id="10" creationId="{18873D23-2DCF-4B31-A009-95721C06E8E1}"/>
          </ac:spMkLst>
        </pc:spChg>
        <pc:spChg chg="add del">
          <ac:chgData name="Svetoslav Radev" userId="fd4ce6c020d52f89" providerId="LiveId" clId="{96C01D4F-EA0E-4768-B1AC-D0F0FF4E6A66}" dt="2024-07-24T10:07:46.798" v="11205" actId="26606"/>
          <ac:spMkLst>
            <pc:docMk/>
            <pc:sldMk cId="3463758575" sldId="267"/>
            <ac:spMk id="11" creationId="{3ECBE1F1-D69B-4AFA-ABD5-8E41720EF6DE}"/>
          </ac:spMkLst>
        </pc:spChg>
        <pc:spChg chg="add del">
          <ac:chgData name="Svetoslav Radev" userId="fd4ce6c020d52f89" providerId="LiveId" clId="{96C01D4F-EA0E-4768-B1AC-D0F0FF4E6A66}" dt="2024-07-24T10:08:16.053" v="11207" actId="26606"/>
          <ac:spMkLst>
            <pc:docMk/>
            <pc:sldMk cId="3463758575" sldId="267"/>
            <ac:spMk id="12" creationId="{C13EF075-D4EF-4929-ADBC-91B27DA19955}"/>
          </ac:spMkLst>
        </pc:spChg>
        <pc:spChg chg="add del">
          <ac:chgData name="Svetoslav Radev" userId="fd4ce6c020d52f89" providerId="LiveId" clId="{96C01D4F-EA0E-4768-B1AC-D0F0FF4E6A66}" dt="2024-07-24T10:07:46.798" v="11205" actId="26606"/>
          <ac:spMkLst>
            <pc:docMk/>
            <pc:sldMk cId="3463758575" sldId="267"/>
            <ac:spMk id="13" creationId="{603A6265-E10C-4B85-9C20-E75FCAF9CC63}"/>
          </ac:spMkLst>
        </pc:spChg>
        <pc:spChg chg="add del">
          <ac:chgData name="Svetoslav Radev" userId="fd4ce6c020d52f89" providerId="LiveId" clId="{96C01D4F-EA0E-4768-B1AC-D0F0FF4E6A66}" dt="2024-07-24T11:34:45.224" v="11602" actId="26606"/>
          <ac:spMkLst>
            <pc:docMk/>
            <pc:sldMk cId="3463758575" sldId="267"/>
            <ac:spMk id="15" creationId="{17718681-A12E-49D6-9925-DD7C68176D61}"/>
          </ac:spMkLst>
        </pc:spChg>
        <pc:spChg chg="add del">
          <ac:chgData name="Svetoslav Radev" userId="fd4ce6c020d52f89" providerId="LiveId" clId="{96C01D4F-EA0E-4768-B1AC-D0F0FF4E6A66}" dt="2024-07-24T11:34:45.224" v="11602" actId="26606"/>
          <ac:spMkLst>
            <pc:docMk/>
            <pc:sldMk cId="3463758575" sldId="267"/>
            <ac:spMk id="16" creationId="{FBD77573-9EF2-4C35-8285-A1CF6FBB0EA5}"/>
          </ac:spMkLst>
        </pc:spChg>
        <pc:spChg chg="add del">
          <ac:chgData name="Svetoslav Radev" userId="fd4ce6c020d52f89" providerId="LiveId" clId="{96C01D4F-EA0E-4768-B1AC-D0F0FF4E6A66}" dt="2024-07-24T11:35:17.359" v="11606" actId="26606"/>
          <ac:spMkLst>
            <pc:docMk/>
            <pc:sldMk cId="3463758575" sldId="267"/>
            <ac:spMk id="19" creationId="{18873D23-2DCF-4B31-A009-95721C06E8E1}"/>
          </ac:spMkLst>
        </pc:spChg>
        <pc:spChg chg="add del">
          <ac:chgData name="Svetoslav Radev" userId="fd4ce6c020d52f89" providerId="LiveId" clId="{96C01D4F-EA0E-4768-B1AC-D0F0FF4E6A66}" dt="2024-07-24T11:35:17.359" v="11606" actId="26606"/>
          <ac:spMkLst>
            <pc:docMk/>
            <pc:sldMk cId="3463758575" sldId="267"/>
            <ac:spMk id="20" creationId="{C13EF075-D4EF-4929-ADBC-91B27DA19955}"/>
          </ac:spMkLst>
        </pc:spChg>
        <pc:spChg chg="add del">
          <ac:chgData name="Svetoslav Radev" userId="fd4ce6c020d52f89" providerId="LiveId" clId="{96C01D4F-EA0E-4768-B1AC-D0F0FF4E6A66}" dt="2024-07-24T10:59:35.147" v="11296"/>
          <ac:spMkLst>
            <pc:docMk/>
            <pc:sldMk cId="3463758575" sldId="267"/>
            <ac:spMk id="23" creationId="{4BC99CB9-DDAD-44A2-8A1C-E3AF4E72DF5C}"/>
          </ac:spMkLst>
        </pc:spChg>
        <pc:spChg chg="add">
          <ac:chgData name="Svetoslav Radev" userId="fd4ce6c020d52f89" providerId="LiveId" clId="{96C01D4F-EA0E-4768-B1AC-D0F0FF4E6A66}" dt="2024-07-24T11:35:17.359" v="11606" actId="26606"/>
          <ac:spMkLst>
            <pc:docMk/>
            <pc:sldMk cId="3463758575" sldId="267"/>
            <ac:spMk id="30" creationId="{4BC99CB9-DDAD-44A2-8A1C-E3AF4E72DF5C}"/>
          </ac:spMkLst>
        </pc:spChg>
        <pc:spChg chg="add del">
          <ac:chgData name="Svetoslav Radev" userId="fd4ce6c020d52f89" providerId="LiveId" clId="{96C01D4F-EA0E-4768-B1AC-D0F0FF4E6A66}" dt="2024-07-24T11:35:17.344" v="11605" actId="26606"/>
          <ac:spMkLst>
            <pc:docMk/>
            <pc:sldMk cId="3463758575" sldId="267"/>
            <ac:spMk id="31" creationId="{B65C0385-5E30-4D2E-AF9F-4639659D34E9}"/>
          </ac:spMkLst>
        </pc:spChg>
        <pc:spChg chg="add">
          <ac:chgData name="Svetoslav Radev" userId="fd4ce6c020d52f89" providerId="LiveId" clId="{96C01D4F-EA0E-4768-B1AC-D0F0FF4E6A66}" dt="2024-07-24T11:35:17.359" v="11606" actId="26606"/>
          <ac:spMkLst>
            <pc:docMk/>
            <pc:sldMk cId="3463758575" sldId="267"/>
            <ac:spMk id="32" creationId="{64053CBF-3932-45FF-8285-EE5146085F3A}"/>
          </ac:spMkLst>
        </pc:spChg>
        <pc:spChg chg="add del">
          <ac:chgData name="Svetoslav Radev" userId="fd4ce6c020d52f89" providerId="LiveId" clId="{96C01D4F-EA0E-4768-B1AC-D0F0FF4E6A66}" dt="2024-07-24T11:35:17.344" v="11605" actId="26606"/>
          <ac:spMkLst>
            <pc:docMk/>
            <pc:sldMk cId="3463758575" sldId="267"/>
            <ac:spMk id="33" creationId="{E335820B-3A29-42C5-AA8D-10ECA43CD985}"/>
          </ac:spMkLst>
        </pc:spChg>
        <pc:grpChg chg="add del">
          <ac:chgData name="Svetoslav Radev" userId="fd4ce6c020d52f89" providerId="LiveId" clId="{96C01D4F-EA0E-4768-B1AC-D0F0FF4E6A66}" dt="2024-07-24T10:08:16.053" v="11207" actId="26606"/>
          <ac:grpSpMkLst>
            <pc:docMk/>
            <pc:sldMk cId="3463758575" sldId="267"/>
            <ac:grpSpMk id="14" creationId="{DAA26DFA-AAB2-4973-9C17-16D587C7B198}"/>
          </ac:grpSpMkLst>
        </pc:grpChg>
        <pc:grpChg chg="add del">
          <ac:chgData name="Svetoslav Radev" userId="fd4ce6c020d52f89" providerId="LiveId" clId="{96C01D4F-EA0E-4768-B1AC-D0F0FF4E6A66}" dt="2024-07-24T11:35:17.359" v="11606" actId="26606"/>
          <ac:grpSpMkLst>
            <pc:docMk/>
            <pc:sldMk cId="3463758575" sldId="267"/>
            <ac:grpSpMk id="21" creationId="{DAA26DFA-AAB2-4973-9C17-16D587C7B198}"/>
          </ac:grpSpMkLst>
        </pc:grpChg>
        <pc:grpChg chg="add del">
          <ac:chgData name="Svetoslav Radev" userId="fd4ce6c020d52f89" providerId="LiveId" clId="{96C01D4F-EA0E-4768-B1AC-D0F0FF4E6A66}" dt="2024-07-24T10:59:35.147" v="11296"/>
          <ac:grpSpMkLst>
            <pc:docMk/>
            <pc:sldMk cId="3463758575" sldId="267"/>
            <ac:grpSpMk id="24" creationId="{05545017-2445-4AB3-95A6-48F17C802612}"/>
          </ac:grpSpMkLst>
        </pc:grpChg>
        <pc:grpChg chg="add del">
          <ac:chgData name="Svetoslav Radev" userId="fd4ce6c020d52f89" providerId="LiveId" clId="{96C01D4F-EA0E-4768-B1AC-D0F0FF4E6A66}" dt="2024-07-24T10:59:35.147" v="11296"/>
          <ac:grpSpMkLst>
            <pc:docMk/>
            <pc:sldMk cId="3463758575" sldId="267"/>
            <ac:grpSpMk id="29" creationId="{06B7259D-F2AD-42FE-B984-6D1D74321C5D}"/>
          </ac:grpSpMkLst>
        </pc:grpChg>
        <pc:grpChg chg="add">
          <ac:chgData name="Svetoslav Radev" userId="fd4ce6c020d52f89" providerId="LiveId" clId="{96C01D4F-EA0E-4768-B1AC-D0F0FF4E6A66}" dt="2024-07-24T11:35:17.359" v="11606" actId="26606"/>
          <ac:grpSpMkLst>
            <pc:docMk/>
            <pc:sldMk cId="3463758575" sldId="267"/>
            <ac:grpSpMk id="34" creationId="{2E751C04-BEA6-446B-A678-9C74819EBD4C}"/>
          </ac:grpSpMkLst>
        </pc:grpChg>
        <pc:grpChg chg="add">
          <ac:chgData name="Svetoslav Radev" userId="fd4ce6c020d52f89" providerId="LiveId" clId="{96C01D4F-EA0E-4768-B1AC-D0F0FF4E6A66}" dt="2024-07-24T11:35:17.359" v="11606" actId="26606"/>
          <ac:grpSpMkLst>
            <pc:docMk/>
            <pc:sldMk cId="3463758575" sldId="267"/>
            <ac:grpSpMk id="40" creationId="{B63ACBA3-DEFD-4C6D-BBA0-64468FA99C2D}"/>
          </ac:grpSpMkLst>
        </pc:grpChg>
        <pc:picChg chg="add del">
          <ac:chgData name="Svetoslav Radev" userId="fd4ce6c020d52f89" providerId="LiveId" clId="{96C01D4F-EA0E-4768-B1AC-D0F0FF4E6A66}" dt="2024-07-24T10:07:46.798" v="11205" actId="26606"/>
          <ac:picMkLst>
            <pc:docMk/>
            <pc:sldMk cId="3463758575" sldId="267"/>
            <ac:picMk id="7" creationId="{D358F596-8E0E-2CF2-15CB-CFD455FAD4A4}"/>
          </ac:picMkLst>
        </pc:picChg>
        <pc:picChg chg="add del">
          <ac:chgData name="Svetoslav Radev" userId="fd4ce6c020d52f89" providerId="LiveId" clId="{96C01D4F-EA0E-4768-B1AC-D0F0FF4E6A66}" dt="2024-07-24T11:34:06.315" v="11600" actId="26606"/>
          <ac:picMkLst>
            <pc:docMk/>
            <pc:sldMk cId="3463758575" sldId="267"/>
            <ac:picMk id="8" creationId="{C4615A00-F124-BA8C-8BF7-7DB836950866}"/>
          </ac:picMkLst>
        </pc:picChg>
        <pc:picChg chg="add del">
          <ac:chgData name="Svetoslav Radev" userId="fd4ce6c020d52f89" providerId="LiveId" clId="{96C01D4F-EA0E-4768-B1AC-D0F0FF4E6A66}" dt="2024-07-24T11:35:17.344" v="11605" actId="26606"/>
          <ac:picMkLst>
            <pc:docMk/>
            <pc:sldMk cId="3463758575" sldId="267"/>
            <ac:picMk id="27" creationId="{40322E2A-D4A0-14CE-09B9-623549C463EC}"/>
          </ac:picMkLst>
        </pc:picChg>
        <pc:cxnChg chg="add del">
          <ac:chgData name="Svetoslav Radev" userId="fd4ce6c020d52f89" providerId="LiveId" clId="{96C01D4F-EA0E-4768-B1AC-D0F0FF4E6A66}" dt="2024-07-24T11:34:06.315" v="11600" actId="26606"/>
          <ac:cxnSpMkLst>
            <pc:docMk/>
            <pc:sldMk cId="3463758575" sldId="267"/>
            <ac:cxnSpMk id="9" creationId="{1503BFE4-729B-D9D0-C17B-501E6AF1127A}"/>
          </ac:cxnSpMkLst>
        </pc:cxnChg>
      </pc:sldChg>
      <pc:sldChg chg="addSp delSp modSp mod setBg">
        <pc:chgData name="Svetoslav Radev" userId="fd4ce6c020d52f89" providerId="LiveId" clId="{96C01D4F-EA0E-4768-B1AC-D0F0FF4E6A66}" dt="2024-07-24T11:01:07.574" v="11331"/>
        <pc:sldMkLst>
          <pc:docMk/>
          <pc:sldMk cId="4138620133" sldId="268"/>
        </pc:sldMkLst>
        <pc:spChg chg="mod">
          <ac:chgData name="Svetoslav Radev" userId="fd4ce6c020d52f89" providerId="LiveId" clId="{96C01D4F-EA0E-4768-B1AC-D0F0FF4E6A66}" dt="2024-07-24T10:10:53.958" v="11233" actId="26606"/>
          <ac:spMkLst>
            <pc:docMk/>
            <pc:sldMk cId="4138620133" sldId="268"/>
            <ac:spMk id="2" creationId="{EE041C73-150A-4E11-BC01-28DADF439E02}"/>
          </ac:spMkLst>
        </pc:spChg>
        <pc:spChg chg="add del mod">
          <ac:chgData name="Svetoslav Radev" userId="fd4ce6c020d52f89" providerId="LiveId" clId="{96C01D4F-EA0E-4768-B1AC-D0F0FF4E6A66}" dt="2024-07-24T11:01:00.774" v="11330" actId="27636"/>
          <ac:spMkLst>
            <pc:docMk/>
            <pc:sldMk cId="4138620133" sldId="268"/>
            <ac:spMk id="3" creationId="{3D75DF94-09CA-4A6A-A0A1-303E0567FE8A}"/>
          </ac:spMkLst>
        </pc:spChg>
        <pc:spChg chg="mod">
          <ac:chgData name="Svetoslav Radev" userId="fd4ce6c020d52f89" providerId="LiveId" clId="{96C01D4F-EA0E-4768-B1AC-D0F0FF4E6A66}" dt="2024-07-24T11:01:07.574" v="11331"/>
          <ac:spMkLst>
            <pc:docMk/>
            <pc:sldMk cId="4138620133" sldId="268"/>
            <ac:spMk id="5" creationId="{022C66FF-8BAA-2187-6378-132F41C5C6CB}"/>
          </ac:spMkLst>
        </pc:spChg>
        <pc:spChg chg="add del">
          <ac:chgData name="Svetoslav Radev" userId="fd4ce6c020d52f89" providerId="LiveId" clId="{96C01D4F-EA0E-4768-B1AC-D0F0FF4E6A66}" dt="2024-07-24T10:10:53.958" v="11233" actId="26606"/>
          <ac:spMkLst>
            <pc:docMk/>
            <pc:sldMk cId="4138620133" sldId="268"/>
            <ac:spMk id="10" creationId="{CD758A0E-EDF3-4C8A-9AAF-B84F8014E095}"/>
          </ac:spMkLst>
        </pc:spChg>
        <pc:spChg chg="add del">
          <ac:chgData name="Svetoslav Radev" userId="fd4ce6c020d52f89" providerId="LiveId" clId="{96C01D4F-EA0E-4768-B1AC-D0F0FF4E6A66}" dt="2024-07-24T10:10:00.811" v="11227" actId="26606"/>
          <ac:spMkLst>
            <pc:docMk/>
            <pc:sldMk cId="4138620133" sldId="268"/>
            <ac:spMk id="11" creationId="{79BB35BC-D5C2-4C8B-A22A-A71E6191913B}"/>
          </ac:spMkLst>
        </pc:spChg>
        <pc:spChg chg="add del">
          <ac:chgData name="Svetoslav Radev" userId="fd4ce6c020d52f89" providerId="LiveId" clId="{96C01D4F-EA0E-4768-B1AC-D0F0FF4E6A66}" dt="2024-07-24T10:10:04.470" v="11229" actId="26606"/>
          <ac:spMkLst>
            <pc:docMk/>
            <pc:sldMk cId="4138620133" sldId="268"/>
            <ac:spMk id="12" creationId="{E112DF30-5C96-46A5-81A0-341076AFC891}"/>
          </ac:spMkLst>
        </pc:spChg>
        <pc:spChg chg="add del">
          <ac:chgData name="Svetoslav Radev" userId="fd4ce6c020d52f89" providerId="LiveId" clId="{96C01D4F-EA0E-4768-B1AC-D0F0FF4E6A66}" dt="2024-07-24T10:10:04.470" v="11229" actId="26606"/>
          <ac:spMkLst>
            <pc:docMk/>
            <pc:sldMk cId="4138620133" sldId="268"/>
            <ac:spMk id="14" creationId="{9E44E6C6-920F-4AC8-83F4-7F94687E7A89}"/>
          </ac:spMkLst>
        </pc:spChg>
        <pc:spChg chg="add del">
          <ac:chgData name="Svetoslav Radev" userId="fd4ce6c020d52f89" providerId="LiveId" clId="{96C01D4F-EA0E-4768-B1AC-D0F0FF4E6A66}" dt="2024-07-24T10:10:22.337" v="11231" actId="26606"/>
          <ac:spMkLst>
            <pc:docMk/>
            <pc:sldMk cId="4138620133" sldId="268"/>
            <ac:spMk id="28" creationId="{B50AB553-2A96-4A92-96F2-93548E096954}"/>
          </ac:spMkLst>
        </pc:spChg>
        <pc:spChg chg="add del">
          <ac:chgData name="Svetoslav Radev" userId="fd4ce6c020d52f89" providerId="LiveId" clId="{96C01D4F-EA0E-4768-B1AC-D0F0FF4E6A66}" dt="2024-07-24T10:10:53.958" v="11233" actId="26606"/>
          <ac:spMkLst>
            <pc:docMk/>
            <pc:sldMk cId="4138620133" sldId="268"/>
            <ac:spMk id="31" creationId="{32FE9855-A391-40A9-A6FA-BAC94FB5431F}"/>
          </ac:spMkLst>
        </pc:spChg>
        <pc:spChg chg="add del">
          <ac:chgData name="Svetoslav Radev" userId="fd4ce6c020d52f89" providerId="LiveId" clId="{96C01D4F-EA0E-4768-B1AC-D0F0FF4E6A66}" dt="2024-07-24T10:10:53.958" v="11233" actId="26606"/>
          <ac:spMkLst>
            <pc:docMk/>
            <pc:sldMk cId="4138620133" sldId="268"/>
            <ac:spMk id="32" creationId="{3D75DF94-09CA-4A6A-A0A1-303E0567FE8A}"/>
          </ac:spMkLst>
        </pc:spChg>
        <pc:grpChg chg="add del">
          <ac:chgData name="Svetoslav Radev" userId="fd4ce6c020d52f89" providerId="LiveId" clId="{96C01D4F-EA0E-4768-B1AC-D0F0FF4E6A66}" dt="2024-07-24T10:10:04.470" v="11229" actId="26606"/>
          <ac:grpSpMkLst>
            <pc:docMk/>
            <pc:sldMk cId="4138620133" sldId="268"/>
            <ac:grpSpMk id="16" creationId="{68DE60DE-A968-4121-AFBB-E1A35832ED30}"/>
          </ac:grpSpMkLst>
        </pc:grpChg>
        <pc:grpChg chg="add del">
          <ac:chgData name="Svetoslav Radev" userId="fd4ce6c020d52f89" providerId="LiveId" clId="{96C01D4F-EA0E-4768-B1AC-D0F0FF4E6A66}" dt="2024-07-24T10:10:04.470" v="11229" actId="26606"/>
          <ac:grpSpMkLst>
            <pc:docMk/>
            <pc:sldMk cId="4138620133" sldId="268"/>
            <ac:grpSpMk id="22" creationId="{69E22CE9-7281-4287-84CA-AE7F8031099F}"/>
          </ac:grpSpMkLst>
        </pc:grpChg>
        <pc:grpChg chg="add del">
          <ac:chgData name="Svetoslav Radev" userId="fd4ce6c020d52f89" providerId="LiveId" clId="{96C01D4F-EA0E-4768-B1AC-D0F0FF4E6A66}" dt="2024-07-24T10:10:53.958" v="11233" actId="26606"/>
          <ac:grpSpMkLst>
            <pc:docMk/>
            <pc:sldMk cId="4138620133" sldId="268"/>
            <ac:grpSpMk id="33" creationId="{13621FAC-5123-4838-A7BE-271A4095B234}"/>
          </ac:grpSpMkLst>
        </pc:grpChg>
        <pc:graphicFrameChg chg="add del">
          <ac:chgData name="Svetoslav Radev" userId="fd4ce6c020d52f89" providerId="LiveId" clId="{96C01D4F-EA0E-4768-B1AC-D0F0FF4E6A66}" dt="2024-07-24T10:10:22.337" v="11231" actId="26606"/>
          <ac:graphicFrameMkLst>
            <pc:docMk/>
            <pc:sldMk cId="4138620133" sldId="268"/>
            <ac:graphicFrameMk id="29" creationId="{A8DC0CD0-B924-7DB7-C353-0B2742976348}"/>
          </ac:graphicFrameMkLst>
        </pc:graphicFrameChg>
        <pc:picChg chg="add del">
          <ac:chgData name="Svetoslav Radev" userId="fd4ce6c020d52f89" providerId="LiveId" clId="{96C01D4F-EA0E-4768-B1AC-D0F0FF4E6A66}" dt="2024-07-24T10:10:00.811" v="11227" actId="26606"/>
          <ac:picMkLst>
            <pc:docMk/>
            <pc:sldMk cId="4138620133" sldId="268"/>
            <ac:picMk id="7" creationId="{0D68DD13-30B6-1E2D-F77F-5B39EFB70495}"/>
          </ac:picMkLst>
        </pc:picChg>
        <pc:picChg chg="add del">
          <ac:chgData name="Svetoslav Radev" userId="fd4ce6c020d52f89" providerId="LiveId" clId="{96C01D4F-EA0E-4768-B1AC-D0F0FF4E6A66}" dt="2024-07-24T10:10:22.337" v="11231" actId="26606"/>
          <ac:picMkLst>
            <pc:docMk/>
            <pc:sldMk cId="4138620133" sldId="268"/>
            <ac:picMk id="8" creationId="{24DA28C8-42BD-880E-C7D9-3258D42A54C5}"/>
          </ac:picMkLst>
        </pc:picChg>
        <pc:picChg chg="add del">
          <ac:chgData name="Svetoslav Radev" userId="fd4ce6c020d52f89" providerId="LiveId" clId="{96C01D4F-EA0E-4768-B1AC-D0F0FF4E6A66}" dt="2024-07-24T10:10:04.470" v="11229" actId="26606"/>
          <ac:picMkLst>
            <pc:docMk/>
            <pc:sldMk cId="4138620133" sldId="268"/>
            <ac:picMk id="9" creationId="{2DF78C5B-6933-5F5E-22A4-AF8D10CB4037}"/>
          </ac:picMkLst>
        </pc:picChg>
      </pc:sldChg>
      <pc:sldChg chg="addSp delSp modSp mod delDesignElem modNotesTx">
        <pc:chgData name="Svetoslav Radev" userId="fd4ce6c020d52f89" providerId="LiveId" clId="{96C01D4F-EA0E-4768-B1AC-D0F0FF4E6A66}" dt="2024-07-24T11:01:07.574" v="11331"/>
        <pc:sldMkLst>
          <pc:docMk/>
          <pc:sldMk cId="3245084171" sldId="269"/>
        </pc:sldMkLst>
        <pc:spChg chg="mod">
          <ac:chgData name="Svetoslav Radev" userId="fd4ce6c020d52f89" providerId="LiveId" clId="{96C01D4F-EA0E-4768-B1AC-D0F0FF4E6A66}" dt="2024-07-24T11:01:07.574" v="11331"/>
          <ac:spMkLst>
            <pc:docMk/>
            <pc:sldMk cId="3245084171" sldId="269"/>
            <ac:spMk id="3" creationId="{22867671-7237-A088-827C-87C41F21B60A}"/>
          </ac:spMkLst>
        </pc:spChg>
        <pc:spChg chg="add mod">
          <ac:chgData name="Svetoslav Radev" userId="fd4ce6c020d52f89" providerId="LiveId" clId="{96C01D4F-EA0E-4768-B1AC-D0F0FF4E6A66}" dt="2024-07-24T09:48:35.831" v="11106" actId="255"/>
          <ac:spMkLst>
            <pc:docMk/>
            <pc:sldMk cId="3245084171" sldId="269"/>
            <ac:spMk id="4" creationId="{C0061A9C-7380-4358-4732-F02BF060C137}"/>
          </ac:spMkLst>
        </pc:spChg>
        <pc:spChg chg="mod">
          <ac:chgData name="Svetoslav Radev" userId="fd4ce6c020d52f89" providerId="LiveId" clId="{96C01D4F-EA0E-4768-B1AC-D0F0FF4E6A66}" dt="2024-07-24T11:01:00.704" v="11329" actId="27636"/>
          <ac:spMkLst>
            <pc:docMk/>
            <pc:sldMk cId="3245084171" sldId="269"/>
            <ac:spMk id="7" creationId="{9C99D199-62AA-CE0D-2266-045CE51134FE}"/>
          </ac:spMkLst>
        </pc:spChg>
        <pc:spChg chg="mod">
          <ac:chgData name="Svetoslav Radev" userId="fd4ce6c020d52f89" providerId="LiveId" clId="{96C01D4F-EA0E-4768-B1AC-D0F0FF4E6A66}" dt="2024-07-24T11:01:00.704" v="11328" actId="27636"/>
          <ac:spMkLst>
            <pc:docMk/>
            <pc:sldMk cId="3245084171" sldId="269"/>
            <ac:spMk id="8" creationId="{A0E26C97-2406-3A2B-017C-3BF762DD5CE2}"/>
          </ac:spMkLst>
        </pc:spChg>
        <pc:spChg chg="del">
          <ac:chgData name="Svetoslav Radev" userId="fd4ce6c020d52f89" providerId="LiveId" clId="{96C01D4F-EA0E-4768-B1AC-D0F0FF4E6A66}" dt="2024-07-24T10:59:35.147" v="11296"/>
          <ac:spMkLst>
            <pc:docMk/>
            <pc:sldMk cId="3245084171" sldId="269"/>
            <ac:spMk id="13" creationId="{17BDD930-0E65-490A-9CE5-554C357C4428}"/>
          </ac:spMkLst>
        </pc:spChg>
        <pc:spChg chg="del">
          <ac:chgData name="Svetoslav Radev" userId="fd4ce6c020d52f89" providerId="LiveId" clId="{96C01D4F-EA0E-4768-B1AC-D0F0FF4E6A66}" dt="2024-07-24T10:59:35.147" v="11296"/>
          <ac:spMkLst>
            <pc:docMk/>
            <pc:sldMk cId="3245084171" sldId="269"/>
            <ac:spMk id="15" creationId="{3A912C67-99A1-4956-8F68-1846C21771E8}"/>
          </ac:spMkLst>
        </pc:spChg>
        <pc:grpChg chg="del">
          <ac:chgData name="Svetoslav Radev" userId="fd4ce6c020d52f89" providerId="LiveId" clId="{96C01D4F-EA0E-4768-B1AC-D0F0FF4E6A66}" dt="2024-07-24T10:59:35.147" v="11296"/>
          <ac:grpSpMkLst>
            <pc:docMk/>
            <pc:sldMk cId="3245084171" sldId="269"/>
            <ac:grpSpMk id="17" creationId="{569E5994-073E-4708-B3E6-43BFED0CEB4C}"/>
          </ac:grpSpMkLst>
        </pc:grpChg>
        <pc:grpChg chg="del">
          <ac:chgData name="Svetoslav Radev" userId="fd4ce6c020d52f89" providerId="LiveId" clId="{96C01D4F-EA0E-4768-B1AC-D0F0FF4E6A66}" dt="2024-07-24T10:59:35.147" v="11296"/>
          <ac:grpSpMkLst>
            <pc:docMk/>
            <pc:sldMk cId="3245084171" sldId="269"/>
            <ac:grpSpMk id="23" creationId="{DD81D498-EAA8-40F3-8230-AE4DEDA3830D}"/>
          </ac:grpSpMkLst>
        </pc:grpChg>
      </pc:sldChg>
      <pc:sldChg chg="addSp delSp modSp new mod setBg modClrScheme chgLayout modNotesTx">
        <pc:chgData name="Svetoslav Radev" userId="fd4ce6c020d52f89" providerId="LiveId" clId="{96C01D4F-EA0E-4768-B1AC-D0F0FF4E6A66}" dt="2024-07-24T11:28:30.331" v="11586" actId="207"/>
        <pc:sldMkLst>
          <pc:docMk/>
          <pc:sldMk cId="934942330" sldId="270"/>
        </pc:sldMkLst>
        <pc:spChg chg="add mod">
          <ac:chgData name="Svetoslav Radev" userId="fd4ce6c020d52f89" providerId="LiveId" clId="{96C01D4F-EA0E-4768-B1AC-D0F0FF4E6A66}" dt="2024-07-24T10:06:09.194" v="11198" actId="113"/>
          <ac:spMkLst>
            <pc:docMk/>
            <pc:sldMk cId="934942330" sldId="270"/>
            <ac:spMk id="2" creationId="{6E100F1C-5FDB-EE6F-E673-8A078D942182}"/>
          </ac:spMkLst>
        </pc:spChg>
        <pc:spChg chg="add mod">
          <ac:chgData name="Svetoslav Radev" userId="fd4ce6c020d52f89" providerId="LiveId" clId="{96C01D4F-EA0E-4768-B1AC-D0F0FF4E6A66}" dt="2024-07-24T11:28:30.331" v="11586" actId="207"/>
          <ac:spMkLst>
            <pc:docMk/>
            <pc:sldMk cId="934942330" sldId="270"/>
            <ac:spMk id="3" creationId="{63884219-D344-DADF-0F80-F375D607A360}"/>
          </ac:spMkLst>
        </pc:spChg>
        <pc:spChg chg="add del mod">
          <ac:chgData name="Svetoslav Radev" userId="fd4ce6c020d52f89" providerId="LiveId" clId="{96C01D4F-EA0E-4768-B1AC-D0F0FF4E6A66}" dt="2024-07-20T14:38:25.780" v="5695" actId="931"/>
          <ac:spMkLst>
            <pc:docMk/>
            <pc:sldMk cId="934942330" sldId="270"/>
            <ac:spMk id="4" creationId="{90DC1E9A-E357-81C6-E39B-4B660B5520B6}"/>
          </ac:spMkLst>
        </pc:spChg>
        <pc:spChg chg="add del mod">
          <ac:chgData name="Svetoslav Radev" userId="fd4ce6c020d52f89" providerId="LiveId" clId="{96C01D4F-EA0E-4768-B1AC-D0F0FF4E6A66}" dt="2024-07-20T14:48:29.641" v="5746"/>
          <ac:spMkLst>
            <pc:docMk/>
            <pc:sldMk cId="934942330" sldId="270"/>
            <ac:spMk id="9" creationId="{09C559B8-5EB7-99A5-41EE-7A88BC1D16F1}"/>
          </ac:spMkLst>
        </pc:spChg>
        <pc:spChg chg="add del">
          <ac:chgData name="Svetoslav Radev" userId="fd4ce6c020d52f89" providerId="LiveId" clId="{96C01D4F-EA0E-4768-B1AC-D0F0FF4E6A66}" dt="2024-07-20T14:38:35.866" v="5699" actId="26606"/>
          <ac:spMkLst>
            <pc:docMk/>
            <pc:sldMk cId="934942330" sldId="270"/>
            <ac:spMk id="13" creationId="{04812C46-200A-4DEB-A05E-3ED6C68C2387}"/>
          </ac:spMkLst>
        </pc:spChg>
        <pc:spChg chg="add del">
          <ac:chgData name="Svetoslav Radev" userId="fd4ce6c020d52f89" providerId="LiveId" clId="{96C01D4F-EA0E-4768-B1AC-D0F0FF4E6A66}" dt="2024-07-23T11:53:10.268" v="9166" actId="26606"/>
          <ac:spMkLst>
            <pc:docMk/>
            <pc:sldMk cId="934942330" sldId="270"/>
            <ac:spMk id="14" creationId="{A7B99495-F43F-4D80-A44F-2CB4764EB90B}"/>
          </ac:spMkLst>
        </pc:spChg>
        <pc:spChg chg="add del">
          <ac:chgData name="Svetoslav Radev" userId="fd4ce6c020d52f89" providerId="LiveId" clId="{96C01D4F-EA0E-4768-B1AC-D0F0FF4E6A66}" dt="2024-07-20T14:38:35.866" v="5699" actId="26606"/>
          <ac:spMkLst>
            <pc:docMk/>
            <pc:sldMk cId="934942330" sldId="270"/>
            <ac:spMk id="15" creationId="{D1EA859B-E555-4109-94F3-6700E046E008}"/>
          </ac:spMkLst>
        </pc:spChg>
        <pc:spChg chg="add del">
          <ac:chgData name="Svetoslav Radev" userId="fd4ce6c020d52f89" providerId="LiveId" clId="{96C01D4F-EA0E-4768-B1AC-D0F0FF4E6A66}" dt="2024-07-23T11:53:10.268" v="9166" actId="26606"/>
          <ac:spMkLst>
            <pc:docMk/>
            <pc:sldMk cId="934942330" sldId="270"/>
            <ac:spMk id="16" creationId="{D2B783EE-0239-4717-BBEA-8C9EAC61C824}"/>
          </ac:spMkLst>
        </pc:spChg>
        <pc:spChg chg="add del">
          <ac:chgData name="Svetoslav Radev" userId="fd4ce6c020d52f89" providerId="LiveId" clId="{96C01D4F-EA0E-4768-B1AC-D0F0FF4E6A66}" dt="2024-07-20T14:38:37.954" v="5701" actId="26606"/>
          <ac:spMkLst>
            <pc:docMk/>
            <pc:sldMk cId="934942330" sldId="270"/>
            <ac:spMk id="17" creationId="{C0763A76-9F1C-4FC5-82B7-DD475DA461B2}"/>
          </ac:spMkLst>
        </pc:spChg>
        <pc:spChg chg="add del">
          <ac:chgData name="Svetoslav Radev" userId="fd4ce6c020d52f89" providerId="LiveId" clId="{96C01D4F-EA0E-4768-B1AC-D0F0FF4E6A66}" dt="2024-07-20T14:38:37.954" v="5701" actId="26606"/>
          <ac:spMkLst>
            <pc:docMk/>
            <pc:sldMk cId="934942330" sldId="270"/>
            <ac:spMk id="18" creationId="{E81BF4F6-F2CF-4984-9D14-D6966D92F99F}"/>
          </ac:spMkLst>
        </pc:spChg>
        <pc:spChg chg="add del">
          <ac:chgData name="Svetoslav Radev" userId="fd4ce6c020d52f89" providerId="LiveId" clId="{96C01D4F-EA0E-4768-B1AC-D0F0FF4E6A66}" dt="2024-07-23T11:53:10.268" v="9166" actId="26606"/>
          <ac:spMkLst>
            <pc:docMk/>
            <pc:sldMk cId="934942330" sldId="270"/>
            <ac:spMk id="19" creationId="{70BEB1E7-2F88-40BC-B73D-42E5B6F80BFC}"/>
          </ac:spMkLst>
        </pc:spChg>
        <pc:spChg chg="add del">
          <ac:chgData name="Svetoslav Radev" userId="fd4ce6c020d52f89" providerId="LiveId" clId="{96C01D4F-EA0E-4768-B1AC-D0F0FF4E6A66}" dt="2024-07-20T14:38:42.477" v="5703" actId="26606"/>
          <ac:spMkLst>
            <pc:docMk/>
            <pc:sldMk cId="934942330" sldId="270"/>
            <ac:spMk id="20" creationId="{04812C46-200A-4DEB-A05E-3ED6C68C2387}"/>
          </ac:spMkLst>
        </pc:spChg>
        <pc:spChg chg="add del">
          <ac:chgData name="Svetoslav Radev" userId="fd4ce6c020d52f89" providerId="LiveId" clId="{96C01D4F-EA0E-4768-B1AC-D0F0FF4E6A66}" dt="2024-07-20T14:38:42.477" v="5703" actId="26606"/>
          <ac:spMkLst>
            <pc:docMk/>
            <pc:sldMk cId="934942330" sldId="270"/>
            <ac:spMk id="21" creationId="{D1EA859B-E555-4109-94F3-6700E046E008}"/>
          </ac:spMkLst>
        </pc:spChg>
        <pc:spChg chg="add del">
          <ac:chgData name="Svetoslav Radev" userId="fd4ce6c020d52f89" providerId="LiveId" clId="{96C01D4F-EA0E-4768-B1AC-D0F0FF4E6A66}" dt="2024-07-23T11:53:24.093" v="9168" actId="26606"/>
          <ac:spMkLst>
            <pc:docMk/>
            <pc:sldMk cId="934942330" sldId="270"/>
            <ac:spMk id="22" creationId="{8D6EA299-0840-6DEA-E670-C49AEBC87E89}"/>
          </ac:spMkLst>
        </pc:spChg>
        <pc:spChg chg="add del">
          <ac:chgData name="Svetoslav Radev" userId="fd4ce6c020d52f89" providerId="LiveId" clId="{96C01D4F-EA0E-4768-B1AC-D0F0FF4E6A66}" dt="2024-07-20T14:38:52.934" v="5705" actId="26606"/>
          <ac:spMkLst>
            <pc:docMk/>
            <pc:sldMk cId="934942330" sldId="270"/>
            <ac:spMk id="23" creationId="{D1D34770-47A8-402C-AF23-2B653F2D88C1}"/>
          </ac:spMkLst>
        </pc:spChg>
        <pc:spChg chg="add del">
          <ac:chgData name="Svetoslav Radev" userId="fd4ce6c020d52f89" providerId="LiveId" clId="{96C01D4F-EA0E-4768-B1AC-D0F0FF4E6A66}" dt="2024-07-23T11:53:24.093" v="9168" actId="26606"/>
          <ac:spMkLst>
            <pc:docMk/>
            <pc:sldMk cId="934942330" sldId="270"/>
            <ac:spMk id="24" creationId="{AE3A741D-C19B-960A-5803-1C5887147820}"/>
          </ac:spMkLst>
        </pc:spChg>
        <pc:spChg chg="add del">
          <ac:chgData name="Svetoslav Radev" userId="fd4ce6c020d52f89" providerId="LiveId" clId="{96C01D4F-EA0E-4768-B1AC-D0F0FF4E6A66}" dt="2024-07-20T14:39:34.903" v="5715" actId="26606"/>
          <ac:spMkLst>
            <pc:docMk/>
            <pc:sldMk cId="934942330" sldId="270"/>
            <ac:spMk id="25" creationId="{0E3596DD-156A-473E-9BB3-C6A29F7574E9}"/>
          </ac:spMkLst>
        </pc:spChg>
        <pc:spChg chg="add del">
          <ac:chgData name="Svetoslav Radev" userId="fd4ce6c020d52f89" providerId="LiveId" clId="{96C01D4F-EA0E-4768-B1AC-D0F0FF4E6A66}" dt="2024-07-20T14:39:34.903" v="5715" actId="26606"/>
          <ac:spMkLst>
            <pc:docMk/>
            <pc:sldMk cId="934942330" sldId="270"/>
            <ac:spMk id="26" creationId="{2C46C4D6-C474-4E92-B52E-944C1118F7B6}"/>
          </ac:spMkLst>
        </pc:spChg>
        <pc:spChg chg="add del">
          <ac:chgData name="Svetoslav Radev" userId="fd4ce6c020d52f89" providerId="LiveId" clId="{96C01D4F-EA0E-4768-B1AC-D0F0FF4E6A66}" dt="2024-07-23T11:53:24.093" v="9168" actId="26606"/>
          <ac:spMkLst>
            <pc:docMk/>
            <pc:sldMk cId="934942330" sldId="270"/>
            <ac:spMk id="27" creationId="{9C3A50E9-9119-7BC3-083B-2D84CCC78E47}"/>
          </ac:spMkLst>
        </pc:spChg>
        <pc:spChg chg="add del">
          <ac:chgData name="Svetoslav Radev" userId="fd4ce6c020d52f89" providerId="LiveId" clId="{96C01D4F-EA0E-4768-B1AC-D0F0FF4E6A66}" dt="2024-07-23T11:53:24.093" v="9168" actId="26606"/>
          <ac:spMkLst>
            <pc:docMk/>
            <pc:sldMk cId="934942330" sldId="270"/>
            <ac:spMk id="28" creationId="{DC39DE25-0E4E-0AA7-0932-1D78C2372786}"/>
          </ac:spMkLst>
        </pc:spChg>
        <pc:spChg chg="mod">
          <ac:chgData name="Svetoslav Radev" userId="fd4ce6c020d52f89" providerId="LiveId" clId="{96C01D4F-EA0E-4768-B1AC-D0F0FF4E6A66}" dt="2024-07-24T11:01:07.574" v="11331"/>
          <ac:spMkLst>
            <pc:docMk/>
            <pc:sldMk cId="934942330" sldId="270"/>
            <ac:spMk id="29" creationId="{E60C5D4E-EE01-73FC-3EBE-1C1A8FDAFED1}"/>
          </ac:spMkLst>
        </pc:spChg>
        <pc:spChg chg="add del mod">
          <ac:chgData name="Svetoslav Radev" userId="fd4ce6c020d52f89" providerId="LiveId" clId="{96C01D4F-EA0E-4768-B1AC-D0F0FF4E6A66}" dt="2024-07-24T09:30:59.780" v="11057"/>
          <ac:spMkLst>
            <pc:docMk/>
            <pc:sldMk cId="934942330" sldId="270"/>
            <ac:spMk id="31" creationId="{9ED735C3-7C80-4102-618D-52A2F92428B8}"/>
          </ac:spMkLst>
        </pc:spChg>
        <pc:spChg chg="add mod">
          <ac:chgData name="Svetoslav Radev" userId="fd4ce6c020d52f89" providerId="LiveId" clId="{96C01D4F-EA0E-4768-B1AC-D0F0FF4E6A66}" dt="2024-07-24T09:32:49.933" v="11066" actId="255"/>
          <ac:spMkLst>
            <pc:docMk/>
            <pc:sldMk cId="934942330" sldId="270"/>
            <ac:spMk id="33" creationId="{9E161971-A1A4-BAFC-ED36-928C7060E266}"/>
          </ac:spMkLst>
        </pc:spChg>
        <pc:graphicFrameChg chg="add mod">
          <ac:chgData name="Svetoslav Radev" userId="fd4ce6c020d52f89" providerId="LiveId" clId="{96C01D4F-EA0E-4768-B1AC-D0F0FF4E6A66}" dt="2024-07-20T14:36:53.133" v="5688"/>
          <ac:graphicFrameMkLst>
            <pc:docMk/>
            <pc:sldMk cId="934942330" sldId="270"/>
            <ac:graphicFrameMk id="5" creationId="{5128007B-452A-74A6-4EF9-13BA1116F4B1}"/>
          </ac:graphicFrameMkLst>
        </pc:graphicFrameChg>
        <pc:graphicFrameChg chg="add mod">
          <ac:chgData name="Svetoslav Radev" userId="fd4ce6c020d52f89" providerId="LiveId" clId="{96C01D4F-EA0E-4768-B1AC-D0F0FF4E6A66}" dt="2024-07-20T14:37:51.497" v="5694"/>
          <ac:graphicFrameMkLst>
            <pc:docMk/>
            <pc:sldMk cId="934942330" sldId="270"/>
            <ac:graphicFrameMk id="6" creationId="{D4684F29-10FA-033E-F202-BE98EB2E5597}"/>
          </ac:graphicFrameMkLst>
        </pc:graphicFrameChg>
        <pc:picChg chg="add mod ord">
          <ac:chgData name="Svetoslav Radev" userId="fd4ce6c020d52f89" providerId="LiveId" clId="{96C01D4F-EA0E-4768-B1AC-D0F0FF4E6A66}" dt="2024-07-23T17:44:45.616" v="10279" actId="1076"/>
          <ac:picMkLst>
            <pc:docMk/>
            <pc:sldMk cId="934942330" sldId="270"/>
            <ac:picMk id="8" creationId="{61B37889-B1A0-7AB8-7B40-77BAD5D53C52}"/>
          </ac:picMkLst>
        </pc:picChg>
        <pc:picChg chg="add mod">
          <ac:chgData name="Svetoslav Radev" userId="fd4ce6c020d52f89" providerId="LiveId" clId="{96C01D4F-EA0E-4768-B1AC-D0F0FF4E6A66}" dt="2024-07-23T11:53:24.093" v="9168" actId="26606"/>
          <ac:picMkLst>
            <pc:docMk/>
            <pc:sldMk cId="934942330" sldId="270"/>
            <ac:picMk id="11" creationId="{A3EAFAA0-781C-8C0B-9058-E8EE2A94E0BB}"/>
          </ac:picMkLst>
        </pc:picChg>
        <pc:picChg chg="add mod">
          <ac:chgData name="Svetoslav Radev" userId="fd4ce6c020d52f89" providerId="LiveId" clId="{96C01D4F-EA0E-4768-B1AC-D0F0FF4E6A66}" dt="2024-07-24T09:29:48.628" v="11048" actId="1076"/>
          <ac:picMkLst>
            <pc:docMk/>
            <pc:sldMk cId="934942330" sldId="270"/>
            <ac:picMk id="30" creationId="{1C72E655-37E9-9FBF-B422-FA597364EB91}"/>
          </ac:picMkLst>
        </pc:picChg>
        <pc:picChg chg="add mod">
          <ac:chgData name="Svetoslav Radev" userId="fd4ce6c020d52f89" providerId="LiveId" clId="{96C01D4F-EA0E-4768-B1AC-D0F0FF4E6A66}" dt="2024-07-24T09:30:59.766" v="11055"/>
          <ac:picMkLst>
            <pc:docMk/>
            <pc:sldMk cId="934942330" sldId="270"/>
            <ac:picMk id="32" creationId="{36187FD4-E726-A66E-CB07-4B0B3983B8B7}"/>
          </ac:picMkLst>
        </pc:picChg>
      </pc:sldChg>
      <pc:sldChg chg="addSp delSp modSp new mod setBg modClrScheme chgLayout modNotesTx">
        <pc:chgData name="Svetoslav Radev" userId="fd4ce6c020d52f89" providerId="LiveId" clId="{96C01D4F-EA0E-4768-B1AC-D0F0FF4E6A66}" dt="2024-07-24T11:27:22.035" v="11584" actId="255"/>
        <pc:sldMkLst>
          <pc:docMk/>
          <pc:sldMk cId="147702316" sldId="271"/>
        </pc:sldMkLst>
        <pc:spChg chg="mod ord">
          <ac:chgData name="Svetoslav Radev" userId="fd4ce6c020d52f89" providerId="LiveId" clId="{96C01D4F-EA0E-4768-B1AC-D0F0FF4E6A66}" dt="2024-07-24T11:26:53.510" v="11581" actId="14100"/>
          <ac:spMkLst>
            <pc:docMk/>
            <pc:sldMk cId="147702316" sldId="271"/>
            <ac:spMk id="2" creationId="{211DE27E-1543-0A6E-1867-08297737E498}"/>
          </ac:spMkLst>
        </pc:spChg>
        <pc:spChg chg="mod ord">
          <ac:chgData name="Svetoslav Radev" userId="fd4ce6c020d52f89" providerId="LiveId" clId="{96C01D4F-EA0E-4768-B1AC-D0F0FF4E6A66}" dt="2024-07-24T11:27:22.035" v="11584" actId="255"/>
          <ac:spMkLst>
            <pc:docMk/>
            <pc:sldMk cId="147702316" sldId="271"/>
            <ac:spMk id="3" creationId="{79C4A084-57FB-1FE6-9D47-EE331D7EF05E}"/>
          </ac:spMkLst>
        </pc:spChg>
        <pc:spChg chg="add mod">
          <ac:chgData name="Svetoslav Radev" userId="fd4ce6c020d52f89" providerId="LiveId" clId="{96C01D4F-EA0E-4768-B1AC-D0F0FF4E6A66}" dt="2024-07-20T13:35:16.146" v="5634" actId="767"/>
          <ac:spMkLst>
            <pc:docMk/>
            <pc:sldMk cId="147702316" sldId="271"/>
            <ac:spMk id="4" creationId="{BCFCB8F4-EC2B-22E7-7584-E59626854D72}"/>
          </ac:spMkLst>
        </pc:spChg>
        <pc:spChg chg="add del">
          <ac:chgData name="Svetoslav Radev" userId="fd4ce6c020d52f89" providerId="LiveId" clId="{96C01D4F-EA0E-4768-B1AC-D0F0FF4E6A66}" dt="2024-07-20T13:44:12.514" v="5659" actId="26606"/>
          <ac:spMkLst>
            <pc:docMk/>
            <pc:sldMk cId="147702316" sldId="271"/>
            <ac:spMk id="6" creationId="{04812C46-200A-4DEB-A05E-3ED6C68C2387}"/>
          </ac:spMkLst>
        </pc:spChg>
        <pc:spChg chg="add del">
          <ac:chgData name="Svetoslav Radev" userId="fd4ce6c020d52f89" providerId="LiveId" clId="{96C01D4F-EA0E-4768-B1AC-D0F0FF4E6A66}" dt="2024-07-08T14:52:55.775" v="2731" actId="26606"/>
          <ac:spMkLst>
            <pc:docMk/>
            <pc:sldMk cId="147702316" sldId="271"/>
            <ac:spMk id="8" creationId="{18873D23-2DCF-4B31-A009-95721C06E8E1}"/>
          </ac:spMkLst>
        </pc:spChg>
        <pc:spChg chg="add del mod ord">
          <ac:chgData name="Svetoslav Radev" userId="fd4ce6c020d52f89" providerId="LiveId" clId="{96C01D4F-EA0E-4768-B1AC-D0F0FF4E6A66}" dt="2024-07-20T13:50:39.828" v="5668"/>
          <ac:spMkLst>
            <pc:docMk/>
            <pc:sldMk cId="147702316" sldId="271"/>
            <ac:spMk id="8" creationId="{5236DD21-9D75-4E64-5DBC-2EDF8F9A0F64}"/>
          </ac:spMkLst>
        </pc:spChg>
        <pc:spChg chg="add del">
          <ac:chgData name="Svetoslav Radev" userId="fd4ce6c020d52f89" providerId="LiveId" clId="{96C01D4F-EA0E-4768-B1AC-D0F0FF4E6A66}" dt="2024-07-20T13:39:20.509" v="5642" actId="26606"/>
          <ac:spMkLst>
            <pc:docMk/>
            <pc:sldMk cId="147702316" sldId="271"/>
            <ac:spMk id="9" creationId="{2C61293E-6EBE-43EF-A52C-9BEBFD7679D4}"/>
          </ac:spMkLst>
        </pc:spChg>
        <pc:spChg chg="add del">
          <ac:chgData name="Svetoslav Radev" userId="fd4ce6c020d52f89" providerId="LiveId" clId="{96C01D4F-EA0E-4768-B1AC-D0F0FF4E6A66}" dt="2024-07-08T14:52:55.775" v="2731" actId="26606"/>
          <ac:spMkLst>
            <pc:docMk/>
            <pc:sldMk cId="147702316" sldId="271"/>
            <ac:spMk id="10" creationId="{C13EF075-D4EF-4929-ADBC-91B27DA19955}"/>
          </ac:spMkLst>
        </pc:spChg>
        <pc:spChg chg="add del">
          <ac:chgData name="Svetoslav Radev" userId="fd4ce6c020d52f89" providerId="LiveId" clId="{96C01D4F-EA0E-4768-B1AC-D0F0FF4E6A66}" dt="2024-07-20T13:39:20.509" v="5642" actId="26606"/>
          <ac:spMkLst>
            <pc:docMk/>
            <pc:sldMk cId="147702316" sldId="271"/>
            <ac:spMk id="11" creationId="{21540236-BFD5-4A9D-8840-4703E7F76825}"/>
          </ac:spMkLst>
        </pc:spChg>
        <pc:spChg chg="add del">
          <ac:chgData name="Svetoslav Radev" userId="fd4ce6c020d52f89" providerId="LiveId" clId="{96C01D4F-EA0E-4768-B1AC-D0F0FF4E6A66}" dt="2024-07-20T13:39:24.697" v="5644" actId="26606"/>
          <ac:spMkLst>
            <pc:docMk/>
            <pc:sldMk cId="147702316" sldId="271"/>
            <ac:spMk id="13" creationId="{C0763A76-9F1C-4FC5-82B7-DD475DA461B2}"/>
          </ac:spMkLst>
        </pc:spChg>
        <pc:spChg chg="add del">
          <ac:chgData name="Svetoslav Radev" userId="fd4ce6c020d52f89" providerId="LiveId" clId="{96C01D4F-EA0E-4768-B1AC-D0F0FF4E6A66}" dt="2024-07-20T13:39:24.697" v="5644" actId="26606"/>
          <ac:spMkLst>
            <pc:docMk/>
            <pc:sldMk cId="147702316" sldId="271"/>
            <ac:spMk id="14" creationId="{E81BF4F6-F2CF-4984-9D14-D6966D92F99F}"/>
          </ac:spMkLst>
        </pc:spChg>
        <pc:spChg chg="add del">
          <ac:chgData name="Svetoslav Radev" userId="fd4ce6c020d52f89" providerId="LiveId" clId="{96C01D4F-EA0E-4768-B1AC-D0F0FF4E6A66}" dt="2024-07-20T13:44:12.514" v="5659" actId="26606"/>
          <ac:spMkLst>
            <pc:docMk/>
            <pc:sldMk cId="147702316" sldId="271"/>
            <ac:spMk id="16" creationId="{D1EA859B-E555-4109-94F3-6700E046E008}"/>
          </ac:spMkLst>
        </pc:spChg>
        <pc:spChg chg="add del">
          <ac:chgData name="Svetoslav Radev" userId="fd4ce6c020d52f89" providerId="LiveId" clId="{96C01D4F-EA0E-4768-B1AC-D0F0FF4E6A66}" dt="2024-07-20T13:39:27.043" v="5646" actId="26606"/>
          <ac:spMkLst>
            <pc:docMk/>
            <pc:sldMk cId="147702316" sldId="271"/>
            <ac:spMk id="17" creationId="{2C61293E-6EBE-43EF-A52C-9BEBFD7679D4}"/>
          </ac:spMkLst>
        </pc:spChg>
        <pc:spChg chg="add del">
          <ac:chgData name="Svetoslav Radev" userId="fd4ce6c020d52f89" providerId="LiveId" clId="{96C01D4F-EA0E-4768-B1AC-D0F0FF4E6A66}" dt="2024-07-20T13:39:27.043" v="5646" actId="26606"/>
          <ac:spMkLst>
            <pc:docMk/>
            <pc:sldMk cId="147702316" sldId="271"/>
            <ac:spMk id="20" creationId="{21540236-BFD5-4A9D-8840-4703E7F76825}"/>
          </ac:spMkLst>
        </pc:spChg>
        <pc:spChg chg="add del">
          <ac:chgData name="Svetoslav Radev" userId="fd4ce6c020d52f89" providerId="LiveId" clId="{96C01D4F-EA0E-4768-B1AC-D0F0FF4E6A66}" dt="2024-07-08T14:50:59.055" v="2718" actId="26606"/>
          <ac:spMkLst>
            <pc:docMk/>
            <pc:sldMk cId="147702316" sldId="271"/>
            <ac:spMk id="21" creationId="{18873D23-2DCF-4B31-A009-95721C06E8E1}"/>
          </ac:spMkLst>
        </pc:spChg>
        <pc:spChg chg="mod">
          <ac:chgData name="Svetoslav Radev" userId="fd4ce6c020d52f89" providerId="LiveId" clId="{96C01D4F-EA0E-4768-B1AC-D0F0FF4E6A66}" dt="2024-07-24T11:02:18.373" v="11346" actId="26606"/>
          <ac:spMkLst>
            <pc:docMk/>
            <pc:sldMk cId="147702316" sldId="271"/>
            <ac:spMk id="21" creationId="{BF272818-FF36-D1B6-75E2-6B74985A245D}"/>
          </ac:spMkLst>
        </pc:spChg>
        <pc:spChg chg="add del">
          <ac:chgData name="Svetoslav Radev" userId="fd4ce6c020d52f89" providerId="LiveId" clId="{96C01D4F-EA0E-4768-B1AC-D0F0FF4E6A66}" dt="2024-07-08T14:51:17.229" v="2720" actId="26606"/>
          <ac:spMkLst>
            <pc:docMk/>
            <pc:sldMk cId="147702316" sldId="271"/>
            <ac:spMk id="22" creationId="{3ECBE1F1-D69B-4AFA-ABD5-8E41720EF6DE}"/>
          </ac:spMkLst>
        </pc:spChg>
        <pc:spChg chg="add del">
          <ac:chgData name="Svetoslav Radev" userId="fd4ce6c020d52f89" providerId="LiveId" clId="{96C01D4F-EA0E-4768-B1AC-D0F0FF4E6A66}" dt="2024-07-08T14:50:59.055" v="2718" actId="26606"/>
          <ac:spMkLst>
            <pc:docMk/>
            <pc:sldMk cId="147702316" sldId="271"/>
            <ac:spMk id="23" creationId="{C13EF075-D4EF-4929-ADBC-91B27DA19955}"/>
          </ac:spMkLst>
        </pc:spChg>
        <pc:spChg chg="add del">
          <ac:chgData name="Svetoslav Radev" userId="fd4ce6c020d52f89" providerId="LiveId" clId="{96C01D4F-EA0E-4768-B1AC-D0F0FF4E6A66}" dt="2024-07-08T14:51:17.229" v="2720" actId="26606"/>
          <ac:spMkLst>
            <pc:docMk/>
            <pc:sldMk cId="147702316" sldId="271"/>
            <ac:spMk id="24" creationId="{603A6265-E10C-4B85-9C20-E75FCAF9CC63}"/>
          </ac:spMkLst>
        </pc:spChg>
        <pc:spChg chg="add del">
          <ac:chgData name="Svetoslav Radev" userId="fd4ce6c020d52f89" providerId="LiveId" clId="{96C01D4F-EA0E-4768-B1AC-D0F0FF4E6A66}" dt="2024-07-20T13:39:41.333" v="5648" actId="26606"/>
          <ac:spMkLst>
            <pc:docMk/>
            <pc:sldMk cId="147702316" sldId="271"/>
            <ac:spMk id="26" creationId="{18873D23-2DCF-4B31-A009-95721C06E8E1}"/>
          </ac:spMkLst>
        </pc:spChg>
        <pc:spChg chg="add del">
          <ac:chgData name="Svetoslav Radev" userId="fd4ce6c020d52f89" providerId="LiveId" clId="{96C01D4F-EA0E-4768-B1AC-D0F0FF4E6A66}" dt="2024-07-20T13:39:41.333" v="5648" actId="26606"/>
          <ac:spMkLst>
            <pc:docMk/>
            <pc:sldMk cId="147702316" sldId="271"/>
            <ac:spMk id="27" creationId="{C13EF075-D4EF-4929-ADBC-91B27DA19955}"/>
          </ac:spMkLst>
        </pc:spChg>
        <pc:spChg chg="add del">
          <ac:chgData name="Svetoslav Radev" userId="fd4ce6c020d52f89" providerId="LiveId" clId="{96C01D4F-EA0E-4768-B1AC-D0F0FF4E6A66}" dt="2024-07-24T11:00:13.502" v="11299" actId="26606"/>
          <ac:spMkLst>
            <pc:docMk/>
            <pc:sldMk cId="147702316" sldId="271"/>
            <ac:spMk id="29" creationId="{D009D6D5-DAC2-4A8B-A17A-E206B9012D09}"/>
          </ac:spMkLst>
        </pc:spChg>
        <pc:spChg chg="add del">
          <ac:chgData name="Svetoslav Radev" userId="fd4ce6c020d52f89" providerId="LiveId" clId="{96C01D4F-EA0E-4768-B1AC-D0F0FF4E6A66}" dt="2024-07-24T11:01:50.784" v="11333" actId="26606"/>
          <ac:spMkLst>
            <pc:docMk/>
            <pc:sldMk cId="147702316" sldId="271"/>
            <ac:spMk id="30" creationId="{04812C46-200A-4DEB-A05E-3ED6C68C2387}"/>
          </ac:spMkLst>
        </pc:spChg>
        <pc:spChg chg="add del">
          <ac:chgData name="Svetoslav Radev" userId="fd4ce6c020d52f89" providerId="LiveId" clId="{96C01D4F-EA0E-4768-B1AC-D0F0FF4E6A66}" dt="2024-07-24T11:00:22.356" v="11301" actId="26606"/>
          <ac:spMkLst>
            <pc:docMk/>
            <pc:sldMk cId="147702316" sldId="271"/>
            <ac:spMk id="31" creationId="{04812C46-200A-4DEB-A05E-3ED6C68C2387}"/>
          </ac:spMkLst>
        </pc:spChg>
        <pc:spChg chg="add del">
          <ac:chgData name="Svetoslav Radev" userId="fd4ce6c020d52f89" providerId="LiveId" clId="{96C01D4F-EA0E-4768-B1AC-D0F0FF4E6A66}" dt="2024-07-24T11:00:22.356" v="11301" actId="26606"/>
          <ac:spMkLst>
            <pc:docMk/>
            <pc:sldMk cId="147702316" sldId="271"/>
            <ac:spMk id="32" creationId="{D1EA859B-E555-4109-94F3-6700E046E008}"/>
          </ac:spMkLst>
        </pc:spChg>
        <pc:spChg chg="add del">
          <ac:chgData name="Svetoslav Radev" userId="fd4ce6c020d52f89" providerId="LiveId" clId="{96C01D4F-EA0E-4768-B1AC-D0F0FF4E6A66}" dt="2024-07-24T11:01:50.784" v="11333" actId="26606"/>
          <ac:spMkLst>
            <pc:docMk/>
            <pc:sldMk cId="147702316" sldId="271"/>
            <ac:spMk id="33" creationId="{D1EA859B-E555-4109-94F3-6700E046E008}"/>
          </ac:spMkLst>
        </pc:spChg>
        <pc:spChg chg="add del">
          <ac:chgData name="Svetoslav Radev" userId="fd4ce6c020d52f89" providerId="LiveId" clId="{96C01D4F-EA0E-4768-B1AC-D0F0FF4E6A66}" dt="2024-07-24T11:01:55.858" v="11335" actId="26606"/>
          <ac:spMkLst>
            <pc:docMk/>
            <pc:sldMk cId="147702316" sldId="271"/>
            <ac:spMk id="35" creationId="{D009D6D5-DAC2-4A8B-A17A-E206B9012D09}"/>
          </ac:spMkLst>
        </pc:spChg>
        <pc:spChg chg="add del">
          <ac:chgData name="Svetoslav Radev" userId="fd4ce6c020d52f89" providerId="LiveId" clId="{96C01D4F-EA0E-4768-B1AC-D0F0FF4E6A66}" dt="2024-07-24T11:01:59.550" v="11337" actId="26606"/>
          <ac:spMkLst>
            <pc:docMk/>
            <pc:sldMk cId="147702316" sldId="271"/>
            <ac:spMk id="37" creationId="{04812C46-200A-4DEB-A05E-3ED6C68C2387}"/>
          </ac:spMkLst>
        </pc:spChg>
        <pc:spChg chg="add del">
          <ac:chgData name="Svetoslav Radev" userId="fd4ce6c020d52f89" providerId="LiveId" clId="{96C01D4F-EA0E-4768-B1AC-D0F0FF4E6A66}" dt="2024-07-24T11:01:59.550" v="11337" actId="26606"/>
          <ac:spMkLst>
            <pc:docMk/>
            <pc:sldMk cId="147702316" sldId="271"/>
            <ac:spMk id="38" creationId="{D1EA859B-E555-4109-94F3-6700E046E008}"/>
          </ac:spMkLst>
        </pc:spChg>
        <pc:spChg chg="add del">
          <ac:chgData name="Svetoslav Radev" userId="fd4ce6c020d52f89" providerId="LiveId" clId="{96C01D4F-EA0E-4768-B1AC-D0F0FF4E6A66}" dt="2024-07-24T11:02:04.266" v="11339" actId="26606"/>
          <ac:spMkLst>
            <pc:docMk/>
            <pc:sldMk cId="147702316" sldId="271"/>
            <ac:spMk id="40" creationId="{D009D6D5-DAC2-4A8B-A17A-E206B9012D09}"/>
          </ac:spMkLst>
        </pc:spChg>
        <pc:spChg chg="add del">
          <ac:chgData name="Svetoslav Radev" userId="fd4ce6c020d52f89" providerId="LiveId" clId="{96C01D4F-EA0E-4768-B1AC-D0F0FF4E6A66}" dt="2024-07-24T11:02:08.741" v="11341" actId="26606"/>
          <ac:spMkLst>
            <pc:docMk/>
            <pc:sldMk cId="147702316" sldId="271"/>
            <ac:spMk id="42" creationId="{04812C46-200A-4DEB-A05E-3ED6C68C2387}"/>
          </ac:spMkLst>
        </pc:spChg>
        <pc:spChg chg="add del">
          <ac:chgData name="Svetoslav Radev" userId="fd4ce6c020d52f89" providerId="LiveId" clId="{96C01D4F-EA0E-4768-B1AC-D0F0FF4E6A66}" dt="2024-07-24T11:02:08.741" v="11341" actId="26606"/>
          <ac:spMkLst>
            <pc:docMk/>
            <pc:sldMk cId="147702316" sldId="271"/>
            <ac:spMk id="43" creationId="{D1EA859B-E555-4109-94F3-6700E046E008}"/>
          </ac:spMkLst>
        </pc:spChg>
        <pc:spChg chg="add del">
          <ac:chgData name="Svetoslav Radev" userId="fd4ce6c020d52f89" providerId="LiveId" clId="{96C01D4F-EA0E-4768-B1AC-D0F0FF4E6A66}" dt="2024-07-24T11:02:13.948" v="11343" actId="26606"/>
          <ac:spMkLst>
            <pc:docMk/>
            <pc:sldMk cId="147702316" sldId="271"/>
            <ac:spMk id="45" creationId="{D009D6D5-DAC2-4A8B-A17A-E206B9012D09}"/>
          </ac:spMkLst>
        </pc:spChg>
        <pc:spChg chg="add del">
          <ac:chgData name="Svetoslav Radev" userId="fd4ce6c020d52f89" providerId="LiveId" clId="{96C01D4F-EA0E-4768-B1AC-D0F0FF4E6A66}" dt="2024-07-24T11:02:18.357" v="11345" actId="26606"/>
          <ac:spMkLst>
            <pc:docMk/>
            <pc:sldMk cId="147702316" sldId="271"/>
            <ac:spMk id="47" creationId="{04812C46-200A-4DEB-A05E-3ED6C68C2387}"/>
          </ac:spMkLst>
        </pc:spChg>
        <pc:spChg chg="add del">
          <ac:chgData name="Svetoslav Radev" userId="fd4ce6c020d52f89" providerId="LiveId" clId="{96C01D4F-EA0E-4768-B1AC-D0F0FF4E6A66}" dt="2024-07-24T11:02:18.357" v="11345" actId="26606"/>
          <ac:spMkLst>
            <pc:docMk/>
            <pc:sldMk cId="147702316" sldId="271"/>
            <ac:spMk id="48" creationId="{D1EA859B-E555-4109-94F3-6700E046E008}"/>
          </ac:spMkLst>
        </pc:spChg>
        <pc:spChg chg="add">
          <ac:chgData name="Svetoslav Radev" userId="fd4ce6c020d52f89" providerId="LiveId" clId="{96C01D4F-EA0E-4768-B1AC-D0F0FF4E6A66}" dt="2024-07-24T11:02:18.373" v="11346" actId="26606"/>
          <ac:spMkLst>
            <pc:docMk/>
            <pc:sldMk cId="147702316" sldId="271"/>
            <ac:spMk id="50" creationId="{D009D6D5-DAC2-4A8B-A17A-E206B9012D09}"/>
          </ac:spMkLst>
        </pc:spChg>
        <pc:grpChg chg="add del">
          <ac:chgData name="Svetoslav Radev" userId="fd4ce6c020d52f89" providerId="LiveId" clId="{96C01D4F-EA0E-4768-B1AC-D0F0FF4E6A66}" dt="2024-07-08T14:52:55.775" v="2731" actId="26606"/>
          <ac:grpSpMkLst>
            <pc:docMk/>
            <pc:sldMk cId="147702316" sldId="271"/>
            <ac:grpSpMk id="12" creationId="{DAA26DFA-AAB2-4973-9C17-16D587C7B198}"/>
          </ac:grpSpMkLst>
        </pc:grpChg>
        <pc:grpChg chg="add del">
          <ac:chgData name="Svetoslav Radev" userId="fd4ce6c020d52f89" providerId="LiveId" clId="{96C01D4F-EA0E-4768-B1AC-D0F0FF4E6A66}" dt="2024-07-08T14:50:59.055" v="2718" actId="26606"/>
          <ac:grpSpMkLst>
            <pc:docMk/>
            <pc:sldMk cId="147702316" sldId="271"/>
            <ac:grpSpMk id="25" creationId="{DAA26DFA-AAB2-4973-9C17-16D587C7B198}"/>
          </ac:grpSpMkLst>
        </pc:grpChg>
        <pc:grpChg chg="add del">
          <ac:chgData name="Svetoslav Radev" userId="fd4ce6c020d52f89" providerId="LiveId" clId="{96C01D4F-EA0E-4768-B1AC-D0F0FF4E6A66}" dt="2024-07-20T13:39:41.333" v="5648" actId="26606"/>
          <ac:grpSpMkLst>
            <pc:docMk/>
            <pc:sldMk cId="147702316" sldId="271"/>
            <ac:grpSpMk id="28" creationId="{DAA26DFA-AAB2-4973-9C17-16D587C7B198}"/>
          </ac:grpSpMkLst>
        </pc:grpChg>
        <pc:picChg chg="add del">
          <ac:chgData name="Svetoslav Radev" userId="fd4ce6c020d52f89" providerId="LiveId" clId="{96C01D4F-EA0E-4768-B1AC-D0F0FF4E6A66}" dt="2024-07-20T13:39:20.509" v="5642" actId="26606"/>
          <ac:picMkLst>
            <pc:docMk/>
            <pc:sldMk cId="147702316" sldId="271"/>
            <ac:picMk id="5" creationId="{3305FD0C-A0E4-7991-72C6-D06AB00AC263}"/>
          </ac:picMkLst>
        </pc:picChg>
        <pc:picChg chg="add del mod">
          <ac:chgData name="Svetoslav Radev" userId="fd4ce6c020d52f89" providerId="LiveId" clId="{96C01D4F-EA0E-4768-B1AC-D0F0FF4E6A66}" dt="2024-07-20T13:44:12.514" v="5659" actId="26606"/>
          <ac:picMkLst>
            <pc:docMk/>
            <pc:sldMk cId="147702316" sldId="271"/>
            <ac:picMk id="7" creationId="{7E73F3DE-05AE-1A8D-CEF8-DF05C608CE04}"/>
          </ac:picMkLst>
        </pc:picChg>
        <pc:picChg chg="add mod ord">
          <ac:chgData name="Svetoslav Radev" userId="fd4ce6c020d52f89" providerId="LiveId" clId="{96C01D4F-EA0E-4768-B1AC-D0F0FF4E6A66}" dt="2024-07-24T11:02:22.895" v="11347" actId="27614"/>
          <ac:picMkLst>
            <pc:docMk/>
            <pc:sldMk cId="147702316" sldId="271"/>
            <ac:picMk id="12" creationId="{F9BA0495-5C93-C68B-798D-9242886D5DC3}"/>
          </ac:picMkLst>
        </pc:picChg>
        <pc:picChg chg="add del">
          <ac:chgData name="Svetoslav Radev" userId="fd4ce6c020d52f89" providerId="LiveId" clId="{96C01D4F-EA0E-4768-B1AC-D0F0FF4E6A66}" dt="2024-07-20T13:39:24.697" v="5644" actId="26606"/>
          <ac:picMkLst>
            <pc:docMk/>
            <pc:sldMk cId="147702316" sldId="271"/>
            <ac:picMk id="15" creationId="{C2BADFA0-CF54-240A-007B-FBF774F8E19F}"/>
          </ac:picMkLst>
        </pc:picChg>
        <pc:picChg chg="add del">
          <ac:chgData name="Svetoslav Radev" userId="fd4ce6c020d52f89" providerId="LiveId" clId="{96C01D4F-EA0E-4768-B1AC-D0F0FF4E6A66}" dt="2024-07-08T14:51:17.229" v="2720" actId="26606"/>
          <ac:picMkLst>
            <pc:docMk/>
            <pc:sldMk cId="147702316" sldId="271"/>
            <ac:picMk id="18" creationId="{1E77CAC2-B801-727D-07E8-A026D684C39F}"/>
          </ac:picMkLst>
        </pc:picChg>
        <pc:picChg chg="add del">
          <ac:chgData name="Svetoslav Radev" userId="fd4ce6c020d52f89" providerId="LiveId" clId="{96C01D4F-EA0E-4768-B1AC-D0F0FF4E6A66}" dt="2024-07-20T13:39:27.043" v="5646" actId="26606"/>
          <ac:picMkLst>
            <pc:docMk/>
            <pc:sldMk cId="147702316" sldId="271"/>
            <ac:picMk id="19" creationId="{3305FD0C-A0E4-7991-72C6-D06AB00AC263}"/>
          </ac:picMkLst>
        </pc:picChg>
      </pc:sldChg>
      <pc:sldChg chg="new del">
        <pc:chgData name="Svetoslav Radev" userId="fd4ce6c020d52f89" providerId="LiveId" clId="{96C01D4F-EA0E-4768-B1AC-D0F0FF4E6A66}" dt="2024-07-08T14:02:11.427" v="1536" actId="680"/>
        <pc:sldMkLst>
          <pc:docMk/>
          <pc:sldMk cId="245704427" sldId="271"/>
        </pc:sldMkLst>
      </pc:sldChg>
      <pc:sldChg chg="modSp new del mod">
        <pc:chgData name="Svetoslav Radev" userId="fd4ce6c020d52f89" providerId="LiveId" clId="{96C01D4F-EA0E-4768-B1AC-D0F0FF4E6A66}" dt="2024-07-08T14:01:18.771" v="1530" actId="2696"/>
        <pc:sldMkLst>
          <pc:docMk/>
          <pc:sldMk cId="3801333359" sldId="271"/>
        </pc:sldMkLst>
        <pc:spChg chg="mod">
          <ac:chgData name="Svetoslav Radev" userId="fd4ce6c020d52f89" providerId="LiveId" clId="{96C01D4F-EA0E-4768-B1AC-D0F0FF4E6A66}" dt="2024-07-08T13:37:10.331" v="1470"/>
          <ac:spMkLst>
            <pc:docMk/>
            <pc:sldMk cId="3801333359" sldId="271"/>
            <ac:spMk id="2" creationId="{FD730C04-AC6B-5AE6-ED1F-7226DED1B4C4}"/>
          </ac:spMkLst>
        </pc:spChg>
        <pc:spChg chg="mod">
          <ac:chgData name="Svetoslav Radev" userId="fd4ce6c020d52f89" providerId="LiveId" clId="{96C01D4F-EA0E-4768-B1AC-D0F0FF4E6A66}" dt="2024-07-08T14:01:08.067" v="1529" actId="20577"/>
          <ac:spMkLst>
            <pc:docMk/>
            <pc:sldMk cId="3801333359" sldId="271"/>
            <ac:spMk id="3" creationId="{5E53B6DC-7A54-5C54-921A-70055027432F}"/>
          </ac:spMkLst>
        </pc:spChg>
        <pc:spChg chg="mod">
          <ac:chgData name="Svetoslav Radev" userId="fd4ce6c020d52f89" providerId="LiveId" clId="{96C01D4F-EA0E-4768-B1AC-D0F0FF4E6A66}" dt="2024-07-08T13:59:53.620" v="1493" actId="14100"/>
          <ac:spMkLst>
            <pc:docMk/>
            <pc:sldMk cId="3801333359" sldId="271"/>
            <ac:spMk id="4" creationId="{B6C68607-3136-8C2E-D0D0-16F7DF840312}"/>
          </ac:spMkLst>
        </pc:spChg>
      </pc:sldChg>
      <pc:sldChg chg="addSp delSp modSp new mod setBg modNotesTx">
        <pc:chgData name="Svetoslav Radev" userId="fd4ce6c020d52f89" providerId="LiveId" clId="{96C01D4F-EA0E-4768-B1AC-D0F0FF4E6A66}" dt="2024-07-24T11:01:07.574" v="11331"/>
        <pc:sldMkLst>
          <pc:docMk/>
          <pc:sldMk cId="1432233134" sldId="272"/>
        </pc:sldMkLst>
        <pc:spChg chg="mod">
          <ac:chgData name="Svetoslav Radev" userId="fd4ce6c020d52f89" providerId="LiveId" clId="{96C01D4F-EA0E-4768-B1AC-D0F0FF4E6A66}" dt="2024-07-24T11:01:07.574" v="11331"/>
          <ac:spMkLst>
            <pc:docMk/>
            <pc:sldMk cId="1432233134" sldId="272"/>
            <ac:spMk id="2" creationId="{15FBB58A-E802-DB07-2DCD-0D49A78AD5F1}"/>
          </ac:spMkLst>
        </pc:spChg>
        <pc:spChg chg="mod">
          <ac:chgData name="Svetoslav Radev" userId="fd4ce6c020d52f89" providerId="LiveId" clId="{96C01D4F-EA0E-4768-B1AC-D0F0FF4E6A66}" dt="2024-07-24T11:01:07.574" v="11331"/>
          <ac:spMkLst>
            <pc:docMk/>
            <pc:sldMk cId="1432233134" sldId="272"/>
            <ac:spMk id="3" creationId="{327180B8-6FE1-09C3-298F-6F99D0EA9211}"/>
          </ac:spMkLst>
        </pc:spChg>
        <pc:spChg chg="add del mod">
          <ac:chgData name="Svetoslav Radev" userId="fd4ce6c020d52f89" providerId="LiveId" clId="{96C01D4F-EA0E-4768-B1AC-D0F0FF4E6A66}" dt="2024-07-20T14:34:05.485" v="5686"/>
          <ac:spMkLst>
            <pc:docMk/>
            <pc:sldMk cId="1432233134" sldId="272"/>
            <ac:spMk id="4" creationId="{EBC6812E-E5E8-510D-9FA5-BC1FD35043B2}"/>
          </ac:spMkLst>
        </pc:spChg>
        <pc:spChg chg="add mod">
          <ac:chgData name="Svetoslav Radev" userId="fd4ce6c020d52f89" providerId="LiveId" clId="{96C01D4F-EA0E-4768-B1AC-D0F0FF4E6A66}" dt="2024-07-24T09:29:55.708" v="11050" actId="255"/>
          <ac:spMkLst>
            <pc:docMk/>
            <pc:sldMk cId="1432233134" sldId="272"/>
            <ac:spMk id="7" creationId="{CFBEDF62-255D-E7C0-06AB-FF001855E37B}"/>
          </ac:spMkLst>
        </pc:spChg>
        <pc:spChg chg="mod">
          <ac:chgData name="Svetoslav Radev" userId="fd4ce6c020d52f89" providerId="LiveId" clId="{96C01D4F-EA0E-4768-B1AC-D0F0FF4E6A66}" dt="2024-07-24T11:01:07.574" v="11331"/>
          <ac:spMkLst>
            <pc:docMk/>
            <pc:sldMk cId="1432233134" sldId="272"/>
            <ac:spMk id="9" creationId="{1B7D6ABE-C994-39A2-0E6F-147A64D0AE92}"/>
          </ac:spMkLst>
        </pc:spChg>
        <pc:spChg chg="add del">
          <ac:chgData name="Svetoslav Radev" userId="fd4ce6c020d52f89" providerId="LiveId" clId="{96C01D4F-EA0E-4768-B1AC-D0F0FF4E6A66}" dt="2024-07-20T14:33:19.403" v="5680" actId="26606"/>
          <ac:spMkLst>
            <pc:docMk/>
            <pc:sldMk cId="1432233134" sldId="272"/>
            <ac:spMk id="11" creationId="{04812C46-200A-4DEB-A05E-3ED6C68C2387}"/>
          </ac:spMkLst>
        </pc:spChg>
        <pc:spChg chg="add del">
          <ac:chgData name="Svetoslav Radev" userId="fd4ce6c020d52f89" providerId="LiveId" clId="{96C01D4F-EA0E-4768-B1AC-D0F0FF4E6A66}" dt="2024-07-20T14:33:19.403" v="5680" actId="26606"/>
          <ac:spMkLst>
            <pc:docMk/>
            <pc:sldMk cId="1432233134" sldId="272"/>
            <ac:spMk id="13" creationId="{D1EA859B-E555-4109-94F3-6700E046E008}"/>
          </ac:spMkLst>
        </pc:spChg>
        <pc:spChg chg="add del">
          <ac:chgData name="Svetoslav Radev" userId="fd4ce6c020d52f89" providerId="LiveId" clId="{96C01D4F-EA0E-4768-B1AC-D0F0FF4E6A66}" dt="2024-07-20T14:33:18.302" v="5679" actId="26606"/>
          <ac:spMkLst>
            <pc:docMk/>
            <pc:sldMk cId="1432233134" sldId="272"/>
            <ac:spMk id="18" creationId="{2B97F24A-32CE-4C1C-A50D-3016B394DCFB}"/>
          </ac:spMkLst>
        </pc:spChg>
        <pc:spChg chg="add del">
          <ac:chgData name="Svetoslav Radev" userId="fd4ce6c020d52f89" providerId="LiveId" clId="{96C01D4F-EA0E-4768-B1AC-D0F0FF4E6A66}" dt="2024-07-20T14:33:18.302" v="5679" actId="26606"/>
          <ac:spMkLst>
            <pc:docMk/>
            <pc:sldMk cId="1432233134" sldId="272"/>
            <ac:spMk id="20" creationId="{CD8B4F24-440B-49E9-B85D-733523DC064B}"/>
          </ac:spMkLst>
        </pc:spChg>
        <pc:picChg chg="add mod ord">
          <ac:chgData name="Svetoslav Radev" userId="fd4ce6c020d52f89" providerId="LiveId" clId="{96C01D4F-EA0E-4768-B1AC-D0F0FF4E6A66}" dt="2024-07-24T11:01:07.574" v="11331"/>
          <ac:picMkLst>
            <pc:docMk/>
            <pc:sldMk cId="1432233134" sldId="272"/>
            <ac:picMk id="6" creationId="{F7ECD8C4-F1C5-4A13-F20C-0F23387667F9}"/>
          </ac:picMkLst>
        </pc:picChg>
      </pc:sldChg>
      <pc:sldChg chg="new del">
        <pc:chgData name="Svetoslav Radev" userId="fd4ce6c020d52f89" providerId="LiveId" clId="{96C01D4F-EA0E-4768-B1AC-D0F0FF4E6A66}" dt="2024-07-11T10:42:08.837" v="3284" actId="2696"/>
        <pc:sldMkLst>
          <pc:docMk/>
          <pc:sldMk cId="3543461354" sldId="272"/>
        </pc:sldMkLst>
      </pc:sldChg>
      <pc:sldChg chg="add del">
        <pc:chgData name="Svetoslav Radev" userId="fd4ce6c020d52f89" providerId="LiveId" clId="{96C01D4F-EA0E-4768-B1AC-D0F0FF4E6A66}" dt="2024-07-08T14:02:33.576" v="1539"/>
        <pc:sldMkLst>
          <pc:docMk/>
          <pc:sldMk cId="3844779476" sldId="272"/>
        </pc:sldMkLst>
      </pc:sldChg>
      <pc:sldChg chg="modSp new add del mod">
        <pc:chgData name="Svetoslav Radev" userId="fd4ce6c020d52f89" providerId="LiveId" clId="{96C01D4F-EA0E-4768-B1AC-D0F0FF4E6A66}" dt="2024-07-24T09:21:51.129" v="11025" actId="2696"/>
        <pc:sldMkLst>
          <pc:docMk/>
          <pc:sldMk cId="1011690384" sldId="273"/>
        </pc:sldMkLst>
        <pc:spChg chg="mod">
          <ac:chgData name="Svetoslav Radev" userId="fd4ce6c020d52f89" providerId="LiveId" clId="{96C01D4F-EA0E-4768-B1AC-D0F0FF4E6A66}" dt="2024-07-20T15:05:06.019" v="5771" actId="14100"/>
          <ac:spMkLst>
            <pc:docMk/>
            <pc:sldMk cId="1011690384" sldId="273"/>
            <ac:spMk id="2" creationId="{FF687A28-B8BF-EEE2-9288-F05A55FC0C0A}"/>
          </ac:spMkLst>
        </pc:spChg>
      </pc:sldChg>
      <pc:sldChg chg="new del">
        <pc:chgData name="Svetoslav Radev" userId="fd4ce6c020d52f89" providerId="LiveId" clId="{96C01D4F-EA0E-4768-B1AC-D0F0FF4E6A66}" dt="2024-07-11T10:42:02.944" v="3283" actId="2696"/>
        <pc:sldMkLst>
          <pc:docMk/>
          <pc:sldMk cId="1546924955" sldId="273"/>
        </pc:sldMkLst>
      </pc:sldChg>
      <pc:sldChg chg="new del">
        <pc:chgData name="Svetoslav Radev" userId="fd4ce6c020d52f89" providerId="LiveId" clId="{96C01D4F-EA0E-4768-B1AC-D0F0FF4E6A66}" dt="2024-07-20T15:04:56.240" v="5769" actId="2696"/>
        <pc:sldMkLst>
          <pc:docMk/>
          <pc:sldMk cId="2881929976" sldId="273"/>
        </pc:sldMkLst>
      </pc:sldChg>
      <pc:sldChg chg="new del">
        <pc:chgData name="Svetoslav Radev" userId="fd4ce6c020d52f89" providerId="LiveId" clId="{96C01D4F-EA0E-4768-B1AC-D0F0FF4E6A66}" dt="2024-07-20T14:48:53.227" v="5748" actId="2696"/>
        <pc:sldMkLst>
          <pc:docMk/>
          <pc:sldMk cId="3436503695" sldId="273"/>
        </pc:sldMkLst>
      </pc:sldChg>
      <pc:sldChg chg="new del">
        <pc:chgData name="Svetoslav Radev" userId="fd4ce6c020d52f89" providerId="LiveId" clId="{96C01D4F-EA0E-4768-B1AC-D0F0FF4E6A66}" dt="2024-07-20T15:04:24.529" v="5767" actId="2696"/>
        <pc:sldMkLst>
          <pc:docMk/>
          <pc:sldMk cId="3575691073" sldId="273"/>
        </pc:sldMkLst>
      </pc:sldChg>
      <pc:sldChg chg="new del">
        <pc:chgData name="Svetoslav Radev" userId="fd4ce6c020d52f89" providerId="LiveId" clId="{96C01D4F-EA0E-4768-B1AC-D0F0FF4E6A66}" dt="2024-07-22T17:31:52.491" v="8685" actId="2696"/>
        <pc:sldMkLst>
          <pc:docMk/>
          <pc:sldMk cId="883445241" sldId="274"/>
        </pc:sldMkLst>
      </pc:sldChg>
      <pc:sldChg chg="addSp delSp modSp new del mod setBg modClrScheme chgLayout">
        <pc:chgData name="Svetoslav Radev" userId="fd4ce6c020d52f89" providerId="LiveId" clId="{96C01D4F-EA0E-4768-B1AC-D0F0FF4E6A66}" dt="2024-07-22T17:33:08.034" v="8691" actId="2696"/>
        <pc:sldMkLst>
          <pc:docMk/>
          <pc:sldMk cId="1110291903" sldId="274"/>
        </pc:sldMkLst>
        <pc:spChg chg="add mod">
          <ac:chgData name="Svetoslav Radev" userId="fd4ce6c020d52f89" providerId="LiveId" clId="{96C01D4F-EA0E-4768-B1AC-D0F0FF4E6A66}" dt="2024-07-22T17:32:59.473" v="8690" actId="26606"/>
          <ac:spMkLst>
            <pc:docMk/>
            <pc:sldMk cId="1110291903" sldId="274"/>
            <ac:spMk id="2" creationId="{EE423E82-F2C1-3963-3ED4-75C11E2189CC}"/>
          </ac:spMkLst>
        </pc:spChg>
        <pc:spChg chg="add mod">
          <ac:chgData name="Svetoslav Radev" userId="fd4ce6c020d52f89" providerId="LiveId" clId="{96C01D4F-EA0E-4768-B1AC-D0F0FF4E6A66}" dt="2024-07-22T17:32:59.473" v="8690" actId="26606"/>
          <ac:spMkLst>
            <pc:docMk/>
            <pc:sldMk cId="1110291903" sldId="274"/>
            <ac:spMk id="3" creationId="{0D6B2E32-6962-757D-8DA9-0ADBB22A3816}"/>
          </ac:spMkLst>
        </pc:spChg>
        <pc:spChg chg="add">
          <ac:chgData name="Svetoslav Radev" userId="fd4ce6c020d52f89" providerId="LiveId" clId="{96C01D4F-EA0E-4768-B1AC-D0F0FF4E6A66}" dt="2024-07-22T17:32:59.473" v="8690" actId="26606"/>
          <ac:spMkLst>
            <pc:docMk/>
            <pc:sldMk cId="1110291903" sldId="274"/>
            <ac:spMk id="8" creationId="{A8DB9CD9-59B1-4D73-BC4C-98796A48EF9B}"/>
          </ac:spMkLst>
        </pc:spChg>
        <pc:spChg chg="add del">
          <ac:chgData name="Svetoslav Radev" userId="fd4ce6c020d52f89" providerId="LiveId" clId="{96C01D4F-EA0E-4768-B1AC-D0F0FF4E6A66}" dt="2024-07-22T17:32:59.457" v="8689" actId="26606"/>
          <ac:spMkLst>
            <pc:docMk/>
            <pc:sldMk cId="1110291903" sldId="274"/>
            <ac:spMk id="9" creationId="{C1DD1A8A-57D5-4A81-AD04-532B043C5611}"/>
          </ac:spMkLst>
        </pc:spChg>
        <pc:spChg chg="add">
          <ac:chgData name="Svetoslav Radev" userId="fd4ce6c020d52f89" providerId="LiveId" clId="{96C01D4F-EA0E-4768-B1AC-D0F0FF4E6A66}" dt="2024-07-22T17:32:59.473" v="8690" actId="26606"/>
          <ac:spMkLst>
            <pc:docMk/>
            <pc:sldMk cId="1110291903" sldId="274"/>
            <ac:spMk id="10" creationId="{8874A6A9-41FF-4E33-AFA8-F9F81436A59E}"/>
          </ac:spMkLst>
        </pc:spChg>
        <pc:spChg chg="add del">
          <ac:chgData name="Svetoslav Radev" userId="fd4ce6c020d52f89" providerId="LiveId" clId="{96C01D4F-EA0E-4768-B1AC-D0F0FF4E6A66}" dt="2024-07-22T17:32:59.457" v="8689" actId="26606"/>
          <ac:spMkLst>
            <pc:docMk/>
            <pc:sldMk cId="1110291903" sldId="274"/>
            <ac:spMk id="11" creationId="{007891EC-4501-44ED-A8C8-B11B6DB767AB}"/>
          </ac:spMkLst>
        </pc:spChg>
        <pc:grpChg chg="add">
          <ac:chgData name="Svetoslav Radev" userId="fd4ce6c020d52f89" providerId="LiveId" clId="{96C01D4F-EA0E-4768-B1AC-D0F0FF4E6A66}" dt="2024-07-22T17:32:59.473" v="8690" actId="26606"/>
          <ac:grpSpMkLst>
            <pc:docMk/>
            <pc:sldMk cId="1110291903" sldId="274"/>
            <ac:grpSpMk id="12" creationId="{721D730E-1F97-4071-B143-B05E6D2599BC}"/>
          </ac:grpSpMkLst>
        </pc:grpChg>
        <pc:picChg chg="add del">
          <ac:chgData name="Svetoslav Radev" userId="fd4ce6c020d52f89" providerId="LiveId" clId="{96C01D4F-EA0E-4768-B1AC-D0F0FF4E6A66}" dt="2024-07-22T17:32:59.457" v="8689" actId="26606"/>
          <ac:picMkLst>
            <pc:docMk/>
            <pc:sldMk cId="1110291903" sldId="274"/>
            <ac:picMk id="5" creationId="{DF6C6931-5431-A161-B0F6-C0BFE7C38663}"/>
          </ac:picMkLst>
        </pc:picChg>
      </pc:sldChg>
      <pc:sldChg chg="modSp new del mod">
        <pc:chgData name="Svetoslav Radev" userId="fd4ce6c020d52f89" providerId="LiveId" clId="{96C01D4F-EA0E-4768-B1AC-D0F0FF4E6A66}" dt="2024-07-24T09:21:54.439" v="11026" actId="2696"/>
        <pc:sldMkLst>
          <pc:docMk/>
          <pc:sldMk cId="1458522118" sldId="274"/>
        </pc:sldMkLst>
        <pc:spChg chg="mod">
          <ac:chgData name="Svetoslav Radev" userId="fd4ce6c020d52f89" providerId="LiveId" clId="{96C01D4F-EA0E-4768-B1AC-D0F0FF4E6A66}" dt="2024-07-23T15:48:46.425" v="9739" actId="5793"/>
          <ac:spMkLst>
            <pc:docMk/>
            <pc:sldMk cId="1458522118" sldId="274"/>
            <ac:spMk id="2" creationId="{794EB482-4E54-FEB1-D658-E2B0C0F14DA5}"/>
          </ac:spMkLst>
        </pc:spChg>
      </pc:sldChg>
      <pc:sldChg chg="addSp delSp modSp new del mod setBg">
        <pc:chgData name="Svetoslav Radev" userId="fd4ce6c020d52f89" providerId="LiveId" clId="{96C01D4F-EA0E-4768-B1AC-D0F0FF4E6A66}" dt="2024-07-22T17:29:46.754" v="8666" actId="2696"/>
        <pc:sldMkLst>
          <pc:docMk/>
          <pc:sldMk cId="3599620355" sldId="274"/>
        </pc:sldMkLst>
        <pc:spChg chg="mod">
          <ac:chgData name="Svetoslav Radev" userId="fd4ce6c020d52f89" providerId="LiveId" clId="{96C01D4F-EA0E-4768-B1AC-D0F0FF4E6A66}" dt="2024-07-21T10:45:15.370" v="5902" actId="255"/>
          <ac:spMkLst>
            <pc:docMk/>
            <pc:sldMk cId="3599620355" sldId="274"/>
            <ac:spMk id="2" creationId="{EF65E86F-344F-DF87-3938-9274DAF2C8C4}"/>
          </ac:spMkLst>
        </pc:spChg>
        <pc:spChg chg="mod">
          <ac:chgData name="Svetoslav Radev" userId="fd4ce6c020d52f89" providerId="LiveId" clId="{96C01D4F-EA0E-4768-B1AC-D0F0FF4E6A66}" dt="2024-07-22T17:29:34.643" v="8665" actId="5793"/>
          <ac:spMkLst>
            <pc:docMk/>
            <pc:sldMk cId="3599620355" sldId="274"/>
            <ac:spMk id="3" creationId="{E6EB2919-8002-5C0F-8029-413658191CA9}"/>
          </ac:spMkLst>
        </pc:spChg>
        <pc:spChg chg="add del">
          <ac:chgData name="Svetoslav Radev" userId="fd4ce6c020d52f89" providerId="LiveId" clId="{96C01D4F-EA0E-4768-B1AC-D0F0FF4E6A66}" dt="2024-07-20T15:12:48.447" v="5883" actId="26606"/>
          <ac:spMkLst>
            <pc:docMk/>
            <pc:sldMk cId="3599620355" sldId="274"/>
            <ac:spMk id="9" creationId="{C1DD1A8A-57D5-4A81-AD04-532B043C5611}"/>
          </ac:spMkLst>
        </pc:spChg>
        <pc:spChg chg="add del">
          <ac:chgData name="Svetoslav Radev" userId="fd4ce6c020d52f89" providerId="LiveId" clId="{96C01D4F-EA0E-4768-B1AC-D0F0FF4E6A66}" dt="2024-07-20T15:12:52.382" v="5885" actId="26606"/>
          <ac:spMkLst>
            <pc:docMk/>
            <pc:sldMk cId="3599620355" sldId="274"/>
            <ac:spMk id="10" creationId="{EDDBB197-D710-4A4F-A9CA-FD2177498BE8}"/>
          </ac:spMkLst>
        </pc:spChg>
        <pc:spChg chg="add del">
          <ac:chgData name="Svetoslav Radev" userId="fd4ce6c020d52f89" providerId="LiveId" clId="{96C01D4F-EA0E-4768-B1AC-D0F0FF4E6A66}" dt="2024-07-20T15:12:48.447" v="5883" actId="26606"/>
          <ac:spMkLst>
            <pc:docMk/>
            <pc:sldMk cId="3599620355" sldId="274"/>
            <ac:spMk id="11" creationId="{007891EC-4501-44ED-A8C8-B11B6DB767AB}"/>
          </ac:spMkLst>
        </pc:spChg>
        <pc:spChg chg="add del">
          <ac:chgData name="Svetoslav Radev" userId="fd4ce6c020d52f89" providerId="LiveId" clId="{96C01D4F-EA0E-4768-B1AC-D0F0FF4E6A66}" dt="2024-07-20T15:12:52.382" v="5885" actId="26606"/>
          <ac:spMkLst>
            <pc:docMk/>
            <pc:sldMk cId="3599620355" sldId="274"/>
            <ac:spMk id="12" creationId="{975D1CFA-2CDB-4B64-BD9F-85744E8DA12F}"/>
          </ac:spMkLst>
        </pc:spChg>
        <pc:spChg chg="add del">
          <ac:chgData name="Svetoslav Radev" userId="fd4ce6c020d52f89" providerId="LiveId" clId="{96C01D4F-EA0E-4768-B1AC-D0F0FF4E6A66}" dt="2024-07-20T15:12:55.711" v="5887" actId="26606"/>
          <ac:spMkLst>
            <pc:docMk/>
            <pc:sldMk cId="3599620355" sldId="274"/>
            <ac:spMk id="20" creationId="{ECC07320-C2CA-4E29-8481-9D9E143C7788}"/>
          </ac:spMkLst>
        </pc:spChg>
        <pc:spChg chg="add del">
          <ac:chgData name="Svetoslav Radev" userId="fd4ce6c020d52f89" providerId="LiveId" clId="{96C01D4F-EA0E-4768-B1AC-D0F0FF4E6A66}" dt="2024-07-20T15:12:55.711" v="5887" actId="26606"/>
          <ac:spMkLst>
            <pc:docMk/>
            <pc:sldMk cId="3599620355" sldId="274"/>
            <ac:spMk id="22" creationId="{178FB36B-5BFE-42CA-BC60-1115E0D95EEC}"/>
          </ac:spMkLst>
        </pc:spChg>
        <pc:spChg chg="add del">
          <ac:chgData name="Svetoslav Radev" userId="fd4ce6c020d52f89" providerId="LiveId" clId="{96C01D4F-EA0E-4768-B1AC-D0F0FF4E6A66}" dt="2024-07-20T15:13:04.160" v="5890" actId="26606"/>
          <ac:spMkLst>
            <pc:docMk/>
            <pc:sldMk cId="3599620355" sldId="274"/>
            <ac:spMk id="24" creationId="{A3363022-C969-41E9-8EB2-E4C94908C1FA}"/>
          </ac:spMkLst>
        </pc:spChg>
        <pc:spChg chg="add del">
          <ac:chgData name="Svetoslav Radev" userId="fd4ce6c020d52f89" providerId="LiveId" clId="{96C01D4F-EA0E-4768-B1AC-D0F0FF4E6A66}" dt="2024-07-20T15:13:04.160" v="5890" actId="26606"/>
          <ac:spMkLst>
            <pc:docMk/>
            <pc:sldMk cId="3599620355" sldId="274"/>
            <ac:spMk id="25" creationId="{8D1AD6B3-BE88-4CEB-BA17-790657CC4729}"/>
          </ac:spMkLst>
        </pc:spChg>
        <pc:spChg chg="add del">
          <ac:chgData name="Svetoslav Radev" userId="fd4ce6c020d52f89" providerId="LiveId" clId="{96C01D4F-EA0E-4768-B1AC-D0F0FF4E6A66}" dt="2024-07-20T15:13:08.870" v="5892" actId="26606"/>
          <ac:spMkLst>
            <pc:docMk/>
            <pc:sldMk cId="3599620355" sldId="274"/>
            <ac:spMk id="29" creationId="{79BB35BC-D5C2-4C8B-A22A-A71E6191913B}"/>
          </ac:spMkLst>
        </pc:spChg>
        <pc:spChg chg="add del">
          <ac:chgData name="Svetoslav Radev" userId="fd4ce6c020d52f89" providerId="LiveId" clId="{96C01D4F-EA0E-4768-B1AC-D0F0FF4E6A66}" dt="2024-07-20T15:13:22.916" v="5894" actId="26606"/>
          <ac:spMkLst>
            <pc:docMk/>
            <pc:sldMk cId="3599620355" sldId="274"/>
            <ac:spMk id="32" creationId="{1607EC0B-6F18-4CC6-A161-42CC6FAB22E9}"/>
          </ac:spMkLst>
        </pc:spChg>
        <pc:spChg chg="add del">
          <ac:chgData name="Svetoslav Radev" userId="fd4ce6c020d52f89" providerId="LiveId" clId="{96C01D4F-EA0E-4768-B1AC-D0F0FF4E6A66}" dt="2024-07-20T15:13:25.397" v="5897" actId="26606"/>
          <ac:spMkLst>
            <pc:docMk/>
            <pc:sldMk cId="3599620355" sldId="274"/>
            <ac:spMk id="38" creationId="{2A0E4E09-FC02-4ADC-951A-3FFA90B6FE39}"/>
          </ac:spMkLst>
        </pc:spChg>
        <pc:spChg chg="add">
          <ac:chgData name="Svetoslav Radev" userId="fd4ce6c020d52f89" providerId="LiveId" clId="{96C01D4F-EA0E-4768-B1AC-D0F0FF4E6A66}" dt="2024-07-20T15:13:25.413" v="5898" actId="26606"/>
          <ac:spMkLst>
            <pc:docMk/>
            <pc:sldMk cId="3599620355" sldId="274"/>
            <ac:spMk id="47" creationId="{E10650BA-D090-4A23-98E3-B48BBAEA9201}"/>
          </ac:spMkLst>
        </pc:spChg>
        <pc:grpChg chg="add del">
          <ac:chgData name="Svetoslav Radev" userId="fd4ce6c020d52f89" providerId="LiveId" clId="{96C01D4F-EA0E-4768-B1AC-D0F0FF4E6A66}" dt="2024-07-20T15:12:52.382" v="5885" actId="26606"/>
          <ac:grpSpMkLst>
            <pc:docMk/>
            <pc:sldMk cId="3599620355" sldId="274"/>
            <ac:grpSpMk id="14" creationId="{25EE5136-01F1-466C-962D-BA9B4C6757AA}"/>
          </ac:grpSpMkLst>
        </pc:grpChg>
        <pc:grpChg chg="add del">
          <ac:chgData name="Svetoslav Radev" userId="fd4ce6c020d52f89" providerId="LiveId" clId="{96C01D4F-EA0E-4768-B1AC-D0F0FF4E6A66}" dt="2024-07-20T15:13:04.160" v="5890" actId="26606"/>
          <ac:grpSpMkLst>
            <pc:docMk/>
            <pc:sldMk cId="3599620355" sldId="274"/>
            <ac:grpSpMk id="27" creationId="{89D1390B-7E13-4B4F-9CB2-391063412E54}"/>
          </ac:grpSpMkLst>
        </pc:grpChg>
        <pc:grpChg chg="add del">
          <ac:chgData name="Svetoslav Radev" userId="fd4ce6c020d52f89" providerId="LiveId" clId="{96C01D4F-EA0E-4768-B1AC-D0F0FF4E6A66}" dt="2024-07-20T15:13:22.916" v="5894" actId="26606"/>
          <ac:grpSpMkLst>
            <pc:docMk/>
            <pc:sldMk cId="3599620355" sldId="274"/>
            <ac:grpSpMk id="34" creationId="{2F263D67-9B31-4F2B-B228-27FD3112D7EC}"/>
          </ac:grpSpMkLst>
        </pc:grpChg>
        <pc:grpChg chg="add del">
          <ac:chgData name="Svetoslav Radev" userId="fd4ce6c020d52f89" providerId="LiveId" clId="{96C01D4F-EA0E-4768-B1AC-D0F0FF4E6A66}" dt="2024-07-20T15:13:25.397" v="5897" actId="26606"/>
          <ac:grpSpMkLst>
            <pc:docMk/>
            <pc:sldMk cId="3599620355" sldId="274"/>
            <ac:grpSpMk id="40" creationId="{B0A10B5A-315F-4751-BA35-34556B5D2663}"/>
          </ac:grpSpMkLst>
        </pc:grpChg>
        <pc:grpChg chg="add">
          <ac:chgData name="Svetoslav Radev" userId="fd4ce6c020d52f89" providerId="LiveId" clId="{96C01D4F-EA0E-4768-B1AC-D0F0FF4E6A66}" dt="2024-07-20T15:13:25.413" v="5898" actId="26606"/>
          <ac:grpSpMkLst>
            <pc:docMk/>
            <pc:sldMk cId="3599620355" sldId="274"/>
            <ac:grpSpMk id="49" creationId="{FFB939B9-73CE-4644-87BB-72AEBF001142}"/>
          </ac:grpSpMkLst>
        </pc:grpChg>
        <pc:picChg chg="add del">
          <ac:chgData name="Svetoslav Radev" userId="fd4ce6c020d52f89" providerId="LiveId" clId="{96C01D4F-EA0E-4768-B1AC-D0F0FF4E6A66}" dt="2024-07-20T15:12:48.447" v="5883" actId="26606"/>
          <ac:picMkLst>
            <pc:docMk/>
            <pc:sldMk cId="3599620355" sldId="274"/>
            <ac:picMk id="5" creationId="{0F73B885-B3A7-57A5-2E17-901CDC8E41E2}"/>
          </ac:picMkLst>
        </pc:picChg>
        <pc:picChg chg="add del">
          <ac:chgData name="Svetoslav Radev" userId="fd4ce6c020d52f89" providerId="LiveId" clId="{96C01D4F-EA0E-4768-B1AC-D0F0FF4E6A66}" dt="2024-07-20T15:12:52.382" v="5885" actId="26606"/>
          <ac:picMkLst>
            <pc:docMk/>
            <pc:sldMk cId="3599620355" sldId="274"/>
            <ac:picMk id="7" creationId="{51F037B0-5937-9476-4484-A63B9C06C887}"/>
          </ac:picMkLst>
        </pc:picChg>
        <pc:picChg chg="add del">
          <ac:chgData name="Svetoslav Radev" userId="fd4ce6c020d52f89" providerId="LiveId" clId="{96C01D4F-EA0E-4768-B1AC-D0F0FF4E6A66}" dt="2024-07-20T15:12:55.711" v="5887" actId="26606"/>
          <ac:picMkLst>
            <pc:docMk/>
            <pc:sldMk cId="3599620355" sldId="274"/>
            <ac:picMk id="21" creationId="{ED814D0D-7722-94F4-C2BD-AC903CFBA0CD}"/>
          </ac:picMkLst>
        </pc:picChg>
        <pc:picChg chg="add del">
          <ac:chgData name="Svetoslav Radev" userId="fd4ce6c020d52f89" providerId="LiveId" clId="{96C01D4F-EA0E-4768-B1AC-D0F0FF4E6A66}" dt="2024-07-20T15:13:04.160" v="5890" actId="26606"/>
          <ac:picMkLst>
            <pc:docMk/>
            <pc:sldMk cId="3599620355" sldId="274"/>
            <ac:picMk id="26" creationId="{D4F5BA0D-D918-3FEB-29C8-A510744DBC23}"/>
          </ac:picMkLst>
        </pc:picChg>
        <pc:picChg chg="add del">
          <ac:chgData name="Svetoslav Radev" userId="fd4ce6c020d52f89" providerId="LiveId" clId="{96C01D4F-EA0E-4768-B1AC-D0F0FF4E6A66}" dt="2024-07-20T15:13:08.870" v="5892" actId="26606"/>
          <ac:picMkLst>
            <pc:docMk/>
            <pc:sldMk cId="3599620355" sldId="274"/>
            <ac:picMk id="30" creationId="{9B92FD71-E175-59D4-EF1B-A5CC69C0F202}"/>
          </ac:picMkLst>
        </pc:picChg>
        <pc:picChg chg="add del">
          <ac:chgData name="Svetoslav Radev" userId="fd4ce6c020d52f89" providerId="LiveId" clId="{96C01D4F-EA0E-4768-B1AC-D0F0FF4E6A66}" dt="2024-07-20T15:13:22.916" v="5894" actId="26606"/>
          <ac:picMkLst>
            <pc:docMk/>
            <pc:sldMk cId="3599620355" sldId="274"/>
            <ac:picMk id="33" creationId="{12761C44-C765-1122-8C6D-B17C89EEFECA}"/>
          </ac:picMkLst>
        </pc:picChg>
        <pc:picChg chg="add del">
          <ac:chgData name="Svetoslav Radev" userId="fd4ce6c020d52f89" providerId="LiveId" clId="{96C01D4F-EA0E-4768-B1AC-D0F0FF4E6A66}" dt="2024-07-20T15:13:25.397" v="5897" actId="26606"/>
          <ac:picMkLst>
            <pc:docMk/>
            <pc:sldMk cId="3599620355" sldId="274"/>
            <ac:picMk id="39" creationId="{37458734-A6BA-8170-02BF-3B473E9BC2CA}"/>
          </ac:picMkLst>
        </pc:picChg>
        <pc:picChg chg="add">
          <ac:chgData name="Svetoslav Radev" userId="fd4ce6c020d52f89" providerId="LiveId" clId="{96C01D4F-EA0E-4768-B1AC-D0F0FF4E6A66}" dt="2024-07-20T15:13:25.413" v="5898" actId="26606"/>
          <ac:picMkLst>
            <pc:docMk/>
            <pc:sldMk cId="3599620355" sldId="274"/>
            <ac:picMk id="48" creationId="{76741E11-CA68-5EFB-9A14-E251A5129BA1}"/>
          </ac:picMkLst>
        </pc:picChg>
      </pc:sldChg>
      <pc:sldChg chg="addSp delSp modSp new del">
        <pc:chgData name="Svetoslav Radev" userId="fd4ce6c020d52f89" providerId="LiveId" clId="{96C01D4F-EA0E-4768-B1AC-D0F0FF4E6A66}" dt="2024-07-23T15:48:07.044" v="9716" actId="2696"/>
        <pc:sldMkLst>
          <pc:docMk/>
          <pc:sldMk cId="1988946940" sldId="275"/>
        </pc:sldMkLst>
        <pc:spChg chg="add del">
          <ac:chgData name="Svetoslav Radev" userId="fd4ce6c020d52f89" providerId="LiveId" clId="{96C01D4F-EA0E-4768-B1AC-D0F0FF4E6A66}" dt="2024-07-23T15:30:41.399" v="9198"/>
          <ac:spMkLst>
            <pc:docMk/>
            <pc:sldMk cId="1988946940" sldId="275"/>
            <ac:spMk id="3" creationId="{3E028EC7-56FF-51AA-685D-C7ED1A477075}"/>
          </ac:spMkLst>
        </pc:spChg>
        <pc:picChg chg="add mod">
          <ac:chgData name="Svetoslav Radev" userId="fd4ce6c020d52f89" providerId="LiveId" clId="{96C01D4F-EA0E-4768-B1AC-D0F0FF4E6A66}" dt="2024-07-23T15:30:41.399" v="9198"/>
          <ac:picMkLst>
            <pc:docMk/>
            <pc:sldMk cId="1988946940" sldId="275"/>
            <ac:picMk id="4" creationId="{420ACFFD-C463-D6AC-882C-2FF4B0E22D88}"/>
          </ac:picMkLst>
        </pc:picChg>
      </pc:sldChg>
      <pc:sldChg chg="new del">
        <pc:chgData name="Svetoslav Radev" userId="fd4ce6c020d52f89" providerId="LiveId" clId="{96C01D4F-EA0E-4768-B1AC-D0F0FF4E6A66}" dt="2024-07-23T11:39:37.514" v="8840" actId="680"/>
        <pc:sldMkLst>
          <pc:docMk/>
          <pc:sldMk cId="2800855657"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9EEEE6-3810-4695-9A29-71C9C0F8D1F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2054884-23C9-4ADF-A99F-40CDADC71E67}">
      <dgm:prSet/>
      <dgm:spPr/>
      <dgm:t>
        <a:bodyPr/>
        <a:lstStyle/>
        <a:p>
          <a:r>
            <a:rPr lang="en-US"/>
            <a:t>Being very well organized</a:t>
          </a:r>
        </a:p>
      </dgm:t>
    </dgm:pt>
    <dgm:pt modelId="{3370E9AB-9D17-432E-AEDF-60E4D4A4AFEA}" type="parTrans" cxnId="{406D245D-3688-44AB-A0FA-1AD0877D5CF7}">
      <dgm:prSet/>
      <dgm:spPr/>
      <dgm:t>
        <a:bodyPr/>
        <a:lstStyle/>
        <a:p>
          <a:endParaRPr lang="en-US"/>
        </a:p>
      </dgm:t>
    </dgm:pt>
    <dgm:pt modelId="{E0CF761E-E41A-4101-A813-7D9B48E8454C}" type="sibTrans" cxnId="{406D245D-3688-44AB-A0FA-1AD0877D5CF7}">
      <dgm:prSet/>
      <dgm:spPr/>
      <dgm:t>
        <a:bodyPr/>
        <a:lstStyle/>
        <a:p>
          <a:endParaRPr lang="en-US"/>
        </a:p>
      </dgm:t>
    </dgm:pt>
    <dgm:pt modelId="{319033CE-A477-4183-8699-28BAC4B05A1F}">
      <dgm:prSet/>
      <dgm:spPr/>
      <dgm:t>
        <a:bodyPr/>
        <a:lstStyle/>
        <a:p>
          <a:r>
            <a:rPr lang="en-US" dirty="0"/>
            <a:t>Punctuality </a:t>
          </a:r>
        </a:p>
      </dgm:t>
    </dgm:pt>
    <dgm:pt modelId="{A27827C2-3282-49C8-A0FF-B4129B690DF1}" type="parTrans" cxnId="{C5AFFFFE-3960-452C-BBCF-A768308656DC}">
      <dgm:prSet/>
      <dgm:spPr/>
      <dgm:t>
        <a:bodyPr/>
        <a:lstStyle/>
        <a:p>
          <a:endParaRPr lang="en-US"/>
        </a:p>
      </dgm:t>
    </dgm:pt>
    <dgm:pt modelId="{DBF509CE-604B-47FF-8F0D-BC6BC98B5A5F}" type="sibTrans" cxnId="{C5AFFFFE-3960-452C-BBCF-A768308656DC}">
      <dgm:prSet/>
      <dgm:spPr/>
      <dgm:t>
        <a:bodyPr/>
        <a:lstStyle/>
        <a:p>
          <a:endParaRPr lang="en-US"/>
        </a:p>
      </dgm:t>
    </dgm:pt>
    <dgm:pt modelId="{3DA52AF5-A927-4C41-A9A2-83DE730C08E9}">
      <dgm:prSet/>
      <dgm:spPr/>
      <dgm:t>
        <a:bodyPr/>
        <a:lstStyle/>
        <a:p>
          <a:r>
            <a:rPr lang="en-US"/>
            <a:t>Agenda </a:t>
          </a:r>
        </a:p>
      </dgm:t>
    </dgm:pt>
    <dgm:pt modelId="{E8C92826-3252-4B85-9C18-0EF65248260B}" type="parTrans" cxnId="{F5F12182-4786-4AE4-BD85-36AC81FBB219}">
      <dgm:prSet/>
      <dgm:spPr/>
      <dgm:t>
        <a:bodyPr/>
        <a:lstStyle/>
        <a:p>
          <a:endParaRPr lang="en-US"/>
        </a:p>
      </dgm:t>
    </dgm:pt>
    <dgm:pt modelId="{038CB307-12DC-4B9E-AFCF-2208583508DC}" type="sibTrans" cxnId="{F5F12182-4786-4AE4-BD85-36AC81FBB219}">
      <dgm:prSet/>
      <dgm:spPr/>
      <dgm:t>
        <a:bodyPr/>
        <a:lstStyle/>
        <a:p>
          <a:endParaRPr lang="en-US"/>
        </a:p>
      </dgm:t>
    </dgm:pt>
    <dgm:pt modelId="{B15679B5-8D48-4B71-83B3-8E766A81E010}">
      <dgm:prSet/>
      <dgm:spPr/>
      <dgm:t>
        <a:bodyPr/>
        <a:lstStyle/>
        <a:p>
          <a:r>
            <a:rPr lang="en-US"/>
            <a:t>Titles </a:t>
          </a:r>
        </a:p>
      </dgm:t>
    </dgm:pt>
    <dgm:pt modelId="{6F97F2A7-203E-48BC-BEC9-7105BA41D1B6}" type="parTrans" cxnId="{4CAF204C-D6F3-4AC8-AB13-A3A6EABDC80E}">
      <dgm:prSet/>
      <dgm:spPr/>
      <dgm:t>
        <a:bodyPr/>
        <a:lstStyle/>
        <a:p>
          <a:endParaRPr lang="en-US"/>
        </a:p>
      </dgm:t>
    </dgm:pt>
    <dgm:pt modelId="{74679014-D1BC-4B95-BC4D-CE83BBEB7A12}" type="sibTrans" cxnId="{4CAF204C-D6F3-4AC8-AB13-A3A6EABDC80E}">
      <dgm:prSet/>
      <dgm:spPr/>
      <dgm:t>
        <a:bodyPr/>
        <a:lstStyle/>
        <a:p>
          <a:endParaRPr lang="en-US"/>
        </a:p>
      </dgm:t>
    </dgm:pt>
    <dgm:pt modelId="{FD8C10AC-A156-4125-B66A-F61A1B60A549}">
      <dgm:prSet/>
      <dgm:spPr/>
      <dgm:t>
        <a:bodyPr/>
        <a:lstStyle/>
        <a:p>
          <a:r>
            <a:rPr lang="en-US"/>
            <a:t>Dress code </a:t>
          </a:r>
        </a:p>
      </dgm:t>
    </dgm:pt>
    <dgm:pt modelId="{5ED58B59-FB91-4CCF-AEC2-C6558C8B3C8C}" type="parTrans" cxnId="{40DAB931-4530-46A7-B4DF-DEF373E51B78}">
      <dgm:prSet/>
      <dgm:spPr/>
      <dgm:t>
        <a:bodyPr/>
        <a:lstStyle/>
        <a:p>
          <a:endParaRPr lang="en-US"/>
        </a:p>
      </dgm:t>
    </dgm:pt>
    <dgm:pt modelId="{1000EFCE-3A8F-42C0-A85F-59809B4C6344}" type="sibTrans" cxnId="{40DAB931-4530-46A7-B4DF-DEF373E51B78}">
      <dgm:prSet/>
      <dgm:spPr/>
      <dgm:t>
        <a:bodyPr/>
        <a:lstStyle/>
        <a:p>
          <a:endParaRPr lang="en-US"/>
        </a:p>
      </dgm:t>
    </dgm:pt>
    <dgm:pt modelId="{A991133A-7FD0-483F-8BED-158DD76ACC74}">
      <dgm:prSet/>
      <dgm:spPr/>
      <dgm:t>
        <a:bodyPr/>
        <a:lstStyle/>
        <a:p>
          <a:r>
            <a:rPr lang="en-US"/>
            <a:t>Risk management </a:t>
          </a:r>
        </a:p>
      </dgm:t>
    </dgm:pt>
    <dgm:pt modelId="{FF71C8CD-C7B6-4FAD-A41F-2FDD0CE41AA6}" type="parTrans" cxnId="{97AE790C-7FB5-452F-BAF0-A8DA6B77A969}">
      <dgm:prSet/>
      <dgm:spPr/>
      <dgm:t>
        <a:bodyPr/>
        <a:lstStyle/>
        <a:p>
          <a:endParaRPr lang="en-US"/>
        </a:p>
      </dgm:t>
    </dgm:pt>
    <dgm:pt modelId="{5FC1C174-B076-48C1-B8B1-AB44334C51DA}" type="sibTrans" cxnId="{97AE790C-7FB5-452F-BAF0-A8DA6B77A969}">
      <dgm:prSet/>
      <dgm:spPr/>
      <dgm:t>
        <a:bodyPr/>
        <a:lstStyle/>
        <a:p>
          <a:endParaRPr lang="en-US"/>
        </a:p>
      </dgm:t>
    </dgm:pt>
    <dgm:pt modelId="{EBA17B7C-62AB-4B1A-A616-A0F9CBA420CE}">
      <dgm:prSet/>
      <dgm:spPr/>
      <dgm:t>
        <a:bodyPr/>
        <a:lstStyle/>
        <a:p>
          <a:r>
            <a:rPr lang="en-US"/>
            <a:t>Language </a:t>
          </a:r>
        </a:p>
      </dgm:t>
    </dgm:pt>
    <dgm:pt modelId="{8156FE8D-DA5E-4D06-BDE3-4BAB426BA5B5}" type="parTrans" cxnId="{15FDB517-33FE-4102-928E-7A55AEB799F9}">
      <dgm:prSet/>
      <dgm:spPr/>
      <dgm:t>
        <a:bodyPr/>
        <a:lstStyle/>
        <a:p>
          <a:endParaRPr lang="en-US"/>
        </a:p>
      </dgm:t>
    </dgm:pt>
    <dgm:pt modelId="{58CB52F7-2425-488E-B46B-8D81D5CFDF40}" type="sibTrans" cxnId="{15FDB517-33FE-4102-928E-7A55AEB799F9}">
      <dgm:prSet/>
      <dgm:spPr/>
      <dgm:t>
        <a:bodyPr/>
        <a:lstStyle/>
        <a:p>
          <a:endParaRPr lang="en-US"/>
        </a:p>
      </dgm:t>
    </dgm:pt>
    <dgm:pt modelId="{4782D875-38F2-4EA4-8175-426A6ADE57FE}">
      <dgm:prSet/>
      <dgm:spPr/>
      <dgm:t>
        <a:bodyPr/>
        <a:lstStyle/>
        <a:p>
          <a:r>
            <a:rPr lang="en-US"/>
            <a:t>Customer research </a:t>
          </a:r>
        </a:p>
      </dgm:t>
    </dgm:pt>
    <dgm:pt modelId="{D427DE92-551B-4153-A4A6-E54012015F8B}" type="parTrans" cxnId="{27F11865-E246-4EF2-BE75-A63A84AF66FC}">
      <dgm:prSet/>
      <dgm:spPr/>
      <dgm:t>
        <a:bodyPr/>
        <a:lstStyle/>
        <a:p>
          <a:endParaRPr lang="en-US"/>
        </a:p>
      </dgm:t>
    </dgm:pt>
    <dgm:pt modelId="{C3257C18-C429-47AD-8E1A-8D02EC16A2DE}" type="sibTrans" cxnId="{27F11865-E246-4EF2-BE75-A63A84AF66FC}">
      <dgm:prSet/>
      <dgm:spPr/>
      <dgm:t>
        <a:bodyPr/>
        <a:lstStyle/>
        <a:p>
          <a:endParaRPr lang="en-US"/>
        </a:p>
      </dgm:t>
    </dgm:pt>
    <dgm:pt modelId="{BEF7FBF0-96D0-42BC-A7BD-7F44EEE969E7}">
      <dgm:prSet/>
      <dgm:spPr/>
      <dgm:t>
        <a:bodyPr/>
        <a:lstStyle/>
        <a:p>
          <a:r>
            <a:rPr lang="en-US"/>
            <a:t>Partnership with local experts</a:t>
          </a:r>
        </a:p>
      </dgm:t>
    </dgm:pt>
    <dgm:pt modelId="{E637C60D-292A-4686-ACD4-43D62E2BD338}" type="parTrans" cxnId="{41803BB5-EC6D-49BD-8256-5A88FA56F221}">
      <dgm:prSet/>
      <dgm:spPr/>
      <dgm:t>
        <a:bodyPr/>
        <a:lstStyle/>
        <a:p>
          <a:endParaRPr lang="en-US"/>
        </a:p>
      </dgm:t>
    </dgm:pt>
    <dgm:pt modelId="{26572B37-2CB4-4611-B329-163616E5CFEC}" type="sibTrans" cxnId="{41803BB5-EC6D-49BD-8256-5A88FA56F221}">
      <dgm:prSet/>
      <dgm:spPr/>
      <dgm:t>
        <a:bodyPr/>
        <a:lstStyle/>
        <a:p>
          <a:endParaRPr lang="en-US"/>
        </a:p>
      </dgm:t>
    </dgm:pt>
    <dgm:pt modelId="{E89AFA16-73D6-4A18-8665-A0FB1B2F51D2}" type="pres">
      <dgm:prSet presAssocID="{469EEEE6-3810-4695-9A29-71C9C0F8D1F1}" presName="vert0" presStyleCnt="0">
        <dgm:presLayoutVars>
          <dgm:dir/>
          <dgm:animOne val="branch"/>
          <dgm:animLvl val="lvl"/>
        </dgm:presLayoutVars>
      </dgm:prSet>
      <dgm:spPr/>
    </dgm:pt>
    <dgm:pt modelId="{DB001C03-BEA4-474A-BE7D-125A7B6D8F31}" type="pres">
      <dgm:prSet presAssocID="{52054884-23C9-4ADF-A99F-40CDADC71E67}" presName="thickLine" presStyleLbl="alignNode1" presStyleIdx="0" presStyleCnt="9"/>
      <dgm:spPr/>
    </dgm:pt>
    <dgm:pt modelId="{89844455-60E5-4DC1-B11D-52140260F92D}" type="pres">
      <dgm:prSet presAssocID="{52054884-23C9-4ADF-A99F-40CDADC71E67}" presName="horz1" presStyleCnt="0"/>
      <dgm:spPr/>
    </dgm:pt>
    <dgm:pt modelId="{90215EA9-7396-4921-90D1-BA75EC8515AE}" type="pres">
      <dgm:prSet presAssocID="{52054884-23C9-4ADF-A99F-40CDADC71E67}" presName="tx1" presStyleLbl="revTx" presStyleIdx="0" presStyleCnt="9"/>
      <dgm:spPr/>
    </dgm:pt>
    <dgm:pt modelId="{1D292AC4-6A3C-4679-9BAE-CC6E120BBCFB}" type="pres">
      <dgm:prSet presAssocID="{52054884-23C9-4ADF-A99F-40CDADC71E67}" presName="vert1" presStyleCnt="0"/>
      <dgm:spPr/>
    </dgm:pt>
    <dgm:pt modelId="{2B1CEDE3-7643-4BF1-9723-3F7F787452E8}" type="pres">
      <dgm:prSet presAssocID="{319033CE-A477-4183-8699-28BAC4B05A1F}" presName="thickLine" presStyleLbl="alignNode1" presStyleIdx="1" presStyleCnt="9"/>
      <dgm:spPr/>
    </dgm:pt>
    <dgm:pt modelId="{22B134A9-F43C-4DCF-BB93-C875DC1DF860}" type="pres">
      <dgm:prSet presAssocID="{319033CE-A477-4183-8699-28BAC4B05A1F}" presName="horz1" presStyleCnt="0"/>
      <dgm:spPr/>
    </dgm:pt>
    <dgm:pt modelId="{C9ACD054-C185-48A0-9165-3794B06CF714}" type="pres">
      <dgm:prSet presAssocID="{319033CE-A477-4183-8699-28BAC4B05A1F}" presName="tx1" presStyleLbl="revTx" presStyleIdx="1" presStyleCnt="9"/>
      <dgm:spPr/>
    </dgm:pt>
    <dgm:pt modelId="{22F13F90-E868-4FC5-BBAF-3FB19C852827}" type="pres">
      <dgm:prSet presAssocID="{319033CE-A477-4183-8699-28BAC4B05A1F}" presName="vert1" presStyleCnt="0"/>
      <dgm:spPr/>
    </dgm:pt>
    <dgm:pt modelId="{0E7FFA16-6596-4DA8-88C1-C1B6F6A2161D}" type="pres">
      <dgm:prSet presAssocID="{3DA52AF5-A927-4C41-A9A2-83DE730C08E9}" presName="thickLine" presStyleLbl="alignNode1" presStyleIdx="2" presStyleCnt="9"/>
      <dgm:spPr/>
    </dgm:pt>
    <dgm:pt modelId="{94820FB0-455A-4C8C-9CA0-A0838552687A}" type="pres">
      <dgm:prSet presAssocID="{3DA52AF5-A927-4C41-A9A2-83DE730C08E9}" presName="horz1" presStyleCnt="0"/>
      <dgm:spPr/>
    </dgm:pt>
    <dgm:pt modelId="{80C756B9-CAFC-406F-A4AD-8D4FDD00B289}" type="pres">
      <dgm:prSet presAssocID="{3DA52AF5-A927-4C41-A9A2-83DE730C08E9}" presName="tx1" presStyleLbl="revTx" presStyleIdx="2" presStyleCnt="9"/>
      <dgm:spPr/>
    </dgm:pt>
    <dgm:pt modelId="{91119332-A926-444D-8433-05D0923FA838}" type="pres">
      <dgm:prSet presAssocID="{3DA52AF5-A927-4C41-A9A2-83DE730C08E9}" presName="vert1" presStyleCnt="0"/>
      <dgm:spPr/>
    </dgm:pt>
    <dgm:pt modelId="{1189F776-C118-48DC-9EA5-FBC3673B0234}" type="pres">
      <dgm:prSet presAssocID="{B15679B5-8D48-4B71-83B3-8E766A81E010}" presName="thickLine" presStyleLbl="alignNode1" presStyleIdx="3" presStyleCnt="9"/>
      <dgm:spPr/>
    </dgm:pt>
    <dgm:pt modelId="{D5DE3D17-9D5D-4169-B30D-CEC945294814}" type="pres">
      <dgm:prSet presAssocID="{B15679B5-8D48-4B71-83B3-8E766A81E010}" presName="horz1" presStyleCnt="0"/>
      <dgm:spPr/>
    </dgm:pt>
    <dgm:pt modelId="{482947BD-D9B0-496A-99EE-7E163F1D22E3}" type="pres">
      <dgm:prSet presAssocID="{B15679B5-8D48-4B71-83B3-8E766A81E010}" presName="tx1" presStyleLbl="revTx" presStyleIdx="3" presStyleCnt="9"/>
      <dgm:spPr/>
    </dgm:pt>
    <dgm:pt modelId="{4F129E1D-CB62-42F5-9816-F200C8C97C6E}" type="pres">
      <dgm:prSet presAssocID="{B15679B5-8D48-4B71-83B3-8E766A81E010}" presName="vert1" presStyleCnt="0"/>
      <dgm:spPr/>
    </dgm:pt>
    <dgm:pt modelId="{61211719-0091-4EFA-8B44-B642FFC1AA0A}" type="pres">
      <dgm:prSet presAssocID="{FD8C10AC-A156-4125-B66A-F61A1B60A549}" presName="thickLine" presStyleLbl="alignNode1" presStyleIdx="4" presStyleCnt="9"/>
      <dgm:spPr/>
    </dgm:pt>
    <dgm:pt modelId="{509FA407-9BEC-4FED-9B02-6F7CCB013091}" type="pres">
      <dgm:prSet presAssocID="{FD8C10AC-A156-4125-B66A-F61A1B60A549}" presName="horz1" presStyleCnt="0"/>
      <dgm:spPr/>
    </dgm:pt>
    <dgm:pt modelId="{89BF3C8B-054E-451E-B1A6-03FA09383E28}" type="pres">
      <dgm:prSet presAssocID="{FD8C10AC-A156-4125-B66A-F61A1B60A549}" presName="tx1" presStyleLbl="revTx" presStyleIdx="4" presStyleCnt="9"/>
      <dgm:spPr/>
    </dgm:pt>
    <dgm:pt modelId="{3F983EA7-4218-4C03-B0F0-6FA0865EDFE3}" type="pres">
      <dgm:prSet presAssocID="{FD8C10AC-A156-4125-B66A-F61A1B60A549}" presName="vert1" presStyleCnt="0"/>
      <dgm:spPr/>
    </dgm:pt>
    <dgm:pt modelId="{B150ED1F-4B4C-4B19-89D7-57F3B79CC7CD}" type="pres">
      <dgm:prSet presAssocID="{A991133A-7FD0-483F-8BED-158DD76ACC74}" presName="thickLine" presStyleLbl="alignNode1" presStyleIdx="5" presStyleCnt="9"/>
      <dgm:spPr/>
    </dgm:pt>
    <dgm:pt modelId="{545D3296-A7DB-46CB-959E-0E1D11D88FA5}" type="pres">
      <dgm:prSet presAssocID="{A991133A-7FD0-483F-8BED-158DD76ACC74}" presName="horz1" presStyleCnt="0"/>
      <dgm:spPr/>
    </dgm:pt>
    <dgm:pt modelId="{488B21A9-A249-4A82-975B-E641A0A984D9}" type="pres">
      <dgm:prSet presAssocID="{A991133A-7FD0-483F-8BED-158DD76ACC74}" presName="tx1" presStyleLbl="revTx" presStyleIdx="5" presStyleCnt="9"/>
      <dgm:spPr/>
    </dgm:pt>
    <dgm:pt modelId="{4D6E10D4-AB07-4443-BBE8-255C5349B099}" type="pres">
      <dgm:prSet presAssocID="{A991133A-7FD0-483F-8BED-158DD76ACC74}" presName="vert1" presStyleCnt="0"/>
      <dgm:spPr/>
    </dgm:pt>
    <dgm:pt modelId="{076E1776-1FF6-4447-8B74-6D3AD69B1824}" type="pres">
      <dgm:prSet presAssocID="{EBA17B7C-62AB-4B1A-A616-A0F9CBA420CE}" presName="thickLine" presStyleLbl="alignNode1" presStyleIdx="6" presStyleCnt="9"/>
      <dgm:spPr/>
    </dgm:pt>
    <dgm:pt modelId="{AD4E51D5-5EC4-4783-B698-60BFFBDD4B99}" type="pres">
      <dgm:prSet presAssocID="{EBA17B7C-62AB-4B1A-A616-A0F9CBA420CE}" presName="horz1" presStyleCnt="0"/>
      <dgm:spPr/>
    </dgm:pt>
    <dgm:pt modelId="{53FDDED6-83CB-4B6C-AA1F-A19A34B10C5B}" type="pres">
      <dgm:prSet presAssocID="{EBA17B7C-62AB-4B1A-A616-A0F9CBA420CE}" presName="tx1" presStyleLbl="revTx" presStyleIdx="6" presStyleCnt="9"/>
      <dgm:spPr/>
    </dgm:pt>
    <dgm:pt modelId="{CD04A00A-AE42-4515-8ED3-889428F409C0}" type="pres">
      <dgm:prSet presAssocID="{EBA17B7C-62AB-4B1A-A616-A0F9CBA420CE}" presName="vert1" presStyleCnt="0"/>
      <dgm:spPr/>
    </dgm:pt>
    <dgm:pt modelId="{75CABB08-40F7-4478-B1AF-1FE492AE2BC1}" type="pres">
      <dgm:prSet presAssocID="{4782D875-38F2-4EA4-8175-426A6ADE57FE}" presName="thickLine" presStyleLbl="alignNode1" presStyleIdx="7" presStyleCnt="9"/>
      <dgm:spPr/>
    </dgm:pt>
    <dgm:pt modelId="{03D4CE02-34A5-4AFB-B9FD-0B232E8C0FE7}" type="pres">
      <dgm:prSet presAssocID="{4782D875-38F2-4EA4-8175-426A6ADE57FE}" presName="horz1" presStyleCnt="0"/>
      <dgm:spPr/>
    </dgm:pt>
    <dgm:pt modelId="{BA5BDE1D-D0CD-4A0E-902F-E80A76312940}" type="pres">
      <dgm:prSet presAssocID="{4782D875-38F2-4EA4-8175-426A6ADE57FE}" presName="tx1" presStyleLbl="revTx" presStyleIdx="7" presStyleCnt="9"/>
      <dgm:spPr/>
    </dgm:pt>
    <dgm:pt modelId="{3331A09C-DF6A-4C65-B669-5818D1A4F47F}" type="pres">
      <dgm:prSet presAssocID="{4782D875-38F2-4EA4-8175-426A6ADE57FE}" presName="vert1" presStyleCnt="0"/>
      <dgm:spPr/>
    </dgm:pt>
    <dgm:pt modelId="{7C75D53E-3E3B-4482-8928-252750304B11}" type="pres">
      <dgm:prSet presAssocID="{BEF7FBF0-96D0-42BC-A7BD-7F44EEE969E7}" presName="thickLine" presStyleLbl="alignNode1" presStyleIdx="8" presStyleCnt="9"/>
      <dgm:spPr/>
    </dgm:pt>
    <dgm:pt modelId="{9F41026A-8A78-4132-ADC9-3B9B76906CB3}" type="pres">
      <dgm:prSet presAssocID="{BEF7FBF0-96D0-42BC-A7BD-7F44EEE969E7}" presName="horz1" presStyleCnt="0"/>
      <dgm:spPr/>
    </dgm:pt>
    <dgm:pt modelId="{B5EF66CA-1E62-4650-8B3C-5C75997EACBB}" type="pres">
      <dgm:prSet presAssocID="{BEF7FBF0-96D0-42BC-A7BD-7F44EEE969E7}" presName="tx1" presStyleLbl="revTx" presStyleIdx="8" presStyleCnt="9"/>
      <dgm:spPr/>
    </dgm:pt>
    <dgm:pt modelId="{EBAADEDC-17F6-469B-B1CE-6AFE87EAE901}" type="pres">
      <dgm:prSet presAssocID="{BEF7FBF0-96D0-42BC-A7BD-7F44EEE969E7}" presName="vert1" presStyleCnt="0"/>
      <dgm:spPr/>
    </dgm:pt>
  </dgm:ptLst>
  <dgm:cxnLst>
    <dgm:cxn modelId="{81B31602-B91C-45E2-91B1-EF951488FA69}" type="presOf" srcId="{319033CE-A477-4183-8699-28BAC4B05A1F}" destId="{C9ACD054-C185-48A0-9165-3794B06CF714}" srcOrd="0" destOrd="0" presId="urn:microsoft.com/office/officeart/2008/layout/LinedList"/>
    <dgm:cxn modelId="{3AD2CA06-B377-4409-958B-7956AFD0E064}" type="presOf" srcId="{4782D875-38F2-4EA4-8175-426A6ADE57FE}" destId="{BA5BDE1D-D0CD-4A0E-902F-E80A76312940}" srcOrd="0" destOrd="0" presId="urn:microsoft.com/office/officeart/2008/layout/LinedList"/>
    <dgm:cxn modelId="{97AE790C-7FB5-452F-BAF0-A8DA6B77A969}" srcId="{469EEEE6-3810-4695-9A29-71C9C0F8D1F1}" destId="{A991133A-7FD0-483F-8BED-158DD76ACC74}" srcOrd="5" destOrd="0" parTransId="{FF71C8CD-C7B6-4FAD-A41F-2FDD0CE41AA6}" sibTransId="{5FC1C174-B076-48C1-B8B1-AB44334C51DA}"/>
    <dgm:cxn modelId="{3F8BA816-CA2E-41E6-9A58-0DD85E21EE99}" type="presOf" srcId="{A991133A-7FD0-483F-8BED-158DD76ACC74}" destId="{488B21A9-A249-4A82-975B-E641A0A984D9}" srcOrd="0" destOrd="0" presId="urn:microsoft.com/office/officeart/2008/layout/LinedList"/>
    <dgm:cxn modelId="{15FDB517-33FE-4102-928E-7A55AEB799F9}" srcId="{469EEEE6-3810-4695-9A29-71C9C0F8D1F1}" destId="{EBA17B7C-62AB-4B1A-A616-A0F9CBA420CE}" srcOrd="6" destOrd="0" parTransId="{8156FE8D-DA5E-4D06-BDE3-4BAB426BA5B5}" sibTransId="{58CB52F7-2425-488E-B46B-8D81D5CFDF40}"/>
    <dgm:cxn modelId="{1EEE421D-31BB-40C0-B273-335EFDEAE362}" type="presOf" srcId="{B15679B5-8D48-4B71-83B3-8E766A81E010}" destId="{482947BD-D9B0-496A-99EE-7E163F1D22E3}" srcOrd="0" destOrd="0" presId="urn:microsoft.com/office/officeart/2008/layout/LinedList"/>
    <dgm:cxn modelId="{40DAB931-4530-46A7-B4DF-DEF373E51B78}" srcId="{469EEEE6-3810-4695-9A29-71C9C0F8D1F1}" destId="{FD8C10AC-A156-4125-B66A-F61A1B60A549}" srcOrd="4" destOrd="0" parTransId="{5ED58B59-FB91-4CCF-AEC2-C6558C8B3C8C}" sibTransId="{1000EFCE-3A8F-42C0-A85F-59809B4C6344}"/>
    <dgm:cxn modelId="{D1903B3F-858A-41A0-9A57-88B8E0AE0584}" type="presOf" srcId="{469EEEE6-3810-4695-9A29-71C9C0F8D1F1}" destId="{E89AFA16-73D6-4A18-8665-A0FB1B2F51D2}" srcOrd="0" destOrd="0" presId="urn:microsoft.com/office/officeart/2008/layout/LinedList"/>
    <dgm:cxn modelId="{406D245D-3688-44AB-A0FA-1AD0877D5CF7}" srcId="{469EEEE6-3810-4695-9A29-71C9C0F8D1F1}" destId="{52054884-23C9-4ADF-A99F-40CDADC71E67}" srcOrd="0" destOrd="0" parTransId="{3370E9AB-9D17-432E-AEDF-60E4D4A4AFEA}" sibTransId="{E0CF761E-E41A-4101-A813-7D9B48E8454C}"/>
    <dgm:cxn modelId="{35ABE360-06D7-4B58-BFF4-B97D5429636D}" type="presOf" srcId="{FD8C10AC-A156-4125-B66A-F61A1B60A549}" destId="{89BF3C8B-054E-451E-B1A6-03FA09383E28}" srcOrd="0" destOrd="0" presId="urn:microsoft.com/office/officeart/2008/layout/LinedList"/>
    <dgm:cxn modelId="{27F11865-E246-4EF2-BE75-A63A84AF66FC}" srcId="{469EEEE6-3810-4695-9A29-71C9C0F8D1F1}" destId="{4782D875-38F2-4EA4-8175-426A6ADE57FE}" srcOrd="7" destOrd="0" parTransId="{D427DE92-551B-4153-A4A6-E54012015F8B}" sibTransId="{C3257C18-C429-47AD-8E1A-8D02EC16A2DE}"/>
    <dgm:cxn modelId="{4CAF204C-D6F3-4AC8-AB13-A3A6EABDC80E}" srcId="{469EEEE6-3810-4695-9A29-71C9C0F8D1F1}" destId="{B15679B5-8D48-4B71-83B3-8E766A81E010}" srcOrd="3" destOrd="0" parTransId="{6F97F2A7-203E-48BC-BEC9-7105BA41D1B6}" sibTransId="{74679014-D1BC-4B95-BC4D-CE83BBEB7A12}"/>
    <dgm:cxn modelId="{4D3A8772-930F-482F-AA68-F5E1CF80AAFF}" type="presOf" srcId="{EBA17B7C-62AB-4B1A-A616-A0F9CBA420CE}" destId="{53FDDED6-83CB-4B6C-AA1F-A19A34B10C5B}" srcOrd="0" destOrd="0" presId="urn:microsoft.com/office/officeart/2008/layout/LinedList"/>
    <dgm:cxn modelId="{F5F12182-4786-4AE4-BD85-36AC81FBB219}" srcId="{469EEEE6-3810-4695-9A29-71C9C0F8D1F1}" destId="{3DA52AF5-A927-4C41-A9A2-83DE730C08E9}" srcOrd="2" destOrd="0" parTransId="{E8C92826-3252-4B85-9C18-0EF65248260B}" sibTransId="{038CB307-12DC-4B9E-AFCF-2208583508DC}"/>
    <dgm:cxn modelId="{CB76B490-407F-4CBF-9622-7D9BA6897979}" type="presOf" srcId="{52054884-23C9-4ADF-A99F-40CDADC71E67}" destId="{90215EA9-7396-4921-90D1-BA75EC8515AE}" srcOrd="0" destOrd="0" presId="urn:microsoft.com/office/officeart/2008/layout/LinedList"/>
    <dgm:cxn modelId="{41803BB5-EC6D-49BD-8256-5A88FA56F221}" srcId="{469EEEE6-3810-4695-9A29-71C9C0F8D1F1}" destId="{BEF7FBF0-96D0-42BC-A7BD-7F44EEE969E7}" srcOrd="8" destOrd="0" parTransId="{E637C60D-292A-4686-ACD4-43D62E2BD338}" sibTransId="{26572B37-2CB4-4611-B329-163616E5CFEC}"/>
    <dgm:cxn modelId="{8E5E37E1-3843-4B81-B6F4-BA922D3FDD99}" type="presOf" srcId="{3DA52AF5-A927-4C41-A9A2-83DE730C08E9}" destId="{80C756B9-CAFC-406F-A4AD-8D4FDD00B289}" srcOrd="0" destOrd="0" presId="urn:microsoft.com/office/officeart/2008/layout/LinedList"/>
    <dgm:cxn modelId="{A4D88DF2-A10E-4B5A-9FF8-4959C8E84058}" type="presOf" srcId="{BEF7FBF0-96D0-42BC-A7BD-7F44EEE969E7}" destId="{B5EF66CA-1E62-4650-8B3C-5C75997EACBB}" srcOrd="0" destOrd="0" presId="urn:microsoft.com/office/officeart/2008/layout/LinedList"/>
    <dgm:cxn modelId="{C5AFFFFE-3960-452C-BBCF-A768308656DC}" srcId="{469EEEE6-3810-4695-9A29-71C9C0F8D1F1}" destId="{319033CE-A477-4183-8699-28BAC4B05A1F}" srcOrd="1" destOrd="0" parTransId="{A27827C2-3282-49C8-A0FF-B4129B690DF1}" sibTransId="{DBF509CE-604B-47FF-8F0D-BC6BC98B5A5F}"/>
    <dgm:cxn modelId="{8683B456-0A7B-4BAB-84A3-12B918351FD6}" type="presParOf" srcId="{E89AFA16-73D6-4A18-8665-A0FB1B2F51D2}" destId="{DB001C03-BEA4-474A-BE7D-125A7B6D8F31}" srcOrd="0" destOrd="0" presId="urn:microsoft.com/office/officeart/2008/layout/LinedList"/>
    <dgm:cxn modelId="{3615D6E3-8C15-4291-AFBB-3A1B247A864A}" type="presParOf" srcId="{E89AFA16-73D6-4A18-8665-A0FB1B2F51D2}" destId="{89844455-60E5-4DC1-B11D-52140260F92D}" srcOrd="1" destOrd="0" presId="urn:microsoft.com/office/officeart/2008/layout/LinedList"/>
    <dgm:cxn modelId="{7E96C6A1-F2B1-474D-9B43-32CA09BF160B}" type="presParOf" srcId="{89844455-60E5-4DC1-B11D-52140260F92D}" destId="{90215EA9-7396-4921-90D1-BA75EC8515AE}" srcOrd="0" destOrd="0" presId="urn:microsoft.com/office/officeart/2008/layout/LinedList"/>
    <dgm:cxn modelId="{810CAA35-6A03-4939-9203-FDB7A8275A96}" type="presParOf" srcId="{89844455-60E5-4DC1-B11D-52140260F92D}" destId="{1D292AC4-6A3C-4679-9BAE-CC6E120BBCFB}" srcOrd="1" destOrd="0" presId="urn:microsoft.com/office/officeart/2008/layout/LinedList"/>
    <dgm:cxn modelId="{D62497EA-7613-48FF-9F43-E3EBF125E555}" type="presParOf" srcId="{E89AFA16-73D6-4A18-8665-A0FB1B2F51D2}" destId="{2B1CEDE3-7643-4BF1-9723-3F7F787452E8}" srcOrd="2" destOrd="0" presId="urn:microsoft.com/office/officeart/2008/layout/LinedList"/>
    <dgm:cxn modelId="{4663620D-2B4E-42A7-850E-A92364767E12}" type="presParOf" srcId="{E89AFA16-73D6-4A18-8665-A0FB1B2F51D2}" destId="{22B134A9-F43C-4DCF-BB93-C875DC1DF860}" srcOrd="3" destOrd="0" presId="urn:microsoft.com/office/officeart/2008/layout/LinedList"/>
    <dgm:cxn modelId="{156AAAB0-F22F-4C6C-8BE9-A57D149A5DB5}" type="presParOf" srcId="{22B134A9-F43C-4DCF-BB93-C875DC1DF860}" destId="{C9ACD054-C185-48A0-9165-3794B06CF714}" srcOrd="0" destOrd="0" presId="urn:microsoft.com/office/officeart/2008/layout/LinedList"/>
    <dgm:cxn modelId="{EDCBB81C-BDAF-4020-AE48-2F0250B27000}" type="presParOf" srcId="{22B134A9-F43C-4DCF-BB93-C875DC1DF860}" destId="{22F13F90-E868-4FC5-BBAF-3FB19C852827}" srcOrd="1" destOrd="0" presId="urn:microsoft.com/office/officeart/2008/layout/LinedList"/>
    <dgm:cxn modelId="{A7C7AC21-4450-426A-9975-C393A1573481}" type="presParOf" srcId="{E89AFA16-73D6-4A18-8665-A0FB1B2F51D2}" destId="{0E7FFA16-6596-4DA8-88C1-C1B6F6A2161D}" srcOrd="4" destOrd="0" presId="urn:microsoft.com/office/officeart/2008/layout/LinedList"/>
    <dgm:cxn modelId="{AE321F6D-BD61-4D5B-BC05-CAAAEA6852D9}" type="presParOf" srcId="{E89AFA16-73D6-4A18-8665-A0FB1B2F51D2}" destId="{94820FB0-455A-4C8C-9CA0-A0838552687A}" srcOrd="5" destOrd="0" presId="urn:microsoft.com/office/officeart/2008/layout/LinedList"/>
    <dgm:cxn modelId="{D30FC59F-4D61-41EA-9A43-21D03476215E}" type="presParOf" srcId="{94820FB0-455A-4C8C-9CA0-A0838552687A}" destId="{80C756B9-CAFC-406F-A4AD-8D4FDD00B289}" srcOrd="0" destOrd="0" presId="urn:microsoft.com/office/officeart/2008/layout/LinedList"/>
    <dgm:cxn modelId="{F7A37C3D-5332-446D-8D91-82BCA476C89F}" type="presParOf" srcId="{94820FB0-455A-4C8C-9CA0-A0838552687A}" destId="{91119332-A926-444D-8433-05D0923FA838}" srcOrd="1" destOrd="0" presId="urn:microsoft.com/office/officeart/2008/layout/LinedList"/>
    <dgm:cxn modelId="{53F3B33C-B500-4F45-BA42-A5F475706C8A}" type="presParOf" srcId="{E89AFA16-73D6-4A18-8665-A0FB1B2F51D2}" destId="{1189F776-C118-48DC-9EA5-FBC3673B0234}" srcOrd="6" destOrd="0" presId="urn:microsoft.com/office/officeart/2008/layout/LinedList"/>
    <dgm:cxn modelId="{55BAFB5C-496F-4196-8B11-78B2C3E397BD}" type="presParOf" srcId="{E89AFA16-73D6-4A18-8665-A0FB1B2F51D2}" destId="{D5DE3D17-9D5D-4169-B30D-CEC945294814}" srcOrd="7" destOrd="0" presId="urn:microsoft.com/office/officeart/2008/layout/LinedList"/>
    <dgm:cxn modelId="{262AE3E3-8EB8-406B-B473-AC6E3516EE4C}" type="presParOf" srcId="{D5DE3D17-9D5D-4169-B30D-CEC945294814}" destId="{482947BD-D9B0-496A-99EE-7E163F1D22E3}" srcOrd="0" destOrd="0" presId="urn:microsoft.com/office/officeart/2008/layout/LinedList"/>
    <dgm:cxn modelId="{660F1109-C103-409C-A16A-3AA02B2B1BCC}" type="presParOf" srcId="{D5DE3D17-9D5D-4169-B30D-CEC945294814}" destId="{4F129E1D-CB62-42F5-9816-F200C8C97C6E}" srcOrd="1" destOrd="0" presId="urn:microsoft.com/office/officeart/2008/layout/LinedList"/>
    <dgm:cxn modelId="{2DA26BB0-A3AB-4E59-A4F8-0DDCD09A34ED}" type="presParOf" srcId="{E89AFA16-73D6-4A18-8665-A0FB1B2F51D2}" destId="{61211719-0091-4EFA-8B44-B642FFC1AA0A}" srcOrd="8" destOrd="0" presId="urn:microsoft.com/office/officeart/2008/layout/LinedList"/>
    <dgm:cxn modelId="{10CB0370-F47F-41E8-B670-2ADBE8571505}" type="presParOf" srcId="{E89AFA16-73D6-4A18-8665-A0FB1B2F51D2}" destId="{509FA407-9BEC-4FED-9B02-6F7CCB013091}" srcOrd="9" destOrd="0" presId="urn:microsoft.com/office/officeart/2008/layout/LinedList"/>
    <dgm:cxn modelId="{ACC12E44-4A3D-4C02-ACC9-7F2EE3B9368F}" type="presParOf" srcId="{509FA407-9BEC-4FED-9B02-6F7CCB013091}" destId="{89BF3C8B-054E-451E-B1A6-03FA09383E28}" srcOrd="0" destOrd="0" presId="urn:microsoft.com/office/officeart/2008/layout/LinedList"/>
    <dgm:cxn modelId="{3B2603A2-4C46-43D7-B15B-83ACD72476EF}" type="presParOf" srcId="{509FA407-9BEC-4FED-9B02-6F7CCB013091}" destId="{3F983EA7-4218-4C03-B0F0-6FA0865EDFE3}" srcOrd="1" destOrd="0" presId="urn:microsoft.com/office/officeart/2008/layout/LinedList"/>
    <dgm:cxn modelId="{8D55EE32-686A-4BF8-A3D0-3CF66AE99C97}" type="presParOf" srcId="{E89AFA16-73D6-4A18-8665-A0FB1B2F51D2}" destId="{B150ED1F-4B4C-4B19-89D7-57F3B79CC7CD}" srcOrd="10" destOrd="0" presId="urn:microsoft.com/office/officeart/2008/layout/LinedList"/>
    <dgm:cxn modelId="{39C00374-2665-49B3-A16B-73A60C8C01B6}" type="presParOf" srcId="{E89AFA16-73D6-4A18-8665-A0FB1B2F51D2}" destId="{545D3296-A7DB-46CB-959E-0E1D11D88FA5}" srcOrd="11" destOrd="0" presId="urn:microsoft.com/office/officeart/2008/layout/LinedList"/>
    <dgm:cxn modelId="{260E187F-E42F-402B-8D9C-23F76E4272DD}" type="presParOf" srcId="{545D3296-A7DB-46CB-959E-0E1D11D88FA5}" destId="{488B21A9-A249-4A82-975B-E641A0A984D9}" srcOrd="0" destOrd="0" presId="urn:microsoft.com/office/officeart/2008/layout/LinedList"/>
    <dgm:cxn modelId="{62F79619-63EE-4C79-960A-2BEC7C353FF2}" type="presParOf" srcId="{545D3296-A7DB-46CB-959E-0E1D11D88FA5}" destId="{4D6E10D4-AB07-4443-BBE8-255C5349B099}" srcOrd="1" destOrd="0" presId="urn:microsoft.com/office/officeart/2008/layout/LinedList"/>
    <dgm:cxn modelId="{89B86442-9C9C-46BB-A597-68FE76E63D47}" type="presParOf" srcId="{E89AFA16-73D6-4A18-8665-A0FB1B2F51D2}" destId="{076E1776-1FF6-4447-8B74-6D3AD69B1824}" srcOrd="12" destOrd="0" presId="urn:microsoft.com/office/officeart/2008/layout/LinedList"/>
    <dgm:cxn modelId="{CCCFE4A4-1FD0-41DA-AC85-5DE7B6A1A5C1}" type="presParOf" srcId="{E89AFA16-73D6-4A18-8665-A0FB1B2F51D2}" destId="{AD4E51D5-5EC4-4783-B698-60BFFBDD4B99}" srcOrd="13" destOrd="0" presId="urn:microsoft.com/office/officeart/2008/layout/LinedList"/>
    <dgm:cxn modelId="{174D0628-73CB-4201-AEA9-D93EBBD2C87F}" type="presParOf" srcId="{AD4E51D5-5EC4-4783-B698-60BFFBDD4B99}" destId="{53FDDED6-83CB-4B6C-AA1F-A19A34B10C5B}" srcOrd="0" destOrd="0" presId="urn:microsoft.com/office/officeart/2008/layout/LinedList"/>
    <dgm:cxn modelId="{C37CFF40-9F67-4ED3-B8E7-8ABE65F34882}" type="presParOf" srcId="{AD4E51D5-5EC4-4783-B698-60BFFBDD4B99}" destId="{CD04A00A-AE42-4515-8ED3-889428F409C0}" srcOrd="1" destOrd="0" presId="urn:microsoft.com/office/officeart/2008/layout/LinedList"/>
    <dgm:cxn modelId="{F626D40F-6D7E-4E8B-8680-389C2D367280}" type="presParOf" srcId="{E89AFA16-73D6-4A18-8665-A0FB1B2F51D2}" destId="{75CABB08-40F7-4478-B1AF-1FE492AE2BC1}" srcOrd="14" destOrd="0" presId="urn:microsoft.com/office/officeart/2008/layout/LinedList"/>
    <dgm:cxn modelId="{CA7BE3F9-CC69-4B44-A35C-03BDA7A6045D}" type="presParOf" srcId="{E89AFA16-73D6-4A18-8665-A0FB1B2F51D2}" destId="{03D4CE02-34A5-4AFB-B9FD-0B232E8C0FE7}" srcOrd="15" destOrd="0" presId="urn:microsoft.com/office/officeart/2008/layout/LinedList"/>
    <dgm:cxn modelId="{371FE1EC-0473-4BA9-8516-4363625F454B}" type="presParOf" srcId="{03D4CE02-34A5-4AFB-B9FD-0B232E8C0FE7}" destId="{BA5BDE1D-D0CD-4A0E-902F-E80A76312940}" srcOrd="0" destOrd="0" presId="urn:microsoft.com/office/officeart/2008/layout/LinedList"/>
    <dgm:cxn modelId="{732FC436-1BF2-4EEA-B7D0-5FB6D4A6B78C}" type="presParOf" srcId="{03D4CE02-34A5-4AFB-B9FD-0B232E8C0FE7}" destId="{3331A09C-DF6A-4C65-B669-5818D1A4F47F}" srcOrd="1" destOrd="0" presId="urn:microsoft.com/office/officeart/2008/layout/LinedList"/>
    <dgm:cxn modelId="{35C4DBD5-74D0-49F6-8FE0-5012BCF881F9}" type="presParOf" srcId="{E89AFA16-73D6-4A18-8665-A0FB1B2F51D2}" destId="{7C75D53E-3E3B-4482-8928-252750304B11}" srcOrd="16" destOrd="0" presId="urn:microsoft.com/office/officeart/2008/layout/LinedList"/>
    <dgm:cxn modelId="{104152EB-4ECC-4C8F-B5A7-F3214C22CD30}" type="presParOf" srcId="{E89AFA16-73D6-4A18-8665-A0FB1B2F51D2}" destId="{9F41026A-8A78-4132-ADC9-3B9B76906CB3}" srcOrd="17" destOrd="0" presId="urn:microsoft.com/office/officeart/2008/layout/LinedList"/>
    <dgm:cxn modelId="{86D6D1C1-F2E8-4797-A8B4-E76A74BBD443}" type="presParOf" srcId="{9F41026A-8A78-4132-ADC9-3B9B76906CB3}" destId="{B5EF66CA-1E62-4650-8B3C-5C75997EACBB}" srcOrd="0" destOrd="0" presId="urn:microsoft.com/office/officeart/2008/layout/LinedList"/>
    <dgm:cxn modelId="{C595FFCE-167E-4DCC-9479-F9A003CC0D67}" type="presParOf" srcId="{9F41026A-8A78-4132-ADC9-3B9B76906CB3}" destId="{EBAADEDC-17F6-469B-B1CE-6AFE87EAE90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01C03-BEA4-474A-BE7D-125A7B6D8F31}">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215EA9-7396-4921-90D1-BA75EC8515AE}">
      <dsp:nvSpPr>
        <dsp:cNvPr id="0" name=""/>
        <dsp:cNvSpPr/>
      </dsp:nvSpPr>
      <dsp:spPr>
        <a:xfrm>
          <a:off x="0" y="531"/>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Being very well organized</a:t>
          </a:r>
        </a:p>
      </dsp:txBody>
      <dsp:txXfrm>
        <a:off x="0" y="531"/>
        <a:ext cx="10515600" cy="483363"/>
      </dsp:txXfrm>
    </dsp:sp>
    <dsp:sp modelId="{2B1CEDE3-7643-4BF1-9723-3F7F787452E8}">
      <dsp:nvSpPr>
        <dsp:cNvPr id="0" name=""/>
        <dsp:cNvSpPr/>
      </dsp:nvSpPr>
      <dsp:spPr>
        <a:xfrm>
          <a:off x="0" y="4838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ACD054-C185-48A0-9165-3794B06CF714}">
      <dsp:nvSpPr>
        <dsp:cNvPr id="0" name=""/>
        <dsp:cNvSpPr/>
      </dsp:nvSpPr>
      <dsp:spPr>
        <a:xfrm>
          <a:off x="0" y="483895"/>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Punctuality </a:t>
          </a:r>
        </a:p>
      </dsp:txBody>
      <dsp:txXfrm>
        <a:off x="0" y="483895"/>
        <a:ext cx="10515600" cy="483363"/>
      </dsp:txXfrm>
    </dsp:sp>
    <dsp:sp modelId="{0E7FFA16-6596-4DA8-88C1-C1B6F6A2161D}">
      <dsp:nvSpPr>
        <dsp:cNvPr id="0" name=""/>
        <dsp:cNvSpPr/>
      </dsp:nvSpPr>
      <dsp:spPr>
        <a:xfrm>
          <a:off x="0" y="96725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C756B9-CAFC-406F-A4AD-8D4FDD00B289}">
      <dsp:nvSpPr>
        <dsp:cNvPr id="0" name=""/>
        <dsp:cNvSpPr/>
      </dsp:nvSpPr>
      <dsp:spPr>
        <a:xfrm>
          <a:off x="0" y="967259"/>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Agenda </a:t>
          </a:r>
        </a:p>
      </dsp:txBody>
      <dsp:txXfrm>
        <a:off x="0" y="967259"/>
        <a:ext cx="10515600" cy="483363"/>
      </dsp:txXfrm>
    </dsp:sp>
    <dsp:sp modelId="{1189F776-C118-48DC-9EA5-FBC3673B0234}">
      <dsp:nvSpPr>
        <dsp:cNvPr id="0" name=""/>
        <dsp:cNvSpPr/>
      </dsp:nvSpPr>
      <dsp:spPr>
        <a:xfrm>
          <a:off x="0" y="14506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2947BD-D9B0-496A-99EE-7E163F1D22E3}">
      <dsp:nvSpPr>
        <dsp:cNvPr id="0" name=""/>
        <dsp:cNvSpPr/>
      </dsp:nvSpPr>
      <dsp:spPr>
        <a:xfrm>
          <a:off x="0" y="1450623"/>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Titles </a:t>
          </a:r>
        </a:p>
      </dsp:txBody>
      <dsp:txXfrm>
        <a:off x="0" y="1450623"/>
        <a:ext cx="10515600" cy="483363"/>
      </dsp:txXfrm>
    </dsp:sp>
    <dsp:sp modelId="{61211719-0091-4EFA-8B44-B642FFC1AA0A}">
      <dsp:nvSpPr>
        <dsp:cNvPr id="0" name=""/>
        <dsp:cNvSpPr/>
      </dsp:nvSpPr>
      <dsp:spPr>
        <a:xfrm>
          <a:off x="0" y="19339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BF3C8B-054E-451E-B1A6-03FA09383E28}">
      <dsp:nvSpPr>
        <dsp:cNvPr id="0" name=""/>
        <dsp:cNvSpPr/>
      </dsp:nvSpPr>
      <dsp:spPr>
        <a:xfrm>
          <a:off x="0" y="1933987"/>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Dress code </a:t>
          </a:r>
        </a:p>
      </dsp:txBody>
      <dsp:txXfrm>
        <a:off x="0" y="1933987"/>
        <a:ext cx="10515600" cy="483363"/>
      </dsp:txXfrm>
    </dsp:sp>
    <dsp:sp modelId="{B150ED1F-4B4C-4B19-89D7-57F3B79CC7CD}">
      <dsp:nvSpPr>
        <dsp:cNvPr id="0" name=""/>
        <dsp:cNvSpPr/>
      </dsp:nvSpPr>
      <dsp:spPr>
        <a:xfrm>
          <a:off x="0" y="241735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B21A9-A249-4A82-975B-E641A0A984D9}">
      <dsp:nvSpPr>
        <dsp:cNvPr id="0" name=""/>
        <dsp:cNvSpPr/>
      </dsp:nvSpPr>
      <dsp:spPr>
        <a:xfrm>
          <a:off x="0" y="2417350"/>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Risk management </a:t>
          </a:r>
        </a:p>
      </dsp:txBody>
      <dsp:txXfrm>
        <a:off x="0" y="2417350"/>
        <a:ext cx="10515600" cy="483363"/>
      </dsp:txXfrm>
    </dsp:sp>
    <dsp:sp modelId="{076E1776-1FF6-4447-8B74-6D3AD69B1824}">
      <dsp:nvSpPr>
        <dsp:cNvPr id="0" name=""/>
        <dsp:cNvSpPr/>
      </dsp:nvSpPr>
      <dsp:spPr>
        <a:xfrm>
          <a:off x="0" y="29007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FDDED6-83CB-4B6C-AA1F-A19A34B10C5B}">
      <dsp:nvSpPr>
        <dsp:cNvPr id="0" name=""/>
        <dsp:cNvSpPr/>
      </dsp:nvSpPr>
      <dsp:spPr>
        <a:xfrm>
          <a:off x="0" y="2900714"/>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Language </a:t>
          </a:r>
        </a:p>
      </dsp:txBody>
      <dsp:txXfrm>
        <a:off x="0" y="2900714"/>
        <a:ext cx="10515600" cy="483363"/>
      </dsp:txXfrm>
    </dsp:sp>
    <dsp:sp modelId="{75CABB08-40F7-4478-B1AF-1FE492AE2BC1}">
      <dsp:nvSpPr>
        <dsp:cNvPr id="0" name=""/>
        <dsp:cNvSpPr/>
      </dsp:nvSpPr>
      <dsp:spPr>
        <a:xfrm>
          <a:off x="0" y="338407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5BDE1D-D0CD-4A0E-902F-E80A76312940}">
      <dsp:nvSpPr>
        <dsp:cNvPr id="0" name=""/>
        <dsp:cNvSpPr/>
      </dsp:nvSpPr>
      <dsp:spPr>
        <a:xfrm>
          <a:off x="0" y="3384078"/>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Customer research </a:t>
          </a:r>
        </a:p>
      </dsp:txBody>
      <dsp:txXfrm>
        <a:off x="0" y="3384078"/>
        <a:ext cx="10515600" cy="483363"/>
      </dsp:txXfrm>
    </dsp:sp>
    <dsp:sp modelId="{7C75D53E-3E3B-4482-8928-252750304B11}">
      <dsp:nvSpPr>
        <dsp:cNvPr id="0" name=""/>
        <dsp:cNvSpPr/>
      </dsp:nvSpPr>
      <dsp:spPr>
        <a:xfrm>
          <a:off x="0" y="38674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F66CA-1E62-4650-8B3C-5C75997EACBB}">
      <dsp:nvSpPr>
        <dsp:cNvPr id="0" name=""/>
        <dsp:cNvSpPr/>
      </dsp:nvSpPr>
      <dsp:spPr>
        <a:xfrm>
          <a:off x="0" y="3867442"/>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Partnership with local experts</a:t>
          </a:r>
        </a:p>
      </dsp:txBody>
      <dsp:txXfrm>
        <a:off x="0" y="3867442"/>
        <a:ext cx="10515600" cy="4833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1E7D07-7B0E-4D39-AB74-6C6B45E1CDB5}" type="datetimeFigureOut">
              <a:rPr lang="en-GB" smtClean="0"/>
              <a:t>24/07/2024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0EA24A-90BE-4A02-A2A8-3C9CD2C8B2E9}" type="slidenum">
              <a:rPr lang="en-GB" smtClean="0"/>
              <a:t>‹#›</a:t>
            </a:fld>
            <a:endParaRPr lang="en-GB"/>
          </a:p>
        </p:txBody>
      </p:sp>
    </p:spTree>
    <p:extLst>
      <p:ext uri="{BB962C8B-B14F-4D97-AF65-F5344CB8AC3E}">
        <p14:creationId xmlns:p14="http://schemas.microsoft.com/office/powerpoint/2010/main" val="3717782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0EA24A-90BE-4A02-A2A8-3C9CD2C8B2E9}" type="slidenum">
              <a:rPr lang="en-GB" smtClean="0"/>
              <a:t>2</a:t>
            </a:fld>
            <a:endParaRPr lang="en-GB"/>
          </a:p>
        </p:txBody>
      </p:sp>
    </p:spTree>
    <p:extLst>
      <p:ext uri="{BB962C8B-B14F-4D97-AF65-F5344CB8AC3E}">
        <p14:creationId xmlns:p14="http://schemas.microsoft.com/office/powerpoint/2010/main" val="2469943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services – retail banking, business banking, commercial banking, personal loans, mortgages, credit cards</a:t>
            </a:r>
          </a:p>
          <a:p>
            <a:r>
              <a:rPr lang="en-GB" dirty="0"/>
              <a:t>Focus on maintaining transparency and customer trust, growing its customer base and improving operational efficiency. Open 7 days a week with longer hours , open account quickly, debit card immediately, pets friendly</a:t>
            </a:r>
          </a:p>
        </p:txBody>
      </p:sp>
      <p:sp>
        <p:nvSpPr>
          <p:cNvPr id="4" name="Slide Number Placeholder 3"/>
          <p:cNvSpPr>
            <a:spLocks noGrp="1"/>
          </p:cNvSpPr>
          <p:nvPr>
            <p:ph type="sldNum" sz="quarter" idx="5"/>
          </p:nvPr>
        </p:nvSpPr>
        <p:spPr/>
        <p:txBody>
          <a:bodyPr/>
          <a:lstStyle/>
          <a:p>
            <a:fld id="{3C0EA24A-90BE-4A02-A2A8-3C9CD2C8B2E9}" type="slidenum">
              <a:rPr lang="en-GB" smtClean="0"/>
              <a:t>3</a:t>
            </a:fld>
            <a:endParaRPr lang="en-GB"/>
          </a:p>
        </p:txBody>
      </p:sp>
    </p:spTree>
    <p:extLst>
      <p:ext uri="{BB962C8B-B14F-4D97-AF65-F5344CB8AC3E}">
        <p14:creationId xmlns:p14="http://schemas.microsoft.com/office/powerpoint/2010/main" val="2107548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Formal structure – titles and last names are used in professional settings until a more informal relationship is established. Respecting these is important.</a:t>
            </a:r>
          </a:p>
          <a:p>
            <a:r>
              <a:rPr lang="en-GB" dirty="0"/>
              <a:t>Germany has a reputation for high-quality and precision in business culture.</a:t>
            </a:r>
          </a:p>
        </p:txBody>
      </p:sp>
      <p:sp>
        <p:nvSpPr>
          <p:cNvPr id="4" name="Slide Number Placeholder 3"/>
          <p:cNvSpPr>
            <a:spLocks noGrp="1"/>
          </p:cNvSpPr>
          <p:nvPr>
            <p:ph type="sldNum" sz="quarter" idx="5"/>
          </p:nvPr>
        </p:nvSpPr>
        <p:spPr/>
        <p:txBody>
          <a:bodyPr/>
          <a:lstStyle/>
          <a:p>
            <a:fld id="{3C0EA24A-90BE-4A02-A2A8-3C9CD2C8B2E9}" type="slidenum">
              <a:rPr lang="en-GB" smtClean="0"/>
              <a:t>4</a:t>
            </a:fld>
            <a:endParaRPr lang="en-GB"/>
          </a:p>
        </p:txBody>
      </p:sp>
    </p:spTree>
    <p:extLst>
      <p:ext uri="{BB962C8B-B14F-4D97-AF65-F5344CB8AC3E}">
        <p14:creationId xmlns:p14="http://schemas.microsoft.com/office/powerpoint/2010/main" val="1624390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and respecting German cultural norms is essential. A firm handshake, conservative and professional dress code, using utensils properly and not starting to eat until everyone is served.</a:t>
            </a:r>
          </a:p>
          <a:p>
            <a:r>
              <a:rPr lang="en-GB" dirty="0"/>
              <a:t>Work – Life balance, “</a:t>
            </a:r>
            <a:r>
              <a:rPr lang="en-GB" dirty="0" err="1"/>
              <a:t>Feierabend</a:t>
            </a:r>
            <a:r>
              <a:rPr lang="en-GB" dirty="0"/>
              <a:t>” (the time after work) is sacred and personal time is respected.</a:t>
            </a:r>
          </a:p>
          <a:p>
            <a:r>
              <a:rPr lang="en-GB" dirty="0"/>
              <a:t>Negotiation style – Germans prefer to build trust through data, facts, and logical arguments rather than emotional appeals</a:t>
            </a:r>
          </a:p>
        </p:txBody>
      </p:sp>
      <p:sp>
        <p:nvSpPr>
          <p:cNvPr id="4" name="Slide Number Placeholder 3"/>
          <p:cNvSpPr>
            <a:spLocks noGrp="1"/>
          </p:cNvSpPr>
          <p:nvPr>
            <p:ph type="sldNum" sz="quarter" idx="5"/>
          </p:nvPr>
        </p:nvSpPr>
        <p:spPr/>
        <p:txBody>
          <a:bodyPr/>
          <a:lstStyle/>
          <a:p>
            <a:fld id="{3C0EA24A-90BE-4A02-A2A8-3C9CD2C8B2E9}" type="slidenum">
              <a:rPr lang="en-GB" smtClean="0"/>
              <a:t>5</a:t>
            </a:fld>
            <a:endParaRPr lang="en-GB"/>
          </a:p>
        </p:txBody>
      </p:sp>
    </p:spTree>
    <p:extLst>
      <p:ext uri="{BB962C8B-B14F-4D97-AF65-F5344CB8AC3E}">
        <p14:creationId xmlns:p14="http://schemas.microsoft.com/office/powerpoint/2010/main" val="287966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Hospitality – Guests are treated with respect and courtesy, inviting someone at home is a sign of significant trust. Hospitality in UK is important , there is a emphasis on making guests feel comfortable and welcome.</a:t>
            </a:r>
          </a:p>
          <a:p>
            <a:r>
              <a:rPr lang="en-GB" dirty="0"/>
              <a:t>Attitude towards rules – Strong respect for rules and regulations in Germany and applying them is expected. While rules are respected in UK there can be more pragmatic or flexible approach on finding a practical solution.</a:t>
            </a:r>
          </a:p>
        </p:txBody>
      </p:sp>
      <p:sp>
        <p:nvSpPr>
          <p:cNvPr id="4" name="Slide Number Placeholder 3"/>
          <p:cNvSpPr>
            <a:spLocks noGrp="1"/>
          </p:cNvSpPr>
          <p:nvPr>
            <p:ph type="sldNum" sz="quarter" idx="5"/>
          </p:nvPr>
        </p:nvSpPr>
        <p:spPr/>
        <p:txBody>
          <a:bodyPr/>
          <a:lstStyle/>
          <a:p>
            <a:fld id="{3C0EA24A-90BE-4A02-A2A8-3C9CD2C8B2E9}" type="slidenum">
              <a:rPr lang="en-GB" smtClean="0"/>
              <a:t>6</a:t>
            </a:fld>
            <a:endParaRPr lang="en-GB"/>
          </a:p>
        </p:txBody>
      </p:sp>
    </p:spTree>
    <p:extLst>
      <p:ext uri="{BB962C8B-B14F-4D97-AF65-F5344CB8AC3E}">
        <p14:creationId xmlns:p14="http://schemas.microsoft.com/office/powerpoint/2010/main" val="131464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Punctuality – being on time is highly valued and is sing of respect and efficiency for Germans . While punctuality is also important in UK , there is a bit </a:t>
            </a:r>
            <a:r>
              <a:rPr lang="en-GB"/>
              <a:t>more leew</a:t>
            </a:r>
          </a:p>
          <a:p>
            <a:r>
              <a:rPr lang="en-GB"/>
              <a:t>ay compared to Germany, being few minutes late might not be strictly judged. </a:t>
            </a:r>
          </a:p>
          <a:p>
            <a:r>
              <a:rPr lang="en-GB"/>
              <a:t> </a:t>
            </a:r>
            <a:endParaRPr lang="en-GB" dirty="0"/>
          </a:p>
        </p:txBody>
      </p:sp>
      <p:sp>
        <p:nvSpPr>
          <p:cNvPr id="4" name="Slide Number Placeholder 3"/>
          <p:cNvSpPr>
            <a:spLocks noGrp="1"/>
          </p:cNvSpPr>
          <p:nvPr>
            <p:ph type="sldNum" sz="quarter" idx="5"/>
          </p:nvPr>
        </p:nvSpPr>
        <p:spPr/>
        <p:txBody>
          <a:bodyPr/>
          <a:lstStyle/>
          <a:p>
            <a:fld id="{3C0EA24A-90BE-4A02-A2A8-3C9CD2C8B2E9}" type="slidenum">
              <a:rPr lang="en-GB" smtClean="0"/>
              <a:t>7</a:t>
            </a:fld>
            <a:endParaRPr lang="en-GB"/>
          </a:p>
        </p:txBody>
      </p:sp>
    </p:spTree>
    <p:extLst>
      <p:ext uri="{BB962C8B-B14F-4D97-AF65-F5344CB8AC3E}">
        <p14:creationId xmlns:p14="http://schemas.microsoft.com/office/powerpoint/2010/main" val="3156235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Distance - both countries have low scores (35), showing there is a greater degree of equality, and a consultative style of leadership is preferred. Managers can be seen more like a mentors or coaches rather than authoritative figures. German culture place a high value on order ,rules and precision which can influence organizational behaviour differently than in the UK.  </a:t>
            </a:r>
          </a:p>
          <a:p>
            <a:endParaRPr lang="en-GB" dirty="0"/>
          </a:p>
          <a:p>
            <a:r>
              <a:rPr lang="en-GB" dirty="0"/>
              <a:t>Individualism – high similar score for both countries classified them as individualistic societies. Strong culture of individual achievement and personal success, personal freedom and individual rights.</a:t>
            </a:r>
          </a:p>
          <a:p>
            <a:endParaRPr lang="en-GB" dirty="0"/>
          </a:p>
          <a:p>
            <a:r>
              <a:rPr lang="en-GB" dirty="0"/>
              <a:t>Motivation towards Achievement and Success – with a same score (66) in this dimension both societies are considered highly masculine indicating similar value placed on competition and ambition. Also, strong motivation towards personal and professional goals. Admiration for the strong.</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C0EA24A-90BE-4A02-A2A8-3C9CD2C8B2E9}" type="slidenum">
              <a:rPr lang="en-GB" smtClean="0"/>
              <a:t>8</a:t>
            </a:fld>
            <a:endParaRPr lang="en-GB"/>
          </a:p>
        </p:txBody>
      </p:sp>
    </p:spTree>
    <p:extLst>
      <p:ext uri="{BB962C8B-B14F-4D97-AF65-F5344CB8AC3E}">
        <p14:creationId xmlns:p14="http://schemas.microsoft.com/office/powerpoint/2010/main" val="32900784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 has low score on the Uncertainty Avoidance Index (35) which suggest a more relaxed attitude towards ambiguity and uncertainty and tends to be more flexible and pragmatic. Tolerance for risk – taking and open approach to new ideas and changes. </a:t>
            </a:r>
          </a:p>
          <a:p>
            <a:r>
              <a:rPr lang="en-GB" dirty="0"/>
              <a:t>Germany scores high (65) indicating strong preference for rules, detailed planning, and clear structures. Prefer to avoid risk and uncertainties.</a:t>
            </a:r>
          </a:p>
          <a:p>
            <a:endParaRPr lang="en-GB" dirty="0"/>
          </a:p>
          <a:p>
            <a:r>
              <a:rPr lang="en-GB" dirty="0"/>
              <a:t>Long Term Orientation - moderate score for both societies shows focus on immediate satisfaction and quick service. Building long – term relationship with costumers , ensuring trust and reliability over time show ability to adapt.</a:t>
            </a:r>
          </a:p>
          <a:p>
            <a:endParaRPr lang="en-GB" dirty="0"/>
          </a:p>
          <a:p>
            <a:r>
              <a:rPr lang="en-GB" dirty="0"/>
              <a:t>UK scores in Indulgence dimension (69) shows that they value leisure time, personal happiness and enjoyment of life. In business relaxed and informal stile, flexibilities and humour.</a:t>
            </a:r>
          </a:p>
          <a:p>
            <a:r>
              <a:rPr lang="en-GB" dirty="0"/>
              <a:t>Germany scores low (40) , indicating they are more direct , task-orientated. Value of efficiency, precision, following rules and schedules. Personal life is kept separated from professional.</a:t>
            </a:r>
          </a:p>
        </p:txBody>
      </p:sp>
      <p:sp>
        <p:nvSpPr>
          <p:cNvPr id="4" name="Slide Number Placeholder 3"/>
          <p:cNvSpPr>
            <a:spLocks noGrp="1"/>
          </p:cNvSpPr>
          <p:nvPr>
            <p:ph type="sldNum" sz="quarter" idx="5"/>
          </p:nvPr>
        </p:nvSpPr>
        <p:spPr/>
        <p:txBody>
          <a:bodyPr/>
          <a:lstStyle/>
          <a:p>
            <a:fld id="{3C0EA24A-90BE-4A02-A2A8-3C9CD2C8B2E9}" type="slidenum">
              <a:rPr lang="en-GB" smtClean="0"/>
              <a:t>9</a:t>
            </a:fld>
            <a:endParaRPr lang="en-GB"/>
          </a:p>
        </p:txBody>
      </p:sp>
    </p:spTree>
    <p:extLst>
      <p:ext uri="{BB962C8B-B14F-4D97-AF65-F5344CB8AC3E}">
        <p14:creationId xmlns:p14="http://schemas.microsoft.com/office/powerpoint/2010/main" val="1244594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and respecting these variations can lead to more effective communication, better relationships, and successful business outcomes.</a:t>
            </a:r>
          </a:p>
        </p:txBody>
      </p:sp>
      <p:sp>
        <p:nvSpPr>
          <p:cNvPr id="4" name="Slide Number Placeholder 3"/>
          <p:cNvSpPr>
            <a:spLocks noGrp="1"/>
          </p:cNvSpPr>
          <p:nvPr>
            <p:ph type="sldNum" sz="quarter" idx="5"/>
          </p:nvPr>
        </p:nvSpPr>
        <p:spPr/>
        <p:txBody>
          <a:bodyPr/>
          <a:lstStyle/>
          <a:p>
            <a:fld id="{3C0EA24A-90BE-4A02-A2A8-3C9CD2C8B2E9}" type="slidenum">
              <a:rPr lang="en-GB" smtClean="0"/>
              <a:t>11</a:t>
            </a:fld>
            <a:endParaRPr lang="en-GB"/>
          </a:p>
        </p:txBody>
      </p:sp>
    </p:spTree>
    <p:extLst>
      <p:ext uri="{BB962C8B-B14F-4D97-AF65-F5344CB8AC3E}">
        <p14:creationId xmlns:p14="http://schemas.microsoft.com/office/powerpoint/2010/main" val="2313673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0EA24A-90BE-4A02-A2A8-3C9CD2C8B2E9}" type="slidenum">
              <a:rPr lang="en-GB" smtClean="0"/>
              <a:t>12</a:t>
            </a:fld>
            <a:endParaRPr lang="en-GB"/>
          </a:p>
        </p:txBody>
      </p:sp>
    </p:spTree>
    <p:extLst>
      <p:ext uri="{BB962C8B-B14F-4D97-AF65-F5344CB8AC3E}">
        <p14:creationId xmlns:p14="http://schemas.microsoft.com/office/powerpoint/2010/main" val="990601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3A5C3D9-77F4-433C-AF2E-5EBB2B7F56EA}" type="datetime1">
              <a:rPr lang="en-US" smtClean="0"/>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80256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463A79-93AE-4975-A4EC-6AE74C79C188}" type="datetime1">
              <a:rPr lang="en-US" smtClean="0"/>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769721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3484B4-2AD0-4556-89A0-EB55BEB88D05}" type="datetime1">
              <a:rPr lang="en-US" smtClean="0"/>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721052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A7C78-2E29-47B0-B71A-9B15EDC3B65A}" type="datetime1">
              <a:rPr lang="en-US" smtClean="0"/>
              <a:t>7/24/2024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598140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712273E-FB31-4D1C-BBD3-EA4AB71FD173}" type="datetime1">
              <a:rPr lang="en-US" smtClean="0"/>
              <a:t>7/24/2024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493187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EE4922F-C446-4399-B6F5-B1659AE36ED1}" type="datetime1">
              <a:rPr lang="en-US" smtClean="0"/>
              <a:t>7/24/2024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240059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DA9AA-F624-4CF8-B214-B6E939EB3783}" type="datetime1">
              <a:rPr lang="en-US" smtClean="0"/>
              <a:t>7/24/2024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504088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6570D90-42CB-4F50-9CD2-6B548E3C256F}" type="datetime1">
              <a:rPr lang="en-US" smtClean="0"/>
              <a:t>7/24/2024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642411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12A8B33-FC55-44B5-88CB-7E1A1B53A8D8}" type="datetime1">
              <a:rPr lang="en-US" smtClean="0"/>
              <a:t>7/24/2024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840840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6E885C5-885D-467F-945F-4D557AB4A5E7}" type="datetime1">
              <a:rPr lang="en-US" smtClean="0"/>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511954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59A577-1408-4CBB-82FD-3F99F77001D3}" type="datetime1">
              <a:rPr lang="en-US" smtClean="0"/>
              <a:t>7/24/2024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230499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D86F87-E6CF-4B74-AE0D-C1293D878C0F}" type="datetime1">
              <a:rPr lang="en-US" smtClean="0"/>
              <a:t>7/24/2024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303270108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tcraftapps.com/blog/15-tips-for-doing-business-in-germany-earning-trust/" TargetMode="External"/><Relationship Id="rId7" Type="http://schemas.openxmlformats.org/officeDocument/2006/relationships/hyperlink" Target="https://doi.org/10.1016/j.intman.2022.10097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images.app.goo.gl/Wj68HxaBgMuTQiCj9" TargetMode="External"/><Relationship Id="rId5" Type="http://schemas.openxmlformats.org/officeDocument/2006/relationships/hyperlink" Target="https://www.youtube.com/watch?v=wdh40kgyYOY&amp;t=1128s" TargetMode="External"/><Relationship Id="rId4" Type="http://schemas.openxmlformats.org/officeDocument/2006/relationships/hyperlink" Target="https://www.youtube.com/@viewdut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Slide Number Placeholder 37">
            <a:extLst>
              <a:ext uri="{FF2B5EF4-FFF2-40B4-BE49-F238E27FC236}">
                <a16:creationId xmlns:a16="http://schemas.microsoft.com/office/drawing/2014/main" id="{CEA48A04-78B7-3CD1-0396-E099ECF35A2C}"/>
              </a:ext>
            </a:extLst>
          </p:cNvPr>
          <p:cNvSpPr>
            <a:spLocks noGrp="1"/>
          </p:cNvSpPr>
          <p:nvPr>
            <p:ph type="sldNum" sz="quarter" idx="12"/>
          </p:nvPr>
        </p:nvSpPr>
        <p:spPr/>
        <p:txBody>
          <a:bodyPr vert="horz" lIns="91440" tIns="45720" rIns="91440" bIns="45720" rtlCol="0" anchor="ctr">
            <a:normAutofit/>
          </a:bodyPr>
          <a:lstStyle/>
          <a:p>
            <a:pPr>
              <a:spcAft>
                <a:spcPts val="600"/>
              </a:spcAft>
              <a:defRPr/>
            </a:pPr>
            <a:fld id="{07B5F5D4-3012-4A68-B648-865CE5EFF6F8}" type="slidenum">
              <a:rPr lang="en-US" smtClean="0"/>
              <a:pPr>
                <a:spcAft>
                  <a:spcPts val="600"/>
                </a:spcAft>
                <a:defRPr/>
              </a:pPr>
              <a:t>1</a:t>
            </a:fld>
            <a:endParaRPr lang="en-US"/>
          </a:p>
        </p:txBody>
      </p:sp>
      <p:sp>
        <p:nvSpPr>
          <p:cNvPr id="2" name="Title 1">
            <a:extLst>
              <a:ext uri="{FF2B5EF4-FFF2-40B4-BE49-F238E27FC236}">
                <a16:creationId xmlns:a16="http://schemas.microsoft.com/office/drawing/2014/main" id="{DFEE55BD-CD39-4890-BDF2-10378D5A7ED9}"/>
              </a:ext>
            </a:extLst>
          </p:cNvPr>
          <p:cNvSpPr>
            <a:spLocks noGrp="1"/>
          </p:cNvSpPr>
          <p:nvPr>
            <p:ph type="ctrTitle" idx="4294967295"/>
          </p:nvPr>
        </p:nvSpPr>
        <p:spPr>
          <a:xfrm>
            <a:off x="0" y="371475"/>
            <a:ext cx="6096000" cy="5276851"/>
          </a:xfrm>
        </p:spPr>
        <p:txBody>
          <a:bodyPr vert="horz" lIns="91440" tIns="45720" rIns="91440" bIns="45720" rtlCol="0" anchor="ctr">
            <a:normAutofit fontScale="90000"/>
          </a:bodyPr>
          <a:lstStyle/>
          <a:p>
            <a:r>
              <a:rPr lang="en-US" b="1" i="1" kern="1200" dirty="0">
                <a:solidFill>
                  <a:schemeClr val="tx1"/>
                </a:solidFill>
                <a:latin typeface="+mj-lt"/>
                <a:ea typeface="+mj-ea"/>
                <a:cs typeface="+mj-cs"/>
              </a:rPr>
              <a:t>                      </a:t>
            </a:r>
            <a:r>
              <a:rPr lang="en-US" i="1" u="sng" kern="1200" dirty="0">
                <a:solidFill>
                  <a:schemeClr val="tx1"/>
                </a:solidFill>
                <a:effectLst/>
                <a:latin typeface="+mj-lt"/>
                <a:ea typeface="+mj-ea"/>
                <a:cs typeface="+mj-cs"/>
              </a:rPr>
              <a:t>INTERNATIONAL BUSINESS COMMUNICATION</a:t>
            </a:r>
            <a:br>
              <a:rPr lang="en-US" sz="2500" i="1" kern="1200" dirty="0">
                <a:solidFill>
                  <a:schemeClr val="tx1"/>
                </a:solidFill>
                <a:effectLst/>
                <a:latin typeface="+mj-lt"/>
                <a:ea typeface="+mj-ea"/>
                <a:cs typeface="+mj-cs"/>
              </a:rPr>
            </a:br>
            <a:r>
              <a:rPr lang="en-US" sz="3400" i="1" kern="1200" dirty="0">
                <a:solidFill>
                  <a:schemeClr val="tx1"/>
                </a:solidFill>
                <a:effectLst/>
                <a:latin typeface="+mj-lt"/>
                <a:ea typeface="+mj-ea"/>
                <a:cs typeface="+mj-cs"/>
              </a:rPr>
              <a:t> Module Code: LCBB6001</a:t>
            </a:r>
            <a:br>
              <a:rPr lang="en-US" sz="3400" i="1" kern="1200" dirty="0">
                <a:solidFill>
                  <a:schemeClr val="tx1"/>
                </a:solidFill>
                <a:effectLst/>
                <a:latin typeface="+mj-lt"/>
                <a:ea typeface="+mj-ea"/>
                <a:cs typeface="+mj-cs"/>
              </a:rPr>
            </a:br>
            <a:br>
              <a:rPr lang="en-US" sz="3400" i="1" dirty="0"/>
            </a:br>
            <a:br>
              <a:rPr lang="en-US" sz="3400" i="1" kern="1200" dirty="0">
                <a:solidFill>
                  <a:schemeClr val="tx1"/>
                </a:solidFill>
                <a:effectLst/>
                <a:latin typeface="+mj-lt"/>
                <a:ea typeface="+mj-ea"/>
                <a:cs typeface="+mj-cs"/>
              </a:rPr>
            </a:br>
            <a:r>
              <a:rPr lang="en-US" sz="3400" i="1" kern="1200" dirty="0">
                <a:solidFill>
                  <a:schemeClr val="tx1"/>
                </a:solidFill>
                <a:latin typeface="+mj-lt"/>
                <a:ea typeface="+mj-ea"/>
                <a:cs typeface="+mj-cs"/>
              </a:rPr>
              <a:t>       Lecturer name: Dr. Laila </a:t>
            </a:r>
            <a:r>
              <a:rPr lang="en-US" sz="3400" i="1" kern="1200" dirty="0" err="1">
                <a:solidFill>
                  <a:schemeClr val="tx1"/>
                </a:solidFill>
                <a:latin typeface="+mj-lt"/>
                <a:ea typeface="+mj-ea"/>
                <a:cs typeface="+mj-cs"/>
              </a:rPr>
              <a:t>Maazouz</a:t>
            </a:r>
            <a:br>
              <a:rPr lang="en-US" sz="2500" i="1" kern="1200" dirty="0">
                <a:solidFill>
                  <a:schemeClr val="tx1"/>
                </a:solidFill>
                <a:latin typeface="+mj-lt"/>
                <a:ea typeface="+mj-ea"/>
                <a:cs typeface="+mj-cs"/>
              </a:rPr>
            </a:br>
            <a:br>
              <a:rPr lang="en-US" sz="2500" i="1" kern="1200" dirty="0">
                <a:solidFill>
                  <a:schemeClr val="tx1"/>
                </a:solidFill>
                <a:latin typeface="+mj-lt"/>
                <a:ea typeface="+mj-ea"/>
                <a:cs typeface="+mj-cs"/>
              </a:rPr>
            </a:br>
            <a:br>
              <a:rPr lang="en-US" sz="2500" i="1" kern="1200" dirty="0">
                <a:solidFill>
                  <a:schemeClr val="tx1"/>
                </a:solidFill>
                <a:latin typeface="+mj-lt"/>
                <a:ea typeface="+mj-ea"/>
                <a:cs typeface="+mj-cs"/>
              </a:rPr>
            </a:br>
            <a:r>
              <a:rPr lang="en-US" sz="2500" i="1" kern="1200" dirty="0">
                <a:solidFill>
                  <a:schemeClr val="tx1"/>
                </a:solidFill>
                <a:latin typeface="+mj-lt"/>
                <a:ea typeface="+mj-ea"/>
                <a:cs typeface="+mj-cs"/>
              </a:rPr>
              <a:t>Student Name : Svetoslav Radev</a:t>
            </a:r>
            <a:br>
              <a:rPr lang="en-US" sz="2500" i="1" kern="1200" dirty="0">
                <a:solidFill>
                  <a:schemeClr val="tx1"/>
                </a:solidFill>
                <a:latin typeface="+mj-lt"/>
                <a:ea typeface="+mj-ea"/>
                <a:cs typeface="+mj-cs"/>
              </a:rPr>
            </a:br>
            <a:r>
              <a:rPr lang="en-US" sz="2500" i="1" kern="1200" dirty="0">
                <a:solidFill>
                  <a:schemeClr val="tx1"/>
                </a:solidFill>
                <a:latin typeface="+mj-lt"/>
                <a:ea typeface="+mj-ea"/>
                <a:cs typeface="+mj-cs"/>
              </a:rPr>
              <a:t>Student ID: 2030542</a:t>
            </a:r>
            <a:br>
              <a:rPr lang="en-US" sz="2500" b="1" i="1" kern="1200" dirty="0">
                <a:solidFill>
                  <a:schemeClr val="tx1"/>
                </a:solidFill>
                <a:effectLst/>
                <a:latin typeface="+mj-lt"/>
                <a:ea typeface="+mj-ea"/>
                <a:cs typeface="+mj-cs"/>
              </a:rPr>
            </a:br>
            <a:endParaRPr lang="en-US" sz="2500" i="1" kern="1200" dirty="0">
              <a:solidFill>
                <a:schemeClr val="tx1"/>
              </a:solidFill>
              <a:latin typeface="+mj-lt"/>
              <a:ea typeface="+mj-ea"/>
              <a:cs typeface="+mj-cs"/>
            </a:endParaRPr>
          </a:p>
        </p:txBody>
      </p:sp>
      <p:pic>
        <p:nvPicPr>
          <p:cNvPr id="45" name="Picture 2" descr="A close-up of a sign&#10;&#10;Description automatically generated">
            <a:extLst>
              <a:ext uri="{FF2B5EF4-FFF2-40B4-BE49-F238E27FC236}">
                <a16:creationId xmlns:a16="http://schemas.microsoft.com/office/drawing/2014/main" id="{EDAE45AD-9051-0D7E-B406-2A8B017FD0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1465986"/>
            <a:ext cx="5419459" cy="2915514"/>
          </a:xfrm>
          <a:prstGeom prst="rect">
            <a:avLst/>
          </a:prstGeom>
          <a:noFill/>
          <a:extLst>
            <a:ext uri="{909E8E84-426E-40DD-AFC4-6F175D3DCCD1}">
              <a14:hiddenFill xmlns:a14="http://schemas.microsoft.com/office/drawing/2010/main">
                <a:solidFill>
                  <a:srgbClr val="FFFFFF"/>
                </a:solidFill>
              </a14:hiddenFill>
            </a:ext>
          </a:extLst>
        </p:spPr>
      </p:pic>
      <p:sp>
        <p:nvSpPr>
          <p:cNvPr id="48" name="TextBox 47">
            <a:extLst>
              <a:ext uri="{FF2B5EF4-FFF2-40B4-BE49-F238E27FC236}">
                <a16:creationId xmlns:a16="http://schemas.microsoft.com/office/drawing/2014/main" id="{EEFF901F-25F6-A45F-A296-2C5A5F381390}"/>
              </a:ext>
            </a:extLst>
          </p:cNvPr>
          <p:cNvSpPr txBox="1"/>
          <p:nvPr/>
        </p:nvSpPr>
        <p:spPr>
          <a:xfrm>
            <a:off x="8539162" y="4073723"/>
            <a:ext cx="2886075" cy="307777"/>
          </a:xfrm>
          <a:prstGeom prst="rect">
            <a:avLst/>
          </a:prstGeom>
          <a:noFill/>
        </p:spPr>
        <p:txBody>
          <a:bodyPr wrap="square" rtlCol="0">
            <a:spAutoFit/>
          </a:bodyPr>
          <a:lstStyle/>
          <a:p>
            <a:r>
              <a:rPr lang="en-GB" sz="1400" dirty="0"/>
              <a:t>Image source: myday.collabco.com </a:t>
            </a:r>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p:txBody>
          <a:bodyPr/>
          <a:lstStyle/>
          <a:p>
            <a:r>
              <a:rPr lang="en-GB" dirty="0"/>
              <a:t>Main content / Agenda of the presentation </a:t>
            </a:r>
            <a:endParaRPr lang="en-US" dirty="0"/>
          </a:p>
        </p:txBody>
      </p:sp>
      <p:sp>
        <p:nvSpPr>
          <p:cNvPr id="13" name="Content Placeholder 12">
            <a:extLst>
              <a:ext uri="{FF2B5EF4-FFF2-40B4-BE49-F238E27FC236}">
                <a16:creationId xmlns:a16="http://schemas.microsoft.com/office/drawing/2014/main" id="{9A4475F3-C759-A5ED-2364-283111A4506F}"/>
              </a:ext>
            </a:extLst>
          </p:cNvPr>
          <p:cNvSpPr>
            <a:spLocks noGrp="1"/>
          </p:cNvSpPr>
          <p:nvPr>
            <p:ph sz="half" idx="1"/>
          </p:nvPr>
        </p:nvSpPr>
        <p:spPr>
          <a:xfrm>
            <a:off x="838199" y="1825625"/>
            <a:ext cx="5516301" cy="4351338"/>
          </a:xfrm>
        </p:spPr>
        <p:txBody>
          <a:bodyPr>
            <a:normAutofit/>
          </a:bodyPr>
          <a:lstStyle/>
          <a:p>
            <a:r>
              <a:rPr lang="en-GB" sz="2400" dirty="0"/>
              <a:t>Introducing the company……………..1</a:t>
            </a:r>
          </a:p>
          <a:p>
            <a:r>
              <a:rPr lang="en-GB" sz="2400" dirty="0"/>
              <a:t>German culture……….……………………2-3</a:t>
            </a:r>
          </a:p>
          <a:p>
            <a:r>
              <a:rPr lang="en-GB" sz="2400" dirty="0"/>
              <a:t>Cultural Sensitivities between Germany and UK………………………………............4-5</a:t>
            </a:r>
          </a:p>
          <a:p>
            <a:r>
              <a:rPr lang="en-GB" sz="2400" dirty="0"/>
              <a:t>Hofstede's cultural dimensions.......6-7</a:t>
            </a:r>
          </a:p>
          <a:p>
            <a:r>
              <a:rPr lang="en-GB" sz="2400" dirty="0"/>
              <a:t>Recommendations…………………….…8</a:t>
            </a:r>
          </a:p>
          <a:p>
            <a:r>
              <a:rPr lang="en-GB" sz="2400" dirty="0"/>
              <a:t>Conclusion………………………………..…9</a:t>
            </a:r>
          </a:p>
          <a:p>
            <a:r>
              <a:rPr lang="en-GB" sz="2400" dirty="0"/>
              <a:t>References………………………………….10</a:t>
            </a:r>
          </a:p>
        </p:txBody>
      </p:sp>
      <p:pic>
        <p:nvPicPr>
          <p:cNvPr id="15" name="Content Placeholder 14">
            <a:extLst>
              <a:ext uri="{FF2B5EF4-FFF2-40B4-BE49-F238E27FC236}">
                <a16:creationId xmlns:a16="http://schemas.microsoft.com/office/drawing/2014/main" id="{9DCAF03C-C75B-1F4A-BFFC-27D4C1FAD20F}"/>
              </a:ext>
            </a:extLst>
          </p:cNvPr>
          <p:cNvPicPr>
            <a:picLocks noGrp="1" noChangeAspect="1"/>
          </p:cNvPicPr>
          <p:nvPr>
            <p:ph sz="half" idx="2"/>
          </p:nvPr>
        </p:nvPicPr>
        <p:blipFill>
          <a:blip r:embed="rId3"/>
          <a:stretch>
            <a:fillRect/>
          </a:stretch>
        </p:blipFill>
        <p:spPr>
          <a:xfrm>
            <a:off x="6516546" y="1825624"/>
            <a:ext cx="5370653" cy="3718649"/>
          </a:xfrm>
          <a:prstGeom prst="rect">
            <a:avLst/>
          </a:prstGeom>
        </p:spPr>
      </p:pic>
      <p:sp>
        <p:nvSpPr>
          <p:cNvPr id="37" name="TextBox 36">
            <a:extLst>
              <a:ext uri="{FF2B5EF4-FFF2-40B4-BE49-F238E27FC236}">
                <a16:creationId xmlns:a16="http://schemas.microsoft.com/office/drawing/2014/main" id="{9D6193BC-F2CB-9EAB-86FA-80020BA73B36}"/>
              </a:ext>
            </a:extLst>
          </p:cNvPr>
          <p:cNvSpPr txBox="1"/>
          <p:nvPr/>
        </p:nvSpPr>
        <p:spPr>
          <a:xfrm>
            <a:off x="7915275" y="5544273"/>
            <a:ext cx="3371850" cy="307777"/>
          </a:xfrm>
          <a:prstGeom prst="rect">
            <a:avLst/>
          </a:prstGeom>
          <a:noFill/>
        </p:spPr>
        <p:txBody>
          <a:bodyPr wrap="square">
            <a:spAutoFit/>
          </a:bodyPr>
          <a:lstStyle/>
          <a:p>
            <a:r>
              <a:rPr lang="en-GB" sz="1400" dirty="0"/>
              <a:t>image source: shutterstock.com</a:t>
            </a:r>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804671" y="336407"/>
            <a:ext cx="6762844" cy="939943"/>
          </a:xfrm>
        </p:spPr>
        <p:txBody>
          <a:bodyPr vert="horz" lIns="91440" tIns="45720" rIns="91440" bIns="45720" rtlCol="0" anchor="ctr">
            <a:noAutofit/>
          </a:bodyPr>
          <a:lstStyle/>
          <a:p>
            <a:r>
              <a:rPr lang="en-US" u="sng" kern="1200" dirty="0">
                <a:solidFill>
                  <a:schemeClr val="tx1">
                    <a:lumMod val="95000"/>
                    <a:lumOff val="5000"/>
                  </a:schemeClr>
                </a:solidFill>
                <a:latin typeface="+mj-lt"/>
                <a:ea typeface="+mj-ea"/>
                <a:cs typeface="+mj-cs"/>
              </a:rPr>
              <a:t>Introducing the company  </a:t>
            </a:r>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sz="half" idx="1"/>
          </p:nvPr>
        </p:nvSpPr>
        <p:spPr>
          <a:xfrm>
            <a:off x="804672" y="1717288"/>
            <a:ext cx="4765949" cy="4057871"/>
          </a:xfrm>
        </p:spPr>
        <p:txBody>
          <a:bodyPr vert="horz" lIns="91440" tIns="45720" rIns="91440" bIns="45720" rtlCol="0" anchor="t">
            <a:normAutofit/>
          </a:bodyPr>
          <a:lstStyle/>
          <a:p>
            <a:pPr marL="0"/>
            <a:r>
              <a:rPr lang="en-US" sz="1800" dirty="0">
                <a:solidFill>
                  <a:schemeClr val="bg2">
                    <a:lumMod val="10000"/>
                  </a:schemeClr>
                </a:solidFill>
              </a:rPr>
              <a:t>Founded 2010 </a:t>
            </a:r>
          </a:p>
          <a:p>
            <a:r>
              <a:rPr lang="en-US" sz="1800" dirty="0">
                <a:solidFill>
                  <a:schemeClr val="bg2">
                    <a:lumMod val="10000"/>
                  </a:schemeClr>
                </a:solidFill>
              </a:rPr>
              <a:t>Profit 2023/2024 - 30,5 million   </a:t>
            </a:r>
          </a:p>
          <a:p>
            <a:pPr marL="0" indent="0">
              <a:buNone/>
            </a:pPr>
            <a:r>
              <a:rPr lang="en-US" sz="1800" dirty="0">
                <a:solidFill>
                  <a:schemeClr val="bg2">
                    <a:lumMod val="10000"/>
                  </a:schemeClr>
                </a:solidFill>
              </a:rPr>
              <a:t>(Metro Bank, 2024)</a:t>
            </a:r>
          </a:p>
          <a:p>
            <a:r>
              <a:rPr lang="en-US" sz="1800" dirty="0">
                <a:solidFill>
                  <a:schemeClr val="bg2">
                    <a:lumMod val="10000"/>
                  </a:schemeClr>
                </a:solidFill>
              </a:rPr>
              <a:t>Ranking  </a:t>
            </a:r>
          </a:p>
          <a:p>
            <a:pPr marL="0" indent="0">
              <a:buNone/>
            </a:pPr>
            <a:r>
              <a:rPr lang="en-US" sz="1800" dirty="0">
                <a:solidFill>
                  <a:schemeClr val="bg2">
                    <a:lumMod val="10000"/>
                  </a:schemeClr>
                </a:solidFill>
              </a:rPr>
              <a:t>    - 31</a:t>
            </a:r>
            <a:r>
              <a:rPr lang="en-US" sz="1800" baseline="30000" dirty="0">
                <a:solidFill>
                  <a:schemeClr val="bg2">
                    <a:lumMod val="10000"/>
                  </a:schemeClr>
                </a:solidFill>
              </a:rPr>
              <a:t>st</a:t>
            </a:r>
            <a:r>
              <a:rPr lang="en-US" sz="1800" dirty="0">
                <a:solidFill>
                  <a:schemeClr val="bg2">
                    <a:lumMod val="10000"/>
                  </a:schemeClr>
                </a:solidFill>
              </a:rPr>
              <a:t> in UK </a:t>
            </a:r>
          </a:p>
          <a:p>
            <a:pPr marL="0" indent="0">
              <a:buNone/>
            </a:pPr>
            <a:r>
              <a:rPr lang="en-US" sz="1800" dirty="0">
                <a:solidFill>
                  <a:schemeClr val="bg2">
                    <a:lumMod val="10000"/>
                  </a:schemeClr>
                </a:solidFill>
              </a:rPr>
              <a:t>   - 782</a:t>
            </a:r>
            <a:r>
              <a:rPr lang="en-US" sz="1800" baseline="30000" dirty="0">
                <a:solidFill>
                  <a:schemeClr val="bg2">
                    <a:lumMod val="10000"/>
                  </a:schemeClr>
                </a:solidFill>
              </a:rPr>
              <a:t>nd</a:t>
            </a:r>
            <a:r>
              <a:rPr lang="en-US" sz="1800" dirty="0">
                <a:solidFill>
                  <a:schemeClr val="bg2">
                    <a:lumMod val="10000"/>
                  </a:schemeClr>
                </a:solidFill>
              </a:rPr>
              <a:t> in  the world </a:t>
            </a:r>
          </a:p>
          <a:p>
            <a:pPr marL="0" indent="0">
              <a:buNone/>
            </a:pPr>
            <a:r>
              <a:rPr lang="en-US" sz="1800" dirty="0">
                <a:solidFill>
                  <a:schemeClr val="bg2">
                    <a:lumMod val="10000"/>
                  </a:schemeClr>
                </a:solidFill>
              </a:rPr>
              <a:t>Turvill, W. (2017) </a:t>
            </a:r>
          </a:p>
          <a:p>
            <a:r>
              <a:rPr lang="en-US" sz="1800" dirty="0">
                <a:solidFill>
                  <a:schemeClr val="bg2">
                    <a:lumMod val="10000"/>
                  </a:schemeClr>
                </a:solidFill>
              </a:rPr>
              <a:t>“The Highest rated high street bank for overall service quality for personal and business customers” (Metro Bank 2023) </a:t>
            </a:r>
          </a:p>
          <a:p>
            <a:endParaRPr lang="en-US" sz="1800" dirty="0">
              <a:solidFill>
                <a:schemeClr val="tx2"/>
              </a:solidFill>
            </a:endParaRPr>
          </a:p>
        </p:txBody>
      </p:sp>
      <p:pic>
        <p:nvPicPr>
          <p:cNvPr id="6" name="Content Placeholder 5" descr="A blue sign with white text&#10;&#10;Description automatically generated">
            <a:extLst>
              <a:ext uri="{FF2B5EF4-FFF2-40B4-BE49-F238E27FC236}">
                <a16:creationId xmlns:a16="http://schemas.microsoft.com/office/drawing/2014/main" id="{8BEA9B79-E084-5ABF-9B33-F89167DFF9E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67515" y="2818858"/>
            <a:ext cx="4142232" cy="1854730"/>
          </a:xfrm>
          <a:prstGeom prst="rect">
            <a:avLst/>
          </a:prstGeom>
        </p:spPr>
      </p:pic>
      <p:sp>
        <p:nvSpPr>
          <p:cNvPr id="5" name="Footer Placeholder 4">
            <a:extLst>
              <a:ext uri="{FF2B5EF4-FFF2-40B4-BE49-F238E27FC236}">
                <a16:creationId xmlns:a16="http://schemas.microsoft.com/office/drawing/2014/main" id="{E865319E-D444-C17F-C015-FEC498D047D9}"/>
              </a:ext>
            </a:extLst>
          </p:cNvPr>
          <p:cNvSpPr>
            <a:spLocks noGrp="1"/>
          </p:cNvSpPr>
          <p:nvPr>
            <p:ph type="ftr" sz="quarter" idx="11"/>
          </p:nvPr>
        </p:nvSpPr>
        <p:spPr/>
        <p:txBody>
          <a:bodyPr/>
          <a:lstStyle/>
          <a:p>
            <a:r>
              <a:rPr lang="en-US"/>
              <a:t>1</a:t>
            </a:r>
          </a:p>
        </p:txBody>
      </p:sp>
      <p:sp>
        <p:nvSpPr>
          <p:cNvPr id="7" name="TextBox 6">
            <a:extLst>
              <a:ext uri="{FF2B5EF4-FFF2-40B4-BE49-F238E27FC236}">
                <a16:creationId xmlns:a16="http://schemas.microsoft.com/office/drawing/2014/main" id="{53386608-A3E7-4124-F0C8-D93ADF5C4341}"/>
              </a:ext>
            </a:extLst>
          </p:cNvPr>
          <p:cNvSpPr txBox="1"/>
          <p:nvPr/>
        </p:nvSpPr>
        <p:spPr>
          <a:xfrm>
            <a:off x="8153399" y="4713320"/>
            <a:ext cx="3556347" cy="307777"/>
          </a:xfrm>
          <a:prstGeom prst="rect">
            <a:avLst/>
          </a:prstGeom>
          <a:noFill/>
        </p:spPr>
        <p:txBody>
          <a:bodyPr wrap="square" rtlCol="0">
            <a:spAutoFit/>
          </a:bodyPr>
          <a:lstStyle/>
          <a:p>
            <a:r>
              <a:rPr lang="en-GB" sz="1400" dirty="0"/>
              <a:t>image source: Wikipedia</a:t>
            </a:r>
          </a:p>
        </p:txBody>
      </p:sp>
    </p:spTree>
    <p:extLst>
      <p:ext uri="{BB962C8B-B14F-4D97-AF65-F5344CB8AC3E}">
        <p14:creationId xmlns:p14="http://schemas.microsoft.com/office/powerpoint/2010/main" val="263983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00F1C-5FDB-EE6F-E673-8A078D942182}"/>
              </a:ext>
            </a:extLst>
          </p:cNvPr>
          <p:cNvSpPr>
            <a:spLocks noGrp="1"/>
          </p:cNvSpPr>
          <p:nvPr>
            <p:ph type="title"/>
          </p:nvPr>
        </p:nvSpPr>
        <p:spPr>
          <a:xfrm>
            <a:off x="838200" y="365125"/>
            <a:ext cx="10515600" cy="815975"/>
          </a:xfrm>
        </p:spPr>
        <p:txBody>
          <a:bodyPr/>
          <a:lstStyle/>
          <a:p>
            <a:r>
              <a:rPr lang="en-GB" dirty="0"/>
              <a:t>             </a:t>
            </a:r>
            <a:r>
              <a:rPr lang="en-GB" u="sng" dirty="0"/>
              <a:t>German culture vs UK culture</a:t>
            </a:r>
          </a:p>
        </p:txBody>
      </p:sp>
      <p:sp>
        <p:nvSpPr>
          <p:cNvPr id="3" name="Content Placeholder 2">
            <a:extLst>
              <a:ext uri="{FF2B5EF4-FFF2-40B4-BE49-F238E27FC236}">
                <a16:creationId xmlns:a16="http://schemas.microsoft.com/office/drawing/2014/main" id="{63884219-D344-DADF-0F80-F375D607A360}"/>
              </a:ext>
            </a:extLst>
          </p:cNvPr>
          <p:cNvSpPr>
            <a:spLocks noGrp="1"/>
          </p:cNvSpPr>
          <p:nvPr>
            <p:ph sz="half" idx="1"/>
          </p:nvPr>
        </p:nvSpPr>
        <p:spPr/>
        <p:txBody>
          <a:bodyPr>
            <a:normAutofit/>
          </a:bodyPr>
          <a:lstStyle/>
          <a:p>
            <a:r>
              <a:rPr lang="en-GB" dirty="0"/>
              <a:t>Punctuality &amp; Reliability </a:t>
            </a:r>
          </a:p>
          <a:p>
            <a:r>
              <a:rPr lang="en-GB" sz="2000" dirty="0"/>
              <a:t>- punctuality is very important to Germans </a:t>
            </a:r>
          </a:p>
          <a:p>
            <a:r>
              <a:rPr lang="en-GB" sz="2000" dirty="0"/>
              <a:t>- always attempt to arrive early</a:t>
            </a:r>
          </a:p>
          <a:p>
            <a:endParaRPr lang="en-GB" sz="2000" dirty="0"/>
          </a:p>
          <a:p>
            <a:r>
              <a:rPr lang="en-GB" dirty="0">
                <a:solidFill>
                  <a:srgbClr val="FF0000"/>
                </a:solidFill>
              </a:rPr>
              <a:t>Formal structure </a:t>
            </a:r>
          </a:p>
          <a:p>
            <a:r>
              <a:rPr lang="en-GB" sz="2000" dirty="0">
                <a:solidFill>
                  <a:srgbClr val="FF0000"/>
                </a:solidFill>
              </a:rPr>
              <a:t>- clear hierarchies </a:t>
            </a:r>
          </a:p>
          <a:p>
            <a:endParaRPr lang="en-GB" sz="2000" dirty="0"/>
          </a:p>
          <a:p>
            <a:r>
              <a:rPr lang="en-GB" dirty="0">
                <a:solidFill>
                  <a:srgbClr val="FFFF00"/>
                </a:solidFill>
              </a:rPr>
              <a:t>Quality and precision </a:t>
            </a:r>
          </a:p>
          <a:p>
            <a:r>
              <a:rPr lang="en-GB" sz="2000" dirty="0">
                <a:solidFill>
                  <a:srgbClr val="FFFF00"/>
                </a:solidFill>
              </a:rPr>
              <a:t>high quality products </a:t>
            </a:r>
          </a:p>
          <a:p>
            <a:r>
              <a:rPr lang="en-GB" sz="2000" dirty="0">
                <a:solidFill>
                  <a:srgbClr val="FFFF00"/>
                </a:solidFill>
              </a:rPr>
              <a:t>Engineering excellence</a:t>
            </a:r>
          </a:p>
        </p:txBody>
      </p:sp>
      <p:pic>
        <p:nvPicPr>
          <p:cNvPr id="8" name="Content Placeholder 7" descr="A stopwatch with a flag on it&#10;&#10;Description automatically generated">
            <a:extLst>
              <a:ext uri="{FF2B5EF4-FFF2-40B4-BE49-F238E27FC236}">
                <a16:creationId xmlns:a16="http://schemas.microsoft.com/office/drawing/2014/main" id="{61B37889-B1A0-7AB8-7B40-77BAD5D53C5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937344" y="1655726"/>
            <a:ext cx="4117694" cy="3161988"/>
          </a:xfrm>
        </p:spPr>
      </p:pic>
      <p:sp>
        <p:nvSpPr>
          <p:cNvPr id="29" name="Footer Placeholder 28">
            <a:extLst>
              <a:ext uri="{FF2B5EF4-FFF2-40B4-BE49-F238E27FC236}">
                <a16:creationId xmlns:a16="http://schemas.microsoft.com/office/drawing/2014/main" id="{E60C5D4E-EE01-73FC-3EBE-1C1A8FDAFED1}"/>
              </a:ext>
            </a:extLst>
          </p:cNvPr>
          <p:cNvSpPr>
            <a:spLocks noGrp="1"/>
          </p:cNvSpPr>
          <p:nvPr>
            <p:ph type="ftr" sz="quarter" idx="11"/>
          </p:nvPr>
        </p:nvSpPr>
        <p:spPr/>
        <p:txBody>
          <a:bodyPr/>
          <a:lstStyle/>
          <a:p>
            <a:r>
              <a:rPr lang="en-US"/>
              <a:t>2</a:t>
            </a:r>
          </a:p>
        </p:txBody>
      </p:sp>
      <p:pic>
        <p:nvPicPr>
          <p:cNvPr id="11" name="Picture 10" descr="A round white button with red yellow and black text&#10;&#10;Description automatically generated">
            <a:extLst>
              <a:ext uri="{FF2B5EF4-FFF2-40B4-BE49-F238E27FC236}">
                <a16:creationId xmlns:a16="http://schemas.microsoft.com/office/drawing/2014/main" id="{A3EAFAA0-781C-8C0B-9058-E8EE2A94E0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87772" y="3621280"/>
            <a:ext cx="4117694" cy="2871596"/>
          </a:xfrm>
          <a:prstGeom prst="rect">
            <a:avLst/>
          </a:prstGeom>
        </p:spPr>
      </p:pic>
      <p:pic>
        <p:nvPicPr>
          <p:cNvPr id="30" name="Picture 29">
            <a:extLst>
              <a:ext uri="{FF2B5EF4-FFF2-40B4-BE49-F238E27FC236}">
                <a16:creationId xmlns:a16="http://schemas.microsoft.com/office/drawing/2014/main" id="{1C72E655-37E9-9FBF-B422-FA597364EB91}"/>
              </a:ext>
            </a:extLst>
          </p:cNvPr>
          <p:cNvPicPr>
            <a:picLocks noChangeAspect="1"/>
          </p:cNvPicPr>
          <p:nvPr/>
        </p:nvPicPr>
        <p:blipFill>
          <a:blip r:embed="rId5"/>
          <a:stretch>
            <a:fillRect/>
          </a:stretch>
        </p:blipFill>
        <p:spPr>
          <a:xfrm>
            <a:off x="4724281" y="3246104"/>
            <a:ext cx="2743438" cy="365792"/>
          </a:xfrm>
          <a:prstGeom prst="rect">
            <a:avLst/>
          </a:prstGeom>
        </p:spPr>
      </p:pic>
      <p:sp>
        <p:nvSpPr>
          <p:cNvPr id="33" name="TextBox 32">
            <a:extLst>
              <a:ext uri="{FF2B5EF4-FFF2-40B4-BE49-F238E27FC236}">
                <a16:creationId xmlns:a16="http://schemas.microsoft.com/office/drawing/2014/main" id="{9E161971-A1A4-BAFC-ED36-928C7060E266}"/>
              </a:ext>
            </a:extLst>
          </p:cNvPr>
          <p:cNvSpPr txBox="1"/>
          <p:nvPr/>
        </p:nvSpPr>
        <p:spPr>
          <a:xfrm>
            <a:off x="7864038" y="6123543"/>
            <a:ext cx="4191000" cy="307777"/>
          </a:xfrm>
          <a:prstGeom prst="rect">
            <a:avLst/>
          </a:prstGeom>
          <a:noFill/>
        </p:spPr>
        <p:txBody>
          <a:bodyPr wrap="square" rtlCol="0">
            <a:spAutoFit/>
          </a:bodyPr>
          <a:lstStyle/>
          <a:p>
            <a:r>
              <a:rPr lang="en-GB" sz="1400" dirty="0"/>
              <a:t>images source: shutterstock.com</a:t>
            </a:r>
          </a:p>
        </p:txBody>
      </p:sp>
    </p:spTree>
    <p:extLst>
      <p:ext uri="{BB962C8B-B14F-4D97-AF65-F5344CB8AC3E}">
        <p14:creationId xmlns:p14="http://schemas.microsoft.com/office/powerpoint/2010/main" val="934942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B58A-E802-DB07-2DCD-0D49A78AD5F1}"/>
              </a:ext>
            </a:extLst>
          </p:cNvPr>
          <p:cNvSpPr>
            <a:spLocks noGrp="1"/>
          </p:cNvSpPr>
          <p:nvPr>
            <p:ph type="title"/>
          </p:nvPr>
        </p:nvSpPr>
        <p:spPr/>
        <p:txBody>
          <a:bodyPr/>
          <a:lstStyle/>
          <a:p>
            <a:r>
              <a:rPr lang="en-GB" dirty="0"/>
              <a:t>          </a:t>
            </a:r>
            <a:r>
              <a:rPr lang="en-GB" u="sng" dirty="0"/>
              <a:t>German culture vs UK culture</a:t>
            </a:r>
            <a:endParaRPr lang="en-GB" sz="1600" u="sng" dirty="0"/>
          </a:p>
        </p:txBody>
      </p:sp>
      <p:sp>
        <p:nvSpPr>
          <p:cNvPr id="3" name="Content Placeholder 2">
            <a:extLst>
              <a:ext uri="{FF2B5EF4-FFF2-40B4-BE49-F238E27FC236}">
                <a16:creationId xmlns:a16="http://schemas.microsoft.com/office/drawing/2014/main" id="{327180B8-6FE1-09C3-298F-6F99D0EA9211}"/>
              </a:ext>
            </a:extLst>
          </p:cNvPr>
          <p:cNvSpPr>
            <a:spLocks noGrp="1"/>
          </p:cNvSpPr>
          <p:nvPr>
            <p:ph sz="half" idx="1"/>
          </p:nvPr>
        </p:nvSpPr>
        <p:spPr/>
        <p:txBody>
          <a:bodyPr>
            <a:normAutofit lnSpcReduction="10000"/>
          </a:bodyPr>
          <a:lstStyle/>
          <a:p>
            <a:r>
              <a:rPr lang="en-GB" dirty="0"/>
              <a:t>Cultural etiquette</a:t>
            </a:r>
          </a:p>
          <a:p>
            <a:r>
              <a:rPr lang="en-GB" sz="2000" dirty="0"/>
              <a:t>-Proper greetings</a:t>
            </a:r>
          </a:p>
          <a:p>
            <a:r>
              <a:rPr lang="en-GB" sz="2000" dirty="0"/>
              <a:t>-dress code </a:t>
            </a:r>
          </a:p>
          <a:p>
            <a:r>
              <a:rPr lang="en-GB" sz="2000" dirty="0"/>
              <a:t>-dinning etiquette</a:t>
            </a:r>
          </a:p>
          <a:p>
            <a:endParaRPr lang="en-GB" sz="2000" dirty="0"/>
          </a:p>
          <a:p>
            <a:r>
              <a:rPr lang="en-GB" dirty="0"/>
              <a:t>Work - Life balance </a:t>
            </a:r>
          </a:p>
          <a:p>
            <a:r>
              <a:rPr lang="en-GB" dirty="0"/>
              <a:t>-“</a:t>
            </a:r>
            <a:r>
              <a:rPr lang="en-GB" sz="2000" dirty="0" err="1"/>
              <a:t>Feierabend</a:t>
            </a:r>
            <a:r>
              <a:rPr lang="en-GB" sz="2000" dirty="0"/>
              <a:t>”</a:t>
            </a:r>
          </a:p>
          <a:p>
            <a:endParaRPr lang="en-GB" sz="2000" dirty="0"/>
          </a:p>
          <a:p>
            <a:r>
              <a:rPr lang="en-GB" dirty="0"/>
              <a:t>Negotiation style </a:t>
            </a:r>
          </a:p>
          <a:p>
            <a:r>
              <a:rPr lang="en-GB" dirty="0"/>
              <a:t>- </a:t>
            </a:r>
            <a:r>
              <a:rPr lang="en-GB" sz="2000" dirty="0"/>
              <a:t>methodical and detail-oriented</a:t>
            </a:r>
          </a:p>
          <a:p>
            <a:endParaRPr lang="en-GB" dirty="0"/>
          </a:p>
        </p:txBody>
      </p:sp>
      <p:pic>
        <p:nvPicPr>
          <p:cNvPr id="6" name="Content Placeholder 5" descr="Hands shaking hands with flags&#10;&#10;Description automatically generated">
            <a:extLst>
              <a:ext uri="{FF2B5EF4-FFF2-40B4-BE49-F238E27FC236}">
                <a16:creationId xmlns:a16="http://schemas.microsoft.com/office/drawing/2014/main" id="{F7ECD8C4-F1C5-4A13-F20C-0F23387667F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337478"/>
            <a:ext cx="5181600" cy="3327632"/>
          </a:xfrm>
        </p:spPr>
      </p:pic>
      <p:sp>
        <p:nvSpPr>
          <p:cNvPr id="9" name="Footer Placeholder 8">
            <a:extLst>
              <a:ext uri="{FF2B5EF4-FFF2-40B4-BE49-F238E27FC236}">
                <a16:creationId xmlns:a16="http://schemas.microsoft.com/office/drawing/2014/main" id="{1B7D6ABE-C994-39A2-0E6F-147A64D0AE92}"/>
              </a:ext>
            </a:extLst>
          </p:cNvPr>
          <p:cNvSpPr>
            <a:spLocks noGrp="1"/>
          </p:cNvSpPr>
          <p:nvPr>
            <p:ph type="ftr" sz="quarter" idx="11"/>
          </p:nvPr>
        </p:nvSpPr>
        <p:spPr/>
        <p:txBody>
          <a:bodyPr/>
          <a:lstStyle/>
          <a:p>
            <a:r>
              <a:rPr lang="en-US"/>
              <a:t>3</a:t>
            </a:r>
          </a:p>
        </p:txBody>
      </p:sp>
      <p:sp>
        <p:nvSpPr>
          <p:cNvPr id="7" name="TextBox 6">
            <a:extLst>
              <a:ext uri="{FF2B5EF4-FFF2-40B4-BE49-F238E27FC236}">
                <a16:creationId xmlns:a16="http://schemas.microsoft.com/office/drawing/2014/main" id="{CFBEDF62-255D-E7C0-06AB-FF001855E37B}"/>
              </a:ext>
            </a:extLst>
          </p:cNvPr>
          <p:cNvSpPr txBox="1"/>
          <p:nvPr/>
        </p:nvSpPr>
        <p:spPr>
          <a:xfrm>
            <a:off x="6886575" y="5829300"/>
            <a:ext cx="3352799" cy="307777"/>
          </a:xfrm>
          <a:prstGeom prst="rect">
            <a:avLst/>
          </a:prstGeom>
          <a:noFill/>
        </p:spPr>
        <p:txBody>
          <a:bodyPr wrap="square" rtlCol="0">
            <a:spAutoFit/>
          </a:bodyPr>
          <a:lstStyle/>
          <a:p>
            <a:r>
              <a:rPr kumimoji="0" lang="en-GB" sz="1400" b="0" i="0" u="sng" strike="noStrike" kern="1200" cap="none" spc="0" normalizeH="0" baseline="0" noProof="0" dirty="0">
                <a:ln>
                  <a:noFill/>
                </a:ln>
                <a:solidFill>
                  <a:prstClr val="black"/>
                </a:solidFill>
                <a:effectLst/>
                <a:uLnTx/>
                <a:uFillTx/>
                <a:latin typeface="Calibri Light" panose="020F0302020204030204"/>
                <a:ea typeface="+mj-ea"/>
                <a:cs typeface="+mj-cs"/>
              </a:rPr>
              <a:t>image source: shutterstock.com</a:t>
            </a:r>
            <a:endParaRPr lang="en-GB" sz="1400" dirty="0"/>
          </a:p>
        </p:txBody>
      </p:sp>
    </p:spTree>
    <p:extLst>
      <p:ext uri="{BB962C8B-B14F-4D97-AF65-F5344CB8AC3E}">
        <p14:creationId xmlns:p14="http://schemas.microsoft.com/office/powerpoint/2010/main" val="1432233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DE27E-1543-0A6E-1867-08297737E498}"/>
              </a:ext>
            </a:extLst>
          </p:cNvPr>
          <p:cNvSpPr>
            <a:spLocks noGrp="1"/>
          </p:cNvSpPr>
          <p:nvPr>
            <p:ph type="title"/>
          </p:nvPr>
        </p:nvSpPr>
        <p:spPr>
          <a:xfrm>
            <a:off x="838200" y="136525"/>
            <a:ext cx="6286499" cy="1654175"/>
          </a:xfrm>
        </p:spPr>
        <p:txBody>
          <a:bodyPr vert="horz" lIns="91440" tIns="45720" rIns="91440" bIns="45720" rtlCol="0" anchor="ctr">
            <a:normAutofit/>
          </a:bodyPr>
          <a:lstStyle/>
          <a:p>
            <a:r>
              <a:rPr lang="en-US" sz="4100" u="sng" dirty="0"/>
              <a:t>Cultural sensitivities between Germany and UK </a:t>
            </a:r>
          </a:p>
        </p:txBody>
      </p:sp>
      <p:sp>
        <p:nvSpPr>
          <p:cNvPr id="3" name="Content Placeholder 2">
            <a:extLst>
              <a:ext uri="{FF2B5EF4-FFF2-40B4-BE49-F238E27FC236}">
                <a16:creationId xmlns:a16="http://schemas.microsoft.com/office/drawing/2014/main" id="{79C4A084-57FB-1FE6-9D47-EE331D7EF05E}"/>
              </a:ext>
            </a:extLst>
          </p:cNvPr>
          <p:cNvSpPr>
            <a:spLocks noGrp="1"/>
          </p:cNvSpPr>
          <p:nvPr>
            <p:ph sz="half" idx="1"/>
          </p:nvPr>
        </p:nvSpPr>
        <p:spPr>
          <a:xfrm>
            <a:off x="838200" y="2333297"/>
            <a:ext cx="4991100" cy="3843666"/>
          </a:xfrm>
        </p:spPr>
        <p:txBody>
          <a:bodyPr vert="horz" lIns="91440" tIns="45720" rIns="91440" bIns="45720" rtlCol="0">
            <a:normAutofit fontScale="40000" lnSpcReduction="20000"/>
          </a:bodyPr>
          <a:lstStyle/>
          <a:p>
            <a:r>
              <a:rPr lang="en-US" sz="7000" dirty="0">
                <a:solidFill>
                  <a:schemeClr val="accent6">
                    <a:lumMod val="50000"/>
                  </a:schemeClr>
                </a:solidFill>
              </a:rPr>
              <a:t>Hospitality </a:t>
            </a:r>
          </a:p>
          <a:p>
            <a:pPr marL="0" indent="0">
              <a:buNone/>
            </a:pPr>
            <a:r>
              <a:rPr lang="en-US" sz="4200" dirty="0">
                <a:solidFill>
                  <a:schemeClr val="accent6">
                    <a:lumMod val="50000"/>
                  </a:schemeClr>
                </a:solidFill>
              </a:rPr>
              <a:t>     -   GER/ Clear distinction between personal and public life</a:t>
            </a:r>
          </a:p>
          <a:p>
            <a:pPr marL="0" indent="0">
              <a:buNone/>
            </a:pPr>
            <a:r>
              <a:rPr lang="en-US" sz="4200" dirty="0">
                <a:solidFill>
                  <a:schemeClr val="accent6">
                    <a:lumMod val="50000"/>
                  </a:schemeClr>
                </a:solidFill>
              </a:rPr>
              <a:t>      -   UK/  Social gatherings might be more frequent </a:t>
            </a:r>
          </a:p>
          <a:p>
            <a:endParaRPr lang="en-US" sz="1400" dirty="0"/>
          </a:p>
          <a:p>
            <a:r>
              <a:rPr lang="en-US" sz="6500" dirty="0">
                <a:solidFill>
                  <a:srgbClr val="FF0000"/>
                </a:solidFill>
              </a:rPr>
              <a:t>Decision-making</a:t>
            </a:r>
            <a:r>
              <a:rPr lang="en-US" sz="4500" dirty="0">
                <a:solidFill>
                  <a:srgbClr val="FF0000"/>
                </a:solidFill>
              </a:rPr>
              <a:t> </a:t>
            </a:r>
          </a:p>
          <a:p>
            <a:r>
              <a:rPr lang="en-US" sz="4200" dirty="0">
                <a:solidFill>
                  <a:srgbClr val="FF0000"/>
                </a:solidFill>
              </a:rPr>
              <a:t>--     GER/  based on analysis and facts </a:t>
            </a:r>
          </a:p>
          <a:p>
            <a:pPr marL="0" indent="0">
              <a:buNone/>
            </a:pPr>
            <a:r>
              <a:rPr lang="en-US" sz="4200" dirty="0">
                <a:solidFill>
                  <a:srgbClr val="FF0000"/>
                </a:solidFill>
              </a:rPr>
              <a:t>     -    UK/  include consensus and discussions </a:t>
            </a:r>
          </a:p>
          <a:p>
            <a:endParaRPr lang="en-US" sz="1400" dirty="0"/>
          </a:p>
          <a:p>
            <a:r>
              <a:rPr lang="en-US" sz="6500" dirty="0">
                <a:solidFill>
                  <a:schemeClr val="tx1">
                    <a:lumMod val="95000"/>
                    <a:lumOff val="5000"/>
                  </a:schemeClr>
                </a:solidFill>
              </a:rPr>
              <a:t>Attitude towards rules</a:t>
            </a:r>
          </a:p>
          <a:p>
            <a:pPr marL="0" indent="0">
              <a:buNone/>
            </a:pPr>
            <a:r>
              <a:rPr lang="en-US" sz="3200" dirty="0">
                <a:solidFill>
                  <a:schemeClr val="tx1">
                    <a:lumMod val="95000"/>
                    <a:lumOff val="5000"/>
                  </a:schemeClr>
                </a:solidFill>
              </a:rPr>
              <a:t>    - </a:t>
            </a:r>
            <a:r>
              <a:rPr lang="en-US" sz="4200" dirty="0">
                <a:solidFill>
                  <a:schemeClr val="tx1">
                    <a:lumMod val="95000"/>
                    <a:lumOff val="5000"/>
                  </a:schemeClr>
                </a:solidFill>
              </a:rPr>
              <a:t> GER/  strong attitude</a:t>
            </a:r>
          </a:p>
          <a:p>
            <a:pPr marL="0" indent="0">
              <a:buNone/>
            </a:pPr>
            <a:r>
              <a:rPr lang="en-US" sz="4200" dirty="0">
                <a:solidFill>
                  <a:schemeClr val="tx1">
                    <a:lumMod val="95000"/>
                    <a:lumOff val="5000"/>
                  </a:schemeClr>
                </a:solidFill>
              </a:rPr>
              <a:t>    -  UK/  flexible</a:t>
            </a:r>
          </a:p>
        </p:txBody>
      </p:sp>
      <p:pic>
        <p:nvPicPr>
          <p:cNvPr id="12" name="Content Placeholder 11" descr="A group of colorful wooden people&#10;&#10;Description automatically generated">
            <a:extLst>
              <a:ext uri="{FF2B5EF4-FFF2-40B4-BE49-F238E27FC236}">
                <a16:creationId xmlns:a16="http://schemas.microsoft.com/office/drawing/2014/main" id="{F9BA0495-5C93-C68B-798D-9242886D5DC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24192" r="17770"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1" name="Footer Placeholder 20">
            <a:extLst>
              <a:ext uri="{FF2B5EF4-FFF2-40B4-BE49-F238E27FC236}">
                <a16:creationId xmlns:a16="http://schemas.microsoft.com/office/drawing/2014/main" id="{BF272818-FF36-D1B6-75E2-6B74985A245D}"/>
              </a:ext>
            </a:extLst>
          </p:cNvPr>
          <p:cNvSpPr>
            <a:spLocks noGrp="1"/>
          </p:cNvSpPr>
          <p:nvPr>
            <p:ph type="ftr" sz="quarter" idx="11"/>
          </p:nvPr>
        </p:nvSpPr>
        <p:spPr>
          <a:xfrm>
            <a:off x="3505200" y="6356350"/>
            <a:ext cx="3429000" cy="365125"/>
          </a:xfrm>
        </p:spPr>
        <p:txBody>
          <a:bodyPr vert="horz" lIns="91440" tIns="45720" rIns="91440" bIns="45720" rtlCol="0" anchor="ctr">
            <a:normAutofit/>
          </a:bodyPr>
          <a:lstStyle/>
          <a:p>
            <a:pPr algn="l" defTabSz="914400">
              <a:spcAft>
                <a:spcPts val="600"/>
              </a:spcAft>
              <a:defRPr/>
            </a:pPr>
            <a:r>
              <a:rPr lang="en-US" kern="1200">
                <a:solidFill>
                  <a:prstClr val="black">
                    <a:tint val="75000"/>
                  </a:prstClr>
                </a:solidFill>
                <a:latin typeface="Calibri" panose="020F0502020204030204"/>
                <a:ea typeface="+mn-ea"/>
                <a:cs typeface="+mn-cs"/>
              </a:rPr>
              <a:t>4</a:t>
            </a:r>
          </a:p>
        </p:txBody>
      </p:sp>
    </p:spTree>
    <p:extLst>
      <p:ext uri="{BB962C8B-B14F-4D97-AF65-F5344CB8AC3E}">
        <p14:creationId xmlns:p14="http://schemas.microsoft.com/office/powerpoint/2010/main" val="147702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a:xfrm>
            <a:off x="838200" y="365125"/>
            <a:ext cx="10391775" cy="1807305"/>
          </a:xfrm>
        </p:spPr>
        <p:txBody>
          <a:bodyPr>
            <a:normAutofit/>
          </a:bodyPr>
          <a:lstStyle/>
          <a:p>
            <a:r>
              <a:rPr lang="en-GB" sz="4200" u="sng" dirty="0"/>
              <a:t>Cultural sensitivities between Germany and UK                                                                               </a:t>
            </a:r>
            <a:endParaRPr lang="en-US" sz="4200" u="sng" dirty="0"/>
          </a:p>
        </p:txBody>
      </p:sp>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a:xfrm>
            <a:off x="838200" y="2172430"/>
            <a:ext cx="5710177" cy="4517737"/>
          </a:xfrm>
        </p:spPr>
        <p:txBody>
          <a:bodyPr>
            <a:normAutofit lnSpcReduction="10000"/>
          </a:bodyPr>
          <a:lstStyle/>
          <a:p>
            <a:r>
              <a:rPr lang="en-US" dirty="0">
                <a:solidFill>
                  <a:schemeClr val="accent4">
                    <a:lumMod val="75000"/>
                  </a:schemeClr>
                </a:solidFill>
              </a:rPr>
              <a:t>Communication  style </a:t>
            </a:r>
          </a:p>
          <a:p>
            <a:r>
              <a:rPr lang="en-US" dirty="0">
                <a:solidFill>
                  <a:schemeClr val="accent4">
                    <a:lumMod val="75000"/>
                  </a:schemeClr>
                </a:solidFill>
              </a:rPr>
              <a:t>         </a:t>
            </a:r>
            <a:r>
              <a:rPr lang="en-US" sz="2200" dirty="0">
                <a:solidFill>
                  <a:schemeClr val="accent4">
                    <a:lumMod val="75000"/>
                  </a:schemeClr>
                </a:solidFill>
              </a:rPr>
              <a:t>GER/ Direct and straightforward. Clarity and precision </a:t>
            </a:r>
          </a:p>
          <a:p>
            <a:r>
              <a:rPr lang="en-US" sz="2200" dirty="0">
                <a:solidFill>
                  <a:schemeClr val="accent4">
                    <a:lumMod val="75000"/>
                  </a:schemeClr>
                </a:solidFill>
              </a:rPr>
              <a:t>           UK/  Indirect communication style</a:t>
            </a:r>
          </a:p>
          <a:p>
            <a:r>
              <a:rPr lang="en-US" dirty="0">
                <a:solidFill>
                  <a:srgbClr val="FF0000"/>
                </a:solidFill>
              </a:rPr>
              <a:t>Punctuality</a:t>
            </a:r>
          </a:p>
          <a:p>
            <a:r>
              <a:rPr lang="en-US" dirty="0">
                <a:solidFill>
                  <a:srgbClr val="FF0000"/>
                </a:solidFill>
              </a:rPr>
              <a:t>         </a:t>
            </a:r>
            <a:r>
              <a:rPr lang="en-US" sz="2200" dirty="0">
                <a:solidFill>
                  <a:srgbClr val="FF0000"/>
                </a:solidFill>
              </a:rPr>
              <a:t>GER/  Highly valued </a:t>
            </a:r>
          </a:p>
          <a:p>
            <a:r>
              <a:rPr lang="en-US" sz="2200" dirty="0">
                <a:solidFill>
                  <a:srgbClr val="FF0000"/>
                </a:solidFill>
              </a:rPr>
              <a:t>           UK/   Important</a:t>
            </a:r>
          </a:p>
          <a:p>
            <a:r>
              <a:rPr lang="en-US" dirty="0"/>
              <a:t>Small talk </a:t>
            </a:r>
          </a:p>
          <a:p>
            <a:r>
              <a:rPr lang="en-US" sz="2200" dirty="0"/>
              <a:t>         GER/  Straight to the point </a:t>
            </a:r>
          </a:p>
          <a:p>
            <a:r>
              <a:rPr lang="en-US" sz="2200" dirty="0"/>
              <a:t>           UK/  Less formal , might include small talk</a:t>
            </a:r>
          </a:p>
          <a:p>
            <a:endParaRPr lang="en-US" sz="1700" dirty="0"/>
          </a:p>
          <a:p>
            <a:endParaRPr lang="en-US" sz="1700" dirty="0"/>
          </a:p>
        </p:txBody>
      </p:sp>
      <p:sp>
        <p:nvSpPr>
          <p:cNvPr id="5" name="Footer Placeholder 4">
            <a:extLst>
              <a:ext uri="{FF2B5EF4-FFF2-40B4-BE49-F238E27FC236}">
                <a16:creationId xmlns:a16="http://schemas.microsoft.com/office/drawing/2014/main" id="{0046C43C-0CD4-A08A-0E06-EBF36C1ABD32}"/>
              </a:ext>
            </a:extLst>
          </p:cNvPr>
          <p:cNvSpPr>
            <a:spLocks noGrp="1"/>
          </p:cNvSpPr>
          <p:nvPr>
            <p:ph type="ftr" sz="quarter" idx="11"/>
          </p:nvPr>
        </p:nvSpPr>
        <p:spPr/>
        <p:txBody>
          <a:bodyPr/>
          <a:lstStyle/>
          <a:p>
            <a:r>
              <a:rPr lang="en-US"/>
              <a:t>5</a:t>
            </a:r>
          </a:p>
        </p:txBody>
      </p:sp>
      <p:pic>
        <p:nvPicPr>
          <p:cNvPr id="26" name="Picture 25" descr="Colourful carved figures of humans">
            <a:extLst>
              <a:ext uri="{FF2B5EF4-FFF2-40B4-BE49-F238E27FC236}">
                <a16:creationId xmlns:a16="http://schemas.microsoft.com/office/drawing/2014/main" id="{5DCF4113-ED46-25D9-A936-DCAAF91A6320}"/>
              </a:ext>
            </a:extLst>
          </p:cNvPr>
          <p:cNvPicPr>
            <a:picLocks noChangeAspect="1"/>
          </p:cNvPicPr>
          <p:nvPr/>
        </p:nvPicPr>
        <p:blipFill>
          <a:blip r:embed="rId3"/>
          <a:srcRect l="19141" r="18909" b="-1"/>
          <a:stretch/>
        </p:blipFill>
        <p:spPr>
          <a:xfrm>
            <a:off x="6481823" y="2340262"/>
            <a:ext cx="5710177" cy="4517737"/>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59178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412955" y="412955"/>
            <a:ext cx="10971115" cy="648929"/>
          </a:xfrm>
        </p:spPr>
        <p:txBody>
          <a:bodyPr anchor="b">
            <a:normAutofit/>
          </a:bodyPr>
          <a:lstStyle/>
          <a:p>
            <a:pPr algn="ctr"/>
            <a:r>
              <a:rPr lang="en-GB" sz="3600" u="sng" dirty="0">
                <a:solidFill>
                  <a:schemeClr val="tx2"/>
                </a:solidFill>
              </a:rPr>
              <a:t>Hofstede's cultural Dimensions: UK and Germany </a:t>
            </a:r>
            <a:endParaRPr lang="en-US" sz="3600" u="sng" dirty="0">
              <a:solidFill>
                <a:schemeClr val="tx2"/>
              </a:solidFill>
            </a:endParaRPr>
          </a:p>
        </p:txBody>
      </p:sp>
      <p:sp>
        <p:nvSpPr>
          <p:cNvPr id="9" name="Content Placeholder 8">
            <a:extLst>
              <a:ext uri="{FF2B5EF4-FFF2-40B4-BE49-F238E27FC236}">
                <a16:creationId xmlns:a16="http://schemas.microsoft.com/office/drawing/2014/main" id="{0125A74E-0502-8E13-2050-EAB41CCBAC26}"/>
              </a:ext>
            </a:extLst>
          </p:cNvPr>
          <p:cNvSpPr>
            <a:spLocks noGrp="1"/>
          </p:cNvSpPr>
          <p:nvPr>
            <p:ph idx="1"/>
          </p:nvPr>
        </p:nvSpPr>
        <p:spPr>
          <a:xfrm>
            <a:off x="804671" y="2015610"/>
            <a:ext cx="5620847" cy="3752603"/>
          </a:xfrm>
        </p:spPr>
        <p:txBody>
          <a:bodyPr anchor="ctr">
            <a:normAutofit/>
          </a:bodyPr>
          <a:lstStyle/>
          <a:p>
            <a:r>
              <a:rPr lang="en-GB" sz="1800" dirty="0">
                <a:solidFill>
                  <a:srgbClr val="FF0000"/>
                </a:solidFill>
              </a:rPr>
              <a:t>Germany’s Power Distance score is 35 which mean that the culture values the equal treatment of everyone.</a:t>
            </a:r>
          </a:p>
          <a:p>
            <a:r>
              <a:rPr lang="en-GB" sz="1800" dirty="0">
                <a:solidFill>
                  <a:srgbClr val="FF0000"/>
                </a:solidFill>
              </a:rPr>
              <a:t>The United Kingdom’s Power Distance is 35 which ensures that society is against inequalities (Hampden-Turner et al., 2020).</a:t>
            </a:r>
          </a:p>
          <a:p>
            <a:r>
              <a:rPr lang="en-GB" sz="1800" dirty="0">
                <a:solidFill>
                  <a:srgbClr val="00B050"/>
                </a:solidFill>
              </a:rPr>
              <a:t>In individualism the UK has scored 76 which defines the British people as highly individualistic and private.</a:t>
            </a:r>
          </a:p>
          <a:p>
            <a:r>
              <a:rPr lang="en-US" sz="1800" dirty="0">
                <a:solidFill>
                  <a:srgbClr val="00B050"/>
                </a:solidFill>
              </a:rPr>
              <a:t>The German society scores 79 in this dimension meaning they are truly individualist.</a:t>
            </a:r>
          </a:p>
          <a:p>
            <a:r>
              <a:rPr lang="en-GB" sz="1800" dirty="0"/>
              <a:t>Whit a score of 66 in Motivation towards Achievement and Success, both societies are considered highly decisive </a:t>
            </a:r>
            <a:endParaRPr lang="en-US" sz="1800" dirty="0"/>
          </a:p>
        </p:txBody>
      </p:sp>
      <p:sp>
        <p:nvSpPr>
          <p:cNvPr id="4" name="Footer Placeholder 3">
            <a:extLst>
              <a:ext uri="{FF2B5EF4-FFF2-40B4-BE49-F238E27FC236}">
                <a16:creationId xmlns:a16="http://schemas.microsoft.com/office/drawing/2014/main" id="{80F90497-8E52-C83E-0886-C42C72AF179B}"/>
              </a:ext>
            </a:extLst>
          </p:cNvPr>
          <p:cNvSpPr>
            <a:spLocks noGrp="1"/>
          </p:cNvSpPr>
          <p:nvPr>
            <p:ph type="ftr" sz="quarter" idx="11"/>
          </p:nvPr>
        </p:nvSpPr>
        <p:spPr/>
        <p:txBody>
          <a:bodyPr/>
          <a:lstStyle/>
          <a:p>
            <a:r>
              <a:rPr lang="en-US" dirty="0"/>
              <a:t>6</a:t>
            </a:r>
          </a:p>
        </p:txBody>
      </p:sp>
      <p:pic>
        <p:nvPicPr>
          <p:cNvPr id="5" name="Content Placeholder 4" descr="A graph of a number of people&#10;&#10;Description automatically generated with medium confidence">
            <a:extLst>
              <a:ext uri="{FF2B5EF4-FFF2-40B4-BE49-F238E27FC236}">
                <a16:creationId xmlns:a16="http://schemas.microsoft.com/office/drawing/2014/main" id="{A45C4D08-BEBF-AD85-BD02-6CA95880A2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378" y="2015613"/>
            <a:ext cx="4954693" cy="3752601"/>
          </a:xfrm>
          <a:prstGeom prst="rect">
            <a:avLst/>
          </a:prstGeom>
        </p:spPr>
      </p:pic>
      <p:sp>
        <p:nvSpPr>
          <p:cNvPr id="6" name="TextBox 5">
            <a:extLst>
              <a:ext uri="{FF2B5EF4-FFF2-40B4-BE49-F238E27FC236}">
                <a16:creationId xmlns:a16="http://schemas.microsoft.com/office/drawing/2014/main" id="{9FEA5A6A-3EAC-4450-89E1-B241A0C98514}"/>
              </a:ext>
            </a:extLst>
          </p:cNvPr>
          <p:cNvSpPr txBox="1"/>
          <p:nvPr/>
        </p:nvSpPr>
        <p:spPr>
          <a:xfrm>
            <a:off x="7907445" y="5798714"/>
            <a:ext cx="3476625" cy="307777"/>
          </a:xfrm>
          <a:prstGeom prst="rect">
            <a:avLst/>
          </a:prstGeom>
          <a:noFill/>
        </p:spPr>
        <p:txBody>
          <a:bodyPr wrap="square" rtlCol="0">
            <a:spAutoFit/>
          </a:bodyPr>
          <a:lstStyle/>
          <a:p>
            <a:r>
              <a:rPr lang="en-GB" sz="1400" dirty="0"/>
              <a:t>Source: Hofstede-Insights.com(2024)</a:t>
            </a:r>
            <a:endParaRPr lang="en-GB" dirty="0"/>
          </a:p>
        </p:txBody>
      </p:sp>
    </p:spTree>
    <p:extLst>
      <p:ext uri="{BB962C8B-B14F-4D97-AF65-F5344CB8AC3E}">
        <p14:creationId xmlns:p14="http://schemas.microsoft.com/office/powerpoint/2010/main" val="692108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C99D199-62AA-CE0D-2266-045CE51134FE}"/>
              </a:ext>
            </a:extLst>
          </p:cNvPr>
          <p:cNvSpPr>
            <a:spLocks noGrp="1"/>
          </p:cNvSpPr>
          <p:nvPr>
            <p:ph type="title"/>
          </p:nvPr>
        </p:nvSpPr>
        <p:spPr>
          <a:xfrm>
            <a:off x="804672" y="457201"/>
            <a:ext cx="10034778" cy="819150"/>
          </a:xfrm>
        </p:spPr>
        <p:txBody>
          <a:bodyPr vert="horz" lIns="91440" tIns="45720" rIns="91440" bIns="45720" rtlCol="0" anchor="ctr">
            <a:normAutofit/>
          </a:bodyPr>
          <a:lstStyle/>
          <a:p>
            <a:r>
              <a:rPr lang="en-US" sz="3600" u="sng" kern="1200" dirty="0">
                <a:solidFill>
                  <a:schemeClr val="tx2"/>
                </a:solidFill>
                <a:latin typeface="+mj-lt"/>
                <a:ea typeface="+mj-ea"/>
                <a:cs typeface="+mj-cs"/>
              </a:rPr>
              <a:t>Hofstede's  cultural Dimensions: UK and Germany </a:t>
            </a:r>
          </a:p>
        </p:txBody>
      </p:sp>
      <p:pic>
        <p:nvPicPr>
          <p:cNvPr id="5" name="Content Placeholder 4" descr="A graph of a number of people&#10;&#10;Description automatically generated with medium confidence">
            <a:extLst>
              <a:ext uri="{FF2B5EF4-FFF2-40B4-BE49-F238E27FC236}">
                <a16:creationId xmlns:a16="http://schemas.microsoft.com/office/drawing/2014/main" id="{E967779E-1572-6F0B-2EBA-E80B39DE4636}"/>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04671" y="2045111"/>
            <a:ext cx="4954693" cy="3652328"/>
          </a:xfrm>
          <a:prstGeom prst="rect">
            <a:avLst/>
          </a:prstGeom>
        </p:spPr>
      </p:pic>
      <p:sp>
        <p:nvSpPr>
          <p:cNvPr id="8" name="Content Placeholder 7">
            <a:extLst>
              <a:ext uri="{FF2B5EF4-FFF2-40B4-BE49-F238E27FC236}">
                <a16:creationId xmlns:a16="http://schemas.microsoft.com/office/drawing/2014/main" id="{A0E26C97-2406-3A2B-017C-3BF762DD5CE2}"/>
              </a:ext>
            </a:extLst>
          </p:cNvPr>
          <p:cNvSpPr>
            <a:spLocks noGrp="1"/>
          </p:cNvSpPr>
          <p:nvPr>
            <p:ph sz="half" idx="2"/>
          </p:nvPr>
        </p:nvSpPr>
        <p:spPr>
          <a:xfrm>
            <a:off x="5787928" y="1838632"/>
            <a:ext cx="5596144" cy="4216413"/>
          </a:xfrm>
        </p:spPr>
        <p:txBody>
          <a:bodyPr vert="horz" lIns="91440" tIns="45720" rIns="91440" bIns="45720" rtlCol="0" anchor="ctr">
            <a:normAutofit/>
          </a:bodyPr>
          <a:lstStyle/>
          <a:p>
            <a:r>
              <a:rPr lang="en-US" sz="1800" dirty="0">
                <a:solidFill>
                  <a:srgbClr val="00B050"/>
                </a:solidFill>
              </a:rPr>
              <a:t>The UK has a low score of 35 on Uncertainty Avoidance dimension, which means that they are not uncomfortable with challenges. </a:t>
            </a:r>
          </a:p>
          <a:p>
            <a:r>
              <a:rPr lang="en-US" sz="1800" dirty="0">
                <a:solidFill>
                  <a:srgbClr val="00B050"/>
                </a:solidFill>
              </a:rPr>
              <a:t>Germany score is high, 65 on this dimension, indicating a strong preference for rules and clear structure. </a:t>
            </a:r>
          </a:p>
          <a:p>
            <a:r>
              <a:rPr lang="en-US" sz="1800" dirty="0"/>
              <a:t>Germany (57) and UK (60) score in Long Term Orientation indicates that they are pragmatic countries and societies. </a:t>
            </a:r>
          </a:p>
          <a:p>
            <a:r>
              <a:rPr lang="en-US" sz="1800" dirty="0">
                <a:solidFill>
                  <a:srgbClr val="FF0000"/>
                </a:solidFill>
              </a:rPr>
              <a:t>UK scores in Indulgence dimension (69) shows highly indulgent society.</a:t>
            </a:r>
          </a:p>
          <a:p>
            <a:r>
              <a:rPr lang="en-US" sz="1800" dirty="0">
                <a:solidFill>
                  <a:srgbClr val="FF0000"/>
                </a:solidFill>
              </a:rPr>
              <a:t>Germany scores relatively low (40) on Indulgence, indicating a preferences for restraint,  discipline and self-control. </a:t>
            </a:r>
          </a:p>
        </p:txBody>
      </p:sp>
      <p:sp>
        <p:nvSpPr>
          <p:cNvPr id="3" name="Footer Placeholder 2">
            <a:extLst>
              <a:ext uri="{FF2B5EF4-FFF2-40B4-BE49-F238E27FC236}">
                <a16:creationId xmlns:a16="http://schemas.microsoft.com/office/drawing/2014/main" id="{22867671-7237-A088-827C-87C41F21B60A}"/>
              </a:ext>
            </a:extLst>
          </p:cNvPr>
          <p:cNvSpPr>
            <a:spLocks noGrp="1"/>
          </p:cNvSpPr>
          <p:nvPr>
            <p:ph type="ftr" sz="quarter" idx="11"/>
          </p:nvPr>
        </p:nvSpPr>
        <p:spPr/>
        <p:txBody>
          <a:bodyPr/>
          <a:lstStyle/>
          <a:p>
            <a:r>
              <a:rPr lang="en-US"/>
              <a:t>7</a:t>
            </a:r>
          </a:p>
        </p:txBody>
      </p:sp>
      <p:sp>
        <p:nvSpPr>
          <p:cNvPr id="4" name="TextBox 3">
            <a:extLst>
              <a:ext uri="{FF2B5EF4-FFF2-40B4-BE49-F238E27FC236}">
                <a16:creationId xmlns:a16="http://schemas.microsoft.com/office/drawing/2014/main" id="{C0061A9C-7380-4358-4732-F02BF060C137}"/>
              </a:ext>
            </a:extLst>
          </p:cNvPr>
          <p:cNvSpPr txBox="1"/>
          <p:nvPr/>
        </p:nvSpPr>
        <p:spPr>
          <a:xfrm>
            <a:off x="1639970" y="5701908"/>
            <a:ext cx="3646405" cy="369332"/>
          </a:xfrm>
          <a:prstGeom prst="rect">
            <a:avLst/>
          </a:prstGeom>
          <a:noFill/>
        </p:spPr>
        <p:txBody>
          <a:bodyPr wrap="square" rtlCol="0">
            <a:spAutoFit/>
          </a:bodyPr>
          <a:lstStyle/>
          <a:p>
            <a:r>
              <a:rPr lang="en-GB" sz="1400" dirty="0"/>
              <a:t>Source: Hofstede-Insights.com(2024</a:t>
            </a:r>
            <a:r>
              <a:rPr lang="en-GB" dirty="0"/>
              <a:t>)</a:t>
            </a:r>
          </a:p>
        </p:txBody>
      </p:sp>
    </p:spTree>
    <p:extLst>
      <p:ext uri="{BB962C8B-B14F-4D97-AF65-F5344CB8AC3E}">
        <p14:creationId xmlns:p14="http://schemas.microsoft.com/office/powerpoint/2010/main" val="3245084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838200" y="18256"/>
            <a:ext cx="10515600" cy="867570"/>
          </a:xfrm>
        </p:spPr>
        <p:txBody>
          <a:bodyPr>
            <a:normAutofit/>
          </a:bodyPr>
          <a:lstStyle/>
          <a:p>
            <a:r>
              <a:rPr lang="en-US" dirty="0"/>
              <a:t>                        Recommendations</a:t>
            </a:r>
          </a:p>
        </p:txBody>
      </p:sp>
      <p:graphicFrame>
        <p:nvGraphicFramePr>
          <p:cNvPr id="44" name="Content Placeholder 2">
            <a:extLst>
              <a:ext uri="{FF2B5EF4-FFF2-40B4-BE49-F238E27FC236}">
                <a16:creationId xmlns:a16="http://schemas.microsoft.com/office/drawing/2014/main" id="{7DF7381A-1875-B424-C8FB-8B79E1F1FC60}"/>
              </a:ext>
            </a:extLst>
          </p:cNvPr>
          <p:cNvGraphicFramePr>
            <a:graphicFrameLocks noGrp="1"/>
          </p:cNvGraphicFramePr>
          <p:nvPr>
            <p:ph idx="1"/>
            <p:extLst>
              <p:ext uri="{D42A27DB-BD31-4B8C-83A1-F6EECF244321}">
                <p14:modId xmlns:p14="http://schemas.microsoft.com/office/powerpoint/2010/main" val="18954384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Footer Placeholder 6">
            <a:extLst>
              <a:ext uri="{FF2B5EF4-FFF2-40B4-BE49-F238E27FC236}">
                <a16:creationId xmlns:a16="http://schemas.microsoft.com/office/drawing/2014/main" id="{1BAFEEA4-615B-9010-7ABF-A2ADC9CC4D6E}"/>
              </a:ext>
            </a:extLst>
          </p:cNvPr>
          <p:cNvSpPr>
            <a:spLocks noGrp="1"/>
          </p:cNvSpPr>
          <p:nvPr>
            <p:ph type="ftr" sz="quarter" idx="11"/>
          </p:nvPr>
        </p:nvSpPr>
        <p:spPr/>
        <p:txBody>
          <a:bodyPr/>
          <a:lstStyle/>
          <a:p>
            <a:r>
              <a:rPr lang="en-US"/>
              <a:t>8</a:t>
            </a:r>
          </a:p>
        </p:txBody>
      </p:sp>
    </p:spTree>
    <p:extLst>
      <p:ext uri="{BB962C8B-B14F-4D97-AF65-F5344CB8AC3E}">
        <p14:creationId xmlns:p14="http://schemas.microsoft.com/office/powerpoint/2010/main" val="1498498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5" name="Freeform: Shape 3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724698" y="376238"/>
            <a:ext cx="5754696" cy="666750"/>
          </a:xfrm>
        </p:spPr>
        <p:txBody>
          <a:bodyPr>
            <a:normAutofit/>
          </a:bodyPr>
          <a:lstStyle/>
          <a:p>
            <a:pPr algn="ctr"/>
            <a:r>
              <a:rPr lang="en-GB" sz="3600" u="sng" dirty="0">
                <a:solidFill>
                  <a:schemeClr val="tx2"/>
                </a:solidFill>
              </a:rPr>
              <a:t>Conclusion</a:t>
            </a:r>
            <a:r>
              <a:rPr lang="en-GB" sz="3600" dirty="0">
                <a:solidFill>
                  <a:schemeClr val="tx2"/>
                </a:solidFill>
              </a:rPr>
              <a:t> </a:t>
            </a:r>
            <a:endParaRPr lang="en-US" sz="3600" dirty="0">
              <a:solidFill>
                <a:schemeClr val="tx2"/>
              </a:solidFill>
            </a:endParaRPr>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a:xfrm>
            <a:off x="1866900" y="2268163"/>
            <a:ext cx="8324849" cy="3723062"/>
          </a:xfrm>
        </p:spPr>
        <p:txBody>
          <a:bodyPr anchor="t">
            <a:normAutofit/>
          </a:bodyPr>
          <a:lstStyle/>
          <a:p>
            <a:r>
              <a:rPr lang="en-GB" sz="2600" dirty="0">
                <a:solidFill>
                  <a:schemeClr val="tx2"/>
                </a:solidFill>
              </a:rPr>
              <a:t>Relationship between national and organizational culture</a:t>
            </a:r>
          </a:p>
          <a:p>
            <a:r>
              <a:rPr lang="en-GB" sz="2600" dirty="0">
                <a:solidFill>
                  <a:schemeClr val="tx2"/>
                </a:solidFill>
              </a:rPr>
              <a:t>Built relationships between individuals</a:t>
            </a:r>
          </a:p>
          <a:p>
            <a:r>
              <a:rPr lang="en-US" sz="2600" dirty="0">
                <a:solidFill>
                  <a:schemeClr val="tx2"/>
                </a:solidFill>
              </a:rPr>
              <a:t>Embracing direct communication </a:t>
            </a:r>
          </a:p>
          <a:p>
            <a:r>
              <a:rPr lang="en-GB" sz="2600" dirty="0">
                <a:solidFill>
                  <a:schemeClr val="tx2"/>
                </a:solidFill>
              </a:rPr>
              <a:t>“At first glance, it seems that cooperation in many markets looks similar. However, paying attention to the details, we notice that these details play a huge role. They should be taken into account, because the ability to adapt to a given culture can determine the ultimate success.” (</a:t>
            </a:r>
            <a:r>
              <a:rPr lang="en-GB" sz="2600" dirty="0" err="1">
                <a:solidFill>
                  <a:schemeClr val="tx2"/>
                </a:solidFill>
              </a:rPr>
              <a:t>Bryła</a:t>
            </a:r>
            <a:r>
              <a:rPr lang="en-GB" sz="2600" dirty="0">
                <a:solidFill>
                  <a:schemeClr val="tx2"/>
                </a:solidFill>
              </a:rPr>
              <a:t>, M . 2019)</a:t>
            </a:r>
            <a:endParaRPr lang="en-US" sz="2600" dirty="0">
              <a:solidFill>
                <a:schemeClr val="tx2"/>
              </a:solidFill>
            </a:endParaRPr>
          </a:p>
          <a:p>
            <a:endParaRPr lang="en-US" sz="1600" dirty="0">
              <a:solidFill>
                <a:schemeClr val="tx2"/>
              </a:solidFill>
            </a:endParaRPr>
          </a:p>
        </p:txBody>
      </p:sp>
      <p:sp>
        <p:nvSpPr>
          <p:cNvPr id="5" name="Footer Placeholder 4">
            <a:extLst>
              <a:ext uri="{FF2B5EF4-FFF2-40B4-BE49-F238E27FC236}">
                <a16:creationId xmlns:a16="http://schemas.microsoft.com/office/drawing/2014/main" id="{1D006D26-096A-4620-EEDF-31B861E4AD7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9</a:t>
            </a:r>
          </a:p>
        </p:txBody>
      </p:sp>
      <p:grpSp>
        <p:nvGrpSpPr>
          <p:cNvPr id="40" name="Group 39">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41" name="Freeform: Shape 40">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4" name="Freeform: Shape 43">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63758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838200" y="365125"/>
            <a:ext cx="10515600" cy="263525"/>
          </a:xfrm>
        </p:spPr>
        <p:txBody>
          <a:bodyPr>
            <a:normAutofit fontScale="90000"/>
          </a:bodyPr>
          <a:lstStyle/>
          <a:p>
            <a:r>
              <a:rPr lang="en-GB"/>
              <a:t>References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838200" y="880946"/>
            <a:ext cx="10515600" cy="5977054"/>
          </a:xfrm>
        </p:spPr>
        <p:txBody>
          <a:bodyPr>
            <a:normAutofit/>
          </a:bodyPr>
          <a:lstStyle/>
          <a:p>
            <a:pPr marL="0" indent="0">
              <a:buNone/>
            </a:pPr>
            <a:endParaRPr lang="en-GB" sz="1600"/>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600" b="0" i="1" u="none" strike="noStrike" kern="1200" cap="none" spc="0" normalizeH="0" baseline="0" noProof="0">
                <a:ln>
                  <a:noFill/>
                </a:ln>
                <a:solidFill>
                  <a:srgbClr val="333333"/>
                </a:solidFill>
                <a:effectLst/>
                <a:highlight>
                  <a:srgbClr val="FBFBFB"/>
                </a:highlight>
                <a:uLnTx/>
                <a:uFillTx/>
                <a:latin typeface="avenir-regular-class"/>
                <a:ea typeface="+mn-ea"/>
                <a:cs typeface="+mn-cs"/>
              </a:rPr>
              <a:t>Bryla, M . (2019) '15 tips for doing business in  Germany: Earning trust</a:t>
            </a:r>
            <a:br>
              <a:rPr kumimoji="0" lang="en-GB" sz="1600" b="0" i="1" u="none" strike="noStrike" kern="1200" cap="none" spc="0" normalizeH="0" baseline="0" noProof="0">
                <a:ln>
                  <a:noFill/>
                </a:ln>
                <a:solidFill>
                  <a:prstClr val="black"/>
                </a:solidFill>
                <a:effectLst/>
                <a:uLnTx/>
                <a:uFillTx/>
                <a:latin typeface="Calibri" panose="020F0502020204030204"/>
                <a:ea typeface="+mn-ea"/>
                <a:cs typeface="+mn-cs"/>
              </a:rPr>
            </a:br>
            <a:r>
              <a:rPr kumimoji="0" lang="en-GB" sz="1600" b="0" i="1" u="none" strike="noStrike" kern="1200" cap="none" spc="0" normalizeH="0" baseline="0" noProof="0">
                <a:ln>
                  <a:noFill/>
                </a:ln>
                <a:solidFill>
                  <a:srgbClr val="333333"/>
                </a:solidFill>
                <a:effectLst/>
                <a:highlight>
                  <a:srgbClr val="FBFBFB"/>
                </a:highlight>
                <a:uLnTx/>
                <a:uFillTx/>
                <a:latin typeface="avenir-regular-class"/>
                <a:ea typeface="+mn-ea"/>
                <a:cs typeface="+mn-cs"/>
              </a:rPr>
              <a:t>', itCraftapps.com, 15 Feb. Available at: </a:t>
            </a:r>
            <a:r>
              <a:rPr kumimoji="0" lang="en-GB" sz="1600" b="0" i="1" u="none" strike="noStrike" kern="1200" cap="none" spc="0" normalizeH="0" baseline="0" noProof="0">
                <a:ln>
                  <a:noFill/>
                </a:ln>
                <a:solidFill>
                  <a:srgbClr val="20366F"/>
                </a:solidFill>
                <a:effectLst/>
                <a:highlight>
                  <a:srgbClr val="FBFBFB"/>
                </a:highlight>
                <a:uLnTx/>
                <a:uFillTx/>
                <a:latin typeface="avenir-regular-class"/>
                <a:ea typeface="+mn-ea"/>
                <a:cs typeface="+mn-cs"/>
                <a:hlinkClick r:id="rId3"/>
              </a:rPr>
              <a:t>15 Tips for Doing Business in Germany - Earning Trust | itCraft (itcraftapps.com)</a:t>
            </a:r>
            <a:r>
              <a:rPr kumimoji="0" lang="en-GB" sz="1600" b="0" i="1" u="none" strike="noStrike" kern="1200" cap="none" spc="0" normalizeH="0" baseline="0" noProof="0">
                <a:ln>
                  <a:noFill/>
                </a:ln>
                <a:solidFill>
                  <a:srgbClr val="333333"/>
                </a:solidFill>
                <a:effectLst/>
                <a:highlight>
                  <a:srgbClr val="FBFBFB"/>
                </a:highlight>
                <a:uLnTx/>
                <a:uFillTx/>
                <a:latin typeface="avenir-regular-class"/>
                <a:ea typeface="+mn-ea"/>
                <a:cs typeface="+mn-cs"/>
              </a:rPr>
              <a:t> (Accessed: 15 Feb 2019).</a:t>
            </a:r>
            <a:r>
              <a:rPr lang="en-GB" sz="1600" i="1"/>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600" i="1"/>
              <a:t>  Hampden-Turner, C., Trompenaars, F. and Hampden-Turner, C., (2020). Riding the waves of culture: Understanding diversity in global business. Hachette UK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600" i="1"/>
              <a:t> </a:t>
            </a:r>
            <a:r>
              <a:rPr kumimoji="0" lang="en-GB" sz="1600" b="0" i="1" u="none" strike="noStrike" kern="1200" cap="none" spc="0" normalizeH="0" baseline="0" noProof="0">
                <a:ln>
                  <a:noFill/>
                </a:ln>
                <a:solidFill>
                  <a:srgbClr val="333333"/>
                </a:solidFill>
                <a:effectLst/>
                <a:highlight>
                  <a:srgbClr val="FBFBFB"/>
                </a:highlight>
                <a:uLnTx/>
                <a:uFillTx/>
                <a:latin typeface="avenir-regular-class"/>
                <a:ea typeface="+mn-ea"/>
                <a:cs typeface="+mn-cs"/>
              </a:rPr>
              <a:t>Hofstede, G. (2011) </a:t>
            </a:r>
            <a:r>
              <a:rPr kumimoji="0" lang="en-GB" sz="1600" b="1" i="1" u="none" strike="noStrike" kern="1200" cap="none" spc="0" normalizeH="0" baseline="0" noProof="0">
                <a:ln>
                  <a:noFill/>
                </a:ln>
                <a:solidFill>
                  <a:srgbClr val="0F0F0F"/>
                </a:solidFill>
                <a:effectLst/>
                <a:highlight>
                  <a:srgbClr val="FFFFFF"/>
                </a:highlight>
                <a:uLnTx/>
                <a:uFillTx/>
                <a:latin typeface="Roboto" panose="02000000000000000000" pitchFamily="2" charset="0"/>
                <a:ea typeface="+mn-ea"/>
                <a:cs typeface="+mn-cs"/>
              </a:rPr>
              <a:t>Geert Hofstede on Culture</a:t>
            </a:r>
            <a:r>
              <a:rPr kumimoji="0" lang="en-GB" sz="1600" b="0" i="1" u="none" strike="noStrike" kern="1200" cap="none" spc="0" normalizeH="0" baseline="0" noProof="0">
                <a:ln>
                  <a:noFill/>
                </a:ln>
                <a:solidFill>
                  <a:srgbClr val="333333"/>
                </a:solidFill>
                <a:effectLst/>
                <a:highlight>
                  <a:srgbClr val="FBFBFB"/>
                </a:highlight>
                <a:uLnTx/>
                <a:uFillTx/>
                <a:latin typeface="avenir-regular-class"/>
                <a:ea typeface="+mn-ea"/>
                <a:cs typeface="+mn-cs"/>
              </a:rPr>
              <a:t> [</a:t>
            </a:r>
            <a:r>
              <a:rPr kumimoji="0" lang="en-GB" sz="1600" b="0" i="1" u="none" strike="noStrike" kern="1200" cap="none" spc="0" normalizeH="0" baseline="0" noProof="0">
                <a:ln>
                  <a:noFill/>
                </a:ln>
                <a:solidFill>
                  <a:prstClr val="black"/>
                </a:solidFill>
                <a:effectLst/>
                <a:highlight>
                  <a:srgbClr val="FFFFFF"/>
                </a:highlight>
                <a:uLnTx/>
                <a:uFillTx/>
                <a:latin typeface="Roboto" panose="02000000000000000000" pitchFamily="2" charset="0"/>
                <a:ea typeface="+mn-ea"/>
                <a:cs typeface="+mn-cs"/>
                <a:hlinkClick r:id="rId4"/>
              </a:rPr>
              <a:t>viewdutch</a:t>
            </a:r>
            <a:r>
              <a:rPr kumimoji="0" lang="en-GB" sz="1600" b="0" i="1" u="none" strike="noStrike" kern="1200" cap="none" spc="0" normalizeH="0" baseline="0" noProof="0">
                <a:ln>
                  <a:noFill/>
                </a:ln>
                <a:solidFill>
                  <a:srgbClr val="333333"/>
                </a:solidFill>
                <a:effectLst/>
                <a:highlight>
                  <a:srgbClr val="FBFBFB"/>
                </a:highlight>
                <a:uLnTx/>
                <a:uFillTx/>
                <a:latin typeface="avenir-regular-class"/>
                <a:ea typeface="+mn-ea"/>
                <a:cs typeface="+mn-cs"/>
              </a:rPr>
              <a:t>]. Available at:</a:t>
            </a:r>
            <a:r>
              <a:rPr kumimoji="0" lang="en-GB" sz="1600" b="0" i="1" u="none" strike="noStrike" kern="1200" cap="none" spc="0" normalizeH="0" baseline="0" noProof="0">
                <a:ln>
                  <a:noFill/>
                </a:ln>
                <a:solidFill>
                  <a:srgbClr val="20366F"/>
                </a:solidFill>
                <a:effectLst/>
                <a:highlight>
                  <a:srgbClr val="FBFBFB"/>
                </a:highlight>
                <a:uLnTx/>
                <a:uFillTx/>
                <a:latin typeface="avenir-regular-class"/>
                <a:ea typeface="+mn-ea"/>
                <a:cs typeface="+mn-cs"/>
                <a:hlinkClick r:id="rId5"/>
              </a:rPr>
              <a:t>Geert Hofstede on Culture (youtube.com)</a:t>
            </a:r>
            <a:r>
              <a:rPr kumimoji="0" lang="en-GB" sz="1600" b="0" i="1" u="none" strike="noStrike" kern="1200" cap="none" spc="0" normalizeH="0" baseline="0" noProof="0">
                <a:ln>
                  <a:noFill/>
                </a:ln>
                <a:solidFill>
                  <a:srgbClr val="333333"/>
                </a:solidFill>
                <a:effectLst/>
                <a:highlight>
                  <a:srgbClr val="FBFBFB"/>
                </a:highlight>
                <a:uLnTx/>
                <a:uFillTx/>
                <a:latin typeface="avenir-regular-class"/>
                <a:ea typeface="+mn-ea"/>
                <a:cs typeface="+mn-cs"/>
              </a:rPr>
              <a:t>  (Accessed: 22 Oct 2011).</a:t>
            </a:r>
          </a:p>
          <a:p>
            <a:r>
              <a:rPr lang="en-US" sz="1600" i="1">
                <a:hlinkClick r:id="rId6"/>
              </a:rPr>
              <a:t>https://images.app.goo.gl/Wj68HxaBgMuTQiCj9</a:t>
            </a:r>
            <a:endParaRPr lang="en-US" sz="1600" i="1"/>
          </a:p>
          <a:p>
            <a:r>
              <a:rPr lang="en-US" sz="1600" i="1"/>
              <a:t>Metro Bank (2024) Available at: Metro Bankmetrobankonline.co.uk (Accessed: 11 July 2024).</a:t>
            </a:r>
          </a:p>
          <a:p>
            <a:r>
              <a:rPr lang="en-US" sz="1600" i="1"/>
              <a:t>Metro Bank (2023) Available at: Metro Bank Named Top High Street Bank for Customer Service (metrobankonline.co.uk)  (Accessed: 15 February 2022).</a:t>
            </a:r>
          </a:p>
          <a:p>
            <a:r>
              <a:rPr lang="en-GB" sz="1600" i="1"/>
              <a:t>Minkov, M. and Kaasa, A. (2022) ‘Do dimensions of culture exist objectively? A validation of the revised Minkov-Hofstede model of culture with World Values Survey items and scores for 102 countries’, Journal of international management, 28(4), pp. 100971-. Available at: </a:t>
            </a:r>
            <a:r>
              <a:rPr lang="en-GB" sz="1600" i="1">
                <a:hlinkClick r:id="rId7"/>
              </a:rPr>
              <a:t>https://doi.org/10.1016/j.intman.2022.100971</a:t>
            </a:r>
            <a:r>
              <a:rPr lang="en-GB" sz="1600" i="1"/>
              <a:t>.</a:t>
            </a:r>
          </a:p>
          <a:p>
            <a:r>
              <a:rPr lang="en-GB" sz="1600" i="1"/>
              <a:t>The culture factor group (2023) Country comparison tool. Available at: Country comparison tool (hofstede-insights.com) (Accessed: 16 October 2023).</a:t>
            </a:r>
          </a:p>
          <a:p>
            <a:r>
              <a:rPr lang="en-GB" sz="1600" i="1"/>
              <a:t>Turvill, W. (20017) 'Big UK banks slip down in global ranking, but Metro and the challengers make ground', CITY A.M , 03 July. Available at: Big UK banks slip down in global ranking, but Metro and the challengers make ground – City A.M (Accessed: 03 July 2017). </a:t>
            </a:r>
            <a:endParaRPr lang="en-GB" sz="1600" i="1" dirty="0"/>
          </a:p>
        </p:txBody>
      </p:sp>
      <p:sp>
        <p:nvSpPr>
          <p:cNvPr id="5" name="Footer Placeholder 4">
            <a:extLst>
              <a:ext uri="{FF2B5EF4-FFF2-40B4-BE49-F238E27FC236}">
                <a16:creationId xmlns:a16="http://schemas.microsoft.com/office/drawing/2014/main" id="{022C66FF-8BAA-2187-6378-132F41C5C6CB}"/>
              </a:ext>
            </a:extLst>
          </p:cNvPr>
          <p:cNvSpPr>
            <a:spLocks noGrp="1"/>
          </p:cNvSpPr>
          <p:nvPr>
            <p:ph type="ftr" sz="quarter" idx="11"/>
          </p:nvPr>
        </p:nvSpPr>
        <p:spPr/>
        <p:txBody>
          <a:bodyPr/>
          <a:lstStyle/>
          <a:p>
            <a:r>
              <a:rPr lang="en-US"/>
              <a:t>10</a:t>
            </a:r>
            <a:endParaRPr lang="en-US" dirty="0"/>
          </a:p>
        </p:txBody>
      </p:sp>
    </p:spTree>
    <p:extLst>
      <p:ext uri="{BB962C8B-B14F-4D97-AF65-F5344CB8AC3E}">
        <p14:creationId xmlns:p14="http://schemas.microsoft.com/office/powerpoint/2010/main" val="413862013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1644</Words>
  <Application>Microsoft Office PowerPoint</Application>
  <PresentationFormat>Widescreen</PresentationFormat>
  <Paragraphs>157</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avenir-regular-class</vt:lpstr>
      <vt:lpstr>Calibri</vt:lpstr>
      <vt:lpstr>Calibri Light</vt:lpstr>
      <vt:lpstr>Roboto</vt:lpstr>
      <vt:lpstr>Office 2013 - 2022 Theme</vt:lpstr>
      <vt:lpstr>                      INTERNATIONAL BUSINESS COMMUNICATION  Module Code: LCBB6001          Lecturer name: Dr. Laila Maazouz   Student Name : Svetoslav Radev Student ID: 2030542 </vt:lpstr>
      <vt:lpstr>Main content / Agenda of the presentation </vt:lpstr>
      <vt:lpstr>Introducing the company  </vt:lpstr>
      <vt:lpstr>             German culture vs UK culture</vt:lpstr>
      <vt:lpstr>          German culture vs UK culture</vt:lpstr>
      <vt:lpstr>Cultural sensitivities between Germany and UK </vt:lpstr>
      <vt:lpstr>Cultural sensitivities between Germany and UK                                                                               </vt:lpstr>
      <vt:lpstr>Hofstede's cultural Dimensions: UK and Germany </vt:lpstr>
      <vt:lpstr>Hofstede's  cultural Dimensions: UK and Germany </vt:lpstr>
      <vt:lpstr>                        Recommendations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dc:title>
  <dc:creator>Husam Helmi</dc:creator>
  <cp:lastModifiedBy>Svetoslav Radev</cp:lastModifiedBy>
  <cp:revision>5</cp:revision>
  <dcterms:created xsi:type="dcterms:W3CDTF">2020-10-29T12:05:35Z</dcterms:created>
  <dcterms:modified xsi:type="dcterms:W3CDTF">2024-07-24T11:43:08Z</dcterms:modified>
</cp:coreProperties>
</file>