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304" r:id="rId5"/>
    <p:sldId id="299" r:id="rId6"/>
    <p:sldId id="313" r:id="rId7"/>
    <p:sldId id="310" r:id="rId8"/>
    <p:sldId id="301" r:id="rId9"/>
    <p:sldId id="311" r:id="rId10"/>
    <p:sldId id="268" r:id="rId11"/>
    <p:sldId id="271" r:id="rId12"/>
    <p:sldId id="316" r:id="rId13"/>
    <p:sldId id="275" r:id="rId14"/>
    <p:sldId id="305" r:id="rId15"/>
    <p:sldId id="318"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E51CF1-9404-43CE-BCB1-CADF63476EC8}" v="42" dt="2024-06-29T21:08:48.0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70" autoAdjust="0"/>
    <p:restoredTop sz="93750" autoAdjust="0"/>
  </p:normalViewPr>
  <p:slideViewPr>
    <p:cSldViewPr snapToGrid="0">
      <p:cViewPr varScale="1">
        <p:scale>
          <a:sx n="81" d="100"/>
          <a:sy n="81" d="100"/>
        </p:scale>
        <p:origin x="918" y="84"/>
      </p:cViewPr>
      <p:guideLst>
        <p:guide pos="6504"/>
        <p:guide orient="horz" pos="3696"/>
        <p:guide orient="horz" pos="1968"/>
      </p:guideLst>
    </p:cSldViewPr>
  </p:slideViewPr>
  <p:outlineViewPr>
    <p:cViewPr>
      <p:scale>
        <a:sx n="33" d="100"/>
        <a:sy n="33" d="100"/>
      </p:scale>
      <p:origin x="0" y="-7479"/>
    </p:cViewPr>
  </p:outlineViewPr>
  <p:notesTextViewPr>
    <p:cViewPr>
      <p:scale>
        <a:sx n="3" d="2"/>
        <a:sy n="3" d="2"/>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es Okoh" userId="98b1112afd258a30" providerId="LiveId" clId="{A8E51CF1-9404-43CE-BCB1-CADF63476EC8}"/>
    <pc:docChg chg="addSld delSld modSld">
      <pc:chgData name="Frances Okoh" userId="98b1112afd258a30" providerId="LiveId" clId="{A8E51CF1-9404-43CE-BCB1-CADF63476EC8}" dt="2024-06-29T21:15:15.892" v="69" actId="20577"/>
      <pc:docMkLst>
        <pc:docMk/>
      </pc:docMkLst>
      <pc:sldChg chg="addSp modSp mod modTransition">
        <pc:chgData name="Frances Okoh" userId="98b1112afd258a30" providerId="LiveId" clId="{A8E51CF1-9404-43CE-BCB1-CADF63476EC8}" dt="2024-06-29T21:15:15.892" v="69" actId="20577"/>
        <pc:sldMkLst>
          <pc:docMk/>
          <pc:sldMk cId="4151694508" sldId="268"/>
        </pc:sldMkLst>
        <pc:spChg chg="mod">
          <ac:chgData name="Frances Okoh" userId="98b1112afd258a30" providerId="LiveId" clId="{A8E51CF1-9404-43CE-BCB1-CADF63476EC8}" dt="2024-06-29T21:15:15.892" v="69" actId="20577"/>
          <ac:spMkLst>
            <pc:docMk/>
            <pc:sldMk cId="4151694508" sldId="268"/>
            <ac:spMk id="6" creationId="{5A6B31B0-7B84-475D-961F-09C0191F91A2}"/>
          </ac:spMkLst>
        </pc:spChg>
        <pc:picChg chg="add mod">
          <ac:chgData name="Frances Okoh" userId="98b1112afd258a30" providerId="LiveId" clId="{A8E51CF1-9404-43CE-BCB1-CADF63476EC8}" dt="2024-06-29T20:57:12.057" v="44"/>
          <ac:picMkLst>
            <pc:docMk/>
            <pc:sldMk cId="4151694508" sldId="268"/>
            <ac:picMk id="8" creationId="{8B4B6032-C03D-D671-1859-A3E663E1F692}"/>
          </ac:picMkLst>
        </pc:picChg>
      </pc:sldChg>
      <pc:sldChg chg="addSp modSp modTransition">
        <pc:chgData name="Frances Okoh" userId="98b1112afd258a30" providerId="LiveId" clId="{A8E51CF1-9404-43CE-BCB1-CADF63476EC8}" dt="2024-06-29T21:00:57.364" v="45"/>
        <pc:sldMkLst>
          <pc:docMk/>
          <pc:sldMk cId="460935096" sldId="271"/>
        </pc:sldMkLst>
        <pc:picChg chg="add mod">
          <ac:chgData name="Frances Okoh" userId="98b1112afd258a30" providerId="LiveId" clId="{A8E51CF1-9404-43CE-BCB1-CADF63476EC8}" dt="2024-06-29T21:00:57.364" v="45"/>
          <ac:picMkLst>
            <pc:docMk/>
            <pc:sldMk cId="460935096" sldId="271"/>
            <ac:picMk id="11" creationId="{3E909C94-F154-DCA3-0688-053711B470AC}"/>
          </ac:picMkLst>
        </pc:picChg>
      </pc:sldChg>
      <pc:sldChg chg="addSp delSp modSp mod modTransition modAnim">
        <pc:chgData name="Frances Okoh" userId="98b1112afd258a30" providerId="LiveId" clId="{A8E51CF1-9404-43CE-BCB1-CADF63476EC8}" dt="2024-06-29T21:08:30.754" v="56"/>
        <pc:sldMkLst>
          <pc:docMk/>
          <pc:sldMk cId="920173932" sldId="275"/>
        </pc:sldMkLst>
        <pc:picChg chg="add del mod">
          <ac:chgData name="Frances Okoh" userId="98b1112afd258a30" providerId="LiveId" clId="{A8E51CF1-9404-43CE-BCB1-CADF63476EC8}" dt="2024-06-29T21:06:34.786" v="52"/>
          <ac:picMkLst>
            <pc:docMk/>
            <pc:sldMk cId="920173932" sldId="275"/>
            <ac:picMk id="6" creationId="{F717BA27-94ED-BA68-AB08-7452E53CEEA4}"/>
          </ac:picMkLst>
        </pc:picChg>
        <pc:picChg chg="add del mod ord">
          <ac:chgData name="Frances Okoh" userId="98b1112afd258a30" providerId="LiveId" clId="{A8E51CF1-9404-43CE-BCB1-CADF63476EC8}" dt="2024-06-29T21:06:50.085" v="53"/>
          <ac:picMkLst>
            <pc:docMk/>
            <pc:sldMk cId="920173932" sldId="275"/>
            <ac:picMk id="9" creationId="{A4DE66CF-77A7-1427-0732-AC525218222E}"/>
          </ac:picMkLst>
        </pc:picChg>
        <pc:picChg chg="add del mod">
          <ac:chgData name="Frances Okoh" userId="98b1112afd258a30" providerId="LiveId" clId="{A8E51CF1-9404-43CE-BCB1-CADF63476EC8}" dt="2024-06-29T21:06:53.367" v="55"/>
          <ac:picMkLst>
            <pc:docMk/>
            <pc:sldMk cId="920173932" sldId="275"/>
            <ac:picMk id="10" creationId="{4C87B1F2-5FC9-0248-3B17-A404AC41E9A9}"/>
          </ac:picMkLst>
        </pc:picChg>
        <pc:picChg chg="add del mod ord">
          <ac:chgData name="Frances Okoh" userId="98b1112afd258a30" providerId="LiveId" clId="{A8E51CF1-9404-43CE-BCB1-CADF63476EC8}" dt="2024-06-29T21:08:30.754" v="56"/>
          <ac:picMkLst>
            <pc:docMk/>
            <pc:sldMk cId="920173932" sldId="275"/>
            <ac:picMk id="13" creationId="{6DD6999F-1A02-7D30-5491-4BD17DC8FD4F}"/>
          </ac:picMkLst>
        </pc:picChg>
        <pc:picChg chg="add mod">
          <ac:chgData name="Frances Okoh" userId="98b1112afd258a30" providerId="LiveId" clId="{A8E51CF1-9404-43CE-BCB1-CADF63476EC8}" dt="2024-06-29T21:08:30.754" v="56"/>
          <ac:picMkLst>
            <pc:docMk/>
            <pc:sldMk cId="920173932" sldId="275"/>
            <ac:picMk id="14" creationId="{77DE35D5-090E-E446-E835-7541D2BE9935}"/>
          </ac:picMkLst>
        </pc:picChg>
      </pc:sldChg>
      <pc:sldChg chg="addSp delSp modSp mod modTransition">
        <pc:chgData name="Frances Okoh" userId="98b1112afd258a30" providerId="LiveId" clId="{A8E51CF1-9404-43CE-BCB1-CADF63476EC8}" dt="2024-06-29T18:48:08.259" v="27"/>
        <pc:sldMkLst>
          <pc:docMk/>
          <pc:sldMk cId="2281914008" sldId="299"/>
        </pc:sldMkLst>
        <pc:picChg chg="add mod">
          <ac:chgData name="Frances Okoh" userId="98b1112afd258a30" providerId="LiveId" clId="{A8E51CF1-9404-43CE-BCB1-CADF63476EC8}" dt="2024-06-29T18:48:08.259" v="27"/>
          <ac:picMkLst>
            <pc:docMk/>
            <pc:sldMk cId="2281914008" sldId="299"/>
            <ac:picMk id="3" creationId="{02584828-C720-70CF-16FD-783B3E5B1F44}"/>
          </ac:picMkLst>
        </pc:picChg>
        <pc:picChg chg="add del mod">
          <ac:chgData name="Frances Okoh" userId="98b1112afd258a30" providerId="LiveId" clId="{A8E51CF1-9404-43CE-BCB1-CADF63476EC8}" dt="2024-06-29T18:48:08.259" v="27"/>
          <ac:picMkLst>
            <pc:docMk/>
            <pc:sldMk cId="2281914008" sldId="299"/>
            <ac:picMk id="28" creationId="{900F280E-CED2-AC7B-1D7A-7303578C064F}"/>
          </ac:picMkLst>
        </pc:picChg>
      </pc:sldChg>
      <pc:sldChg chg="addSp modSp modTransition">
        <pc:chgData name="Frances Okoh" userId="98b1112afd258a30" providerId="LiveId" clId="{A8E51CF1-9404-43CE-BCB1-CADF63476EC8}" dt="2024-06-29T19:17:57.739" v="42"/>
        <pc:sldMkLst>
          <pc:docMk/>
          <pc:sldMk cId="2046660791" sldId="301"/>
        </pc:sldMkLst>
        <pc:picChg chg="add mod">
          <ac:chgData name="Frances Okoh" userId="98b1112afd258a30" providerId="LiveId" clId="{A8E51CF1-9404-43CE-BCB1-CADF63476EC8}" dt="2024-06-29T19:17:57.739" v="42"/>
          <ac:picMkLst>
            <pc:docMk/>
            <pc:sldMk cId="2046660791" sldId="301"/>
            <ac:picMk id="24" creationId="{073EBE17-2D2F-80B4-8950-CB9FE3DBA9A0}"/>
          </ac:picMkLst>
        </pc:picChg>
      </pc:sldChg>
      <pc:sldChg chg="addSp delSp modSp mod modTransition modAnim">
        <pc:chgData name="Frances Okoh" userId="98b1112afd258a30" providerId="LiveId" clId="{A8E51CF1-9404-43CE-BCB1-CADF63476EC8}" dt="2024-06-29T18:42:03.267" v="26"/>
        <pc:sldMkLst>
          <pc:docMk/>
          <pc:sldMk cId="1476137269" sldId="304"/>
        </pc:sldMkLst>
        <pc:picChg chg="add del mod">
          <ac:chgData name="Frances Okoh" userId="98b1112afd258a30" providerId="LiveId" clId="{A8E51CF1-9404-43CE-BCB1-CADF63476EC8}" dt="2024-06-29T18:28:32.798" v="20"/>
          <ac:picMkLst>
            <pc:docMk/>
            <pc:sldMk cId="1476137269" sldId="304"/>
            <ac:picMk id="4" creationId="{DF84D4A4-1B9B-3797-61FF-7CD22F86AF34}"/>
          </ac:picMkLst>
        </pc:picChg>
        <pc:picChg chg="add del mod">
          <ac:chgData name="Frances Okoh" userId="98b1112afd258a30" providerId="LiveId" clId="{A8E51CF1-9404-43CE-BCB1-CADF63476EC8}" dt="2024-06-29T18:41:23.047" v="22"/>
          <ac:picMkLst>
            <pc:docMk/>
            <pc:sldMk cId="1476137269" sldId="304"/>
            <ac:picMk id="5" creationId="{091A9C90-FAE4-36C1-80AB-AABA5A70F6E5}"/>
          </ac:picMkLst>
        </pc:picChg>
        <pc:picChg chg="add del mod ord">
          <ac:chgData name="Frances Okoh" userId="98b1112afd258a30" providerId="LiveId" clId="{A8E51CF1-9404-43CE-BCB1-CADF63476EC8}" dt="2024-06-29T18:41:31.061" v="23"/>
          <ac:picMkLst>
            <pc:docMk/>
            <pc:sldMk cId="1476137269" sldId="304"/>
            <ac:picMk id="11" creationId="{74946598-04A3-8100-2D13-F76A2486398F}"/>
          </ac:picMkLst>
        </pc:picChg>
        <pc:picChg chg="add del mod">
          <ac:chgData name="Frances Okoh" userId="98b1112afd258a30" providerId="LiveId" clId="{A8E51CF1-9404-43CE-BCB1-CADF63476EC8}" dt="2024-06-29T18:41:33.962" v="25"/>
          <ac:picMkLst>
            <pc:docMk/>
            <pc:sldMk cId="1476137269" sldId="304"/>
            <ac:picMk id="12" creationId="{B95859F0-08F0-9E81-09A3-FED2276E054E}"/>
          </ac:picMkLst>
        </pc:picChg>
        <pc:picChg chg="add del mod ord">
          <ac:chgData name="Frances Okoh" userId="98b1112afd258a30" providerId="LiveId" clId="{A8E51CF1-9404-43CE-BCB1-CADF63476EC8}" dt="2024-06-29T18:42:03.267" v="26"/>
          <ac:picMkLst>
            <pc:docMk/>
            <pc:sldMk cId="1476137269" sldId="304"/>
            <ac:picMk id="15" creationId="{93D77647-B753-1051-AF4B-19940577F5FB}"/>
          </ac:picMkLst>
        </pc:picChg>
        <pc:picChg chg="add mod">
          <ac:chgData name="Frances Okoh" userId="98b1112afd258a30" providerId="LiveId" clId="{A8E51CF1-9404-43CE-BCB1-CADF63476EC8}" dt="2024-06-29T18:42:03.267" v="26"/>
          <ac:picMkLst>
            <pc:docMk/>
            <pc:sldMk cId="1476137269" sldId="304"/>
            <ac:picMk id="16" creationId="{72088E2F-BBFB-986A-75B6-8014F349238C}"/>
          </ac:picMkLst>
        </pc:picChg>
        <pc:picChg chg="add del mod">
          <ac:chgData name="Frances Okoh" userId="98b1112afd258a30" providerId="LiveId" clId="{A8E51CF1-9404-43CE-BCB1-CADF63476EC8}" dt="2024-06-29T17:49:29.197" v="5"/>
          <ac:picMkLst>
            <pc:docMk/>
            <pc:sldMk cId="1476137269" sldId="304"/>
            <ac:picMk id="18" creationId="{999B9072-2240-CEAD-93D2-BB06AE191B2F}"/>
          </ac:picMkLst>
        </pc:picChg>
        <pc:picChg chg="add del mod">
          <ac:chgData name="Frances Okoh" userId="98b1112afd258a30" providerId="LiveId" clId="{A8E51CF1-9404-43CE-BCB1-CADF63476EC8}" dt="2024-06-29T17:50:04.689" v="8"/>
          <ac:picMkLst>
            <pc:docMk/>
            <pc:sldMk cId="1476137269" sldId="304"/>
            <ac:picMk id="22" creationId="{E4021F51-CDF0-C637-4DF1-ED9421265817}"/>
          </ac:picMkLst>
        </pc:picChg>
        <pc:picChg chg="add del mod">
          <ac:chgData name="Frances Okoh" userId="98b1112afd258a30" providerId="LiveId" clId="{A8E51CF1-9404-43CE-BCB1-CADF63476EC8}" dt="2024-06-29T18:00:40.294" v="11"/>
          <ac:picMkLst>
            <pc:docMk/>
            <pc:sldMk cId="1476137269" sldId="304"/>
            <ac:picMk id="30" creationId="{298368DF-0E40-D927-BB17-A54AE72D6262}"/>
          </ac:picMkLst>
        </pc:picChg>
        <pc:picChg chg="add del mod">
          <ac:chgData name="Frances Okoh" userId="98b1112afd258a30" providerId="LiveId" clId="{A8E51CF1-9404-43CE-BCB1-CADF63476EC8}" dt="2024-06-29T18:01:30.717" v="14"/>
          <ac:picMkLst>
            <pc:docMk/>
            <pc:sldMk cId="1476137269" sldId="304"/>
            <ac:picMk id="38" creationId="{A740DE35-5A2A-B8C1-6E0D-AEDDCC40D5DB}"/>
          </ac:picMkLst>
        </pc:picChg>
        <pc:picChg chg="add del mod">
          <ac:chgData name="Frances Okoh" userId="98b1112afd258a30" providerId="LiveId" clId="{A8E51CF1-9404-43CE-BCB1-CADF63476EC8}" dt="2024-06-29T18:04:13.317" v="17"/>
          <ac:picMkLst>
            <pc:docMk/>
            <pc:sldMk cId="1476137269" sldId="304"/>
            <ac:picMk id="47" creationId="{C4900287-C901-CFDB-510A-04179D9FACA3}"/>
          </ac:picMkLst>
        </pc:picChg>
      </pc:sldChg>
      <pc:sldChg chg="addSp modSp modTransition">
        <pc:chgData name="Frances Okoh" userId="98b1112afd258a30" providerId="LiveId" clId="{A8E51CF1-9404-43CE-BCB1-CADF63476EC8}" dt="2024-06-29T21:08:48.034" v="57"/>
        <pc:sldMkLst>
          <pc:docMk/>
          <pc:sldMk cId="2135673684" sldId="305"/>
        </pc:sldMkLst>
        <pc:picChg chg="add mod">
          <ac:chgData name="Frances Okoh" userId="98b1112afd258a30" providerId="LiveId" clId="{A8E51CF1-9404-43CE-BCB1-CADF63476EC8}" dt="2024-06-29T21:08:48.034" v="57"/>
          <ac:picMkLst>
            <pc:docMk/>
            <pc:sldMk cId="2135673684" sldId="305"/>
            <ac:picMk id="4" creationId="{5ADF3D91-58F3-9E44-3C4C-08FA235B2B8F}"/>
          </ac:picMkLst>
        </pc:picChg>
      </pc:sldChg>
      <pc:sldChg chg="addSp delSp modSp mod modTransition modAnim">
        <pc:chgData name="Frances Okoh" userId="98b1112afd258a30" providerId="LiveId" clId="{A8E51CF1-9404-43CE-BCB1-CADF63476EC8}" dt="2024-06-29T19:12:14.763" v="41"/>
        <pc:sldMkLst>
          <pc:docMk/>
          <pc:sldMk cId="3140179507" sldId="310"/>
        </pc:sldMkLst>
        <pc:picChg chg="add del mod">
          <ac:chgData name="Frances Okoh" userId="98b1112afd258a30" providerId="LiveId" clId="{A8E51CF1-9404-43CE-BCB1-CADF63476EC8}" dt="2024-06-29T19:06:53.293" v="37"/>
          <ac:picMkLst>
            <pc:docMk/>
            <pc:sldMk cId="3140179507" sldId="310"/>
            <ac:picMk id="8" creationId="{DA24EE72-6118-A561-26EE-8FAAB3A8D43F}"/>
          </ac:picMkLst>
        </pc:picChg>
        <pc:picChg chg="add del mod ord">
          <ac:chgData name="Frances Okoh" userId="98b1112afd258a30" providerId="LiveId" clId="{A8E51CF1-9404-43CE-BCB1-CADF63476EC8}" dt="2024-06-29T19:07:09.550" v="38"/>
          <ac:picMkLst>
            <pc:docMk/>
            <pc:sldMk cId="3140179507" sldId="310"/>
            <ac:picMk id="13" creationId="{87605905-8E9B-CD57-0995-681B856AC0E9}"/>
          </ac:picMkLst>
        </pc:picChg>
        <pc:picChg chg="add del mod">
          <ac:chgData name="Frances Okoh" userId="98b1112afd258a30" providerId="LiveId" clId="{A8E51CF1-9404-43CE-BCB1-CADF63476EC8}" dt="2024-06-29T19:07:12.740" v="40"/>
          <ac:picMkLst>
            <pc:docMk/>
            <pc:sldMk cId="3140179507" sldId="310"/>
            <ac:picMk id="14" creationId="{0B4EEDF0-E1DB-EF5C-0FAA-830E453374C1}"/>
          </ac:picMkLst>
        </pc:picChg>
        <pc:picChg chg="add del mod ord">
          <ac:chgData name="Frances Okoh" userId="98b1112afd258a30" providerId="LiveId" clId="{A8E51CF1-9404-43CE-BCB1-CADF63476EC8}" dt="2024-06-29T19:12:14.763" v="41"/>
          <ac:picMkLst>
            <pc:docMk/>
            <pc:sldMk cId="3140179507" sldId="310"/>
            <ac:picMk id="17" creationId="{32806A25-E7A2-49DE-AE04-64FECA3EF41A}"/>
          </ac:picMkLst>
        </pc:picChg>
        <pc:picChg chg="add mod">
          <ac:chgData name="Frances Okoh" userId="98b1112afd258a30" providerId="LiveId" clId="{A8E51CF1-9404-43CE-BCB1-CADF63476EC8}" dt="2024-06-29T19:12:14.763" v="41"/>
          <ac:picMkLst>
            <pc:docMk/>
            <pc:sldMk cId="3140179507" sldId="310"/>
            <ac:picMk id="19" creationId="{3B1700A3-9E02-353B-274E-69F684B84F9A}"/>
          </ac:picMkLst>
        </pc:picChg>
      </pc:sldChg>
      <pc:sldChg chg="addSp modSp modTransition">
        <pc:chgData name="Frances Okoh" userId="98b1112afd258a30" providerId="LiveId" clId="{A8E51CF1-9404-43CE-BCB1-CADF63476EC8}" dt="2024-06-29T19:21:35.138" v="43"/>
        <pc:sldMkLst>
          <pc:docMk/>
          <pc:sldMk cId="3831300723" sldId="311"/>
        </pc:sldMkLst>
        <pc:picChg chg="add mod">
          <ac:chgData name="Frances Okoh" userId="98b1112afd258a30" providerId="LiveId" clId="{A8E51CF1-9404-43CE-BCB1-CADF63476EC8}" dt="2024-06-29T19:21:35.138" v="43"/>
          <ac:picMkLst>
            <pc:docMk/>
            <pc:sldMk cId="3831300723" sldId="311"/>
            <ac:picMk id="12" creationId="{6E6E507A-FC1A-1F80-21CA-2DA1A9D00856}"/>
          </ac:picMkLst>
        </pc:picChg>
      </pc:sldChg>
      <pc:sldChg chg="addSp delSp modSp mod modTransition modAnim">
        <pc:chgData name="Frances Okoh" userId="98b1112afd258a30" providerId="LiveId" clId="{A8E51CF1-9404-43CE-BCB1-CADF63476EC8}" dt="2024-06-29T18:52:46.131" v="34"/>
        <pc:sldMkLst>
          <pc:docMk/>
          <pc:sldMk cId="4267049804" sldId="313"/>
        </pc:sldMkLst>
        <pc:picChg chg="add del mod">
          <ac:chgData name="Frances Okoh" userId="98b1112afd258a30" providerId="LiveId" clId="{A8E51CF1-9404-43CE-BCB1-CADF63476EC8}" dt="2024-06-29T18:50:54.235" v="30"/>
          <ac:picMkLst>
            <pc:docMk/>
            <pc:sldMk cId="4267049804" sldId="313"/>
            <ac:picMk id="10" creationId="{AD31FDB3-1F25-3BC0-D6EC-CF307780DDD8}"/>
          </ac:picMkLst>
        </pc:picChg>
        <pc:picChg chg="add del mod ord">
          <ac:chgData name="Frances Okoh" userId="98b1112afd258a30" providerId="LiveId" clId="{A8E51CF1-9404-43CE-BCB1-CADF63476EC8}" dt="2024-06-29T18:51:05.620" v="31"/>
          <ac:picMkLst>
            <pc:docMk/>
            <pc:sldMk cId="4267049804" sldId="313"/>
            <ac:picMk id="13" creationId="{6D06EC1C-1A27-03FC-F6B7-74181FD36D40}"/>
          </ac:picMkLst>
        </pc:picChg>
        <pc:picChg chg="add del mod">
          <ac:chgData name="Frances Okoh" userId="98b1112afd258a30" providerId="LiveId" clId="{A8E51CF1-9404-43CE-BCB1-CADF63476EC8}" dt="2024-06-29T18:51:22.168" v="33"/>
          <ac:picMkLst>
            <pc:docMk/>
            <pc:sldMk cId="4267049804" sldId="313"/>
            <ac:picMk id="14" creationId="{A400BB20-FEF6-34CF-9125-E6C7CC2E943E}"/>
          </ac:picMkLst>
        </pc:picChg>
        <pc:picChg chg="add del mod ord">
          <ac:chgData name="Frances Okoh" userId="98b1112afd258a30" providerId="LiveId" clId="{A8E51CF1-9404-43CE-BCB1-CADF63476EC8}" dt="2024-06-29T18:52:46.131" v="34"/>
          <ac:picMkLst>
            <pc:docMk/>
            <pc:sldMk cId="4267049804" sldId="313"/>
            <ac:picMk id="18" creationId="{E55379D8-2E55-4E97-B79D-44F8641563C7}"/>
          </ac:picMkLst>
        </pc:picChg>
        <pc:picChg chg="add mod">
          <ac:chgData name="Frances Okoh" userId="98b1112afd258a30" providerId="LiveId" clId="{A8E51CF1-9404-43CE-BCB1-CADF63476EC8}" dt="2024-06-29T18:52:46.131" v="34"/>
          <ac:picMkLst>
            <pc:docMk/>
            <pc:sldMk cId="4267049804" sldId="313"/>
            <ac:picMk id="19" creationId="{8AD839AA-504A-52C9-A920-1975DAD4CCB6}"/>
          </ac:picMkLst>
        </pc:picChg>
      </pc:sldChg>
      <pc:sldChg chg="addSp delSp modSp mod modTransition modAnim">
        <pc:chgData name="Frances Okoh" userId="98b1112afd258a30" providerId="LiveId" clId="{A8E51CF1-9404-43CE-BCB1-CADF63476EC8}" dt="2024-06-29T21:05:42.333" v="49"/>
        <pc:sldMkLst>
          <pc:docMk/>
          <pc:sldMk cId="4097380008" sldId="316"/>
        </pc:sldMkLst>
        <pc:picChg chg="add del mod">
          <ac:chgData name="Frances Okoh" userId="98b1112afd258a30" providerId="LiveId" clId="{A8E51CF1-9404-43CE-BCB1-CADF63476EC8}" dt="2024-06-29T21:04:09.633" v="48"/>
          <ac:picMkLst>
            <pc:docMk/>
            <pc:sldMk cId="4097380008" sldId="316"/>
            <ac:picMk id="8" creationId="{8D4AB3F1-12E1-92EF-1E96-FB22C1C05B99}"/>
          </ac:picMkLst>
        </pc:picChg>
        <pc:picChg chg="add del mod ord">
          <ac:chgData name="Frances Okoh" userId="98b1112afd258a30" providerId="LiveId" clId="{A8E51CF1-9404-43CE-BCB1-CADF63476EC8}" dt="2024-06-29T21:05:42.333" v="49"/>
          <ac:picMkLst>
            <pc:docMk/>
            <pc:sldMk cId="4097380008" sldId="316"/>
            <ac:picMk id="12" creationId="{175AB209-50B2-44B1-CA94-DFD7C7711418}"/>
          </ac:picMkLst>
        </pc:picChg>
        <pc:picChg chg="add mod">
          <ac:chgData name="Frances Okoh" userId="98b1112afd258a30" providerId="LiveId" clId="{A8E51CF1-9404-43CE-BCB1-CADF63476EC8}" dt="2024-06-29T21:05:42.333" v="49"/>
          <ac:picMkLst>
            <pc:docMk/>
            <pc:sldMk cId="4097380008" sldId="316"/>
            <ac:picMk id="13" creationId="{A52D3B08-25F7-4DB1-9081-700B067F738A}"/>
          </ac:picMkLst>
        </pc:picChg>
      </pc:sldChg>
      <pc:sldChg chg="modTransition">
        <pc:chgData name="Frances Okoh" userId="98b1112afd258a30" providerId="LiveId" clId="{A8E51CF1-9404-43CE-BCB1-CADF63476EC8}" dt="2024-06-29T18:01:24.906" v="13"/>
        <pc:sldMkLst>
          <pc:docMk/>
          <pc:sldMk cId="4026258972" sldId="318"/>
        </pc:sldMkLst>
      </pc:sldChg>
      <pc:sldChg chg="new del">
        <pc:chgData name="Frances Okoh" userId="98b1112afd258a30" providerId="LiveId" clId="{A8E51CF1-9404-43CE-BCB1-CADF63476EC8}" dt="2024-06-29T17:38:52.880" v="1" actId="47"/>
        <pc:sldMkLst>
          <pc:docMk/>
          <pc:sldMk cId="3736506579" sldId="31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29/06/2024</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29/06/2024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2</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3</a:t>
            </a:fld>
            <a:endParaRPr lang="en-GB"/>
          </a:p>
        </p:txBody>
      </p:sp>
    </p:spTree>
    <p:extLst>
      <p:ext uri="{BB962C8B-B14F-4D97-AF65-F5344CB8AC3E}">
        <p14:creationId xmlns:p14="http://schemas.microsoft.com/office/powerpoint/2010/main" val="218321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58156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5</a:t>
            </a:fld>
            <a:endParaRPr lang="en-GB"/>
          </a:p>
        </p:txBody>
      </p:sp>
    </p:spTree>
    <p:extLst>
      <p:ext uri="{BB962C8B-B14F-4D97-AF65-F5344CB8AC3E}">
        <p14:creationId xmlns:p14="http://schemas.microsoft.com/office/powerpoint/2010/main" val="2634073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6</a:t>
            </a:fld>
            <a:endParaRPr lang="en-GB"/>
          </a:p>
        </p:txBody>
      </p:sp>
    </p:spTree>
    <p:extLst>
      <p:ext uri="{BB962C8B-B14F-4D97-AF65-F5344CB8AC3E}">
        <p14:creationId xmlns:p14="http://schemas.microsoft.com/office/powerpoint/2010/main" val="1164737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7</a:t>
            </a:fld>
            <a:endParaRPr lang="en-GB"/>
          </a:p>
        </p:txBody>
      </p:sp>
    </p:spTree>
    <p:extLst>
      <p:ext uri="{BB962C8B-B14F-4D97-AF65-F5344CB8AC3E}">
        <p14:creationId xmlns:p14="http://schemas.microsoft.com/office/powerpoint/2010/main" val="1213053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8</a:t>
            </a:fld>
            <a:endParaRPr lang="en-GB"/>
          </a:p>
        </p:txBody>
      </p:sp>
    </p:spTree>
    <p:extLst>
      <p:ext uri="{BB962C8B-B14F-4D97-AF65-F5344CB8AC3E}">
        <p14:creationId xmlns:p14="http://schemas.microsoft.com/office/powerpoint/2010/main" val="2028795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9</a:t>
            </a:fld>
            <a:endParaRPr lang="en-GB"/>
          </a:p>
        </p:txBody>
      </p:sp>
    </p:spTree>
    <p:extLst>
      <p:ext uri="{BB962C8B-B14F-4D97-AF65-F5344CB8AC3E}">
        <p14:creationId xmlns:p14="http://schemas.microsoft.com/office/powerpoint/2010/main" val="1225514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10</a:t>
            </a:fld>
            <a:endParaRPr lang="en-GB"/>
          </a:p>
        </p:txBody>
      </p:sp>
    </p:spTree>
    <p:extLst>
      <p:ext uri="{BB962C8B-B14F-4D97-AF65-F5344CB8AC3E}">
        <p14:creationId xmlns:p14="http://schemas.microsoft.com/office/powerpoint/2010/main" val="2962101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11</a:t>
            </a:fld>
            <a:endParaRPr lang="en-GB"/>
          </a:p>
        </p:txBody>
      </p:sp>
    </p:spTree>
    <p:extLst>
      <p:ext uri="{BB962C8B-B14F-4D97-AF65-F5344CB8AC3E}">
        <p14:creationId xmlns:p14="http://schemas.microsoft.com/office/powerpoint/2010/main" val="2529738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12</a:t>
            </a:fld>
            <a:endParaRPr lang="en-GB" noProof="0"/>
          </a:p>
        </p:txBody>
      </p:sp>
    </p:spTree>
    <p:extLst>
      <p:ext uri="{BB962C8B-B14F-4D97-AF65-F5344CB8AC3E}">
        <p14:creationId xmlns:p14="http://schemas.microsoft.com/office/powerpoint/2010/main" val="2319845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40080" y="-240394"/>
            <a:ext cx="10237470" cy="3892669"/>
          </a:xfrm>
        </p:spPr>
        <p:txBody>
          <a:bodyPr vert="horz" lIns="91440" tIns="45720" rIns="91440" bIns="45720" rtlCol="0" anchor="b">
            <a:normAutofit/>
          </a:bodyPr>
          <a:lstStyle/>
          <a:p>
            <a:r>
              <a:rPr lang="en-US" sz="4800" kern="1200" dirty="0">
                <a:solidFill>
                  <a:schemeClr val="tx1"/>
                </a:solidFill>
                <a:latin typeface="+mj-lt"/>
                <a:ea typeface="+mj-ea"/>
                <a:cs typeface="+mj-cs"/>
              </a:rPr>
              <a:t>ORGANISATIONAL CHANGE CASE STUDY OF SHELL PLC – </a:t>
            </a:r>
            <a:r>
              <a:rPr lang="en-US" sz="4800" b="0" kern="1200" dirty="0">
                <a:solidFill>
                  <a:schemeClr val="tx1"/>
                </a:solidFill>
                <a:latin typeface="+mj-lt"/>
                <a:ea typeface="+mj-ea"/>
                <a:cs typeface="+mj-cs"/>
              </a:rPr>
              <a:t>COVID-19 AND CHANGE</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0080" y="4631161"/>
            <a:ext cx="6692827" cy="1569486"/>
          </a:xfrm>
        </p:spPr>
        <p:txBody>
          <a:bodyPr vert="horz" lIns="91440" tIns="45720" rIns="91440" bIns="45720" rtlCol="0">
            <a:normAutofit/>
          </a:bodyPr>
          <a:lstStyle/>
          <a:p>
            <a:r>
              <a:rPr lang="en-US" sz="2400" kern="1200" dirty="0">
                <a:solidFill>
                  <a:schemeClr val="tx1"/>
                </a:solidFill>
                <a:latin typeface="+mn-lt"/>
                <a:ea typeface="+mn-ea"/>
                <a:cs typeface="+mn-cs"/>
              </a:rPr>
              <a:t>Frances Wilson-</a:t>
            </a:r>
            <a:r>
              <a:rPr lang="en-US" sz="2400" kern="1200" dirty="0" err="1">
                <a:solidFill>
                  <a:schemeClr val="tx1"/>
                </a:solidFill>
                <a:latin typeface="+mn-lt"/>
                <a:ea typeface="+mn-ea"/>
                <a:cs typeface="+mn-cs"/>
              </a:rPr>
              <a:t>Obeneme</a:t>
            </a:r>
            <a:endParaRPr lang="en-US" sz="2400" kern="1200" dirty="0">
              <a:solidFill>
                <a:schemeClr val="tx1"/>
              </a:solidFill>
              <a:latin typeface="+mn-lt"/>
              <a:ea typeface="+mn-ea"/>
              <a:cs typeface="+mn-cs"/>
            </a:endParaRPr>
          </a:p>
          <a:p>
            <a:r>
              <a:rPr lang="en-US" sz="2400" kern="1200" dirty="0">
                <a:solidFill>
                  <a:schemeClr val="tx1"/>
                </a:solidFill>
                <a:latin typeface="+mn-lt"/>
                <a:ea typeface="+mn-ea"/>
                <a:cs typeface="+mn-cs"/>
              </a:rPr>
              <a:t>Student Number: 2114831</a:t>
            </a:r>
          </a:p>
          <a:p>
            <a:r>
              <a:rPr lang="en-US" sz="2400" kern="1200" dirty="0">
                <a:solidFill>
                  <a:schemeClr val="tx1"/>
                </a:solidFill>
                <a:latin typeface="+mn-lt"/>
                <a:ea typeface="+mn-ea"/>
                <a:cs typeface="+mn-cs"/>
              </a:rPr>
              <a:t>Tutor: Dr. Roisin Mullins</a:t>
            </a:r>
          </a:p>
        </p:txBody>
      </p:sp>
      <p:sp>
        <p:nvSpPr>
          <p:cNvPr id="4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red and yellow logo&#10;&#10;Description automatically generated">
            <a:extLst>
              <a:ext uri="{FF2B5EF4-FFF2-40B4-BE49-F238E27FC236}">
                <a16:creationId xmlns:a16="http://schemas.microsoft.com/office/drawing/2014/main" id="{4EBE04EC-EDBC-FAAB-E51B-A978069193D7}"/>
              </a:ext>
            </a:extLst>
          </p:cNvPr>
          <p:cNvPicPr>
            <a:picLocks noChangeAspect="1"/>
          </p:cNvPicPr>
          <p:nvPr/>
        </p:nvPicPr>
        <p:blipFill>
          <a:blip r:embed="rId5"/>
          <a:stretch>
            <a:fillRect/>
          </a:stretch>
        </p:blipFill>
        <p:spPr>
          <a:xfrm>
            <a:off x="9470869" y="2669011"/>
            <a:ext cx="2121243" cy="1962150"/>
          </a:xfrm>
          <a:prstGeom prst="rect">
            <a:avLst/>
          </a:prstGeom>
        </p:spPr>
      </p:pic>
      <p:pic>
        <p:nvPicPr>
          <p:cNvPr id="16" name="Audio 15">
            <a:hlinkClick r:id="" action="ppaction://media"/>
            <a:extLst>
              <a:ext uri="{FF2B5EF4-FFF2-40B4-BE49-F238E27FC236}">
                <a16:creationId xmlns:a16="http://schemas.microsoft.com/office/drawing/2014/main" id="{72088E2F-BBFB-986A-75B6-8014F34923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6137269"/>
      </p:ext>
    </p:extLst>
  </p:cSld>
  <p:clrMapOvr>
    <a:masterClrMapping/>
  </p:clrMapOvr>
  <mc:AlternateContent xmlns:mc="http://schemas.openxmlformats.org/markup-compatibility/2006" xmlns:p14="http://schemas.microsoft.com/office/powerpoint/2010/main">
    <mc:Choice Requires="p14">
      <p:transition spd="slow" p14:dur="2000" advTm="25893"/>
    </mc:Choice>
    <mc:Fallback xmlns="">
      <p:transition spd="slow" advTm="25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325880"/>
          </a:xfrm>
        </p:spPr>
        <p:txBody>
          <a:bodyPr rtlCol="0"/>
          <a:lstStyle/>
          <a:p>
            <a:pPr algn="l" rtl="0"/>
            <a:r>
              <a:rPr lang="en-GB" dirty="0"/>
              <a:t>BACKGR0UND</a:t>
            </a:r>
          </a:p>
        </p:txBody>
      </p:sp>
      <p:sp>
        <p:nvSpPr>
          <p:cNvPr id="6" name="Text Placeholder 5">
            <a:extLst>
              <a:ext uri="{FF2B5EF4-FFF2-40B4-BE49-F238E27FC236}">
                <a16:creationId xmlns:a16="http://schemas.microsoft.com/office/drawing/2014/main" id="{FB02A17B-8C7F-4600-9FBE-49BE31E3E1FA}"/>
              </a:ext>
            </a:extLst>
          </p:cNvPr>
          <p:cNvSpPr>
            <a:spLocks noGrp="1"/>
          </p:cNvSpPr>
          <p:nvPr>
            <p:ph type="body" sz="quarter" idx="15"/>
          </p:nvPr>
        </p:nvSpPr>
        <p:spPr>
          <a:xfrm>
            <a:off x="2196603" y="1896114"/>
            <a:ext cx="4114800" cy="428755"/>
          </a:xfrm>
        </p:spPr>
        <p:txBody>
          <a:bodyPr rtlCol="0"/>
          <a:lstStyle/>
          <a:p>
            <a:pPr rtl="0"/>
            <a:r>
              <a:rPr lang="en-GB" b="1" dirty="0">
                <a:solidFill>
                  <a:schemeClr val="tx1"/>
                </a:solidFill>
                <a:latin typeface="+mn-lt"/>
              </a:rPr>
              <a:t>About Company</a:t>
            </a:r>
          </a:p>
        </p:txBody>
      </p:sp>
      <p:sp>
        <p:nvSpPr>
          <p:cNvPr id="5" name="Text Placeholder 4">
            <a:extLst>
              <a:ext uri="{FF2B5EF4-FFF2-40B4-BE49-F238E27FC236}">
                <a16:creationId xmlns:a16="http://schemas.microsoft.com/office/drawing/2014/main" id="{F70419B2-F393-4213-A2F2-54D877B3EE40}"/>
              </a:ext>
            </a:extLst>
          </p:cNvPr>
          <p:cNvSpPr>
            <a:spLocks noGrp="1"/>
          </p:cNvSpPr>
          <p:nvPr>
            <p:ph type="body" sz="quarter" idx="13"/>
          </p:nvPr>
        </p:nvSpPr>
        <p:spPr>
          <a:xfrm>
            <a:off x="2196603" y="2263583"/>
            <a:ext cx="4114800" cy="822960"/>
          </a:xfrm>
        </p:spPr>
        <p:txBody>
          <a:bodyPr rtlCol="0">
            <a:noAutofit/>
          </a:bodyPr>
          <a:lstStyle/>
          <a:p>
            <a:pPr>
              <a:lnSpc>
                <a:spcPct val="200000"/>
              </a:lnSpc>
              <a:spcAft>
                <a:spcPts val="800"/>
              </a:spcAft>
            </a:pPr>
            <a:r>
              <a:rPr lang="en-US" sz="1200" dirty="0"/>
              <a:t>Shell PLC is one of the world's largest organizations, specializing in oil and gas services through the exploration, refining, and production of crude oil and its products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Placeholder 7">
            <a:extLst>
              <a:ext uri="{FF2B5EF4-FFF2-40B4-BE49-F238E27FC236}">
                <a16:creationId xmlns:a16="http://schemas.microsoft.com/office/drawing/2014/main" id="{107A6D8A-72F9-4BD4-A4AE-69013301D93C}"/>
              </a:ext>
            </a:extLst>
          </p:cNvPr>
          <p:cNvSpPr>
            <a:spLocks noGrp="1"/>
          </p:cNvSpPr>
          <p:nvPr>
            <p:ph type="body" sz="quarter" idx="17"/>
          </p:nvPr>
        </p:nvSpPr>
        <p:spPr>
          <a:xfrm>
            <a:off x="2196603" y="3866659"/>
            <a:ext cx="4114800" cy="428755"/>
          </a:xfrm>
        </p:spPr>
        <p:txBody>
          <a:bodyPr rtlCol="0"/>
          <a:lstStyle/>
          <a:p>
            <a:pPr rtl="0"/>
            <a:r>
              <a:rPr lang="en-GB" b="1" dirty="0">
                <a:solidFill>
                  <a:schemeClr val="tx1"/>
                </a:solidFill>
                <a:latin typeface="+mn-lt"/>
              </a:rPr>
              <a:t>Business Lines</a:t>
            </a:r>
          </a:p>
        </p:txBody>
      </p:sp>
      <p:sp>
        <p:nvSpPr>
          <p:cNvPr id="7" name="Text Placeholder 6">
            <a:extLst>
              <a:ext uri="{FF2B5EF4-FFF2-40B4-BE49-F238E27FC236}">
                <a16:creationId xmlns:a16="http://schemas.microsoft.com/office/drawing/2014/main" id="{A83EA85C-EBA3-4B50-86CE-7FD4A374EC95}"/>
              </a:ext>
            </a:extLst>
          </p:cNvPr>
          <p:cNvSpPr>
            <a:spLocks noGrp="1"/>
          </p:cNvSpPr>
          <p:nvPr>
            <p:ph type="body" sz="quarter" idx="16"/>
          </p:nvPr>
        </p:nvSpPr>
        <p:spPr>
          <a:xfrm>
            <a:off x="2196603" y="4265665"/>
            <a:ext cx="4114800" cy="822960"/>
          </a:xfrm>
        </p:spPr>
        <p:txBody>
          <a:bodyPr rtlCol="0">
            <a:normAutofit/>
          </a:bodyPr>
          <a:lstStyle/>
          <a:p>
            <a:pPr rtl="0"/>
            <a:r>
              <a:rPr lang="en-US" sz="1000" dirty="0">
                <a:effectLst/>
                <a:ea typeface="Calibri" panose="020F0502020204030204" pitchFamily="34" charset="0"/>
                <a:cs typeface="Times New Roman" panose="02020603050405020304" pitchFamily="18" charset="0"/>
              </a:rPr>
              <a:t>Integrated Gas, Upstream, Downstream and New Energies</a:t>
            </a:r>
            <a:endParaRPr lang="en-GB" sz="1000" dirty="0"/>
          </a:p>
        </p:txBody>
      </p:sp>
      <p:sp>
        <p:nvSpPr>
          <p:cNvPr id="10" name="Text Placeholder 9">
            <a:extLst>
              <a:ext uri="{FF2B5EF4-FFF2-40B4-BE49-F238E27FC236}">
                <a16:creationId xmlns:a16="http://schemas.microsoft.com/office/drawing/2014/main" id="{B3247631-4CDA-4DAE-BFB7-19E0E06A3FEC}"/>
              </a:ext>
            </a:extLst>
          </p:cNvPr>
          <p:cNvSpPr>
            <a:spLocks noGrp="1"/>
          </p:cNvSpPr>
          <p:nvPr>
            <p:ph type="body" sz="quarter" idx="19"/>
          </p:nvPr>
        </p:nvSpPr>
        <p:spPr>
          <a:xfrm>
            <a:off x="6465450" y="1834828"/>
            <a:ext cx="4114800" cy="428755"/>
          </a:xfrm>
        </p:spPr>
        <p:txBody>
          <a:bodyPr rtlCol="0"/>
          <a:lstStyle/>
          <a:p>
            <a:pPr rtl="0"/>
            <a:r>
              <a:rPr lang="en-GB" b="1" dirty="0">
                <a:solidFill>
                  <a:schemeClr val="tx1"/>
                </a:solidFill>
                <a:latin typeface="+mn-lt"/>
              </a:rPr>
              <a:t>Employees</a:t>
            </a:r>
          </a:p>
        </p:txBody>
      </p:sp>
      <p:sp>
        <p:nvSpPr>
          <p:cNvPr id="9" name="Text Placeholder 8">
            <a:extLst>
              <a:ext uri="{FF2B5EF4-FFF2-40B4-BE49-F238E27FC236}">
                <a16:creationId xmlns:a16="http://schemas.microsoft.com/office/drawing/2014/main" id="{8C01D04F-A541-4735-B655-9BDF5313C65C}"/>
              </a:ext>
            </a:extLst>
          </p:cNvPr>
          <p:cNvSpPr>
            <a:spLocks noGrp="1"/>
          </p:cNvSpPr>
          <p:nvPr>
            <p:ph type="body" sz="quarter" idx="18"/>
          </p:nvPr>
        </p:nvSpPr>
        <p:spPr>
          <a:xfrm>
            <a:off x="6465450" y="2299845"/>
            <a:ext cx="4114800" cy="822960"/>
          </a:xfrm>
        </p:spPr>
        <p:txBody>
          <a:bodyPr rtlCol="0">
            <a:normAutofit/>
          </a:bodyPr>
          <a:lstStyle/>
          <a:p>
            <a:pPr rtl="0"/>
            <a:r>
              <a:rPr lang="en-US" sz="1200" dirty="0">
                <a:effectLst/>
                <a:ea typeface="Calibri" panose="020F0502020204030204" pitchFamily="34" charset="0"/>
                <a:cs typeface="Times New Roman" panose="02020603050405020304" pitchFamily="18" charset="0"/>
              </a:rPr>
              <a:t>The workforce that surpasses over 103,000 employees</a:t>
            </a:r>
            <a:endParaRPr lang="en-GB" sz="1200" dirty="0"/>
          </a:p>
        </p:txBody>
      </p:sp>
      <p:sp>
        <p:nvSpPr>
          <p:cNvPr id="12" name="Text Placeholder 11">
            <a:extLst>
              <a:ext uri="{FF2B5EF4-FFF2-40B4-BE49-F238E27FC236}">
                <a16:creationId xmlns:a16="http://schemas.microsoft.com/office/drawing/2014/main" id="{7F67EAD8-DD92-4AEB-8BE7-53E5FA194B44}"/>
              </a:ext>
            </a:extLst>
          </p:cNvPr>
          <p:cNvSpPr>
            <a:spLocks noGrp="1"/>
          </p:cNvSpPr>
          <p:nvPr>
            <p:ph type="body" sz="quarter" idx="21"/>
          </p:nvPr>
        </p:nvSpPr>
        <p:spPr>
          <a:xfrm>
            <a:off x="6465450" y="3809492"/>
            <a:ext cx="4114800" cy="428755"/>
          </a:xfrm>
        </p:spPr>
        <p:txBody>
          <a:bodyPr rtlCol="0"/>
          <a:lstStyle/>
          <a:p>
            <a:pPr rtl="0"/>
            <a:r>
              <a:rPr lang="en-GB" b="1" dirty="0">
                <a:solidFill>
                  <a:schemeClr val="tx1"/>
                </a:solidFill>
                <a:latin typeface="+mn-lt"/>
              </a:rPr>
              <a:t>Aim of Work</a:t>
            </a:r>
          </a:p>
        </p:txBody>
      </p:sp>
      <p:sp>
        <p:nvSpPr>
          <p:cNvPr id="11" name="Text Placeholder 10">
            <a:extLst>
              <a:ext uri="{FF2B5EF4-FFF2-40B4-BE49-F238E27FC236}">
                <a16:creationId xmlns:a16="http://schemas.microsoft.com/office/drawing/2014/main" id="{44E7FBD4-2705-45F7-AB4F-8925DE1DB8D3}"/>
              </a:ext>
            </a:extLst>
          </p:cNvPr>
          <p:cNvSpPr>
            <a:spLocks noGrp="1"/>
          </p:cNvSpPr>
          <p:nvPr>
            <p:ph type="body" sz="quarter" idx="20"/>
          </p:nvPr>
        </p:nvSpPr>
        <p:spPr>
          <a:xfrm>
            <a:off x="6465450" y="4228976"/>
            <a:ext cx="4680447" cy="822960"/>
          </a:xfrm>
        </p:spPr>
        <p:txBody>
          <a:bodyPr rtlCol="0">
            <a:normAutofit fontScale="85000" lnSpcReduction="10000"/>
          </a:bodyPr>
          <a:lstStyle/>
          <a:p>
            <a:pPr rtl="0"/>
            <a:r>
              <a:rPr lang="en-US" dirty="0"/>
              <a:t>Critically analyze the changes Shell underwent during the COVID-19 pandemic using various change management frameworks</a:t>
            </a:r>
            <a:endParaRPr lang="en-GB" dirty="0"/>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2</a:t>
            </a:fld>
            <a:endParaRPr lang="en-GB"/>
          </a:p>
        </p:txBody>
      </p:sp>
      <p:pic>
        <p:nvPicPr>
          <p:cNvPr id="14" name="Picture 13" descr="A red and yellow logo&#10;&#10;Description automatically generated">
            <a:extLst>
              <a:ext uri="{FF2B5EF4-FFF2-40B4-BE49-F238E27FC236}">
                <a16:creationId xmlns:a16="http://schemas.microsoft.com/office/drawing/2014/main" id="{B91DB8EC-A39B-4BA4-C137-385ED2F0255C}"/>
              </a:ext>
            </a:extLst>
          </p:cNvPr>
          <p:cNvPicPr>
            <a:picLocks noChangeAspect="1"/>
          </p:cNvPicPr>
          <p:nvPr/>
        </p:nvPicPr>
        <p:blipFill>
          <a:blip r:embed="rId5"/>
          <a:stretch>
            <a:fillRect/>
          </a:stretch>
        </p:blipFill>
        <p:spPr>
          <a:xfrm>
            <a:off x="0" y="4265665"/>
            <a:ext cx="2042556" cy="1866039"/>
          </a:xfrm>
          <a:prstGeom prst="rect">
            <a:avLst/>
          </a:prstGeom>
        </p:spPr>
      </p:pic>
      <p:pic>
        <p:nvPicPr>
          <p:cNvPr id="3" name="Audio 2">
            <a:hlinkClick r:id="" action="ppaction://media"/>
            <a:extLst>
              <a:ext uri="{FF2B5EF4-FFF2-40B4-BE49-F238E27FC236}">
                <a16:creationId xmlns:a16="http://schemas.microsoft.com/office/drawing/2014/main" id="{02584828-C720-70CF-16FD-783B3E5B1F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1914008"/>
      </p:ext>
    </p:extLst>
  </p:cSld>
  <p:clrMapOvr>
    <a:masterClrMapping/>
  </p:clrMapOvr>
  <mc:AlternateContent xmlns:mc="http://schemas.openxmlformats.org/markup-compatibility/2006" xmlns:p14="http://schemas.microsoft.com/office/powerpoint/2010/main">
    <mc:Choice Requires="p14">
      <p:transition spd="slow" p14:dur="2000" advTm="54261"/>
    </mc:Choice>
    <mc:Fallback xmlns="">
      <p:transition spd="slow" advTm="54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954" name="Title 953">
            <a:extLst>
              <a:ext uri="{FF2B5EF4-FFF2-40B4-BE49-F238E27FC236}">
                <a16:creationId xmlns:a16="http://schemas.microsoft.com/office/drawing/2014/main" id="{7E55856D-8731-4D07-B99E-5270A3B01DBC}"/>
              </a:ext>
            </a:extLst>
          </p:cNvPr>
          <p:cNvSpPr>
            <a:spLocks noGrp="1"/>
          </p:cNvSpPr>
          <p:nvPr>
            <p:ph type="title"/>
          </p:nvPr>
        </p:nvSpPr>
        <p:spPr>
          <a:xfrm>
            <a:off x="685799" y="749808"/>
            <a:ext cx="9050253" cy="640080"/>
          </a:xfrm>
        </p:spPr>
        <p:txBody>
          <a:bodyPr rtlCol="0"/>
          <a:lstStyle/>
          <a:p>
            <a:pPr algn="l" rtl="0"/>
            <a:r>
              <a:rPr lang="en-GB" dirty="0"/>
              <a:t>The covid 19 pandemic</a:t>
            </a:r>
          </a:p>
        </p:txBody>
      </p:sp>
      <p:sp>
        <p:nvSpPr>
          <p:cNvPr id="15" name="Text Placeholder 14">
            <a:extLst>
              <a:ext uri="{FF2B5EF4-FFF2-40B4-BE49-F238E27FC236}">
                <a16:creationId xmlns:a16="http://schemas.microsoft.com/office/drawing/2014/main" id="{8F4ED644-C47C-456A-96A0-2E9A58005925}"/>
              </a:ext>
            </a:extLst>
          </p:cNvPr>
          <p:cNvSpPr>
            <a:spLocks noGrp="1"/>
          </p:cNvSpPr>
          <p:nvPr>
            <p:ph type="body" sz="quarter" idx="14"/>
          </p:nvPr>
        </p:nvSpPr>
        <p:spPr>
          <a:xfrm>
            <a:off x="838200" y="1465474"/>
            <a:ext cx="9052560" cy="395859"/>
          </a:xfrm>
        </p:spPr>
        <p:txBody>
          <a:bodyPr rtlCol="0"/>
          <a:lstStyle/>
          <a:p>
            <a:pPr algn="l" rtl="0"/>
            <a:r>
              <a:rPr lang="en-US" dirty="0"/>
              <a:t>The COVID-19 pandemic, spread by the coronavirus, led to a global health crisis and major disruptions in many industries worldwide.</a:t>
            </a:r>
            <a:endParaRPr lang="en-GB" dirty="0"/>
          </a:p>
        </p:txBody>
      </p:sp>
      <p:sp>
        <p:nvSpPr>
          <p:cNvPr id="21" name="Text Placeholder 20">
            <a:extLst>
              <a:ext uri="{FF2B5EF4-FFF2-40B4-BE49-F238E27FC236}">
                <a16:creationId xmlns:a16="http://schemas.microsoft.com/office/drawing/2014/main" id="{CDF4D42A-3F39-4699-9C9C-91BBC8C72207}"/>
              </a:ext>
            </a:extLst>
          </p:cNvPr>
          <p:cNvSpPr>
            <a:spLocks noGrp="1"/>
          </p:cNvSpPr>
          <p:nvPr>
            <p:ph type="body" sz="quarter" idx="15"/>
          </p:nvPr>
        </p:nvSpPr>
        <p:spPr>
          <a:xfrm>
            <a:off x="685799" y="2450592"/>
            <a:ext cx="3200400" cy="2567007"/>
          </a:xfrm>
        </p:spPr>
        <p:txBody>
          <a:bodyPr rtlCol="0"/>
          <a:lstStyle/>
          <a:p>
            <a:pPr rtl="0"/>
            <a:r>
              <a:rPr lang="en-GB" dirty="0"/>
              <a:t>HEALTH CRISIS</a:t>
            </a:r>
          </a:p>
        </p:txBody>
      </p:sp>
      <p:sp>
        <p:nvSpPr>
          <p:cNvPr id="3" name="Content Placeholder 2">
            <a:extLst>
              <a:ext uri="{FF2B5EF4-FFF2-40B4-BE49-F238E27FC236}">
                <a16:creationId xmlns:a16="http://schemas.microsoft.com/office/drawing/2014/main" id="{9B1DDDEF-20C4-4F65-BAC9-0A763DF7E02B}"/>
              </a:ext>
            </a:extLst>
          </p:cNvPr>
          <p:cNvSpPr>
            <a:spLocks noGrp="1"/>
          </p:cNvSpPr>
          <p:nvPr>
            <p:ph type="body" sz="quarter" idx="13"/>
          </p:nvPr>
        </p:nvSpPr>
        <p:spPr>
          <a:xfrm>
            <a:off x="939859" y="3392424"/>
            <a:ext cx="2743200" cy="1463040"/>
          </a:xfrm>
        </p:spPr>
        <p:txBody>
          <a:bodyPr vert="horz" lIns="91440" tIns="45720" rIns="91440" bIns="45720" rtlCol="0" anchor="t">
            <a:normAutofit/>
          </a:bodyPr>
          <a:lstStyle/>
          <a:p>
            <a:pPr rtl="0"/>
            <a:r>
              <a:rPr lang="en-US" sz="1600" dirty="0"/>
              <a:t>The COVID-19 pandemic, caused by the coronavirus, led to a global health crisis and significant disruptions in many industries globally</a:t>
            </a:r>
            <a:endParaRPr lang="en-GB" sz="1600" dirty="0"/>
          </a:p>
        </p:txBody>
      </p:sp>
      <p:sp>
        <p:nvSpPr>
          <p:cNvPr id="23" name="Text Placeholder 22">
            <a:extLst>
              <a:ext uri="{FF2B5EF4-FFF2-40B4-BE49-F238E27FC236}">
                <a16:creationId xmlns:a16="http://schemas.microsoft.com/office/drawing/2014/main" id="{538ACC23-C522-4E38-9FC4-D46CF2EA1569}"/>
              </a:ext>
            </a:extLst>
          </p:cNvPr>
          <p:cNvSpPr>
            <a:spLocks noGrp="1"/>
          </p:cNvSpPr>
          <p:nvPr>
            <p:ph type="body" sz="quarter" idx="17"/>
          </p:nvPr>
        </p:nvSpPr>
        <p:spPr>
          <a:xfrm>
            <a:off x="4499309" y="2450591"/>
            <a:ext cx="3200400" cy="2567009"/>
          </a:xfrm>
        </p:spPr>
        <p:txBody>
          <a:bodyPr rtlCol="0"/>
          <a:lstStyle/>
          <a:p>
            <a:pPr rtl="0"/>
            <a:r>
              <a:rPr lang="en-GB" dirty="0"/>
              <a:t>PLUNGE IN OIL DEMAND</a:t>
            </a:r>
          </a:p>
        </p:txBody>
      </p:sp>
      <p:sp>
        <p:nvSpPr>
          <p:cNvPr id="22" name="Text Placeholder 21">
            <a:extLst>
              <a:ext uri="{FF2B5EF4-FFF2-40B4-BE49-F238E27FC236}">
                <a16:creationId xmlns:a16="http://schemas.microsoft.com/office/drawing/2014/main" id="{9A2AC06B-E1EB-4973-A6DF-05697A7396D0}"/>
              </a:ext>
            </a:extLst>
          </p:cNvPr>
          <p:cNvSpPr>
            <a:spLocks noGrp="1"/>
          </p:cNvSpPr>
          <p:nvPr>
            <p:ph type="body" sz="quarter" idx="16"/>
          </p:nvPr>
        </p:nvSpPr>
        <p:spPr>
          <a:xfrm>
            <a:off x="4731630" y="3392424"/>
            <a:ext cx="2743200" cy="1463040"/>
          </a:xfrm>
        </p:spPr>
        <p:txBody>
          <a:bodyPr rtlCol="0">
            <a:noAutofit/>
          </a:bodyPr>
          <a:lstStyle/>
          <a:p>
            <a:pPr rtl="0"/>
            <a:r>
              <a:rPr lang="en-US" sz="1600" dirty="0"/>
              <a:t>The global oil and gas sector faced a significant demand drop, resulting in a crude oil surplus and prices crashing below $20 per barrel, the lowest since 2001 (Habib et al., 2021).</a:t>
            </a:r>
            <a:endParaRPr lang="en-GB" sz="1600" dirty="0"/>
          </a:p>
        </p:txBody>
      </p:sp>
      <p:sp>
        <p:nvSpPr>
          <p:cNvPr id="25" name="Text Placeholder 24">
            <a:extLst>
              <a:ext uri="{FF2B5EF4-FFF2-40B4-BE49-F238E27FC236}">
                <a16:creationId xmlns:a16="http://schemas.microsoft.com/office/drawing/2014/main" id="{9C3E93EF-EBD0-4425-843B-18F5AFCAF3CA}"/>
              </a:ext>
            </a:extLst>
          </p:cNvPr>
          <p:cNvSpPr>
            <a:spLocks noGrp="1"/>
          </p:cNvSpPr>
          <p:nvPr>
            <p:ph type="body" sz="quarter" idx="19"/>
          </p:nvPr>
        </p:nvSpPr>
        <p:spPr>
          <a:xfrm>
            <a:off x="8333163" y="2450591"/>
            <a:ext cx="3200400" cy="2567009"/>
          </a:xfrm>
        </p:spPr>
        <p:txBody>
          <a:bodyPr rtlCol="0"/>
          <a:lstStyle/>
          <a:p>
            <a:pPr rtl="0"/>
            <a:r>
              <a:rPr lang="en-GB" dirty="0"/>
              <a:t>NEED FOR CHANGE</a:t>
            </a:r>
          </a:p>
        </p:txBody>
      </p:sp>
      <p:sp>
        <p:nvSpPr>
          <p:cNvPr id="24" name="Text Placeholder 23">
            <a:extLst>
              <a:ext uri="{FF2B5EF4-FFF2-40B4-BE49-F238E27FC236}">
                <a16:creationId xmlns:a16="http://schemas.microsoft.com/office/drawing/2014/main" id="{0CF96B73-21DC-408C-8CD4-70E4B94A4616}"/>
              </a:ext>
            </a:extLst>
          </p:cNvPr>
          <p:cNvSpPr>
            <a:spLocks noGrp="1"/>
          </p:cNvSpPr>
          <p:nvPr>
            <p:ph type="body" sz="quarter" idx="18"/>
          </p:nvPr>
        </p:nvSpPr>
        <p:spPr>
          <a:xfrm>
            <a:off x="8573439" y="3392424"/>
            <a:ext cx="2743200" cy="1463040"/>
          </a:xfrm>
        </p:spPr>
        <p:txBody>
          <a:bodyPr rtlCol="0">
            <a:noAutofit/>
          </a:bodyPr>
          <a:lstStyle/>
          <a:p>
            <a:pPr rtl="0"/>
            <a:r>
              <a:rPr lang="en-US" sz="1600" dirty="0"/>
              <a:t>For Shell, this period was pivotal, leading to the need for streamlined operations, improved efficiency, and a shift towards a future with consistently low oil prices.</a:t>
            </a:r>
            <a:endParaRPr lang="en-GB" sz="1600" dirty="0"/>
          </a:p>
        </p:txBody>
      </p:sp>
      <p:sp>
        <p:nvSpPr>
          <p:cNvPr id="72" name="Slide Number Placeholder 71">
            <a:extLst>
              <a:ext uri="{FF2B5EF4-FFF2-40B4-BE49-F238E27FC236}">
                <a16:creationId xmlns:a16="http://schemas.microsoft.com/office/drawing/2014/main" id="{2AB505C4-815E-4F7D-B0E9-365B0D06C00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pic>
        <p:nvPicPr>
          <p:cNvPr id="19" name="Audio 18">
            <a:hlinkClick r:id="" action="ppaction://media"/>
            <a:extLst>
              <a:ext uri="{FF2B5EF4-FFF2-40B4-BE49-F238E27FC236}">
                <a16:creationId xmlns:a16="http://schemas.microsoft.com/office/drawing/2014/main" id="{8AD839AA-504A-52C9-A920-1975DAD4CCB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7049804"/>
      </p:ext>
    </p:extLst>
  </p:cSld>
  <p:clrMapOvr>
    <a:masterClrMapping/>
  </p:clrMapOvr>
  <mc:AlternateContent xmlns:mc="http://schemas.openxmlformats.org/markup-compatibility/2006" xmlns:p14="http://schemas.microsoft.com/office/powerpoint/2010/main">
    <mc:Choice Requires="p14">
      <p:transition spd="slow" p14:dur="2000" advTm="80193"/>
    </mc:Choice>
    <mc:Fallback xmlns="">
      <p:transition spd="slow" advTm="80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1325563"/>
          </a:xfrm>
        </p:spPr>
        <p:txBody>
          <a:bodyPr rtlCol="0">
            <a:normAutofit/>
          </a:bodyPr>
          <a:lstStyle/>
          <a:p>
            <a:pPr rtl="0"/>
            <a:r>
              <a:rPr lang="en-GB" dirty="0"/>
              <a:t>CHANGE MANAGEMENT MODELS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dirty="0"/>
          </a:p>
        </p:txBody>
      </p:sp>
      <p:sp>
        <p:nvSpPr>
          <p:cNvPr id="18" name="Text Placeholder 4">
            <a:extLst>
              <a:ext uri="{FF2B5EF4-FFF2-40B4-BE49-F238E27FC236}">
                <a16:creationId xmlns:a16="http://schemas.microsoft.com/office/drawing/2014/main" id="{482EE126-5EA7-0561-6087-C49E62989381}"/>
              </a:ext>
            </a:extLst>
          </p:cNvPr>
          <p:cNvSpPr txBox="1">
            <a:spLocks/>
          </p:cNvSpPr>
          <p:nvPr/>
        </p:nvSpPr>
        <p:spPr>
          <a:xfrm>
            <a:off x="1340868" y="1690688"/>
            <a:ext cx="9510264" cy="5345606"/>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b="1" noProof="1"/>
              <a:t>Kotter’s 8-Step Change Model</a:t>
            </a:r>
            <a:r>
              <a:rPr lang="en-GB" sz="1400" noProof="1"/>
              <a:t>: </a:t>
            </a:r>
            <a:r>
              <a:rPr lang="en-GB" sz="1400" dirty="0">
                <a:effectLst/>
                <a:ea typeface="Times New Roman" panose="02020603050405020304" pitchFamily="18" charset="0"/>
              </a:rPr>
              <a:t>This method emphasizes the importance of urgency, forming a powerful alliance to drive change, eliminating obstacles, achieving quick wins, and reinforcing changes in the corporate culture. </a:t>
            </a:r>
            <a:r>
              <a:rPr lang="en-US" sz="1400" i="1" dirty="0">
                <a:effectLst/>
                <a:ea typeface="Times New Roman" panose="02020603050405020304" pitchFamily="18" charset="0"/>
                <a:cs typeface="Times New Roman" panose="02020603050405020304" pitchFamily="18" charset="0"/>
              </a:rPr>
              <a:t>(Rajan &amp; Ganesan, 2017)</a:t>
            </a:r>
            <a:r>
              <a:rPr lang="en-GB" sz="1400" dirty="0">
                <a:effectLst/>
                <a:ea typeface="Times New Roman" panose="02020603050405020304" pitchFamily="18" charset="0"/>
              </a:rPr>
              <a:t>.</a:t>
            </a:r>
            <a:endParaRPr lang="en-GB" sz="1400" noProof="1"/>
          </a:p>
          <a:p>
            <a:r>
              <a:rPr lang="en-GB" sz="1400" b="1" noProof="1"/>
              <a:t>ADKAR Model</a:t>
            </a:r>
            <a:r>
              <a:rPr lang="en-GB" sz="1400" noProof="1"/>
              <a:t>: </a:t>
            </a:r>
            <a:r>
              <a:rPr lang="en-US" sz="1400" dirty="0" err="1">
                <a:effectLst/>
                <a:ea typeface="Calibri" panose="020F0502020204030204" pitchFamily="34" charset="0"/>
                <a:cs typeface="Times New Roman" panose="02020603050405020304" pitchFamily="18" charset="0"/>
              </a:rPr>
              <a:t>Prosci's</a:t>
            </a:r>
            <a:r>
              <a:rPr lang="en-US" sz="1400" dirty="0">
                <a:effectLst/>
                <a:ea typeface="Calibri" panose="020F0502020204030204" pitchFamily="34" charset="0"/>
                <a:cs typeface="Times New Roman" panose="02020603050405020304" pitchFamily="18" charset="0"/>
              </a:rPr>
              <a:t> ADKAR model centers on individual change management and comprises five essential milestones: Awareness, Desire, Knowledge, Ability, and Reinforcement. </a:t>
            </a:r>
            <a:r>
              <a:rPr lang="en-US" sz="1400" i="1" dirty="0">
                <a:effectLst/>
                <a:ea typeface="Times New Roman" panose="02020603050405020304" pitchFamily="18" charset="0"/>
                <a:cs typeface="Times New Roman" panose="02020603050405020304" pitchFamily="18" charset="0"/>
              </a:rPr>
              <a:t>(Goyal &amp; Patwardhan, 2018)</a:t>
            </a:r>
            <a:endParaRPr lang="en-GB" sz="1400" noProof="1"/>
          </a:p>
          <a:p>
            <a:r>
              <a:rPr lang="en-GB" sz="1400" b="1" noProof="1"/>
              <a:t>Lewin’s Change Management Model</a:t>
            </a:r>
            <a:r>
              <a:rPr lang="en-GB" sz="1400" noProof="1"/>
              <a:t>: </a:t>
            </a:r>
            <a:r>
              <a:rPr lang="en-US" sz="1400" dirty="0">
                <a:effectLst/>
                <a:ea typeface="Calibri" panose="020F0502020204030204" pitchFamily="34" charset="0"/>
              </a:rPr>
              <a:t>Kurt Lewin's model highlights three key stages of change: unfreezing, which involves challenging the current state; changing, where new behaviors and practices are adopted; and refreezing, where these new changes are established as the standard </a:t>
            </a:r>
            <a:r>
              <a:rPr lang="en-US" sz="1400" i="1" dirty="0">
                <a:effectLst/>
                <a:ea typeface="Times New Roman" panose="02020603050405020304" pitchFamily="18" charset="0"/>
              </a:rPr>
              <a:t>((PDF) Change Management Models: A Comparative Review, 2023)</a:t>
            </a:r>
            <a:r>
              <a:rPr lang="en-US" sz="1400" dirty="0">
                <a:effectLst/>
                <a:ea typeface="Calibri" panose="020F0502020204030204" pitchFamily="34" charset="0"/>
              </a:rPr>
              <a:t>. </a:t>
            </a:r>
            <a:endParaRPr lang="en-GB" sz="1400" noProof="1"/>
          </a:p>
          <a:p>
            <a:r>
              <a:rPr lang="en-GB" sz="1400" b="1" noProof="1"/>
              <a:t>McKinsey 7-S Framework</a:t>
            </a:r>
            <a:r>
              <a:rPr lang="en-GB" sz="1400" noProof="1"/>
              <a:t>: </a:t>
            </a:r>
            <a:r>
              <a:rPr lang="en-US" sz="1400" dirty="0">
                <a:effectLst/>
                <a:ea typeface="Calibri" panose="020F0502020204030204" pitchFamily="34" charset="0"/>
              </a:rPr>
              <a:t>The McKinsey 7-S framework, created by McKinsey &amp; Company, focuses on seven interrelated elements essential for effective organizational change: strategy, structure, systems, shared values, skills, style, and staff </a:t>
            </a:r>
            <a:r>
              <a:rPr lang="en-US" sz="1400" i="1" dirty="0">
                <a:effectLst/>
                <a:ea typeface="Times New Roman" panose="02020603050405020304" pitchFamily="18" charset="0"/>
              </a:rPr>
              <a:t>((PDF) Change Management Models: A Comparative Review, 2023)</a:t>
            </a:r>
            <a:r>
              <a:rPr lang="en-US" sz="1400" dirty="0">
                <a:effectLst/>
                <a:ea typeface="Calibri" panose="020F0502020204030204" pitchFamily="34" charset="0"/>
              </a:rPr>
              <a:t>. </a:t>
            </a:r>
            <a:endParaRPr lang="en-GB" sz="1400" noProof="1"/>
          </a:p>
          <a:p>
            <a:r>
              <a:rPr lang="en-GB" sz="1400" b="1" noProof="1"/>
              <a:t>The Agile Change Management Model</a:t>
            </a:r>
            <a:r>
              <a:rPr lang="en-GB" sz="1400" noProof="1"/>
              <a:t>: </a:t>
            </a:r>
            <a:r>
              <a:rPr lang="en-US" sz="1400" dirty="0">
                <a:effectLst/>
                <a:ea typeface="Calibri" panose="020F0502020204030204" pitchFamily="34" charset="0"/>
              </a:rPr>
              <a:t>This model combines agile project management with change management techniques to help organizations respond swiftly and efficiently to changes </a:t>
            </a:r>
            <a:r>
              <a:rPr lang="en-US" sz="1400" i="1" dirty="0">
                <a:effectLst/>
                <a:ea typeface="Times New Roman" panose="02020603050405020304" pitchFamily="18" charset="0"/>
              </a:rPr>
              <a:t>((PDF) Agile Requirement Change Management Model for Global Software Development)</a:t>
            </a:r>
            <a:r>
              <a:rPr lang="en-US" sz="1400" dirty="0">
                <a:effectLst/>
                <a:ea typeface="Calibri" panose="020F0502020204030204" pitchFamily="34" charset="0"/>
              </a:rPr>
              <a:t>.</a:t>
            </a:r>
            <a:endParaRPr lang="en-GB" sz="1400" noProof="1"/>
          </a:p>
          <a:p>
            <a:r>
              <a:rPr lang="en-GB" sz="1400" b="1" noProof="1"/>
              <a:t>The Satir Change Model</a:t>
            </a:r>
            <a:r>
              <a:rPr lang="en-GB" sz="1400" noProof="1"/>
              <a:t>: </a:t>
            </a:r>
            <a:r>
              <a:rPr lang="en-US" sz="1400" dirty="0">
                <a:effectLst/>
                <a:ea typeface="Calibri" panose="020F0502020204030204" pitchFamily="34" charset="0"/>
              </a:rPr>
              <a:t>Virginia Satir's model describes five stages of change: status quo, foreign element, chaos, integration, and new status quo. </a:t>
            </a:r>
            <a:endParaRPr lang="en-GB" sz="1400" noProof="1"/>
          </a:p>
          <a:p>
            <a:pPr marL="0" indent="0">
              <a:buNone/>
            </a:pPr>
            <a:endParaRPr lang="en-GB" noProof="1"/>
          </a:p>
        </p:txBody>
      </p:sp>
      <p:pic>
        <p:nvPicPr>
          <p:cNvPr id="19" name="Audio 18">
            <a:hlinkClick r:id="" action="ppaction://media"/>
            <a:extLst>
              <a:ext uri="{FF2B5EF4-FFF2-40B4-BE49-F238E27FC236}">
                <a16:creationId xmlns:a16="http://schemas.microsoft.com/office/drawing/2014/main" id="{3B1700A3-9E02-353B-274E-69F684B84F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0179507"/>
      </p:ext>
    </p:extLst>
  </p:cSld>
  <p:clrMapOvr>
    <a:masterClrMapping/>
  </p:clrMapOvr>
  <mc:AlternateContent xmlns:mc="http://schemas.openxmlformats.org/markup-compatibility/2006" xmlns:p14="http://schemas.microsoft.com/office/powerpoint/2010/main">
    <mc:Choice Requires="p14">
      <p:transition spd="slow" p14:dur="2000" advTm="192756"/>
    </mc:Choice>
    <mc:Fallback xmlns="">
      <p:transition spd="slow" advTm="192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a:xfrm>
            <a:off x="838200" y="365125"/>
            <a:ext cx="10515600" cy="1325563"/>
          </a:xfrm>
        </p:spPr>
        <p:txBody>
          <a:bodyPr rtlCol="0"/>
          <a:lstStyle/>
          <a:p>
            <a:pPr rtl="0"/>
            <a:r>
              <a:rPr lang="en-GB" dirty="0"/>
              <a:t>ADKAR MODEL – Implementing safety protocols</a:t>
            </a:r>
          </a:p>
        </p:txBody>
      </p:sp>
      <p:sp>
        <p:nvSpPr>
          <p:cNvPr id="5" name="Text Placeholder 4">
            <a:extLst>
              <a:ext uri="{FF2B5EF4-FFF2-40B4-BE49-F238E27FC236}">
                <a16:creationId xmlns:a16="http://schemas.microsoft.com/office/drawing/2014/main" id="{D2774C6C-B6EA-48B8-9D61-F4F5BEA9A8B1}"/>
              </a:ext>
            </a:extLst>
          </p:cNvPr>
          <p:cNvSpPr>
            <a:spLocks noGrp="1"/>
          </p:cNvSpPr>
          <p:nvPr>
            <p:ph type="body" sz="quarter" idx="30"/>
          </p:nvPr>
        </p:nvSpPr>
        <p:spPr>
          <a:xfrm>
            <a:off x="819150" y="2044975"/>
            <a:ext cx="1828800" cy="1371600"/>
          </a:xfrm>
          <a:ln w="22225"/>
        </p:spPr>
        <p:txBody>
          <a:bodyPr rtlCol="0">
            <a:normAutofit/>
          </a:bodyPr>
          <a:lstStyle/>
          <a:p>
            <a:pPr rtl="0"/>
            <a:r>
              <a:rPr lang="en-GB" sz="2000" dirty="0"/>
              <a:t>A</a:t>
            </a:r>
            <a:r>
              <a:rPr lang="en-GB" sz="2000" b="0" dirty="0"/>
              <a:t>wareness</a:t>
            </a:r>
          </a:p>
        </p:txBody>
      </p:sp>
      <p:sp>
        <p:nvSpPr>
          <p:cNvPr id="11" name="Text Placeholder 10">
            <a:extLst>
              <a:ext uri="{FF2B5EF4-FFF2-40B4-BE49-F238E27FC236}">
                <a16:creationId xmlns:a16="http://schemas.microsoft.com/office/drawing/2014/main" id="{426F0BE6-4D11-4FF7-9D29-55D5CF3BFA38}"/>
              </a:ext>
            </a:extLst>
          </p:cNvPr>
          <p:cNvSpPr>
            <a:spLocks noGrp="1"/>
          </p:cNvSpPr>
          <p:nvPr>
            <p:ph type="body" sz="quarter" idx="35"/>
          </p:nvPr>
        </p:nvSpPr>
        <p:spPr>
          <a:xfrm>
            <a:off x="695325" y="3770862"/>
            <a:ext cx="2076450" cy="1601787"/>
          </a:xfrm>
        </p:spPr>
        <p:txBody>
          <a:bodyPr rtlCol="0"/>
          <a:lstStyle/>
          <a:p>
            <a:pPr rtl="0"/>
            <a:r>
              <a:rPr lang="en-US" dirty="0"/>
              <a:t>Shell implemented a thorough communication strategy to inform all employees of the new safety protocols.</a:t>
            </a:r>
            <a:endParaRPr lang="en-GB" dirty="0"/>
          </a:p>
        </p:txBody>
      </p:sp>
      <p:sp>
        <p:nvSpPr>
          <p:cNvPr id="6" name="Text Placeholder 5">
            <a:extLst>
              <a:ext uri="{FF2B5EF4-FFF2-40B4-BE49-F238E27FC236}">
                <a16:creationId xmlns:a16="http://schemas.microsoft.com/office/drawing/2014/main" id="{FB347867-02E8-444A-AA60-F23429050270}"/>
              </a:ext>
            </a:extLst>
          </p:cNvPr>
          <p:cNvSpPr>
            <a:spLocks noGrp="1"/>
          </p:cNvSpPr>
          <p:nvPr>
            <p:ph type="body" sz="quarter" idx="31"/>
          </p:nvPr>
        </p:nvSpPr>
        <p:spPr>
          <a:xfrm>
            <a:off x="3027743" y="2043306"/>
            <a:ext cx="1828800" cy="1371600"/>
          </a:xfrm>
          <a:ln w="22225"/>
        </p:spPr>
        <p:txBody>
          <a:bodyPr rtlCol="0"/>
          <a:lstStyle/>
          <a:p>
            <a:pPr rtl="0"/>
            <a:r>
              <a:rPr lang="en-GB" sz="2000" dirty="0"/>
              <a:t>D</a:t>
            </a:r>
            <a:r>
              <a:rPr lang="en-GB" sz="2000" b="0" dirty="0"/>
              <a:t>esire</a:t>
            </a:r>
          </a:p>
        </p:txBody>
      </p:sp>
      <p:sp>
        <p:nvSpPr>
          <p:cNvPr id="7" name="Text Placeholder 6">
            <a:extLst>
              <a:ext uri="{FF2B5EF4-FFF2-40B4-BE49-F238E27FC236}">
                <a16:creationId xmlns:a16="http://schemas.microsoft.com/office/drawing/2014/main" id="{BC52C56A-D7BB-4B81-B9A1-4E5E93A9A733}"/>
              </a:ext>
            </a:extLst>
          </p:cNvPr>
          <p:cNvSpPr>
            <a:spLocks noGrp="1"/>
          </p:cNvSpPr>
          <p:nvPr>
            <p:ph type="body" sz="quarter" idx="33"/>
          </p:nvPr>
        </p:nvSpPr>
        <p:spPr>
          <a:xfrm>
            <a:off x="5236336" y="2028835"/>
            <a:ext cx="1828800" cy="1371600"/>
          </a:xfrm>
          <a:ln w="22225"/>
        </p:spPr>
        <p:txBody>
          <a:bodyPr rtlCol="0"/>
          <a:lstStyle/>
          <a:p>
            <a:pPr rtl="0"/>
            <a:r>
              <a:rPr lang="en-GB" sz="2000" dirty="0"/>
              <a:t>K</a:t>
            </a:r>
            <a:r>
              <a:rPr lang="en-GB" sz="2000" b="0" dirty="0"/>
              <a:t>nowledge</a:t>
            </a:r>
          </a:p>
        </p:txBody>
      </p:sp>
      <p:sp>
        <p:nvSpPr>
          <p:cNvPr id="4" name="Slide Number Placeholder 3">
            <a:extLst>
              <a:ext uri="{FF2B5EF4-FFF2-40B4-BE49-F238E27FC236}">
                <a16:creationId xmlns:a16="http://schemas.microsoft.com/office/drawing/2014/main" id="{E9A45E72-311B-492D-8FFD-649E1B032082}"/>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rtl="0"/>
              <a:t>5</a:t>
            </a:fld>
            <a:endParaRPr lang="en-GB" dirty="0"/>
          </a:p>
        </p:txBody>
      </p:sp>
      <p:sp>
        <p:nvSpPr>
          <p:cNvPr id="10" name="Text Placeholder 5">
            <a:extLst>
              <a:ext uri="{FF2B5EF4-FFF2-40B4-BE49-F238E27FC236}">
                <a16:creationId xmlns:a16="http://schemas.microsoft.com/office/drawing/2014/main" id="{7181221A-18A2-C057-480A-8EB078844014}"/>
              </a:ext>
            </a:extLst>
          </p:cNvPr>
          <p:cNvSpPr txBox="1">
            <a:spLocks/>
          </p:cNvSpPr>
          <p:nvPr/>
        </p:nvSpPr>
        <p:spPr>
          <a:xfrm>
            <a:off x="7444929" y="2043306"/>
            <a:ext cx="1828800" cy="1371600"/>
          </a:xfrm>
          <a:prstGeom prst="rect">
            <a:avLst/>
          </a:prstGeom>
          <a:noFill/>
          <a:ln w="22225">
            <a:solidFill>
              <a:schemeClr val="accent2"/>
            </a:solidFill>
          </a:ln>
        </p:spPr>
        <p:txBody>
          <a:bodyPr vert="horz" lIns="0" tIns="0" rIns="0" bIns="0" rtlCol="0" anchor="ctr" anchorCtr="1">
            <a:noAutofit/>
          </a:bodyPr>
          <a:lstStyle>
            <a:lvl1pPr marL="0" indent="0" algn="ctr" defTabSz="914400" rtl="0" eaLnBrk="1" latinLnBrk="0" hangingPunct="1">
              <a:lnSpc>
                <a:spcPct val="90000"/>
              </a:lnSpc>
              <a:spcBef>
                <a:spcPts val="0"/>
              </a:spcBef>
              <a:spcAft>
                <a:spcPts val="0"/>
              </a:spcAft>
              <a:buFont typeface="Arial" panose="020B0604020202020204" pitchFamily="34" charset="0"/>
              <a:buNone/>
              <a:defRPr lang="en-ZA" sz="2800" b="1" kern="1200" dirty="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A</a:t>
            </a:r>
            <a:r>
              <a:rPr lang="en-GB" sz="2000" b="0" dirty="0"/>
              <a:t>bility</a:t>
            </a:r>
          </a:p>
        </p:txBody>
      </p:sp>
      <p:sp>
        <p:nvSpPr>
          <p:cNvPr id="12" name="Text Placeholder 5">
            <a:extLst>
              <a:ext uri="{FF2B5EF4-FFF2-40B4-BE49-F238E27FC236}">
                <a16:creationId xmlns:a16="http://schemas.microsoft.com/office/drawing/2014/main" id="{47A89CA1-4DE2-9728-5044-FB1E10BB85C4}"/>
              </a:ext>
            </a:extLst>
          </p:cNvPr>
          <p:cNvSpPr txBox="1">
            <a:spLocks/>
          </p:cNvSpPr>
          <p:nvPr/>
        </p:nvSpPr>
        <p:spPr>
          <a:xfrm>
            <a:off x="9653522" y="2040650"/>
            <a:ext cx="1828800" cy="1371600"/>
          </a:xfrm>
          <a:prstGeom prst="rect">
            <a:avLst/>
          </a:prstGeom>
          <a:noFill/>
          <a:ln w="22225">
            <a:solidFill>
              <a:schemeClr val="accent2"/>
            </a:solidFill>
          </a:ln>
        </p:spPr>
        <p:txBody>
          <a:bodyPr vert="horz" lIns="0" tIns="0" rIns="0" bIns="0" rtlCol="0" anchor="ctr" anchorCtr="1">
            <a:noAutofit/>
          </a:bodyPr>
          <a:lstStyle>
            <a:lvl1pPr marL="0" indent="0" algn="ctr" defTabSz="914400" rtl="0" eaLnBrk="1" latinLnBrk="0" hangingPunct="1">
              <a:lnSpc>
                <a:spcPct val="90000"/>
              </a:lnSpc>
              <a:spcBef>
                <a:spcPts val="0"/>
              </a:spcBef>
              <a:spcAft>
                <a:spcPts val="0"/>
              </a:spcAft>
              <a:buFont typeface="Arial" panose="020B0604020202020204" pitchFamily="34" charset="0"/>
              <a:buNone/>
              <a:defRPr lang="en-ZA" sz="2800" b="1" kern="1200" dirty="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R</a:t>
            </a:r>
            <a:r>
              <a:rPr lang="en-GB" sz="2000" b="0" dirty="0"/>
              <a:t>einforcement</a:t>
            </a:r>
          </a:p>
        </p:txBody>
      </p:sp>
      <p:sp>
        <p:nvSpPr>
          <p:cNvPr id="18" name="Text Placeholder 10">
            <a:extLst>
              <a:ext uri="{FF2B5EF4-FFF2-40B4-BE49-F238E27FC236}">
                <a16:creationId xmlns:a16="http://schemas.microsoft.com/office/drawing/2014/main" id="{4CAF6A3A-84B1-F884-D0DE-3C59FD360460}"/>
              </a:ext>
            </a:extLst>
          </p:cNvPr>
          <p:cNvSpPr txBox="1">
            <a:spLocks/>
          </p:cNvSpPr>
          <p:nvPr/>
        </p:nvSpPr>
        <p:spPr>
          <a:xfrm>
            <a:off x="2903918" y="3744780"/>
            <a:ext cx="2076450" cy="1601787"/>
          </a:xfrm>
          <a:prstGeom prst="rect">
            <a:avLst/>
          </a:prstGeom>
        </p:spPr>
        <p:txBody>
          <a:bodyPr vert="horz" lIns="91440" tIns="45720" rIns="91440" bIns="45720" rtlCol="0">
            <a:noAutofit/>
          </a:bodyPr>
          <a:lstStyle>
            <a:lvl1pPr marL="0" indent="0" algn="ctr" defTabSz="914400" rtl="0" eaLnBrk="1" latinLnBrk="0" hangingPunct="1">
              <a:lnSpc>
                <a:spcPts val="24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Shell promoted adherence to the updated safety protocols</a:t>
            </a:r>
            <a:endParaRPr lang="en-GB" dirty="0"/>
          </a:p>
        </p:txBody>
      </p:sp>
      <p:sp>
        <p:nvSpPr>
          <p:cNvPr id="19" name="Text Placeholder 10">
            <a:extLst>
              <a:ext uri="{FF2B5EF4-FFF2-40B4-BE49-F238E27FC236}">
                <a16:creationId xmlns:a16="http://schemas.microsoft.com/office/drawing/2014/main" id="{6C5460BB-E8ED-7EF6-6A60-8A4D1101CCA6}"/>
              </a:ext>
            </a:extLst>
          </p:cNvPr>
          <p:cNvSpPr txBox="1">
            <a:spLocks/>
          </p:cNvSpPr>
          <p:nvPr/>
        </p:nvSpPr>
        <p:spPr>
          <a:xfrm>
            <a:off x="5057775" y="3744780"/>
            <a:ext cx="2076450" cy="1601787"/>
          </a:xfrm>
          <a:prstGeom prst="rect">
            <a:avLst/>
          </a:prstGeom>
        </p:spPr>
        <p:txBody>
          <a:bodyPr vert="horz" lIns="91440" tIns="45720" rIns="91440" bIns="45720" rtlCol="0">
            <a:noAutofit/>
          </a:bodyPr>
          <a:lstStyle>
            <a:lvl1pPr marL="0" indent="0" algn="ctr" defTabSz="914400" rtl="0" eaLnBrk="1" latinLnBrk="0" hangingPunct="1">
              <a:lnSpc>
                <a:spcPts val="24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Shell offered comprehensive training sessions covering the new safety protocols</a:t>
            </a:r>
            <a:endParaRPr lang="en-GB" dirty="0"/>
          </a:p>
        </p:txBody>
      </p:sp>
      <p:sp>
        <p:nvSpPr>
          <p:cNvPr id="20" name="Text Placeholder 10">
            <a:extLst>
              <a:ext uri="{FF2B5EF4-FFF2-40B4-BE49-F238E27FC236}">
                <a16:creationId xmlns:a16="http://schemas.microsoft.com/office/drawing/2014/main" id="{3A8F1F82-62B2-F007-31D3-A6AC64180AC0}"/>
              </a:ext>
            </a:extLst>
          </p:cNvPr>
          <p:cNvSpPr txBox="1">
            <a:spLocks/>
          </p:cNvSpPr>
          <p:nvPr/>
        </p:nvSpPr>
        <p:spPr>
          <a:xfrm>
            <a:off x="7321104" y="3744779"/>
            <a:ext cx="2076450" cy="1601787"/>
          </a:xfrm>
          <a:prstGeom prst="rect">
            <a:avLst/>
          </a:prstGeom>
        </p:spPr>
        <p:txBody>
          <a:bodyPr vert="horz" lIns="91440" tIns="45720" rIns="91440" bIns="45720" rtlCol="0">
            <a:noAutofit/>
          </a:bodyPr>
          <a:lstStyle>
            <a:lvl1pPr marL="0" indent="0" algn="ctr" defTabSz="914400" rtl="0" eaLnBrk="1" latinLnBrk="0" hangingPunct="1">
              <a:lnSpc>
                <a:spcPts val="24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Shell equipped employees with the necessary resources and support to effectively adhere to the new safety protocols</a:t>
            </a:r>
            <a:endParaRPr lang="en-GB" dirty="0"/>
          </a:p>
        </p:txBody>
      </p:sp>
      <p:sp>
        <p:nvSpPr>
          <p:cNvPr id="21" name="Text Placeholder 10">
            <a:extLst>
              <a:ext uri="{FF2B5EF4-FFF2-40B4-BE49-F238E27FC236}">
                <a16:creationId xmlns:a16="http://schemas.microsoft.com/office/drawing/2014/main" id="{0A129973-6AC4-1FD2-401B-596F0B2BC17B}"/>
              </a:ext>
            </a:extLst>
          </p:cNvPr>
          <p:cNvSpPr txBox="1">
            <a:spLocks/>
          </p:cNvSpPr>
          <p:nvPr/>
        </p:nvSpPr>
        <p:spPr>
          <a:xfrm>
            <a:off x="9474961" y="3710018"/>
            <a:ext cx="2076450" cy="1601787"/>
          </a:xfrm>
          <a:prstGeom prst="rect">
            <a:avLst/>
          </a:prstGeom>
        </p:spPr>
        <p:txBody>
          <a:bodyPr vert="horz" lIns="91440" tIns="45720" rIns="91440" bIns="45720" rtlCol="0">
            <a:noAutofit/>
          </a:bodyPr>
          <a:lstStyle>
            <a:lvl1pPr marL="0" indent="0" algn="ctr" defTabSz="914400" rtl="0" eaLnBrk="1" latinLnBrk="0" hangingPunct="1">
              <a:lnSpc>
                <a:spcPts val="24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Shell established continuous monitoring and feedback mechanisms to strengthen compliance with the new safety protocols</a:t>
            </a:r>
            <a:endParaRPr lang="en-GB" dirty="0"/>
          </a:p>
        </p:txBody>
      </p:sp>
      <p:pic>
        <p:nvPicPr>
          <p:cNvPr id="24" name="Audio 23">
            <a:hlinkClick r:id="" action="ppaction://media"/>
            <a:extLst>
              <a:ext uri="{FF2B5EF4-FFF2-40B4-BE49-F238E27FC236}">
                <a16:creationId xmlns:a16="http://schemas.microsoft.com/office/drawing/2014/main" id="{073EBE17-2D2F-80B4-8950-CB9FE3DBA9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6660791"/>
      </p:ext>
    </p:extLst>
  </p:cSld>
  <p:clrMapOvr>
    <a:masterClrMapping/>
  </p:clrMapOvr>
  <mc:AlternateContent xmlns:mc="http://schemas.openxmlformats.org/markup-compatibility/2006" xmlns:p14="http://schemas.microsoft.com/office/powerpoint/2010/main">
    <mc:Choice Requires="p14">
      <p:transition spd="slow" p14:dur="2000" advTm="107299"/>
    </mc:Choice>
    <mc:Fallback xmlns="">
      <p:transition spd="slow" advTm="107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828025" y="354168"/>
            <a:ext cx="10515600" cy="1325563"/>
          </a:xfrm>
        </p:spPr>
        <p:txBody>
          <a:bodyPr rtlCol="0"/>
          <a:lstStyle/>
          <a:p>
            <a:pPr rtl="0"/>
            <a:r>
              <a:rPr lang="en-GB" dirty="0"/>
              <a:t>MCKINSEY 7-S FRAMEWORK FOR CHANGE</a:t>
            </a:r>
          </a:p>
        </p:txBody>
      </p:sp>
      <p:sp>
        <p:nvSpPr>
          <p:cNvPr id="27" name="Text Placeholder 26">
            <a:extLst>
              <a:ext uri="{FF2B5EF4-FFF2-40B4-BE49-F238E27FC236}">
                <a16:creationId xmlns:a16="http://schemas.microsoft.com/office/drawing/2014/main" id="{3C7B196D-A4EB-4450-8C2E-D4F26C77F843}"/>
              </a:ext>
            </a:extLst>
          </p:cNvPr>
          <p:cNvSpPr>
            <a:spLocks noGrp="1"/>
          </p:cNvSpPr>
          <p:nvPr>
            <p:ph type="body" sz="quarter" idx="30"/>
          </p:nvPr>
        </p:nvSpPr>
        <p:spPr>
          <a:xfrm>
            <a:off x="599425" y="1673098"/>
            <a:ext cx="2743200" cy="2591752"/>
          </a:xfrm>
          <a:solidFill>
            <a:schemeClr val="tx2">
              <a:lumMod val="10000"/>
              <a:lumOff val="90000"/>
            </a:schemeClr>
          </a:solidFill>
        </p:spPr>
        <p:txBody>
          <a:bodyPr rtlCol="0">
            <a:normAutofit/>
          </a:bodyPr>
          <a:lstStyle/>
          <a:p>
            <a:pPr rtl="0"/>
            <a:r>
              <a:rPr lang="en-GB" sz="2800" dirty="0"/>
              <a:t>Strategy</a:t>
            </a:r>
          </a:p>
        </p:txBody>
      </p:sp>
      <p:sp>
        <p:nvSpPr>
          <p:cNvPr id="33" name="Text Placeholder 32">
            <a:extLst>
              <a:ext uri="{FF2B5EF4-FFF2-40B4-BE49-F238E27FC236}">
                <a16:creationId xmlns:a16="http://schemas.microsoft.com/office/drawing/2014/main" id="{D57220B4-795B-4602-8E69-5D53D12DCC80}"/>
              </a:ext>
            </a:extLst>
          </p:cNvPr>
          <p:cNvSpPr>
            <a:spLocks noGrp="1"/>
          </p:cNvSpPr>
          <p:nvPr>
            <p:ph type="body" sz="quarter" idx="35"/>
          </p:nvPr>
        </p:nvSpPr>
        <p:spPr>
          <a:xfrm>
            <a:off x="828025" y="2632232"/>
            <a:ext cx="2286000" cy="1084644"/>
          </a:xfrm>
        </p:spPr>
        <p:txBody>
          <a:bodyPr rtlCol="0"/>
          <a:lstStyle/>
          <a:p>
            <a:pPr rtl="0"/>
            <a:r>
              <a:rPr lang="en-GB" noProof="1"/>
              <a:t>Focus on renewable energy</a:t>
            </a:r>
          </a:p>
        </p:txBody>
      </p:sp>
      <p:sp>
        <p:nvSpPr>
          <p:cNvPr id="28" name="Text Placeholder 27">
            <a:extLst>
              <a:ext uri="{FF2B5EF4-FFF2-40B4-BE49-F238E27FC236}">
                <a16:creationId xmlns:a16="http://schemas.microsoft.com/office/drawing/2014/main" id="{16852965-5187-4677-B878-4167E7B69252}"/>
              </a:ext>
            </a:extLst>
          </p:cNvPr>
          <p:cNvSpPr>
            <a:spLocks noGrp="1"/>
          </p:cNvSpPr>
          <p:nvPr>
            <p:ph type="body" sz="quarter" idx="31"/>
          </p:nvPr>
        </p:nvSpPr>
        <p:spPr>
          <a:xfrm>
            <a:off x="3342625" y="1673098"/>
            <a:ext cx="2743200" cy="2591752"/>
          </a:xfrm>
          <a:solidFill>
            <a:schemeClr val="tx2">
              <a:lumMod val="10000"/>
              <a:lumOff val="90000"/>
            </a:schemeClr>
          </a:solidFill>
        </p:spPr>
        <p:txBody>
          <a:bodyPr rtlCol="0"/>
          <a:lstStyle/>
          <a:p>
            <a:pPr rtl="0"/>
            <a:r>
              <a:rPr lang="en-GB" sz="2800" dirty="0"/>
              <a:t>Structure</a:t>
            </a:r>
          </a:p>
        </p:txBody>
      </p:sp>
      <p:sp>
        <p:nvSpPr>
          <p:cNvPr id="3" name="Text Placeholder 2">
            <a:extLst>
              <a:ext uri="{FF2B5EF4-FFF2-40B4-BE49-F238E27FC236}">
                <a16:creationId xmlns:a16="http://schemas.microsoft.com/office/drawing/2014/main" id="{082463A9-91ED-406C-A142-DF9DBB5C018D}"/>
              </a:ext>
            </a:extLst>
          </p:cNvPr>
          <p:cNvSpPr>
            <a:spLocks noGrp="1"/>
          </p:cNvSpPr>
          <p:nvPr>
            <p:ph type="body" sz="quarter" idx="12"/>
          </p:nvPr>
        </p:nvSpPr>
        <p:spPr>
          <a:xfrm>
            <a:off x="3540127" y="2632232"/>
            <a:ext cx="2286000" cy="640080"/>
          </a:xfrm>
        </p:spPr>
        <p:txBody>
          <a:bodyPr vert="horz" lIns="91440" tIns="45720" rIns="91440" bIns="45720" rtlCol="0" anchor="t">
            <a:normAutofit/>
          </a:bodyPr>
          <a:lstStyle/>
          <a:p>
            <a:pPr rtl="0"/>
            <a:r>
              <a:rPr lang="en-GB" dirty="0"/>
              <a:t>Flattened hierarchies for faster decision making </a:t>
            </a:r>
          </a:p>
        </p:txBody>
      </p:sp>
      <p:sp>
        <p:nvSpPr>
          <p:cNvPr id="29" name="Text Placeholder 28">
            <a:extLst>
              <a:ext uri="{FF2B5EF4-FFF2-40B4-BE49-F238E27FC236}">
                <a16:creationId xmlns:a16="http://schemas.microsoft.com/office/drawing/2014/main" id="{A362839C-0A6B-4785-ACD4-42645537AFF4}"/>
              </a:ext>
            </a:extLst>
          </p:cNvPr>
          <p:cNvSpPr>
            <a:spLocks noGrp="1"/>
          </p:cNvSpPr>
          <p:nvPr>
            <p:ph type="body" sz="quarter" idx="33"/>
          </p:nvPr>
        </p:nvSpPr>
        <p:spPr>
          <a:xfrm>
            <a:off x="6054728" y="1673097"/>
            <a:ext cx="2743201" cy="2591752"/>
          </a:xfrm>
          <a:solidFill>
            <a:schemeClr val="tx2">
              <a:lumMod val="10000"/>
              <a:lumOff val="90000"/>
            </a:schemeClr>
          </a:solidFill>
        </p:spPr>
        <p:txBody>
          <a:bodyPr rtlCol="0"/>
          <a:lstStyle/>
          <a:p>
            <a:pPr rtl="0"/>
            <a:r>
              <a:rPr lang="en-GB" sz="2800" dirty="0"/>
              <a:t>Systems</a:t>
            </a:r>
          </a:p>
        </p:txBody>
      </p:sp>
      <p:sp>
        <p:nvSpPr>
          <p:cNvPr id="26" name="Text Placeholder 25">
            <a:extLst>
              <a:ext uri="{FF2B5EF4-FFF2-40B4-BE49-F238E27FC236}">
                <a16:creationId xmlns:a16="http://schemas.microsoft.com/office/drawing/2014/main" id="{AF961A7D-A035-4952-BEF5-34EE93A2486F}"/>
              </a:ext>
            </a:extLst>
          </p:cNvPr>
          <p:cNvSpPr>
            <a:spLocks noGrp="1"/>
          </p:cNvSpPr>
          <p:nvPr>
            <p:ph type="body" sz="quarter" idx="13"/>
          </p:nvPr>
        </p:nvSpPr>
        <p:spPr>
          <a:xfrm>
            <a:off x="6298877" y="2713448"/>
            <a:ext cx="2286000" cy="640080"/>
          </a:xfrm>
        </p:spPr>
        <p:txBody>
          <a:bodyPr vert="horz" lIns="91440" tIns="45720" rIns="91440" bIns="45720" rtlCol="0" anchor="t">
            <a:normAutofit/>
          </a:bodyPr>
          <a:lstStyle/>
          <a:p>
            <a:pPr rtl="0"/>
            <a:r>
              <a:rPr lang="en-GB" noProof="1"/>
              <a:t>Use of digital tools</a:t>
            </a:r>
            <a:endParaRPr lang="en-GB" dirty="0"/>
          </a:p>
        </p:txBody>
      </p:sp>
      <p:sp>
        <p:nvSpPr>
          <p:cNvPr id="34" name="Slide Number Placeholder 33">
            <a:extLst>
              <a:ext uri="{FF2B5EF4-FFF2-40B4-BE49-F238E27FC236}">
                <a16:creationId xmlns:a16="http://schemas.microsoft.com/office/drawing/2014/main" id="{5B126C81-EB34-4B01-A592-C14F87B18B68}"/>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rtl="0"/>
              <a:t>6</a:t>
            </a:fld>
            <a:endParaRPr lang="en-GB" dirty="0"/>
          </a:p>
        </p:txBody>
      </p:sp>
      <p:sp>
        <p:nvSpPr>
          <p:cNvPr id="2" name="Text Placeholder 26">
            <a:extLst>
              <a:ext uri="{FF2B5EF4-FFF2-40B4-BE49-F238E27FC236}">
                <a16:creationId xmlns:a16="http://schemas.microsoft.com/office/drawing/2014/main" id="{1938612A-8188-004F-8710-85480C8FECF5}"/>
              </a:ext>
            </a:extLst>
          </p:cNvPr>
          <p:cNvSpPr txBox="1">
            <a:spLocks/>
          </p:cNvSpPr>
          <p:nvPr/>
        </p:nvSpPr>
        <p:spPr>
          <a:xfrm>
            <a:off x="8797929" y="1673098"/>
            <a:ext cx="2774296" cy="2591752"/>
          </a:xfrm>
          <a:prstGeom prst="rect">
            <a:avLst/>
          </a:prstGeom>
          <a:solidFill>
            <a:schemeClr val="tx2">
              <a:lumMod val="10000"/>
              <a:lumOff val="90000"/>
            </a:schemeClr>
          </a:solidFill>
          <a:ln w="22225">
            <a:solidFill>
              <a:schemeClr val="tx1"/>
            </a:solidFill>
          </a:ln>
        </p:spPr>
        <p:txBody>
          <a:bodyPr vert="horz" lIns="91440" tIns="621792" rIns="91440" bIns="45720" rtlCol="0" anchor="t" anchorCtr="0">
            <a:normAutofit/>
          </a:bodyPr>
          <a:lstStyle>
            <a:lvl1pPr marL="0" indent="0" algn="ctr" defTabSz="914400" rtl="0" eaLnBrk="1" latinLnBrk="0" hangingPunct="1">
              <a:lnSpc>
                <a:spcPct val="90000"/>
              </a:lnSpc>
              <a:spcBef>
                <a:spcPts val="0"/>
              </a:spcBef>
              <a:spcAft>
                <a:spcPts val="0"/>
              </a:spcAft>
              <a:buFont typeface="Arial" panose="020B0604020202020204" pitchFamily="34" charset="0"/>
              <a:buNone/>
              <a:defRPr sz="3800" b="1" kern="1200">
                <a:solidFill>
                  <a:schemeClr val="tx1"/>
                </a:solidFill>
                <a:latin typeface="+mj-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Shared Values</a:t>
            </a:r>
          </a:p>
        </p:txBody>
      </p:sp>
      <p:sp>
        <p:nvSpPr>
          <p:cNvPr id="4" name="Text Placeholder 26">
            <a:extLst>
              <a:ext uri="{FF2B5EF4-FFF2-40B4-BE49-F238E27FC236}">
                <a16:creationId xmlns:a16="http://schemas.microsoft.com/office/drawing/2014/main" id="{801F3428-7D4F-D7B0-0CDF-79BC462E28E1}"/>
              </a:ext>
            </a:extLst>
          </p:cNvPr>
          <p:cNvSpPr txBox="1">
            <a:spLocks/>
          </p:cNvSpPr>
          <p:nvPr/>
        </p:nvSpPr>
        <p:spPr>
          <a:xfrm>
            <a:off x="1875775" y="3578098"/>
            <a:ext cx="2743200" cy="2263902"/>
          </a:xfrm>
          <a:prstGeom prst="rect">
            <a:avLst/>
          </a:prstGeom>
          <a:solidFill>
            <a:schemeClr val="tx2">
              <a:lumMod val="10000"/>
              <a:lumOff val="90000"/>
            </a:schemeClr>
          </a:solidFill>
          <a:ln w="22225">
            <a:solidFill>
              <a:schemeClr val="tx1"/>
            </a:solidFill>
          </a:ln>
        </p:spPr>
        <p:txBody>
          <a:bodyPr vert="horz" lIns="91440" tIns="621792" rIns="91440" bIns="45720" rtlCol="0" anchor="t" anchorCtr="0">
            <a:normAutofit/>
          </a:bodyPr>
          <a:lstStyle>
            <a:lvl1pPr marL="0" indent="0" algn="ctr" defTabSz="914400" rtl="0" eaLnBrk="1" latinLnBrk="0" hangingPunct="1">
              <a:lnSpc>
                <a:spcPct val="90000"/>
              </a:lnSpc>
              <a:spcBef>
                <a:spcPts val="0"/>
              </a:spcBef>
              <a:spcAft>
                <a:spcPts val="0"/>
              </a:spcAft>
              <a:buFont typeface="Arial" panose="020B0604020202020204" pitchFamily="34" charset="0"/>
              <a:buNone/>
              <a:defRPr sz="3800" b="1" kern="1200">
                <a:solidFill>
                  <a:schemeClr val="tx1"/>
                </a:solidFill>
                <a:latin typeface="+mj-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Skills</a:t>
            </a:r>
          </a:p>
        </p:txBody>
      </p:sp>
      <p:sp>
        <p:nvSpPr>
          <p:cNvPr id="5" name="Text Placeholder 27">
            <a:extLst>
              <a:ext uri="{FF2B5EF4-FFF2-40B4-BE49-F238E27FC236}">
                <a16:creationId xmlns:a16="http://schemas.microsoft.com/office/drawing/2014/main" id="{565CB018-A34B-54C4-2676-09CA440D4E77}"/>
              </a:ext>
            </a:extLst>
          </p:cNvPr>
          <p:cNvSpPr txBox="1">
            <a:spLocks/>
          </p:cNvSpPr>
          <p:nvPr/>
        </p:nvSpPr>
        <p:spPr>
          <a:xfrm>
            <a:off x="4618975" y="3578098"/>
            <a:ext cx="2743200" cy="2263902"/>
          </a:xfrm>
          <a:prstGeom prst="rect">
            <a:avLst/>
          </a:prstGeom>
          <a:solidFill>
            <a:schemeClr val="tx2">
              <a:lumMod val="10000"/>
              <a:lumOff val="90000"/>
            </a:schemeClr>
          </a:solidFill>
          <a:ln w="22225">
            <a:solidFill>
              <a:schemeClr val="tx1"/>
            </a:solidFill>
          </a:ln>
        </p:spPr>
        <p:txBody>
          <a:bodyPr vert="horz" lIns="0" tIns="621792" rIns="0" bIns="0" rtlCol="0" anchor="t" anchorCtr="0">
            <a:noAutofit/>
          </a:bodyPr>
          <a:lstStyle>
            <a:lvl1pPr marL="0" indent="0" algn="ctr" defTabSz="914400" rtl="0" eaLnBrk="1" latinLnBrk="0" hangingPunct="1">
              <a:lnSpc>
                <a:spcPct val="90000"/>
              </a:lnSpc>
              <a:spcBef>
                <a:spcPts val="0"/>
              </a:spcBef>
              <a:spcAft>
                <a:spcPts val="0"/>
              </a:spcAft>
              <a:buFont typeface="Arial" panose="020B0604020202020204" pitchFamily="34" charset="0"/>
              <a:buNone/>
              <a:defRPr lang="en-ZA" sz="3800" b="1" kern="1200" dirty="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Staff</a:t>
            </a:r>
          </a:p>
        </p:txBody>
      </p:sp>
      <p:sp>
        <p:nvSpPr>
          <p:cNvPr id="7" name="Text Placeholder 28">
            <a:extLst>
              <a:ext uri="{FF2B5EF4-FFF2-40B4-BE49-F238E27FC236}">
                <a16:creationId xmlns:a16="http://schemas.microsoft.com/office/drawing/2014/main" id="{FA361F80-0788-3ABB-21A4-83178519C415}"/>
              </a:ext>
            </a:extLst>
          </p:cNvPr>
          <p:cNvSpPr txBox="1">
            <a:spLocks/>
          </p:cNvSpPr>
          <p:nvPr/>
        </p:nvSpPr>
        <p:spPr>
          <a:xfrm>
            <a:off x="7331078" y="3578097"/>
            <a:ext cx="2743201" cy="2263902"/>
          </a:xfrm>
          <a:prstGeom prst="rect">
            <a:avLst/>
          </a:prstGeom>
          <a:solidFill>
            <a:schemeClr val="tx2">
              <a:lumMod val="10000"/>
              <a:lumOff val="90000"/>
            </a:schemeClr>
          </a:solidFill>
          <a:ln w="22225">
            <a:solidFill>
              <a:schemeClr val="tx1"/>
            </a:solidFill>
          </a:ln>
        </p:spPr>
        <p:txBody>
          <a:bodyPr vert="horz" lIns="0" tIns="621792" rIns="0" bIns="0" rtlCol="0" anchor="t" anchorCtr="0">
            <a:noAutofit/>
          </a:bodyPr>
          <a:lstStyle>
            <a:lvl1pPr marL="0" indent="0" algn="ctr" defTabSz="914400" rtl="0" eaLnBrk="1" latinLnBrk="0" hangingPunct="1">
              <a:lnSpc>
                <a:spcPct val="90000"/>
              </a:lnSpc>
              <a:spcBef>
                <a:spcPts val="0"/>
              </a:spcBef>
              <a:spcAft>
                <a:spcPts val="0"/>
              </a:spcAft>
              <a:buFont typeface="Arial" panose="020B0604020202020204" pitchFamily="34" charset="0"/>
              <a:buNone/>
              <a:defRPr lang="en-ZA" sz="3800" b="1" kern="1200" dirty="0">
                <a:solidFill>
                  <a:schemeClr val="tx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Style</a:t>
            </a:r>
          </a:p>
        </p:txBody>
      </p:sp>
      <p:sp>
        <p:nvSpPr>
          <p:cNvPr id="19" name="Text Placeholder 25">
            <a:extLst>
              <a:ext uri="{FF2B5EF4-FFF2-40B4-BE49-F238E27FC236}">
                <a16:creationId xmlns:a16="http://schemas.microsoft.com/office/drawing/2014/main" id="{7CFC6520-D96C-D90B-DA6A-21CE54C85A30}"/>
              </a:ext>
            </a:extLst>
          </p:cNvPr>
          <p:cNvSpPr txBox="1">
            <a:spLocks/>
          </p:cNvSpPr>
          <p:nvPr/>
        </p:nvSpPr>
        <p:spPr>
          <a:xfrm>
            <a:off x="9121780" y="2727008"/>
            <a:ext cx="2286000" cy="640080"/>
          </a:xfrm>
          <a:prstGeom prst="rect">
            <a:avLst/>
          </a:prstGeom>
        </p:spPr>
        <p:txBody>
          <a:bodyPr vert="horz" lIns="91440" tIns="45720" rIns="91440" bIns="45720" rtlCol="0" anchor="t">
            <a:norm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t>Prioritising safety, integrity and innovation</a:t>
            </a:r>
            <a:endParaRPr lang="en-GB" dirty="0"/>
          </a:p>
        </p:txBody>
      </p:sp>
      <p:sp>
        <p:nvSpPr>
          <p:cNvPr id="20" name="Text Placeholder 25">
            <a:extLst>
              <a:ext uri="{FF2B5EF4-FFF2-40B4-BE49-F238E27FC236}">
                <a16:creationId xmlns:a16="http://schemas.microsoft.com/office/drawing/2014/main" id="{F370B250-11C1-6D28-A317-A9F9E2AF07C1}"/>
              </a:ext>
            </a:extLst>
          </p:cNvPr>
          <p:cNvSpPr txBox="1">
            <a:spLocks/>
          </p:cNvSpPr>
          <p:nvPr/>
        </p:nvSpPr>
        <p:spPr>
          <a:xfrm>
            <a:off x="2104374" y="4661122"/>
            <a:ext cx="2286000" cy="640080"/>
          </a:xfrm>
          <a:prstGeom prst="rect">
            <a:avLst/>
          </a:prstGeom>
        </p:spPr>
        <p:txBody>
          <a:bodyPr vert="horz" lIns="91440" tIns="45720" rIns="91440" bIns="45720" rtlCol="0" anchor="t">
            <a:norm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t>Upskilling</a:t>
            </a:r>
            <a:endParaRPr lang="en-GB" dirty="0"/>
          </a:p>
        </p:txBody>
      </p:sp>
      <p:sp>
        <p:nvSpPr>
          <p:cNvPr id="21" name="Text Placeholder 25">
            <a:extLst>
              <a:ext uri="{FF2B5EF4-FFF2-40B4-BE49-F238E27FC236}">
                <a16:creationId xmlns:a16="http://schemas.microsoft.com/office/drawing/2014/main" id="{03DD7632-7FA1-4003-E820-1C438001BA7B}"/>
              </a:ext>
            </a:extLst>
          </p:cNvPr>
          <p:cNvSpPr txBox="1">
            <a:spLocks/>
          </p:cNvSpPr>
          <p:nvPr/>
        </p:nvSpPr>
        <p:spPr>
          <a:xfrm>
            <a:off x="4860923" y="4563124"/>
            <a:ext cx="2286000" cy="640080"/>
          </a:xfrm>
          <a:prstGeom prst="rect">
            <a:avLst/>
          </a:prstGeom>
        </p:spPr>
        <p:txBody>
          <a:bodyPr vert="horz" lIns="91440" tIns="45720" rIns="91440" bIns="45720" rtlCol="0" anchor="t">
            <a:norm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t>Flexible work policies</a:t>
            </a:r>
            <a:endParaRPr lang="en-GB" dirty="0"/>
          </a:p>
        </p:txBody>
      </p:sp>
      <p:sp>
        <p:nvSpPr>
          <p:cNvPr id="22" name="Text Placeholder 25">
            <a:extLst>
              <a:ext uri="{FF2B5EF4-FFF2-40B4-BE49-F238E27FC236}">
                <a16:creationId xmlns:a16="http://schemas.microsoft.com/office/drawing/2014/main" id="{9B1AFE31-491B-F763-28C9-1E46C968B636}"/>
              </a:ext>
            </a:extLst>
          </p:cNvPr>
          <p:cNvSpPr txBox="1">
            <a:spLocks/>
          </p:cNvSpPr>
          <p:nvPr/>
        </p:nvSpPr>
        <p:spPr>
          <a:xfrm>
            <a:off x="7559678" y="4563124"/>
            <a:ext cx="2286000" cy="640080"/>
          </a:xfrm>
          <a:prstGeom prst="rect">
            <a:avLst/>
          </a:prstGeom>
        </p:spPr>
        <p:txBody>
          <a:bodyPr vert="horz" lIns="91440" tIns="45720" rIns="91440" bIns="45720" rtlCol="0" anchor="t">
            <a:normAutofit/>
          </a:bodyPr>
          <a:lstStyle>
            <a:lvl1pPr marL="0" indent="0" algn="ctr"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t>Transparent leaderchip and empathy</a:t>
            </a:r>
            <a:endParaRPr lang="en-GB" dirty="0"/>
          </a:p>
        </p:txBody>
      </p:sp>
      <p:pic>
        <p:nvPicPr>
          <p:cNvPr id="12" name="Audio 11">
            <a:hlinkClick r:id="" action="ppaction://media"/>
            <a:extLst>
              <a:ext uri="{FF2B5EF4-FFF2-40B4-BE49-F238E27FC236}">
                <a16:creationId xmlns:a16="http://schemas.microsoft.com/office/drawing/2014/main" id="{6E6E507A-FC1A-1F80-21CA-2DA1A9D008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1300723"/>
      </p:ext>
    </p:extLst>
  </p:cSld>
  <p:clrMapOvr>
    <a:masterClrMapping/>
  </p:clrMapOvr>
  <mc:AlternateContent xmlns:mc="http://schemas.openxmlformats.org/markup-compatibility/2006" xmlns:p14="http://schemas.microsoft.com/office/powerpoint/2010/main">
    <mc:Choice Requires="p14">
      <p:transition spd="slow" p14:dur="2000" advTm="112295"/>
    </mc:Choice>
    <mc:Fallback xmlns="">
      <p:transition spd="slow" advTm="112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9788" y="365125"/>
            <a:ext cx="10515600" cy="1325563"/>
          </a:xfrm>
        </p:spPr>
        <p:txBody>
          <a:bodyPr rtlCol="0"/>
          <a:lstStyle/>
          <a:p>
            <a:pPr rtl="0"/>
            <a:r>
              <a:rPr lang="en-GB" dirty="0"/>
              <a:t>Kotter’s 8-step change model</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838200" y="1919447"/>
            <a:ext cx="4114800" cy="3081971"/>
          </a:xfrm>
        </p:spPr>
        <p:txBody>
          <a:bodyPr vert="horz" lIns="91440" tIns="45720" rIns="91440" bIns="45720" rtlCol="0" anchor="t">
            <a:noAutofit/>
          </a:bodyPr>
          <a:lstStyle/>
          <a:p>
            <a:pPr rtl="0"/>
            <a:r>
              <a:rPr lang="en-GB" sz="1100" b="1" dirty="0">
                <a:effectLst/>
                <a:ea typeface="Times New Roman" panose="02020603050405020304" pitchFamily="18" charset="0"/>
              </a:rPr>
              <a:t>Urgency</a:t>
            </a:r>
            <a:r>
              <a:rPr lang="en-GB" sz="1100" dirty="0">
                <a:effectLst/>
                <a:ea typeface="Times New Roman" panose="02020603050405020304" pitchFamily="18" charset="0"/>
              </a:rPr>
              <a:t>: critical need to adapt swiftly </a:t>
            </a:r>
            <a:r>
              <a:rPr lang="en-GB" sz="1100">
                <a:effectLst/>
                <a:ea typeface="Times New Roman" panose="02020603050405020304" pitchFamily="18" charset="0"/>
              </a:rPr>
              <a:t>to the pandemic</a:t>
            </a:r>
            <a:endParaRPr lang="en-GB" sz="1100" dirty="0">
              <a:effectLst/>
              <a:ea typeface="Times New Roman" panose="02020603050405020304" pitchFamily="18" charset="0"/>
            </a:endParaRPr>
          </a:p>
          <a:p>
            <a:pPr rtl="0"/>
            <a:r>
              <a:rPr lang="en-GB" sz="1100" b="1" dirty="0">
                <a:effectLst/>
                <a:ea typeface="Times New Roman" panose="02020603050405020304" pitchFamily="18" charset="0"/>
              </a:rPr>
              <a:t>Coalition</a:t>
            </a:r>
            <a:r>
              <a:rPr lang="en-GB" sz="1100" dirty="0">
                <a:effectLst/>
                <a:ea typeface="Times New Roman" panose="02020603050405020304" pitchFamily="18" charset="0"/>
              </a:rPr>
              <a:t>: </a:t>
            </a:r>
            <a:r>
              <a:rPr lang="en-US" sz="1100" dirty="0">
                <a:effectLst/>
                <a:ea typeface="Times New Roman" panose="02020603050405020304" pitchFamily="18" charset="0"/>
              </a:rPr>
              <a:t>a</a:t>
            </a:r>
            <a:r>
              <a:rPr lang="en-US" sz="1100" dirty="0"/>
              <a:t> diverse task force was formed to lead the change</a:t>
            </a:r>
          </a:p>
          <a:p>
            <a:pPr rtl="0"/>
            <a:r>
              <a:rPr lang="en-GB" sz="1100" b="1" dirty="0">
                <a:effectLst/>
                <a:ea typeface="Times New Roman" panose="02020603050405020304" pitchFamily="18" charset="0"/>
              </a:rPr>
              <a:t>Vision</a:t>
            </a:r>
            <a:r>
              <a:rPr lang="en-US" sz="1100" dirty="0">
                <a:effectLst/>
                <a:ea typeface="Times New Roman" panose="02020603050405020304" pitchFamily="18" charset="0"/>
              </a:rPr>
              <a:t>: </a:t>
            </a:r>
            <a:r>
              <a:rPr lang="en-GB" sz="1100" dirty="0">
                <a:effectLst/>
                <a:ea typeface="Times New Roman" panose="02020603050405020304" pitchFamily="18" charset="0"/>
              </a:rPr>
              <a:t>clear vision emphasizing resilience, innovation, and sustainability</a:t>
            </a:r>
            <a:endParaRPr lang="en-GB" sz="1100" noProof="1"/>
          </a:p>
          <a:p>
            <a:pPr rtl="0"/>
            <a:r>
              <a:rPr lang="en-GB" sz="1100" b="1" dirty="0">
                <a:effectLst/>
                <a:ea typeface="Times New Roman" panose="02020603050405020304" pitchFamily="18" charset="0"/>
              </a:rPr>
              <a:t>Communication</a:t>
            </a:r>
            <a:r>
              <a:rPr lang="en-GB" sz="1100" dirty="0">
                <a:effectLst/>
                <a:ea typeface="Times New Roman" panose="02020603050405020304" pitchFamily="18" charset="0"/>
              </a:rPr>
              <a:t>: </a:t>
            </a:r>
            <a:r>
              <a:rPr lang="en-US" sz="1100" dirty="0">
                <a:effectLst/>
                <a:ea typeface="Times New Roman" panose="02020603050405020304" pitchFamily="18" charset="0"/>
              </a:rPr>
              <a:t>t</a:t>
            </a:r>
            <a:r>
              <a:rPr lang="en-US" sz="1100" dirty="0"/>
              <a:t>argeted messaging and engagement secured employees' and stakeholders' understanding and commitment to the vision.</a:t>
            </a:r>
            <a:endParaRPr lang="en-GB" sz="1100" noProof="1"/>
          </a:p>
        </p:txBody>
      </p:sp>
      <p:sp>
        <p:nvSpPr>
          <p:cNvPr id="16" name="Content Placeholder 15">
            <a:extLst>
              <a:ext uri="{FF2B5EF4-FFF2-40B4-BE49-F238E27FC236}">
                <a16:creationId xmlns:a16="http://schemas.microsoft.com/office/drawing/2014/main" id="{39C6148D-8C70-49F3-B719-E86C709BFAF9}"/>
              </a:ext>
            </a:extLst>
          </p:cNvPr>
          <p:cNvSpPr>
            <a:spLocks noGrp="1"/>
          </p:cNvSpPr>
          <p:nvPr>
            <p:ph sz="quarter" idx="4"/>
          </p:nvPr>
        </p:nvSpPr>
        <p:spPr>
          <a:xfrm>
            <a:off x="6096000" y="1888014"/>
            <a:ext cx="4114800" cy="3081971"/>
          </a:xfrm>
        </p:spPr>
        <p:txBody>
          <a:bodyPr rtlCol="0">
            <a:noAutofit/>
          </a:bodyPr>
          <a:lstStyle/>
          <a:p>
            <a:pPr rtl="0"/>
            <a:r>
              <a:rPr lang="en-GB" sz="1100" b="1" dirty="0">
                <a:effectLst/>
                <a:ea typeface="Times New Roman" panose="02020603050405020304" pitchFamily="18" charset="0"/>
              </a:rPr>
              <a:t>Remove</a:t>
            </a:r>
            <a:r>
              <a:rPr lang="en-GB" sz="1100" dirty="0">
                <a:effectLst/>
                <a:ea typeface="Times New Roman" panose="02020603050405020304" pitchFamily="18" charset="0"/>
              </a:rPr>
              <a:t> </a:t>
            </a:r>
            <a:r>
              <a:rPr lang="en-GB" sz="1100" b="1" dirty="0">
                <a:effectLst/>
                <a:ea typeface="Times New Roman" panose="02020603050405020304" pitchFamily="18" charset="0"/>
              </a:rPr>
              <a:t>obstacles: </a:t>
            </a:r>
            <a:r>
              <a:rPr lang="en-US" sz="1100" dirty="0"/>
              <a:t>Shell recognized and tackled obstacles to change</a:t>
            </a:r>
            <a:endParaRPr lang="en-GB" sz="1100" noProof="1"/>
          </a:p>
          <a:p>
            <a:pPr rtl="0"/>
            <a:r>
              <a:rPr lang="en-GB" sz="1100" b="1" dirty="0">
                <a:effectLst/>
                <a:ea typeface="Times New Roman" panose="02020603050405020304" pitchFamily="18" charset="0"/>
              </a:rPr>
              <a:t>Short-term wins: </a:t>
            </a:r>
            <a:r>
              <a:rPr lang="en-GB" sz="1100" dirty="0">
                <a:ea typeface="Times New Roman" panose="02020603050405020304" pitchFamily="18" charset="0"/>
              </a:rPr>
              <a:t>s</a:t>
            </a:r>
            <a:r>
              <a:rPr lang="en-GB" sz="1100" dirty="0"/>
              <a:t>uccesses in digital adoption were celebrated</a:t>
            </a:r>
          </a:p>
          <a:p>
            <a:pPr rtl="0"/>
            <a:r>
              <a:rPr lang="en-GB" sz="1100" b="1" dirty="0">
                <a:effectLst/>
                <a:ea typeface="Times New Roman" panose="02020603050405020304" pitchFamily="18" charset="0"/>
              </a:rPr>
              <a:t>Build on change: </a:t>
            </a:r>
            <a:r>
              <a:rPr lang="en-GB" sz="1100" dirty="0">
                <a:effectLst/>
                <a:ea typeface="Times New Roman" panose="02020603050405020304" pitchFamily="18" charset="0"/>
              </a:rPr>
              <a:t>Shell continued to invest in capabilities and infrastructure, sustaining momentum and driving continuous improvement</a:t>
            </a:r>
          </a:p>
          <a:p>
            <a:pPr rtl="0"/>
            <a:r>
              <a:rPr lang="en-US" sz="1100" b="1" dirty="0">
                <a:effectLst/>
                <a:ea typeface="Calibri" panose="020F0502020204030204" pitchFamily="34" charset="0"/>
                <a:cs typeface="Times New Roman" panose="02020603050405020304" pitchFamily="18" charset="0"/>
              </a:rPr>
              <a:t>Anchor in culture:  </a:t>
            </a:r>
            <a:r>
              <a:rPr lang="en-US" sz="1100" dirty="0"/>
              <a:t>Changes were ingrained in Shell's culture by aligning incentives and promoting innovation and adaptability.</a:t>
            </a:r>
            <a:br>
              <a:rPr lang="en-GB" sz="1100" noProof="1"/>
            </a:br>
            <a:endParaRPr lang="en-GB" sz="1100" dirty="0"/>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7</a:t>
            </a:fld>
            <a:endParaRPr lang="en-GB" dirty="0"/>
          </a:p>
        </p:txBody>
      </p:sp>
      <p:pic>
        <p:nvPicPr>
          <p:cNvPr id="8" name="Audio 7">
            <a:hlinkClick r:id="" action="ppaction://media"/>
            <a:extLst>
              <a:ext uri="{FF2B5EF4-FFF2-40B4-BE49-F238E27FC236}">
                <a16:creationId xmlns:a16="http://schemas.microsoft.com/office/drawing/2014/main" id="{8B4B6032-C03D-D671-1859-A3E663E1F69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1694508"/>
      </p:ext>
    </p:extLst>
  </p:cSld>
  <p:clrMapOvr>
    <a:masterClrMapping/>
  </p:clrMapOvr>
  <mc:AlternateContent xmlns:mc="http://schemas.openxmlformats.org/markup-compatibility/2006" xmlns:p14="http://schemas.microsoft.com/office/powerpoint/2010/main">
    <mc:Choice Requires="p14">
      <p:transition spd="slow" p14:dur="2000" advTm="91434"/>
    </mc:Choice>
    <mc:Fallback xmlns="">
      <p:transition spd="slow" advTm="91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73DD6D01-2071-4296-A5E4-539BB859A510}"/>
              </a:ext>
            </a:extLst>
          </p:cNvPr>
          <p:cNvSpPr>
            <a:spLocks noGrp="1"/>
          </p:cNvSpPr>
          <p:nvPr>
            <p:ph type="title"/>
          </p:nvPr>
        </p:nvSpPr>
        <p:spPr>
          <a:xfrm>
            <a:off x="1572768" y="704088"/>
            <a:ext cx="9052560" cy="640080"/>
          </a:xfrm>
        </p:spPr>
        <p:txBody>
          <a:bodyPr rtlCol="0"/>
          <a:lstStyle/>
          <a:p>
            <a:pPr rtl="0"/>
            <a:r>
              <a:rPr lang="en-GB" dirty="0"/>
              <a:t>AGILE CHANGE MANAGEMENT</a:t>
            </a:r>
          </a:p>
        </p:txBody>
      </p:sp>
      <p:sp>
        <p:nvSpPr>
          <p:cNvPr id="5" name="Slide Number Placeholder 4">
            <a:extLst>
              <a:ext uri="{FF2B5EF4-FFF2-40B4-BE49-F238E27FC236}">
                <a16:creationId xmlns:a16="http://schemas.microsoft.com/office/drawing/2014/main" id="{3DD33746-F3B9-43A4-82DB-0DC78664A43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8</a:t>
            </a:fld>
            <a:endParaRPr lang="en-GB" dirty="0"/>
          </a:p>
        </p:txBody>
      </p:sp>
      <p:sp>
        <p:nvSpPr>
          <p:cNvPr id="20" name="Content Placeholder 5">
            <a:extLst>
              <a:ext uri="{FF2B5EF4-FFF2-40B4-BE49-F238E27FC236}">
                <a16:creationId xmlns:a16="http://schemas.microsoft.com/office/drawing/2014/main" id="{08A8C8BB-8B19-4F43-44BD-3C8B3024FA37}"/>
              </a:ext>
            </a:extLst>
          </p:cNvPr>
          <p:cNvSpPr>
            <a:spLocks noGrp="1"/>
          </p:cNvSpPr>
          <p:nvPr>
            <p:ph sz="half" idx="2"/>
          </p:nvPr>
        </p:nvSpPr>
        <p:spPr>
          <a:xfrm>
            <a:off x="838200" y="1919447"/>
            <a:ext cx="11049000" cy="4125093"/>
          </a:xfrm>
        </p:spPr>
        <p:txBody>
          <a:bodyPr vert="horz" lIns="91440" tIns="45720" rIns="91440" bIns="45720" rtlCol="0" anchor="t">
            <a:noAutofit/>
          </a:bodyPr>
          <a:lstStyle/>
          <a:p>
            <a:pPr rtl="0"/>
            <a:endParaRPr lang="en-GB" sz="1100" noProof="1"/>
          </a:p>
          <a:p>
            <a:pPr rtl="0"/>
            <a:endParaRPr lang="en-GB" sz="1100" noProof="1"/>
          </a:p>
          <a:p>
            <a:pPr rtl="0"/>
            <a:endParaRPr lang="en-GB" sz="1100" noProof="1"/>
          </a:p>
        </p:txBody>
      </p:sp>
      <p:sp>
        <p:nvSpPr>
          <p:cNvPr id="22" name="Rectangle 2">
            <a:extLst>
              <a:ext uri="{FF2B5EF4-FFF2-40B4-BE49-F238E27FC236}">
                <a16:creationId xmlns:a16="http://schemas.microsoft.com/office/drawing/2014/main" id="{63A438DF-3B9C-BEBA-6EB8-F36C091D945B}"/>
              </a:ext>
            </a:extLst>
          </p:cNvPr>
          <p:cNvSpPr>
            <a:spLocks noChangeArrowheads="1"/>
          </p:cNvSpPr>
          <p:nvPr/>
        </p:nvSpPr>
        <p:spPr bwMode="auto">
          <a:xfrm>
            <a:off x="1048987" y="2267933"/>
            <a:ext cx="10094026" cy="34281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rPr>
              <a:t>Iterative Planning and Execution:</a:t>
            </a:r>
            <a:r>
              <a:rPr kumimoji="0" lang="en-US" altLang="en-US" sz="1100" b="0" i="0" u="none" strike="noStrike" cap="none" normalizeH="0" baseline="0" dirty="0">
                <a:ln>
                  <a:noFill/>
                </a:ln>
                <a:solidFill>
                  <a:schemeClr val="tx1"/>
                </a:solidFill>
                <a:effectLst/>
              </a:rPr>
              <a:t> Shell quickly set up remote work policies and improved them based on feedback. They used agile methods like Scrum and Kanban, enabling over 80% of employees to work remotely ((PDF) How Shell Fueled Digital Transformation by Establishing DIY Software Development, 2024).</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rPr>
              <a:t>Flexibility and Adaptability:</a:t>
            </a:r>
            <a:r>
              <a:rPr kumimoji="0" lang="en-US" altLang="en-US" sz="1100" b="0" i="0" u="none" strike="noStrike" cap="none" normalizeH="0" baseline="0" dirty="0">
                <a:ln>
                  <a:noFill/>
                </a:ln>
                <a:solidFill>
                  <a:schemeClr val="tx1"/>
                </a:solidFill>
                <a:effectLst/>
              </a:rPr>
              <a:t> With oil demand falling, Shell shifted to renewable energy, planning to invest $2-3 billion annually in renewable projects by 2025.</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rPr>
              <a:t>Cross-Functional Collaboration:</a:t>
            </a:r>
            <a:r>
              <a:rPr kumimoji="0" lang="en-US" altLang="en-US" sz="1100" b="0" i="0" u="none" strike="noStrike" cap="none" normalizeH="0" baseline="0" dirty="0">
                <a:ln>
                  <a:noFill/>
                </a:ln>
                <a:solidFill>
                  <a:schemeClr val="tx1"/>
                </a:solidFill>
                <a:effectLst/>
              </a:rPr>
              <a:t> Multidisciplinary teams worked together to handle supply chain disruptions, boosting operational efficiency and resilience (Strategic Resilience during the COVID-19 Crisis | McKinsey, 2024).</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rPr>
              <a:t>Customer-Centricity:</a:t>
            </a:r>
            <a:r>
              <a:rPr kumimoji="0" lang="en-US" altLang="en-US" sz="1100" b="0" i="0" u="none" strike="noStrike" cap="none" normalizeH="0" baseline="0" dirty="0">
                <a:ln>
                  <a:noFill/>
                </a:ln>
                <a:solidFill>
                  <a:schemeClr val="tx1"/>
                </a:solidFill>
                <a:effectLst/>
              </a:rPr>
              <a:t> Shell introduced digital tools like the Shell Go+ app to improve customer experience and loyalty in the energy market.</a:t>
            </a:r>
          </a:p>
          <a:p>
            <a:pPr marL="0" marR="0" lvl="0" indent="0" algn="l" defTabSz="914400" rtl="0" eaLnBrk="0" fontAlgn="base" latinLnBrk="0" hangingPunct="0">
              <a:lnSpc>
                <a:spcPct val="2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rPr>
              <a:t>Continuous Learning and Improvement:</a:t>
            </a:r>
            <a:r>
              <a:rPr kumimoji="0" lang="en-US" altLang="en-US" sz="1100" b="0" i="0" u="none" strike="noStrike" cap="none" normalizeH="0" baseline="0" dirty="0">
                <a:ln>
                  <a:noFill/>
                </a:ln>
                <a:solidFill>
                  <a:schemeClr val="tx1"/>
                </a:solidFill>
                <a:effectLst/>
              </a:rPr>
              <a:t> Shell invested in employee training, offering online courses via the Learning Hub platform to promote innovation and adaptability.</a:t>
            </a:r>
          </a:p>
        </p:txBody>
      </p:sp>
      <p:pic>
        <p:nvPicPr>
          <p:cNvPr id="11" name="Audio 10">
            <a:hlinkClick r:id="" action="ppaction://media"/>
            <a:extLst>
              <a:ext uri="{FF2B5EF4-FFF2-40B4-BE49-F238E27FC236}">
                <a16:creationId xmlns:a16="http://schemas.microsoft.com/office/drawing/2014/main" id="{3E909C94-F154-DCA3-0688-053711B470A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0935096"/>
      </p:ext>
    </p:extLst>
  </p:cSld>
  <p:clrMapOvr>
    <a:masterClrMapping/>
  </p:clrMapOvr>
  <mc:AlternateContent xmlns:mc="http://schemas.openxmlformats.org/markup-compatibility/2006" xmlns:p14="http://schemas.microsoft.com/office/powerpoint/2010/main">
    <mc:Choice Requires="p14">
      <p:transition spd="slow" p14:dur="2000" advTm="72827"/>
    </mc:Choice>
    <mc:Fallback xmlns="">
      <p:transition spd="slow" advTm="72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p:txBody>
          <a:bodyPr rtlCol="0"/>
          <a:lstStyle/>
          <a:p>
            <a:pPr rtl="0"/>
            <a:r>
              <a:rPr lang="en-GB" dirty="0"/>
              <a:t>DEALING WITH RESISTANCE TO CHANGE</a:t>
            </a:r>
          </a:p>
        </p:txBody>
      </p:sp>
      <p:sp>
        <p:nvSpPr>
          <p:cNvPr id="2" name="Date Placeholder 1">
            <a:extLst>
              <a:ext uri="{FF2B5EF4-FFF2-40B4-BE49-F238E27FC236}">
                <a16:creationId xmlns:a16="http://schemas.microsoft.com/office/drawing/2014/main" id="{F44A1DC4-19D5-48CE-B703-A27A1FE44549}"/>
              </a:ext>
            </a:extLst>
          </p:cNvPr>
          <p:cNvSpPr>
            <a:spLocks noGrp="1"/>
          </p:cNvSpPr>
          <p:nvPr>
            <p:ph type="dt" sz="half" idx="10"/>
          </p:nvPr>
        </p:nvSpPr>
        <p:spPr/>
        <p:txBody>
          <a:bodyPr rtlCol="0"/>
          <a:lstStyle/>
          <a:p>
            <a:pPr rtl="0"/>
            <a:r>
              <a:rPr lang="en-GB"/>
              <a:t>7/1/20XX</a:t>
            </a:r>
          </a:p>
        </p:txBody>
      </p:sp>
      <p:sp>
        <p:nvSpPr>
          <p:cNvPr id="3" name="Footer Placeholder 2">
            <a:extLst>
              <a:ext uri="{FF2B5EF4-FFF2-40B4-BE49-F238E27FC236}">
                <a16:creationId xmlns:a16="http://schemas.microsoft.com/office/drawing/2014/main" id="{A34FD345-CA89-4CE9-ACBA-C83FB6C5C649}"/>
              </a:ext>
            </a:extLst>
          </p:cNvPr>
          <p:cNvSpPr>
            <a:spLocks noGrp="1"/>
          </p:cNvSpPr>
          <p:nvPr>
            <p:ph type="ftr" sz="quarter" idx="11"/>
          </p:nvPr>
        </p:nvSpPr>
        <p:spPr/>
        <p:txBody>
          <a:bodyPr rtlCol="0"/>
          <a:lstStyle/>
          <a:p>
            <a:pPr rtl="0"/>
            <a:r>
              <a:rPr lang="en-GB"/>
              <a:t>Pitch deck title</a:t>
            </a:r>
          </a:p>
        </p:txBody>
      </p:sp>
      <p:sp>
        <p:nvSpPr>
          <p:cNvPr id="4" name="Slide Number Placeholder 3">
            <a:extLst>
              <a:ext uri="{FF2B5EF4-FFF2-40B4-BE49-F238E27FC236}">
                <a16:creationId xmlns:a16="http://schemas.microsoft.com/office/drawing/2014/main" id="{CFB6C7E4-E7FB-4E6C-B03B-82B059B40309}"/>
              </a:ext>
            </a:extLst>
          </p:cNvPr>
          <p:cNvSpPr>
            <a:spLocks noGrp="1"/>
          </p:cNvSpPr>
          <p:nvPr>
            <p:ph type="sldNum" sz="quarter" idx="12"/>
          </p:nvPr>
        </p:nvSpPr>
        <p:spPr/>
        <p:txBody>
          <a:bodyPr rtlCol="0"/>
          <a:lstStyle/>
          <a:p>
            <a:pPr rtl="0"/>
            <a:fld id="{B5CEABB6-07DC-46E8-9B57-56EC44A396E5}" type="slidenum">
              <a:rPr lang="en-GB" smtClean="0"/>
              <a:t>9</a:t>
            </a:fld>
            <a:endParaRPr lang="en-GB"/>
          </a:p>
        </p:txBody>
      </p:sp>
      <p:sp>
        <p:nvSpPr>
          <p:cNvPr id="6" name="Content Placeholder 5">
            <a:extLst>
              <a:ext uri="{FF2B5EF4-FFF2-40B4-BE49-F238E27FC236}">
                <a16:creationId xmlns:a16="http://schemas.microsoft.com/office/drawing/2014/main" id="{6D86FC44-2C6D-DB35-A106-46E892AD85F2}"/>
              </a:ext>
            </a:extLst>
          </p:cNvPr>
          <p:cNvSpPr>
            <a:spLocks noGrp="1"/>
          </p:cNvSpPr>
          <p:nvPr>
            <p:ph idx="1"/>
          </p:nvPr>
        </p:nvSpPr>
        <p:spPr>
          <a:xfrm>
            <a:off x="915924" y="1825625"/>
            <a:ext cx="10437876" cy="4351338"/>
          </a:xfrm>
        </p:spPr>
        <p:txBody>
          <a:bodyPr/>
          <a:lstStyle/>
          <a:p>
            <a:pPr marL="0" indent="0">
              <a:lnSpc>
                <a:spcPct val="250000"/>
              </a:lnSpc>
              <a:buNone/>
            </a:pPr>
            <a:r>
              <a:rPr lang="en-US" sz="1200" dirty="0"/>
              <a:t>To identify resistance to change within Shell during the COVID-19 era, a careful and organized method was used. This method mixed both detailed observations and numerical data to get a clear picture of how employees felt, behaved, and thought about the changes (Bin Saeed et al., 2019; de Lucas </a:t>
            </a:r>
            <a:r>
              <a:rPr lang="en-US" sz="1200" dirty="0" err="1"/>
              <a:t>Ancillo</a:t>
            </a:r>
            <a:r>
              <a:rPr lang="en-US" sz="1200" dirty="0"/>
              <a:t> et al., 2021; Fisher, 2010; Gill, 2019; (PDF) Workplace Change within the COVID-19 Context: A Grounded Theory Approach, n.d.; Pfeffer, 2010).</a:t>
            </a:r>
          </a:p>
          <a:p>
            <a:pPr marL="0" indent="0">
              <a:buNone/>
            </a:pPr>
            <a:endParaRPr lang="en-GB" dirty="0"/>
          </a:p>
        </p:txBody>
      </p:sp>
      <p:pic>
        <p:nvPicPr>
          <p:cNvPr id="13" name="Audio 12">
            <a:hlinkClick r:id="" action="ppaction://media"/>
            <a:extLst>
              <a:ext uri="{FF2B5EF4-FFF2-40B4-BE49-F238E27FC236}">
                <a16:creationId xmlns:a16="http://schemas.microsoft.com/office/drawing/2014/main" id="{A52D3B08-25F7-4DB1-9081-700B067F738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7380008"/>
      </p:ext>
    </p:extLst>
  </p:cSld>
  <p:clrMapOvr>
    <a:masterClrMapping/>
  </p:clrMapOvr>
  <mc:AlternateContent xmlns:mc="http://schemas.openxmlformats.org/markup-compatibility/2006">
    <mc:Choice xmlns:p14="http://schemas.microsoft.com/office/powerpoint/2010/main" Requires="p14">
      <p:transition spd="slow" p14:dur="2000" advTm="89327"/>
    </mc:Choice>
    <mc:Fallback>
      <p:transition spd="slow" advTm="89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1068779" y="365125"/>
            <a:ext cx="10010900"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SUMMARY</a:t>
            </a:r>
          </a:p>
        </p:txBody>
      </p:sp>
      <p:sp>
        <p:nvSpPr>
          <p:cNvPr id="35" name="Arc 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3"/>
          </p:nvPr>
        </p:nvSpPr>
        <p:spPr>
          <a:xfrm>
            <a:off x="1068778" y="1825625"/>
            <a:ext cx="10285021" cy="4351338"/>
          </a:xfrm>
        </p:spPr>
        <p:txBody>
          <a:bodyPr vert="horz" lIns="91440" tIns="45720" rIns="91440" bIns="45720" rtlCol="0">
            <a:normAutofit/>
          </a:bodyPr>
          <a:lstStyle/>
          <a:p>
            <a:r>
              <a:rPr lang="en-US" dirty="0"/>
              <a:t>During the pandemic, Shell made big changes to keep working smoothly. They focused on remote work, renewable energy, and fixing supply chain problems. First, Shell quickly set up remote work for safety and business continuity. About 80% of Shell's employees switched to working from home, keeping things running while keeping everyone safe.</a:t>
            </a:r>
          </a:p>
          <a:p>
            <a:r>
              <a:rPr lang="en-US" dirty="0"/>
              <a:t>Shell also committed more to renewable energy, planning to spend $2-3 billion each year on renewable projects by 2025. This move aimed to lead in sustainable energy and use more diverse energy sources.</a:t>
            </a:r>
          </a:p>
          <a:p>
            <a:r>
              <a:rPr lang="en-US" dirty="0"/>
              <a:t>They also worked hard to solve supply chain issues caused by the pandemic, like closed ports and not enough workers. Shell trained suppliers and planned ahead to manage problems and deliver products on time.</a:t>
            </a:r>
          </a:p>
          <a:p>
            <a:r>
              <a:rPr lang="en-US" dirty="0"/>
              <a:t>These changes helped Shell handle the pandemic well. But they know they need to keep watching and changing to deal with new challenges. Keeping an eye on market trends, rules, and what stakeholders want will help Shell keep succeeding in a changing world.</a:t>
            </a:r>
          </a:p>
          <a:p>
            <a:pPr>
              <a:lnSpc>
                <a:spcPct val="90000"/>
              </a:lnSpc>
            </a:pPr>
            <a:endParaRPr lang="en-US" dirty="0"/>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10</a:t>
            </a:fld>
            <a:endParaRPr lang="en-US" sz="1200">
              <a:solidFill>
                <a:schemeClr val="tx1">
                  <a:tint val="75000"/>
                </a:schemeClr>
              </a:solidFill>
            </a:endParaRPr>
          </a:p>
        </p:txBody>
      </p:sp>
      <p:pic>
        <p:nvPicPr>
          <p:cNvPr id="14" name="Audio 13">
            <a:hlinkClick r:id="" action="ppaction://media"/>
            <a:extLst>
              <a:ext uri="{FF2B5EF4-FFF2-40B4-BE49-F238E27FC236}">
                <a16:creationId xmlns:a16="http://schemas.microsoft.com/office/drawing/2014/main" id="{77DE35D5-090E-E446-E835-7541D2BE99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0173932"/>
      </p:ext>
    </p:extLst>
  </p:cSld>
  <p:clrMapOvr>
    <a:masterClrMapping/>
  </p:clrMapOvr>
  <mc:AlternateContent xmlns:mc="http://schemas.openxmlformats.org/markup-compatibility/2006">
    <mc:Choice xmlns:p14="http://schemas.microsoft.com/office/powerpoint/2010/main" Requires="p14">
      <p:transition spd="slow" p14:dur="2000" advTm="93750"/>
    </mc:Choice>
    <mc:Fallback>
      <p:transition spd="slow" advTm="93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353312" y="1755648"/>
            <a:ext cx="4306824" cy="1325563"/>
          </a:xfrm>
        </p:spPr>
        <p:txBody>
          <a:bodyPr rtlCol="0"/>
          <a:lstStyle/>
          <a:p>
            <a:pPr rtl="0"/>
            <a:r>
              <a:rPr lang="en-GB"/>
              <a:t>THANK YOU</a:t>
            </a:r>
          </a:p>
        </p:txBody>
      </p:sp>
      <p:sp>
        <p:nvSpPr>
          <p:cNvPr id="37" name="Text Placeholder 36">
            <a:extLst>
              <a:ext uri="{FF2B5EF4-FFF2-40B4-BE49-F238E27FC236}">
                <a16:creationId xmlns:a16="http://schemas.microsoft.com/office/drawing/2014/main" id="{F8701B31-AB7C-4E0A-952E-ACAC522AF3F8}"/>
              </a:ext>
            </a:extLst>
          </p:cNvPr>
          <p:cNvSpPr>
            <a:spLocks noGrp="1"/>
          </p:cNvSpPr>
          <p:nvPr>
            <p:ph type="body" sz="quarter" idx="13"/>
          </p:nvPr>
        </p:nvSpPr>
        <p:spPr>
          <a:xfrm>
            <a:off x="1353312" y="3191257"/>
            <a:ext cx="3505201" cy="881980"/>
          </a:xfrm>
        </p:spPr>
        <p:txBody>
          <a:bodyPr rtlCol="0"/>
          <a:lstStyle/>
          <a:p>
            <a:pPr rtl="0"/>
            <a:r>
              <a:rPr lang="en-GB" dirty="0"/>
              <a:t>Frances Wilson-</a:t>
            </a:r>
            <a:r>
              <a:rPr lang="en-GB" dirty="0" err="1"/>
              <a:t>Obeneme</a:t>
            </a:r>
            <a:endParaRPr lang="en-GB" dirty="0"/>
          </a:p>
          <a:p>
            <a:pPr rtl="0"/>
            <a:r>
              <a:rPr lang="en-GB" dirty="0"/>
              <a:t>Student Number: 2114831</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11</a:t>
            </a:fld>
            <a:endParaRPr lang="en-GB"/>
          </a:p>
        </p:txBody>
      </p:sp>
      <p:pic>
        <p:nvPicPr>
          <p:cNvPr id="4" name="Audio 3">
            <a:hlinkClick r:id="" action="ppaction://media"/>
            <a:extLst>
              <a:ext uri="{FF2B5EF4-FFF2-40B4-BE49-F238E27FC236}">
                <a16:creationId xmlns:a16="http://schemas.microsoft.com/office/drawing/2014/main" id="{5ADF3D91-58F3-9E44-3C4C-08FA235B2B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5673684"/>
      </p:ext>
    </p:extLst>
  </p:cSld>
  <p:clrMapOvr>
    <a:masterClrMapping/>
  </p:clrMapOvr>
  <mc:AlternateContent xmlns:mc="http://schemas.openxmlformats.org/markup-compatibility/2006">
    <mc:Choice xmlns:p14="http://schemas.microsoft.com/office/powerpoint/2010/main" Requires="p14">
      <p:transition spd="slow" p14:dur="2000" advTm="4280"/>
    </mc:Choice>
    <mc:Fallback>
      <p:transition spd="slow" advTm="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98A8907-BE28-E7D4-0B3E-7C7C7E363FEE}"/>
              </a:ext>
            </a:extLst>
          </p:cNvPr>
          <p:cNvSpPr>
            <a:spLocks noGrp="1"/>
          </p:cNvSpPr>
          <p:nvPr>
            <p:ph type="sldNum" sz="quarter" idx="12"/>
          </p:nvPr>
        </p:nvSpPr>
        <p:spPr/>
        <p:txBody>
          <a:bodyPr/>
          <a:lstStyle/>
          <a:p>
            <a:pPr rtl="0"/>
            <a:fld id="{B5CEABB6-07DC-46E8-9B57-56EC44A396E5}" type="slidenum">
              <a:rPr lang="en-GB" noProof="0" smtClean="0"/>
              <a:t>12</a:t>
            </a:fld>
            <a:endParaRPr lang="en-GB" noProof="0"/>
          </a:p>
        </p:txBody>
      </p:sp>
      <p:sp>
        <p:nvSpPr>
          <p:cNvPr id="9" name="Title 1">
            <a:extLst>
              <a:ext uri="{FF2B5EF4-FFF2-40B4-BE49-F238E27FC236}">
                <a16:creationId xmlns:a16="http://schemas.microsoft.com/office/drawing/2014/main" id="{404A5887-67D4-7713-523E-3FD003504A2D}"/>
              </a:ext>
            </a:extLst>
          </p:cNvPr>
          <p:cNvSpPr txBox="1">
            <a:spLocks/>
          </p:cNvSpPr>
          <p:nvPr/>
        </p:nvSpPr>
        <p:spPr>
          <a:xfrm>
            <a:off x="335280" y="-380890"/>
            <a:ext cx="11018520" cy="143441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a:lstStyle>
          <a:p>
            <a:r>
              <a:rPr lang="en-US" sz="5400" dirty="0"/>
              <a:t>REFERENCING</a:t>
            </a:r>
          </a:p>
        </p:txBody>
      </p:sp>
      <p:sp>
        <p:nvSpPr>
          <p:cNvPr id="10" name="Content Placeholder 2">
            <a:extLst>
              <a:ext uri="{FF2B5EF4-FFF2-40B4-BE49-F238E27FC236}">
                <a16:creationId xmlns:a16="http://schemas.microsoft.com/office/drawing/2014/main" id="{AA0C6F09-D04D-CD4C-9CD8-C68B2CA7E767}"/>
              </a:ext>
            </a:extLst>
          </p:cNvPr>
          <p:cNvSpPr txBox="1">
            <a:spLocks/>
          </p:cNvSpPr>
          <p:nvPr/>
        </p:nvSpPr>
        <p:spPr>
          <a:xfrm>
            <a:off x="526773" y="1184154"/>
            <a:ext cx="11360427" cy="392916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Bin Saeed, B., Afsar, B., </a:t>
            </a:r>
            <a:r>
              <a:rPr lang="en-US" sz="800" dirty="0" err="1">
                <a:ea typeface="Times New Roman" panose="02020603050405020304" pitchFamily="18" charset="0"/>
                <a:cs typeface="Times New Roman" panose="02020603050405020304" pitchFamily="18" charset="0"/>
              </a:rPr>
              <a:t>Shahjehan</a:t>
            </a:r>
            <a:r>
              <a:rPr lang="en-US" sz="800" dirty="0">
                <a:ea typeface="Times New Roman" panose="02020603050405020304" pitchFamily="18" charset="0"/>
                <a:cs typeface="Times New Roman" panose="02020603050405020304" pitchFamily="18" charset="0"/>
              </a:rPr>
              <a:t>, A., &amp; Imad Shah, S. (2019). Does transformational leadership foster innovative work behavior? The roles of psychological empowerment, intrinsic motivation, and creative process engagement. </a:t>
            </a:r>
            <a:r>
              <a:rPr lang="en-US" sz="800" i="1" dirty="0">
                <a:ea typeface="Times New Roman" panose="02020603050405020304" pitchFamily="18" charset="0"/>
                <a:cs typeface="Times New Roman" panose="02020603050405020304" pitchFamily="18" charset="0"/>
              </a:rPr>
              <a:t>Economic Research-</a:t>
            </a:r>
            <a:r>
              <a:rPr lang="en-US" sz="800" i="1" dirty="0" err="1">
                <a:ea typeface="Times New Roman" panose="02020603050405020304" pitchFamily="18" charset="0"/>
                <a:cs typeface="Times New Roman" panose="02020603050405020304" pitchFamily="18" charset="0"/>
              </a:rPr>
              <a:t>Ekonomska</a:t>
            </a:r>
            <a:r>
              <a:rPr lang="en-US" sz="800" i="1" dirty="0">
                <a:ea typeface="Times New Roman" panose="02020603050405020304" pitchFamily="18" charset="0"/>
                <a:cs typeface="Times New Roman" panose="02020603050405020304" pitchFamily="18" charset="0"/>
              </a:rPr>
              <a:t> </a:t>
            </a:r>
            <a:r>
              <a:rPr lang="en-US" sz="800" i="1" dirty="0" err="1">
                <a:ea typeface="Times New Roman" panose="02020603050405020304" pitchFamily="18" charset="0"/>
                <a:cs typeface="Times New Roman" panose="02020603050405020304" pitchFamily="18" charset="0"/>
              </a:rPr>
              <a:t>Istrazivanja</a:t>
            </a:r>
            <a:r>
              <a:rPr lang="en-US" sz="800" i="1" dirty="0">
                <a:ea typeface="Times New Roman" panose="02020603050405020304" pitchFamily="18" charset="0"/>
                <a:cs typeface="Times New Roman" panose="02020603050405020304" pitchFamily="18" charset="0"/>
              </a:rPr>
              <a:t> </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32</a:t>
            </a:r>
            <a:r>
              <a:rPr lang="en-US" sz="800" dirty="0">
                <a:ea typeface="Times New Roman" panose="02020603050405020304" pitchFamily="18" charset="0"/>
                <a:cs typeface="Times New Roman" panose="02020603050405020304" pitchFamily="18" charset="0"/>
              </a:rPr>
              <a:t>(1), 254–281. https://doi.org/10.1080/1331677X.2018.1556108</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Darcy, T., &amp; Kleiner, B. H. (1991). Leadership for Change in a Turbulent Environment. </a:t>
            </a:r>
            <a:r>
              <a:rPr lang="en-US" sz="800" i="1" dirty="0">
                <a:ea typeface="Times New Roman" panose="02020603050405020304" pitchFamily="18" charset="0"/>
                <a:cs typeface="Times New Roman" panose="02020603050405020304" pitchFamily="18" charset="0"/>
              </a:rPr>
              <a:t>Leadership &amp; Organization Development Journal</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12</a:t>
            </a:r>
            <a:r>
              <a:rPr lang="en-US" sz="800" dirty="0">
                <a:ea typeface="Times New Roman" panose="02020603050405020304" pitchFamily="18" charset="0"/>
                <a:cs typeface="Times New Roman" panose="02020603050405020304" pitchFamily="18" charset="0"/>
              </a:rPr>
              <a:t>(5), 12–16. https://doi.org/10.1108/01437739110004569</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de Lucas </a:t>
            </a:r>
            <a:r>
              <a:rPr lang="en-US" sz="800" dirty="0" err="1">
                <a:ea typeface="Times New Roman" panose="02020603050405020304" pitchFamily="18" charset="0"/>
                <a:cs typeface="Times New Roman" panose="02020603050405020304" pitchFamily="18" charset="0"/>
              </a:rPr>
              <a:t>Ancillo</a:t>
            </a:r>
            <a:r>
              <a:rPr lang="en-US" sz="800" dirty="0">
                <a:ea typeface="Times New Roman" panose="02020603050405020304" pitchFamily="18" charset="0"/>
                <a:cs typeface="Times New Roman" panose="02020603050405020304" pitchFamily="18" charset="0"/>
              </a:rPr>
              <a:t>, A., del Val </a:t>
            </a:r>
            <a:r>
              <a:rPr lang="en-US" sz="800" dirty="0" err="1">
                <a:ea typeface="Times New Roman" panose="02020603050405020304" pitchFamily="18" charset="0"/>
                <a:cs typeface="Times New Roman" panose="02020603050405020304" pitchFamily="18" charset="0"/>
              </a:rPr>
              <a:t>Núñez</a:t>
            </a:r>
            <a:r>
              <a:rPr lang="en-US" sz="800" dirty="0">
                <a:ea typeface="Times New Roman" panose="02020603050405020304" pitchFamily="18" charset="0"/>
                <a:cs typeface="Times New Roman" panose="02020603050405020304" pitchFamily="18" charset="0"/>
              </a:rPr>
              <a:t>, M. T., &amp; </a:t>
            </a:r>
            <a:r>
              <a:rPr lang="en-US" sz="800" dirty="0" err="1">
                <a:ea typeface="Times New Roman" panose="02020603050405020304" pitchFamily="18" charset="0"/>
                <a:cs typeface="Times New Roman" panose="02020603050405020304" pitchFamily="18" charset="0"/>
              </a:rPr>
              <a:t>Gavrila</a:t>
            </a:r>
            <a:r>
              <a:rPr lang="en-US" sz="800" dirty="0">
                <a:ea typeface="Times New Roman" panose="02020603050405020304" pitchFamily="18" charset="0"/>
                <a:cs typeface="Times New Roman" panose="02020603050405020304" pitchFamily="18" charset="0"/>
              </a:rPr>
              <a:t>, S. G. (2021). Workplace change within the COVID-19 context: a grounded theory approach. </a:t>
            </a:r>
            <a:r>
              <a:rPr lang="en-US" sz="800" i="1" dirty="0">
                <a:ea typeface="Times New Roman" panose="02020603050405020304" pitchFamily="18" charset="0"/>
                <a:cs typeface="Times New Roman" panose="02020603050405020304" pitchFamily="18" charset="0"/>
              </a:rPr>
              <a:t>Economic Research-</a:t>
            </a:r>
            <a:r>
              <a:rPr lang="en-US" sz="800" i="1" dirty="0" err="1">
                <a:ea typeface="Times New Roman" panose="02020603050405020304" pitchFamily="18" charset="0"/>
                <a:cs typeface="Times New Roman" panose="02020603050405020304" pitchFamily="18" charset="0"/>
              </a:rPr>
              <a:t>Ekonomska</a:t>
            </a:r>
            <a:r>
              <a:rPr lang="en-US" sz="800" i="1" dirty="0">
                <a:ea typeface="Times New Roman" panose="02020603050405020304" pitchFamily="18" charset="0"/>
                <a:cs typeface="Times New Roman" panose="02020603050405020304" pitchFamily="18" charset="0"/>
              </a:rPr>
              <a:t> </a:t>
            </a:r>
            <a:r>
              <a:rPr lang="en-US" sz="800" i="1" dirty="0" err="1">
                <a:ea typeface="Times New Roman" panose="02020603050405020304" pitchFamily="18" charset="0"/>
                <a:cs typeface="Times New Roman" panose="02020603050405020304" pitchFamily="18" charset="0"/>
              </a:rPr>
              <a:t>Istrazivanja</a:t>
            </a:r>
            <a:r>
              <a:rPr lang="en-US" sz="800" i="1" dirty="0">
                <a:ea typeface="Times New Roman" panose="02020603050405020304" pitchFamily="18" charset="0"/>
                <a:cs typeface="Times New Roman" panose="02020603050405020304" pitchFamily="18" charset="0"/>
              </a:rPr>
              <a:t> </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34</a:t>
            </a:r>
            <a:r>
              <a:rPr lang="en-US" sz="800" dirty="0">
                <a:ea typeface="Times New Roman" panose="02020603050405020304" pitchFamily="18" charset="0"/>
                <a:cs typeface="Times New Roman" panose="02020603050405020304" pitchFamily="18" charset="0"/>
              </a:rPr>
              <a:t>(1), 2297–2316. https://doi.org/10.1080/1331677X.2020.1862689</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i="1" dirty="0" err="1">
                <a:ea typeface="Times New Roman" panose="02020603050405020304" pitchFamily="18" charset="0"/>
                <a:cs typeface="Times New Roman" panose="02020603050405020304" pitchFamily="18" charset="0"/>
              </a:rPr>
              <a:t>Digitalisation</a:t>
            </a:r>
            <a:r>
              <a:rPr lang="en-US" sz="800" i="1" dirty="0">
                <a:ea typeface="Times New Roman" panose="02020603050405020304" pitchFamily="18" charset="0"/>
                <a:cs typeface="Times New Roman" panose="02020603050405020304" pitchFamily="18" charset="0"/>
              </a:rPr>
              <a:t> Research | Shell Global</a:t>
            </a:r>
            <a:r>
              <a:rPr lang="en-US" sz="800" dirty="0">
                <a:ea typeface="Times New Roman" panose="02020603050405020304" pitchFamily="18" charset="0"/>
                <a:cs typeface="Times New Roman" panose="02020603050405020304" pitchFamily="18" charset="0"/>
              </a:rPr>
              <a:t>. (n.d.). Retrieved March 18, 2024, from https://www.shell.com/what-we-do/digitalisation/digitalisation-in-action/research-publications.html</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i="1" dirty="0">
                <a:ea typeface="Times New Roman" panose="02020603050405020304" pitchFamily="18" charset="0"/>
                <a:cs typeface="Times New Roman" panose="02020603050405020304" pitchFamily="18" charset="0"/>
              </a:rPr>
              <a:t>Disclaimer - Shell Annual Report 2020</a:t>
            </a:r>
            <a:r>
              <a:rPr lang="en-US" sz="800" dirty="0">
                <a:ea typeface="Times New Roman" panose="02020603050405020304" pitchFamily="18" charset="0"/>
                <a:cs typeface="Times New Roman" panose="02020603050405020304" pitchFamily="18" charset="0"/>
              </a:rPr>
              <a:t>. (n.d.). Retrieved June 15, 2024, from https://reports.shell.com/annual-report/2020/servicepages/disclaimer.php</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Fisher, C. D. (2010). Happiness at Work. </a:t>
            </a:r>
            <a:r>
              <a:rPr lang="en-US" sz="800" i="1" dirty="0">
                <a:ea typeface="Times New Roman" panose="02020603050405020304" pitchFamily="18" charset="0"/>
                <a:cs typeface="Times New Roman" panose="02020603050405020304" pitchFamily="18" charset="0"/>
              </a:rPr>
              <a:t>International Journal of Management Reviews</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12</a:t>
            </a:r>
            <a:r>
              <a:rPr lang="en-US" sz="800" dirty="0">
                <a:ea typeface="Times New Roman" panose="02020603050405020304" pitchFamily="18" charset="0"/>
                <a:cs typeface="Times New Roman" panose="02020603050405020304" pitchFamily="18" charset="0"/>
              </a:rPr>
              <a:t>(4), 384–412. https://doi.org/10.1111/J.1468-2370.2009.00270.X</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Gill, M. J. (2019). The significance of suffering in organizations: Understanding variation in workers’ responses to multiple modes of control. </a:t>
            </a:r>
            <a:r>
              <a:rPr lang="en-US" sz="800" i="1" dirty="0">
                <a:ea typeface="Times New Roman" panose="02020603050405020304" pitchFamily="18" charset="0"/>
                <a:cs typeface="Times New Roman" panose="02020603050405020304" pitchFamily="18" charset="0"/>
              </a:rPr>
              <a:t>Academy of Management Review</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44</a:t>
            </a:r>
            <a:r>
              <a:rPr lang="en-US" sz="800" dirty="0">
                <a:ea typeface="Times New Roman" panose="02020603050405020304" pitchFamily="18" charset="0"/>
                <a:cs typeface="Times New Roman" panose="02020603050405020304" pitchFamily="18" charset="0"/>
              </a:rPr>
              <a:t>(2), 377–404. https://doi.org/10.5465/AMR.2016.0378</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Gilley, A., Gilley, J. W., &amp; McMillan, H. S. (2009). Organizational change: Motivation, communication, and leadership effectiveness. </a:t>
            </a:r>
            <a:r>
              <a:rPr lang="en-US" sz="800" i="1" dirty="0">
                <a:ea typeface="Times New Roman" panose="02020603050405020304" pitchFamily="18" charset="0"/>
                <a:cs typeface="Times New Roman" panose="02020603050405020304" pitchFamily="18" charset="0"/>
              </a:rPr>
              <a:t>Performance Improvement Quarterly</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21</a:t>
            </a:r>
            <a:r>
              <a:rPr lang="en-US" sz="800" dirty="0">
                <a:ea typeface="Times New Roman" panose="02020603050405020304" pitchFamily="18" charset="0"/>
                <a:cs typeface="Times New Roman" panose="02020603050405020304" pitchFamily="18" charset="0"/>
              </a:rPr>
              <a:t>(4), 75–94. https://doi.org/10.1002/PIQ.20039</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Gilley, A., McMillan, H. S., &amp; Gilley, J. W. (2009). Organizational change and characteristics of leadership effectiveness. </a:t>
            </a:r>
            <a:r>
              <a:rPr lang="en-US" sz="800" i="1" dirty="0">
                <a:ea typeface="Times New Roman" panose="02020603050405020304" pitchFamily="18" charset="0"/>
                <a:cs typeface="Times New Roman" panose="02020603050405020304" pitchFamily="18" charset="0"/>
              </a:rPr>
              <a:t>Journal of Leadership and Organizational Studies</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16</a:t>
            </a:r>
            <a:r>
              <a:rPr lang="en-US" sz="800" dirty="0">
                <a:ea typeface="Times New Roman" panose="02020603050405020304" pitchFamily="18" charset="0"/>
                <a:cs typeface="Times New Roman" panose="02020603050405020304" pitchFamily="18" charset="0"/>
              </a:rPr>
              <a:t>(1), 38–47. https://doi.org/10.1177/1548051809334191</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Goyal, C., &amp; Patwardhan, M. (2018). Role of change management using ADKAR model: A study of the gender perspective in a leading bank </a:t>
            </a:r>
            <a:r>
              <a:rPr lang="en-US" sz="800" dirty="0" err="1">
                <a:ea typeface="Times New Roman" panose="02020603050405020304" pitchFamily="18" charset="0"/>
                <a:cs typeface="Times New Roman" panose="02020603050405020304" pitchFamily="18" charset="0"/>
              </a:rPr>
              <a:t>organisation</a:t>
            </a:r>
            <a:r>
              <a:rPr lang="en-US" sz="800" dirty="0">
                <a:ea typeface="Times New Roman" panose="02020603050405020304" pitchFamily="18" charset="0"/>
                <a:cs typeface="Times New Roman" panose="02020603050405020304" pitchFamily="18" charset="0"/>
              </a:rPr>
              <a:t> of India. </a:t>
            </a:r>
            <a:r>
              <a:rPr lang="en-US" sz="800" i="1" dirty="0">
                <a:ea typeface="Times New Roman" panose="02020603050405020304" pitchFamily="18" charset="0"/>
                <a:cs typeface="Times New Roman" panose="02020603050405020304" pitchFamily="18" charset="0"/>
              </a:rPr>
              <a:t>International Journal of Human Resources Development and Management</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18</a:t>
            </a:r>
            <a:r>
              <a:rPr lang="en-US" sz="800" dirty="0">
                <a:ea typeface="Times New Roman" panose="02020603050405020304" pitchFamily="18" charset="0"/>
                <a:cs typeface="Times New Roman" panose="02020603050405020304" pitchFamily="18" charset="0"/>
              </a:rPr>
              <a:t>(3–4), 297–316. https://doi.org/10.1504/IJHRDM.2018.093442</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dirty="0">
                <a:ea typeface="Times New Roman" panose="02020603050405020304" pitchFamily="18" charset="0"/>
                <a:cs typeface="Times New Roman" panose="02020603050405020304" pitchFamily="18" charset="0"/>
              </a:rPr>
              <a:t>Habib, Y., Xia, E., Fareed, Z., </a:t>
            </a:r>
            <a:r>
              <a:rPr lang="en-US" sz="800" dirty="0" err="1">
                <a:ea typeface="Times New Roman" panose="02020603050405020304" pitchFamily="18" charset="0"/>
                <a:cs typeface="Times New Roman" panose="02020603050405020304" pitchFamily="18" charset="0"/>
              </a:rPr>
              <a:t>Shujahat</a:t>
            </a:r>
            <a:r>
              <a:rPr lang="en-US" sz="800" dirty="0">
                <a:ea typeface="Times New Roman" panose="02020603050405020304" pitchFamily="18" charset="0"/>
                <a:cs typeface="Times New Roman" panose="02020603050405020304" pitchFamily="18" charset="0"/>
              </a:rPr>
              <a:t>, ·, &amp; Hashmi, H. (2021). </a:t>
            </a:r>
            <a:r>
              <a:rPr lang="en-US" sz="800" i="1" dirty="0">
                <a:ea typeface="Times New Roman" panose="02020603050405020304" pitchFamily="18" charset="0"/>
                <a:cs typeface="Times New Roman" panose="02020603050405020304" pitchFamily="18" charset="0"/>
              </a:rPr>
              <a:t>Time-frequency co-movement between COVID-19, crude oil prices, and atmospheric CO 2 emissions: Fresh global insights from partial and multiple coherence approach</a:t>
            </a:r>
            <a:r>
              <a:rPr lang="en-US" sz="800" dirty="0">
                <a:ea typeface="Times New Roman" panose="02020603050405020304" pitchFamily="18" charset="0"/>
                <a:cs typeface="Times New Roman" panose="02020603050405020304" pitchFamily="18" charset="0"/>
              </a:rPr>
              <a:t>. </a:t>
            </a:r>
            <a:r>
              <a:rPr lang="en-US" sz="800" i="1" dirty="0">
                <a:ea typeface="Times New Roman" panose="02020603050405020304" pitchFamily="18" charset="0"/>
                <a:cs typeface="Times New Roman" panose="02020603050405020304" pitchFamily="18" charset="0"/>
              </a:rPr>
              <a:t>23</a:t>
            </a:r>
            <a:r>
              <a:rPr lang="en-US" sz="800" dirty="0">
                <a:ea typeface="Times New Roman" panose="02020603050405020304" pitchFamily="18" charset="0"/>
                <a:cs typeface="Times New Roman" panose="02020603050405020304" pitchFamily="18" charset="0"/>
              </a:rPr>
              <a:t>, 9397–9417. https://doi.org/10.1007/s10668-020-01031-2</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i="1" dirty="0">
                <a:ea typeface="Times New Roman" panose="02020603050405020304" pitchFamily="18" charset="0"/>
                <a:cs typeface="Times New Roman" panose="02020603050405020304" pitchFamily="18" charset="0"/>
              </a:rPr>
              <a:t>Market overview - Shell Annual Report and Accounts 2021</a:t>
            </a:r>
            <a:r>
              <a:rPr lang="en-US" sz="800" dirty="0">
                <a:ea typeface="Times New Roman" panose="02020603050405020304" pitchFamily="18" charset="0"/>
                <a:cs typeface="Times New Roman" panose="02020603050405020304" pitchFamily="18" charset="0"/>
              </a:rPr>
              <a:t>. (n.d.). Retrieved June 15, 2024, from https://reports.shell.com/annual-report/2021/strategic-report/market-overview.html</a:t>
            </a:r>
            <a:endParaRPr lang="en-GB" sz="800" dirty="0">
              <a:ea typeface="Calibri" panose="020F0502020204030204" pitchFamily="34" charset="0"/>
              <a:cs typeface="Times New Roman" panose="02020603050405020304" pitchFamily="18" charset="0"/>
            </a:endParaRPr>
          </a:p>
          <a:p>
            <a:pPr indent="-304800">
              <a:lnSpc>
                <a:spcPct val="107000"/>
              </a:lnSpc>
              <a:spcAft>
                <a:spcPts val="800"/>
              </a:spcAft>
            </a:pPr>
            <a:r>
              <a:rPr lang="en-US" sz="800" i="1" dirty="0">
                <a:ea typeface="Times New Roman" panose="02020603050405020304" pitchFamily="18" charset="0"/>
                <a:cs typeface="Times New Roman" panose="02020603050405020304" pitchFamily="18" charset="0"/>
              </a:rPr>
              <a:t>Market overview - Shell Annual Report and Accounts 2022</a:t>
            </a:r>
            <a:r>
              <a:rPr lang="en-US" sz="800" dirty="0">
                <a:ea typeface="Times New Roman" panose="02020603050405020304" pitchFamily="18" charset="0"/>
                <a:cs typeface="Times New Roman" panose="02020603050405020304" pitchFamily="18" charset="0"/>
              </a:rPr>
              <a:t>. (n.d.). Retrieved June 15, 2024, from https://reports.shell.com/annual-report/2022/strategic-report/market-overview.html</a:t>
            </a:r>
            <a:endParaRPr lang="en-GB" sz="800" dirty="0">
              <a:ea typeface="Calibri" panose="020F0502020204030204" pitchFamily="34" charset="0"/>
              <a:cs typeface="Times New Roman" panose="02020603050405020304" pitchFamily="18" charset="0"/>
            </a:endParaRPr>
          </a:p>
          <a:p>
            <a:endParaRPr lang="en-US" sz="800" dirty="0"/>
          </a:p>
        </p:txBody>
      </p:sp>
    </p:spTree>
    <p:extLst>
      <p:ext uri="{BB962C8B-B14F-4D97-AF65-F5344CB8AC3E}">
        <p14:creationId xmlns:p14="http://schemas.microsoft.com/office/powerpoint/2010/main" val="4026258972"/>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069D1F-6C1F-4FA3-8CCB-EA801E558B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3.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{6F98FC33-068F-489B-A564-0F8C3086A164}tf16411248_win32</Template>
  <TotalTime>13315</TotalTime>
  <Words>1796</Words>
  <Application>Microsoft Office PowerPoint</Application>
  <PresentationFormat>Widescreen</PresentationFormat>
  <Paragraphs>119</Paragraphs>
  <Slides>12</Slides>
  <Notes>12</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Avenir Next LT Pro Light</vt:lpstr>
      <vt:lpstr>Calibri</vt:lpstr>
      <vt:lpstr>Posterama</vt:lpstr>
      <vt:lpstr>Times New Roman</vt:lpstr>
      <vt:lpstr>Office Theme</vt:lpstr>
      <vt:lpstr>ORGANISATIONAL CHANGE CASE STUDY OF SHELL PLC – COVID-19 AND CHANGE</vt:lpstr>
      <vt:lpstr>BACKGR0UND</vt:lpstr>
      <vt:lpstr>The covid 19 pandemic</vt:lpstr>
      <vt:lpstr>CHANGE MANAGEMENT MODELS</vt:lpstr>
      <vt:lpstr>ADKAR MODEL – Implementing safety protocols</vt:lpstr>
      <vt:lpstr>MCKINSEY 7-S FRAMEWORK FOR CHANGE</vt:lpstr>
      <vt:lpstr>Kotter’s 8-step change model</vt:lpstr>
      <vt:lpstr>AGILE CHANGE MANAGEMENT</vt:lpstr>
      <vt:lpstr>DEALING WITH RESISTANCE TO CHANGE</vt:lpstr>
      <vt:lpstr>SUMMARY</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Frances Okoh</dc:creator>
  <cp:lastModifiedBy>Frances Okoh</cp:lastModifiedBy>
  <cp:revision>1</cp:revision>
  <dcterms:created xsi:type="dcterms:W3CDTF">2024-06-20T14:53:37Z</dcterms:created>
  <dcterms:modified xsi:type="dcterms:W3CDTF">2024-06-29T21:15:17Z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