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F2796E-6AF3-470D-9A38-2EA38AEF0CD3}" v="1376" dt="2026-07-19T17:13:03.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68" y="5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nait woldetsadik" userId="a8bdceff32f3aeaa" providerId="LiveId" clId="{B1F51246-7EF2-47D2-9A06-4C2E39FFEDF8}"/>
    <pc:docChg chg="undo redo custSel addSld delSld modSld sldOrd">
      <pc:chgData name="senait woldetsadik" userId="a8bdceff32f3aeaa" providerId="LiveId" clId="{B1F51246-7EF2-47D2-9A06-4C2E39FFEDF8}" dt="2026-07-19T17:13:19.894" v="3332" actId="14100"/>
      <pc:docMkLst>
        <pc:docMk/>
      </pc:docMkLst>
      <pc:sldChg chg="modSp">
        <pc:chgData name="senait woldetsadik" userId="a8bdceff32f3aeaa" providerId="LiveId" clId="{B1F51246-7EF2-47D2-9A06-4C2E39FFEDF8}" dt="2026-07-19T17:09:04.006" v="3297" actId="20577"/>
        <pc:sldMkLst>
          <pc:docMk/>
          <pc:sldMk cId="0" sldId="364"/>
        </pc:sldMkLst>
        <pc:spChg chg="mod">
          <ac:chgData name="senait woldetsadik" userId="a8bdceff32f3aeaa" providerId="LiveId" clId="{B1F51246-7EF2-47D2-9A06-4C2E39FFEDF8}" dt="2026-07-19T17:09:04.006" v="3297" actId="20577"/>
          <ac:spMkLst>
            <pc:docMk/>
            <pc:sldMk cId="0" sldId="364"/>
            <ac:spMk id="6148" creationId="{CE5AE962-C88D-3F0C-B15E-30348E09C8AE}"/>
          </ac:spMkLst>
        </pc:spChg>
      </pc:sldChg>
      <pc:sldChg chg="modSp mod">
        <pc:chgData name="senait woldetsadik" userId="a8bdceff32f3aeaa" providerId="LiveId" clId="{B1F51246-7EF2-47D2-9A06-4C2E39FFEDF8}" dt="2026-07-17T12:44:13.495" v="2907" actId="255"/>
        <pc:sldMkLst>
          <pc:docMk/>
          <pc:sldMk cId="1287151132" sldId="383"/>
        </pc:sldMkLst>
        <pc:spChg chg="mod">
          <ac:chgData name="senait woldetsadik" userId="a8bdceff32f3aeaa" providerId="LiveId" clId="{B1F51246-7EF2-47D2-9A06-4C2E39FFEDF8}" dt="2026-07-17T12:44:13.495" v="2907" actId="255"/>
          <ac:spMkLst>
            <pc:docMk/>
            <pc:sldMk cId="1287151132" sldId="383"/>
            <ac:spMk id="2" creationId="{7A5DAAE8-78AF-37D0-1EA1-6BE7641CF449}"/>
          </ac:spMkLst>
        </pc:spChg>
        <pc:spChg chg="mod">
          <ac:chgData name="senait woldetsadik" userId="a8bdceff32f3aeaa" providerId="LiveId" clId="{B1F51246-7EF2-47D2-9A06-4C2E39FFEDF8}" dt="2026-07-17T11:36:27.489" v="2145" actId="2711"/>
          <ac:spMkLst>
            <pc:docMk/>
            <pc:sldMk cId="1287151132" sldId="383"/>
            <ac:spMk id="3" creationId="{327D09FF-04AE-863D-9637-E0C72C8D8B8E}"/>
          </ac:spMkLst>
        </pc:spChg>
      </pc:sldChg>
      <pc:sldChg chg="modSp mod">
        <pc:chgData name="senait woldetsadik" userId="a8bdceff32f3aeaa" providerId="LiveId" clId="{B1F51246-7EF2-47D2-9A06-4C2E39FFEDF8}" dt="2026-07-19T16:28:37.501" v="3200" actId="20577"/>
        <pc:sldMkLst>
          <pc:docMk/>
          <pc:sldMk cId="0" sldId="387"/>
        </pc:sldMkLst>
        <pc:spChg chg="mod">
          <ac:chgData name="senait woldetsadik" userId="a8bdceff32f3aeaa" providerId="LiveId" clId="{B1F51246-7EF2-47D2-9A06-4C2E39FFEDF8}" dt="2026-07-19T16:28:37.501" v="3200" actId="20577"/>
          <ac:spMkLst>
            <pc:docMk/>
            <pc:sldMk cId="0" sldId="387"/>
            <ac:spMk id="2" creationId="{A2FCF950-4012-15F0-B279-1361A6BD7D3F}"/>
          </ac:spMkLst>
        </pc:spChg>
        <pc:spChg chg="mod">
          <ac:chgData name="senait woldetsadik" userId="a8bdceff32f3aeaa" providerId="LiveId" clId="{B1F51246-7EF2-47D2-9A06-4C2E39FFEDF8}" dt="2026-07-17T12:44:33.457" v="2908" actId="255"/>
          <ac:spMkLst>
            <pc:docMk/>
            <pc:sldMk cId="0" sldId="387"/>
            <ac:spMk id="18434" creationId="{6E993329-62CA-9A49-62A4-7E50E4557350}"/>
          </ac:spMkLst>
        </pc:spChg>
      </pc:sldChg>
      <pc:sldChg chg="addSp delSp modSp mod modClrScheme chgLayout">
        <pc:chgData name="senait woldetsadik" userId="a8bdceff32f3aeaa" providerId="LiveId" clId="{B1F51246-7EF2-47D2-9A06-4C2E39FFEDF8}" dt="2026-07-19T16:38:45.502" v="3217" actId="478"/>
        <pc:sldMkLst>
          <pc:docMk/>
          <pc:sldMk cId="0" sldId="394"/>
        </pc:sldMkLst>
        <pc:spChg chg="mod ord">
          <ac:chgData name="senait woldetsadik" userId="a8bdceff32f3aeaa" providerId="LiveId" clId="{B1F51246-7EF2-47D2-9A06-4C2E39FFEDF8}" dt="2026-07-19T16:38:32.539" v="3215" actId="26606"/>
          <ac:spMkLst>
            <pc:docMk/>
            <pc:sldMk cId="0" sldId="394"/>
            <ac:spMk id="4" creationId="{6B9032B6-384C-9F9E-8665-A5655B1A5781}"/>
          </ac:spMkLst>
        </pc:spChg>
        <pc:spChg chg="mod ord">
          <ac:chgData name="senait woldetsadik" userId="a8bdceff32f3aeaa" providerId="LiveId" clId="{B1F51246-7EF2-47D2-9A06-4C2E39FFEDF8}" dt="2026-07-19T16:38:32.539" v="3215" actId="26606"/>
          <ac:spMkLst>
            <pc:docMk/>
            <pc:sldMk cId="0" sldId="394"/>
            <ac:spMk id="5" creationId="{028FA0CD-6774-EDEB-7901-7CC84D67FB82}"/>
          </ac:spMkLst>
        </pc:spChg>
        <pc:spChg chg="mod">
          <ac:chgData name="senait woldetsadik" userId="a8bdceff32f3aeaa" providerId="LiveId" clId="{B1F51246-7EF2-47D2-9A06-4C2E39FFEDF8}" dt="2026-07-19T16:38:32.539" v="3215" actId="26606"/>
          <ac:spMkLst>
            <pc:docMk/>
            <pc:sldMk cId="0" sldId="394"/>
            <ac:spMk id="9218" creationId="{1C5FB738-49DC-34AE-A0B2-E0926CAB7A9B}"/>
          </ac:spMkLst>
        </pc:spChg>
        <pc:spChg chg="mod ord">
          <ac:chgData name="senait woldetsadik" userId="a8bdceff32f3aeaa" providerId="LiveId" clId="{B1F51246-7EF2-47D2-9A06-4C2E39FFEDF8}" dt="2026-07-19T16:38:32.539" v="3215" actId="26606"/>
          <ac:spMkLst>
            <pc:docMk/>
            <pc:sldMk cId="0" sldId="394"/>
            <ac:spMk id="9221" creationId="{79782756-9629-FD18-7F1C-3F6526AE18DD}"/>
          </ac:spMkLst>
        </pc:spChg>
        <pc:spChg chg="mod">
          <ac:chgData name="senait woldetsadik" userId="a8bdceff32f3aeaa" providerId="LiveId" clId="{B1F51246-7EF2-47D2-9A06-4C2E39FFEDF8}" dt="2026-07-19T16:38:32.539" v="3215" actId="26606"/>
          <ac:spMkLst>
            <pc:docMk/>
            <pc:sldMk cId="0" sldId="394"/>
            <ac:spMk id="19459" creationId="{374D29ED-FE9A-FC14-7792-1D4FB90B404A}"/>
          </ac:spMkLst>
        </pc:spChg>
        <pc:spChg chg="add del mod">
          <ac:chgData name="senait woldetsadik" userId="a8bdceff32f3aeaa" providerId="LiveId" clId="{B1F51246-7EF2-47D2-9A06-4C2E39FFEDF8}" dt="2026-07-19T16:38:19.142" v="3208" actId="26606"/>
          <ac:spMkLst>
            <pc:docMk/>
            <pc:sldMk cId="0" sldId="394"/>
            <ac:spMk id="19464" creationId="{3378EAAE-99D1-451A-ADC3-1C477A524590}"/>
          </ac:spMkLst>
        </pc:spChg>
        <pc:spChg chg="add del mod">
          <ac:chgData name="senait woldetsadik" userId="a8bdceff32f3aeaa" providerId="LiveId" clId="{B1F51246-7EF2-47D2-9A06-4C2E39FFEDF8}" dt="2026-07-19T16:38:26.864" v="3210" actId="26606"/>
          <ac:spMkLst>
            <pc:docMk/>
            <pc:sldMk cId="0" sldId="394"/>
            <ac:spMk id="19466" creationId="{6F3B8B02-B5C9-55F2-AE44-7C4A9B6C66D0}"/>
          </ac:spMkLst>
        </pc:spChg>
        <pc:spChg chg="add del mod">
          <ac:chgData name="senait woldetsadik" userId="a8bdceff32f3aeaa" providerId="LiveId" clId="{B1F51246-7EF2-47D2-9A06-4C2E39FFEDF8}" dt="2026-07-19T16:38:30.457" v="3212" actId="26606"/>
          <ac:spMkLst>
            <pc:docMk/>
            <pc:sldMk cId="0" sldId="394"/>
            <ac:spMk id="19468" creationId="{FAB5420B-54F6-4C27-87DE-9C10D1127882}"/>
          </ac:spMkLst>
        </pc:spChg>
        <pc:spChg chg="add del mod">
          <ac:chgData name="senait woldetsadik" userId="a8bdceff32f3aeaa" providerId="LiveId" clId="{B1F51246-7EF2-47D2-9A06-4C2E39FFEDF8}" dt="2026-07-19T16:38:32.504" v="3214" actId="26606"/>
          <ac:spMkLst>
            <pc:docMk/>
            <pc:sldMk cId="0" sldId="394"/>
            <ac:spMk id="19470" creationId="{6F3B8B02-B5C9-55F2-AE44-7C4A9B6C66D0}"/>
          </ac:spMkLst>
        </pc:spChg>
        <pc:spChg chg="add del mod">
          <ac:chgData name="senait woldetsadik" userId="a8bdceff32f3aeaa" providerId="LiveId" clId="{B1F51246-7EF2-47D2-9A06-4C2E39FFEDF8}" dt="2026-07-19T16:38:45.502" v="3217" actId="478"/>
          <ac:spMkLst>
            <pc:docMk/>
            <pc:sldMk cId="0" sldId="394"/>
            <ac:spMk id="19472" creationId="{FAB5420B-54F6-4C27-87DE-9C10D1127882}"/>
          </ac:spMkLst>
        </pc:spChg>
        <pc:picChg chg="add mod ord">
          <ac:chgData name="senait woldetsadik" userId="a8bdceff32f3aeaa" providerId="LiveId" clId="{B1F51246-7EF2-47D2-9A06-4C2E39FFEDF8}" dt="2026-07-19T16:38:32.539" v="3215" actId="26606"/>
          <ac:picMkLst>
            <pc:docMk/>
            <pc:sldMk cId="0" sldId="394"/>
            <ac:picMk id="3" creationId="{07E03FF0-1E7E-844E-2FA7-1ED1D016DEEC}"/>
          </ac:picMkLst>
        </pc:picChg>
      </pc:sldChg>
      <pc:sldChg chg="addSp modSp mod modClrScheme chgLayout">
        <pc:chgData name="senait woldetsadik" userId="a8bdceff32f3aeaa" providerId="LiveId" clId="{B1F51246-7EF2-47D2-9A06-4C2E39FFEDF8}" dt="2026-07-19T17:13:19.894" v="3332" actId="14100"/>
        <pc:sldMkLst>
          <pc:docMk/>
          <pc:sldMk cId="0" sldId="395"/>
        </pc:sldMkLst>
        <pc:spChg chg="mod">
          <ac:chgData name="senait woldetsadik" userId="a8bdceff32f3aeaa" providerId="LiveId" clId="{B1F51246-7EF2-47D2-9A06-4C2E39FFEDF8}" dt="2026-07-19T17:13:11.643" v="3331" actId="20577"/>
          <ac:spMkLst>
            <pc:docMk/>
            <pc:sldMk cId="0" sldId="395"/>
            <ac:spMk id="2" creationId="{1FE8F138-5F23-B989-7BFD-71F5C33065F6}"/>
          </ac:spMkLst>
        </pc:spChg>
        <pc:spChg chg="mod ord">
          <ac:chgData name="senait woldetsadik" userId="a8bdceff32f3aeaa" providerId="LiveId" clId="{B1F51246-7EF2-47D2-9A06-4C2E39FFEDF8}" dt="2026-07-19T17:08:10.832" v="3273" actId="26606"/>
          <ac:spMkLst>
            <pc:docMk/>
            <pc:sldMk cId="0" sldId="395"/>
            <ac:spMk id="4" creationId="{EE708A69-4880-E756-CF1A-621EA0BA900A}"/>
          </ac:spMkLst>
        </pc:spChg>
        <pc:spChg chg="mod ord">
          <ac:chgData name="senait woldetsadik" userId="a8bdceff32f3aeaa" providerId="LiveId" clId="{B1F51246-7EF2-47D2-9A06-4C2E39FFEDF8}" dt="2026-07-19T17:13:19.894" v="3332" actId="14100"/>
          <ac:spMkLst>
            <pc:docMk/>
            <pc:sldMk cId="0" sldId="395"/>
            <ac:spMk id="10" creationId="{E32E3400-4CF7-D76F-91E6-1E97593C4D9A}"/>
          </ac:spMkLst>
        </pc:spChg>
        <pc:spChg chg="mod ord">
          <ac:chgData name="senait woldetsadik" userId="a8bdceff32f3aeaa" providerId="LiveId" clId="{B1F51246-7EF2-47D2-9A06-4C2E39FFEDF8}" dt="2026-07-19T17:08:10.832" v="3273" actId="26606"/>
          <ac:spMkLst>
            <pc:docMk/>
            <pc:sldMk cId="0" sldId="395"/>
            <ac:spMk id="11269" creationId="{7A954980-4467-DBA0-058E-E82D5CD11E0E}"/>
          </ac:spMkLst>
        </pc:spChg>
        <pc:picChg chg="add mod">
          <ac:chgData name="senait woldetsadik" userId="a8bdceff32f3aeaa" providerId="LiveId" clId="{B1F51246-7EF2-47D2-9A06-4C2E39FFEDF8}" dt="2026-07-19T17:11:18.120" v="3304" actId="1036"/>
          <ac:picMkLst>
            <pc:docMk/>
            <pc:sldMk cId="0" sldId="395"/>
            <ac:picMk id="5" creationId="{DB603988-259F-0776-C578-B5A21C50F29F}"/>
          </ac:picMkLst>
        </pc:picChg>
      </pc:sldChg>
      <pc:sldChg chg="addSp delSp modSp mod ord modClrScheme chgLayout">
        <pc:chgData name="senait woldetsadik" userId="a8bdceff32f3aeaa" providerId="LiveId" clId="{B1F51246-7EF2-47D2-9A06-4C2E39FFEDF8}" dt="2026-07-19T17:00:39.610" v="3237" actId="962"/>
        <pc:sldMkLst>
          <pc:docMk/>
          <pc:sldMk cId="1663974967" sldId="396"/>
        </pc:sldMkLst>
        <pc:spChg chg="mod">
          <ac:chgData name="senait woldetsadik" userId="a8bdceff32f3aeaa" providerId="LiveId" clId="{B1F51246-7EF2-47D2-9A06-4C2E39FFEDF8}" dt="2026-07-19T17:00:34.088" v="3235" actId="26606"/>
          <ac:spMkLst>
            <pc:docMk/>
            <pc:sldMk cId="1663974967" sldId="396"/>
            <ac:spMk id="2" creationId="{F7A33847-0493-6DAA-A30C-328C54DCD8B6}"/>
          </ac:spMkLst>
        </pc:spChg>
        <pc:spChg chg="mod">
          <ac:chgData name="senait woldetsadik" userId="a8bdceff32f3aeaa" providerId="LiveId" clId="{B1F51246-7EF2-47D2-9A06-4C2E39FFEDF8}" dt="2026-07-19T17:00:34.088" v="3235" actId="26606"/>
          <ac:spMkLst>
            <pc:docMk/>
            <pc:sldMk cId="1663974967" sldId="396"/>
            <ac:spMk id="3" creationId="{857BFAFA-1A27-74B0-A7A9-13BBFEBEE86C}"/>
          </ac:spMkLst>
        </pc:spChg>
        <pc:spChg chg="mod">
          <ac:chgData name="senait woldetsadik" userId="a8bdceff32f3aeaa" providerId="LiveId" clId="{B1F51246-7EF2-47D2-9A06-4C2E39FFEDF8}" dt="2026-07-19T17:00:34.088" v="3235" actId="26606"/>
          <ac:spMkLst>
            <pc:docMk/>
            <pc:sldMk cId="1663974967" sldId="396"/>
            <ac:spMk id="4" creationId="{394D8B0A-6FA0-E26A-E62C-349A3F6B6F73}"/>
          </ac:spMkLst>
        </pc:spChg>
        <pc:spChg chg="mod">
          <ac:chgData name="senait woldetsadik" userId="a8bdceff32f3aeaa" providerId="LiveId" clId="{B1F51246-7EF2-47D2-9A06-4C2E39FFEDF8}" dt="2026-07-19T17:00:34.088" v="3235" actId="26606"/>
          <ac:spMkLst>
            <pc:docMk/>
            <pc:sldMk cId="1663974967" sldId="396"/>
            <ac:spMk id="5" creationId="{2D480500-54FD-83EA-2C4B-B1193A4970F2}"/>
          </ac:spMkLst>
        </pc:spChg>
        <pc:spChg chg="add del mod">
          <ac:chgData name="senait woldetsadik" userId="a8bdceff32f3aeaa" providerId="LiveId" clId="{B1F51246-7EF2-47D2-9A06-4C2E39FFEDF8}" dt="2026-07-19T16:47:27.872" v="3221" actId="26606"/>
          <ac:spMkLst>
            <pc:docMk/>
            <pc:sldMk cId="1663974967" sldId="396"/>
            <ac:spMk id="10" creationId="{D0DEDA73-27E0-0A1E-383A-9CF8BE0E1828}"/>
          </ac:spMkLst>
        </pc:spChg>
        <pc:picChg chg="add del mod">
          <ac:chgData name="senait woldetsadik" userId="a8bdceff32f3aeaa" providerId="LiveId" clId="{B1F51246-7EF2-47D2-9A06-4C2E39FFEDF8}" dt="2026-07-19T16:47:14.697" v="3220" actId="931"/>
          <ac:picMkLst>
            <pc:docMk/>
            <pc:sldMk cId="1663974967" sldId="396"/>
            <ac:picMk id="7" creationId="{B02901D5-73D4-BE37-D363-680993216018}"/>
          </ac:picMkLst>
        </pc:picChg>
        <pc:picChg chg="add mod ord">
          <ac:chgData name="senait woldetsadik" userId="a8bdceff32f3aeaa" providerId="LiveId" clId="{B1F51246-7EF2-47D2-9A06-4C2E39FFEDF8}" dt="2026-07-19T17:00:39.610" v="3237" actId="962"/>
          <ac:picMkLst>
            <pc:docMk/>
            <pc:sldMk cId="1663974967" sldId="396"/>
            <ac:picMk id="9" creationId="{1FE997CB-BCF0-74DF-4F34-B50484E3D4D7}"/>
          </ac:picMkLst>
        </pc:picChg>
      </pc:sldChg>
      <pc:sldChg chg="addSp delSp modSp mod modClrScheme chgLayout">
        <pc:chgData name="senait woldetsadik" userId="a8bdceff32f3aeaa" providerId="LiveId" clId="{B1F51246-7EF2-47D2-9A06-4C2E39FFEDF8}" dt="2026-07-19T17:05:47.006" v="3264" actId="14100"/>
        <pc:sldMkLst>
          <pc:docMk/>
          <pc:sldMk cId="0" sldId="398"/>
        </pc:sldMkLst>
        <pc:spChg chg="mod">
          <ac:chgData name="senait woldetsadik" userId="a8bdceff32f3aeaa" providerId="LiveId" clId="{B1F51246-7EF2-47D2-9A06-4C2E39FFEDF8}" dt="2026-07-19T16:59:33.199" v="3227" actId="26606"/>
          <ac:spMkLst>
            <pc:docMk/>
            <pc:sldMk cId="0" sldId="398"/>
            <ac:spMk id="4" creationId="{54C78844-55BE-72BC-2BDC-95FC6762D9C7}"/>
          </ac:spMkLst>
        </pc:spChg>
        <pc:spChg chg="mod">
          <ac:chgData name="senait woldetsadik" userId="a8bdceff32f3aeaa" providerId="LiveId" clId="{B1F51246-7EF2-47D2-9A06-4C2E39FFEDF8}" dt="2026-07-19T16:59:33.199" v="3227" actId="26606"/>
          <ac:spMkLst>
            <pc:docMk/>
            <pc:sldMk cId="0" sldId="398"/>
            <ac:spMk id="12290" creationId="{0BAAAF84-50A1-E0F8-EF89-8F44E2FA1ACC}"/>
          </ac:spMkLst>
        </pc:spChg>
        <pc:spChg chg="mod">
          <ac:chgData name="senait woldetsadik" userId="a8bdceff32f3aeaa" providerId="LiveId" clId="{B1F51246-7EF2-47D2-9A06-4C2E39FFEDF8}" dt="2026-07-19T16:59:33.199" v="3227" actId="26606"/>
          <ac:spMkLst>
            <pc:docMk/>
            <pc:sldMk cId="0" sldId="398"/>
            <ac:spMk id="12291" creationId="{DA8DF68F-34C4-285F-B4A1-B6E08AE08A8B}"/>
          </ac:spMkLst>
        </pc:spChg>
        <pc:spChg chg="mod">
          <ac:chgData name="senait woldetsadik" userId="a8bdceff32f3aeaa" providerId="LiveId" clId="{B1F51246-7EF2-47D2-9A06-4C2E39FFEDF8}" dt="2026-07-19T16:59:33.199" v="3227" actId="26606"/>
          <ac:spMkLst>
            <pc:docMk/>
            <pc:sldMk cId="0" sldId="398"/>
            <ac:spMk id="12293" creationId="{A34A8D67-C446-5B89-B913-CA27928CE4F6}"/>
          </ac:spMkLst>
        </pc:spChg>
        <pc:picChg chg="add del mod ord">
          <ac:chgData name="senait woldetsadik" userId="a8bdceff32f3aeaa" providerId="LiveId" clId="{B1F51246-7EF2-47D2-9A06-4C2E39FFEDF8}" dt="2026-07-19T17:05:31.534" v="3259" actId="478"/>
          <ac:picMkLst>
            <pc:docMk/>
            <pc:sldMk cId="0" sldId="398"/>
            <ac:picMk id="3" creationId="{82B4ECE4-630A-5806-6C18-35D1CC5DB78F}"/>
          </ac:picMkLst>
        </pc:picChg>
        <pc:picChg chg="add del mod">
          <ac:chgData name="senait woldetsadik" userId="a8bdceff32f3aeaa" providerId="LiveId" clId="{B1F51246-7EF2-47D2-9A06-4C2E39FFEDF8}" dt="2026-07-19T17:04:30.181" v="3249" actId="931"/>
          <ac:picMkLst>
            <pc:docMk/>
            <pc:sldMk cId="0" sldId="398"/>
            <ac:picMk id="6" creationId="{D5FBDB45-48A1-D469-57B4-A4B9381D0631}"/>
          </ac:picMkLst>
        </pc:picChg>
        <pc:picChg chg="add mod">
          <ac:chgData name="senait woldetsadik" userId="a8bdceff32f3aeaa" providerId="LiveId" clId="{B1F51246-7EF2-47D2-9A06-4C2E39FFEDF8}" dt="2026-07-19T17:05:47.006" v="3264" actId="14100"/>
          <ac:picMkLst>
            <pc:docMk/>
            <pc:sldMk cId="0" sldId="398"/>
            <ac:picMk id="8" creationId="{FC4CCBE6-9A3E-DA18-A1B1-12FF78117CF8}"/>
          </ac:picMkLst>
        </pc:picChg>
      </pc:sldChg>
      <pc:sldChg chg="addSp modSp mod modClrScheme chgLayout">
        <pc:chgData name="senait woldetsadik" userId="a8bdceff32f3aeaa" providerId="LiveId" clId="{B1F51246-7EF2-47D2-9A06-4C2E39FFEDF8}" dt="2026-07-19T16:59:22.651" v="3225" actId="27614"/>
        <pc:sldMkLst>
          <pc:docMk/>
          <pc:sldMk cId="0" sldId="399"/>
        </pc:sldMkLst>
        <pc:spChg chg="mod">
          <ac:chgData name="senait woldetsadik" userId="a8bdceff32f3aeaa" providerId="LiveId" clId="{B1F51246-7EF2-47D2-9A06-4C2E39FFEDF8}" dt="2026-07-19T16:59:01.130" v="3224" actId="26606"/>
          <ac:spMkLst>
            <pc:docMk/>
            <pc:sldMk cId="0" sldId="399"/>
            <ac:spMk id="4" creationId="{54C78844-55BE-72BC-2BDC-95FC6762D9C7}"/>
          </ac:spMkLst>
        </pc:spChg>
        <pc:spChg chg="mod">
          <ac:chgData name="senait woldetsadik" userId="a8bdceff32f3aeaa" providerId="LiveId" clId="{B1F51246-7EF2-47D2-9A06-4C2E39FFEDF8}" dt="2026-07-19T16:59:01.130" v="3224" actId="26606"/>
          <ac:spMkLst>
            <pc:docMk/>
            <pc:sldMk cId="0" sldId="399"/>
            <ac:spMk id="12290" creationId="{0BAAAF84-50A1-E0F8-EF89-8F44E2FA1ACC}"/>
          </ac:spMkLst>
        </pc:spChg>
        <pc:spChg chg="mod">
          <ac:chgData name="senait woldetsadik" userId="a8bdceff32f3aeaa" providerId="LiveId" clId="{B1F51246-7EF2-47D2-9A06-4C2E39FFEDF8}" dt="2026-07-19T16:59:01.130" v="3224" actId="26606"/>
          <ac:spMkLst>
            <pc:docMk/>
            <pc:sldMk cId="0" sldId="399"/>
            <ac:spMk id="12291" creationId="{DA8DF68F-34C4-285F-B4A1-B6E08AE08A8B}"/>
          </ac:spMkLst>
        </pc:spChg>
        <pc:spChg chg="mod">
          <ac:chgData name="senait woldetsadik" userId="a8bdceff32f3aeaa" providerId="LiveId" clId="{B1F51246-7EF2-47D2-9A06-4C2E39FFEDF8}" dt="2026-07-19T16:59:01.130" v="3224" actId="26606"/>
          <ac:spMkLst>
            <pc:docMk/>
            <pc:sldMk cId="0" sldId="399"/>
            <ac:spMk id="12293" creationId="{A34A8D67-C446-5B89-B913-CA27928CE4F6}"/>
          </ac:spMkLst>
        </pc:spChg>
        <pc:picChg chg="add mod ord">
          <ac:chgData name="senait woldetsadik" userId="a8bdceff32f3aeaa" providerId="LiveId" clId="{B1F51246-7EF2-47D2-9A06-4C2E39FFEDF8}" dt="2026-07-19T16:59:22.651" v="3225" actId="27614"/>
          <ac:picMkLst>
            <pc:docMk/>
            <pc:sldMk cId="0" sldId="399"/>
            <ac:picMk id="3" creationId="{3A3C09A5-8560-6839-2F6F-AB1D99EC701F}"/>
          </ac:picMkLst>
        </pc:picChg>
      </pc:sldChg>
      <pc:sldChg chg="modSp">
        <pc:chgData name="senait woldetsadik" userId="a8bdceff32f3aeaa" providerId="LiveId" clId="{B1F51246-7EF2-47D2-9A06-4C2E39FFEDF8}" dt="2026-07-17T12:32:24.247" v="2837" actId="14100"/>
        <pc:sldMkLst>
          <pc:docMk/>
          <pc:sldMk cId="0" sldId="400"/>
        </pc:sldMkLst>
        <pc:spChg chg="mod">
          <ac:chgData name="senait woldetsadik" userId="a8bdceff32f3aeaa" providerId="LiveId" clId="{B1F51246-7EF2-47D2-9A06-4C2E39FFEDF8}" dt="2026-07-17T12:32:24.247" v="2837" actId="14100"/>
          <ac:spMkLst>
            <pc:docMk/>
            <pc:sldMk cId="0" sldId="400"/>
            <ac:spMk id="13315" creationId="{50070DAB-396E-DF77-4036-1E44F9E2CD8C}"/>
          </ac:spMkLst>
        </pc:spChg>
      </pc:sldChg>
      <pc:sldChg chg="addSp modSp mod ord modClrScheme chgLayout">
        <pc:chgData name="senait woldetsadik" userId="a8bdceff32f3aeaa" providerId="LiveId" clId="{B1F51246-7EF2-47D2-9A06-4C2E39FFEDF8}" dt="2026-07-19T17:00:09.165" v="3233" actId="962"/>
        <pc:sldMkLst>
          <pc:docMk/>
          <pc:sldMk cId="1557286457" sldId="402"/>
        </pc:sldMkLst>
        <pc:spChg chg="mod">
          <ac:chgData name="senait woldetsadik" userId="a8bdceff32f3aeaa" providerId="LiveId" clId="{B1F51246-7EF2-47D2-9A06-4C2E39FFEDF8}" dt="2026-07-19T17:00:06.095" v="3231" actId="26606"/>
          <ac:spMkLst>
            <pc:docMk/>
            <pc:sldMk cId="1557286457" sldId="402"/>
            <ac:spMk id="2" creationId="{C2E158EF-D71F-2BDF-B057-3B59AB77B65C}"/>
          </ac:spMkLst>
        </pc:spChg>
        <pc:spChg chg="mod">
          <ac:chgData name="senait woldetsadik" userId="a8bdceff32f3aeaa" providerId="LiveId" clId="{B1F51246-7EF2-47D2-9A06-4C2E39FFEDF8}" dt="2026-07-19T17:00:06.095" v="3231" actId="26606"/>
          <ac:spMkLst>
            <pc:docMk/>
            <pc:sldMk cId="1557286457" sldId="402"/>
            <ac:spMk id="3" creationId="{D269A12E-089F-65A6-1AAB-F01DB5F08F07}"/>
          </ac:spMkLst>
        </pc:spChg>
        <pc:spChg chg="mod">
          <ac:chgData name="senait woldetsadik" userId="a8bdceff32f3aeaa" providerId="LiveId" clId="{B1F51246-7EF2-47D2-9A06-4C2E39FFEDF8}" dt="2026-07-19T17:00:06.095" v="3231" actId="26606"/>
          <ac:spMkLst>
            <pc:docMk/>
            <pc:sldMk cId="1557286457" sldId="402"/>
            <ac:spMk id="4" creationId="{43505478-C626-3663-665D-AC19DC80AA4E}"/>
          </ac:spMkLst>
        </pc:spChg>
        <pc:spChg chg="mod">
          <ac:chgData name="senait woldetsadik" userId="a8bdceff32f3aeaa" providerId="LiveId" clId="{B1F51246-7EF2-47D2-9A06-4C2E39FFEDF8}" dt="2026-07-19T17:00:06.095" v="3231" actId="26606"/>
          <ac:spMkLst>
            <pc:docMk/>
            <pc:sldMk cId="1557286457" sldId="402"/>
            <ac:spMk id="5" creationId="{C64B2B4C-291A-E39F-7662-184F83BAF735}"/>
          </ac:spMkLst>
        </pc:spChg>
        <pc:picChg chg="add mod ord">
          <ac:chgData name="senait woldetsadik" userId="a8bdceff32f3aeaa" providerId="LiveId" clId="{B1F51246-7EF2-47D2-9A06-4C2E39FFEDF8}" dt="2026-07-19T17:00:09.165" v="3233" actId="962"/>
          <ac:picMkLst>
            <pc:docMk/>
            <pc:sldMk cId="1557286457" sldId="402"/>
            <ac:picMk id="7" creationId="{B7120B9D-FCF8-DEE1-9E72-3D1AF6DC8DD9}"/>
          </ac:picMkLst>
        </pc:picChg>
      </pc:sldChg>
      <pc:sldChg chg="new del">
        <pc:chgData name="senait woldetsadik" userId="a8bdceff32f3aeaa" providerId="LiveId" clId="{B1F51246-7EF2-47D2-9A06-4C2E39FFEDF8}" dt="2026-07-19T17:04:28.612" v="3248" actId="680"/>
        <pc:sldMkLst>
          <pc:docMk/>
          <pc:sldMk cId="3933899101" sldId="403"/>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435607" y="896112"/>
            <a:ext cx="9555481" cy="4620451"/>
          </a:xfrm>
        </p:spPr>
        <p:txBody>
          <a:bodyPr/>
          <a:lstStyle/>
          <a:p>
            <a:r>
              <a:rPr lang="en-GB" altLang="en-US" dirty="0">
                <a:latin typeface="Times New Roman" panose="02020603050405020304" pitchFamily="18" charset="0"/>
                <a:cs typeface="Times New Roman" panose="02020603050405020304" pitchFamily="18" charset="0"/>
              </a:rPr>
              <a:t>Module Title: </a:t>
            </a:r>
            <a:r>
              <a:rPr lang="en-GB" altLang="en-US" b="1" i="1" dirty="0">
                <a:latin typeface="Times New Roman" panose="02020603050405020304" pitchFamily="18" charset="0"/>
                <a:cs typeface="Times New Roman" panose="02020603050405020304" pitchFamily="18" charset="0"/>
              </a:rPr>
              <a:t>Professional Career Development within Health &amp;Social care </a:t>
            </a:r>
          </a:p>
          <a:p>
            <a:r>
              <a:rPr lang="en-GB" altLang="en-US" u="sng" dirty="0">
                <a:latin typeface="Times New Roman" panose="02020603050405020304" pitchFamily="18" charset="0"/>
                <a:cs typeface="Times New Roman" panose="02020603050405020304" pitchFamily="18" charset="0"/>
              </a:rPr>
              <a:t>Module Number</a:t>
            </a:r>
            <a:r>
              <a:rPr lang="en-GB" altLang="en-US" dirty="0">
                <a:latin typeface="Times New Roman" panose="02020603050405020304" pitchFamily="18" charset="0"/>
                <a:cs typeface="Times New Roman" panose="02020603050405020304" pitchFamily="18" charset="0"/>
              </a:rPr>
              <a:t>: </a:t>
            </a:r>
            <a:r>
              <a:rPr lang="en-GB" altLang="en-US" sz="2800" b="1" i="1" dirty="0">
                <a:latin typeface="Arial" panose="020B0604020202020204" pitchFamily="34" charset="0"/>
                <a:cs typeface="Arial" panose="020B0604020202020204" pitchFamily="34" charset="0"/>
              </a:rPr>
              <a:t>LCHS 4009 (LON</a:t>
            </a:r>
            <a:r>
              <a:rPr lang="en-GB" altLang="en-US" sz="2800" b="1" i="1" dirty="0">
                <a:latin typeface="Times New Roman" panose="02020603050405020304" pitchFamily="18" charset="0"/>
                <a:cs typeface="Times New Roman" panose="02020603050405020304" pitchFamily="18" charset="0"/>
              </a:rPr>
              <a:t>)</a:t>
            </a:r>
          </a:p>
          <a:p>
            <a:r>
              <a:rPr lang="en-GB" altLang="en-US" u="sng" dirty="0">
                <a:latin typeface="Times New Roman" panose="02020603050405020304" pitchFamily="18" charset="0"/>
                <a:cs typeface="Times New Roman" panose="02020603050405020304" pitchFamily="18" charset="0"/>
              </a:rPr>
              <a:t>Assignment No</a:t>
            </a:r>
            <a:r>
              <a:rPr lang="en-GB" altLang="en-US" b="1" i="1" dirty="0">
                <a:latin typeface="Times New Roman" panose="02020603050405020304" pitchFamily="18" charset="0"/>
                <a:cs typeface="Times New Roman" panose="02020603050405020304" pitchFamily="18" charset="0"/>
              </a:rPr>
              <a:t>:  </a:t>
            </a:r>
            <a:r>
              <a:rPr lang="en-GB" altLang="en-US" sz="2800" b="1" i="1" dirty="0">
                <a:latin typeface="Times New Roman" panose="02020603050405020304" pitchFamily="18" charset="0"/>
                <a:cs typeface="Times New Roman" panose="02020603050405020304" pitchFamily="18" charset="0"/>
              </a:rPr>
              <a:t>ASSIGNMENT 1</a:t>
            </a:r>
          </a:p>
          <a:p>
            <a:r>
              <a:rPr lang="en-GB" altLang="en-US" u="sng" dirty="0">
                <a:latin typeface="Times New Roman" panose="02020603050405020304" pitchFamily="18" charset="0"/>
                <a:cs typeface="Times New Roman" panose="02020603050405020304" pitchFamily="18" charset="0"/>
              </a:rPr>
              <a:t>Student Name</a:t>
            </a:r>
            <a:r>
              <a:rPr lang="en-GB" altLang="en-US" b="1" i="1" dirty="0">
                <a:latin typeface="Times New Roman" panose="02020603050405020304" pitchFamily="18" charset="0"/>
                <a:cs typeface="Times New Roman" panose="02020603050405020304" pitchFamily="18" charset="0"/>
              </a:rPr>
              <a:t>: </a:t>
            </a:r>
            <a:r>
              <a:rPr lang="en-GB" altLang="en-US" sz="2800" b="1" i="1" dirty="0">
                <a:latin typeface="Arial" panose="020B0604020202020204" pitchFamily="34" charset="0"/>
                <a:cs typeface="Arial" panose="020B0604020202020204" pitchFamily="34" charset="0"/>
              </a:rPr>
              <a:t>senait Woldetsadik</a:t>
            </a:r>
          </a:p>
          <a:p>
            <a:r>
              <a:rPr lang="en-GB" altLang="en-US" u="sng" dirty="0">
                <a:latin typeface="Times New Roman" panose="02020603050405020304" pitchFamily="18" charset="0"/>
                <a:cs typeface="Times New Roman" panose="02020603050405020304" pitchFamily="18" charset="0"/>
              </a:rPr>
              <a:t>Student ID: 2517215</a:t>
            </a:r>
            <a:endParaRPr lang="en-GB" altLang="en-US" b="1" i="1" dirty="0">
              <a:latin typeface="Times New Roman" panose="02020603050405020304" pitchFamily="18" charset="0"/>
              <a:cs typeface="Times New Roman" panose="02020603050405020304" pitchFamily="18" charset="0"/>
            </a:endParaRPr>
          </a:p>
          <a:p>
            <a:r>
              <a:rPr lang="en-GB" altLang="en-US" u="sng" dirty="0">
                <a:latin typeface="Times New Roman" panose="02020603050405020304" pitchFamily="18" charset="0"/>
                <a:cs typeface="Times New Roman" panose="02020603050405020304" pitchFamily="18" charset="0"/>
              </a:rPr>
              <a:t>Lecturer’s Name</a:t>
            </a:r>
            <a:r>
              <a:rPr lang="en-GB" altLang="en-US" sz="2800" b="1" i="1" dirty="0">
                <a:latin typeface="Times New Roman" panose="02020603050405020304" pitchFamily="18" charset="0"/>
                <a:cs typeface="Times New Roman" panose="02020603050405020304" pitchFamily="18" charset="0"/>
              </a:rPr>
              <a:t>: </a:t>
            </a:r>
            <a:r>
              <a:rPr lang="en-GB" altLang="en-US" sz="2800" b="1" i="1" dirty="0" err="1">
                <a:latin typeface="Arial" panose="020B0604020202020204" pitchFamily="34" charset="0"/>
                <a:cs typeface="Arial" panose="020B0604020202020204" pitchFamily="34" charset="0"/>
              </a:rPr>
              <a:t>Dr.Tola</a:t>
            </a:r>
            <a:r>
              <a:rPr lang="en-GB" altLang="en-US" sz="2800" b="1" i="1" dirty="0">
                <a:latin typeface="Arial" panose="020B0604020202020204" pitchFamily="34" charset="0"/>
                <a:cs typeface="Arial" panose="020B0604020202020204" pitchFamily="34" charset="0"/>
              </a:rPr>
              <a:t> </a:t>
            </a:r>
            <a:r>
              <a:rPr lang="en-GB" altLang="en-US" sz="2800" b="1" i="1" dirty="0" err="1">
                <a:latin typeface="Arial" panose="020B0604020202020204" pitchFamily="34" charset="0"/>
                <a:cs typeface="Arial" panose="020B0604020202020204" pitchFamily="34" charset="0"/>
              </a:rPr>
              <a:t>Odugbesan</a:t>
            </a:r>
            <a:endParaRPr lang="en-GB" altLang="en-US" sz="2800" b="1" i="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sz="3600"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810512"/>
            <a:ext cx="10972800" cy="3639312"/>
          </a:xfrm>
        </p:spPr>
        <p:txBody>
          <a:bodyPr/>
          <a:lstStyle/>
          <a:p>
            <a:r>
              <a:rPr lang="en-GB" dirty="0">
                <a:latin typeface="Arial" panose="020B0604020202020204" pitchFamily="34" charset="0"/>
                <a:cs typeface="Arial" panose="020B0604020202020204" pitchFamily="34" charset="0"/>
              </a:rPr>
              <a:t>I confirm that I have used AI tools to source images and check my spellings, for proofreading this work.  I confirm that I have not presented any AI generated materials as my own work. </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 confirm I have copies of my drafts, notes, and other resources I used, which I may be asked to provide in evidence.</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399032" y="132207"/>
            <a:ext cx="8811768" cy="920308"/>
          </a:xfrm>
        </p:spPr>
        <p:txBody>
          <a:bodyPr/>
          <a:lstStyle/>
          <a:p>
            <a:r>
              <a:rPr lang="en-GB" altLang="en-US" sz="3600" b="1" dirty="0"/>
              <a:t>Introduction</a:t>
            </a:r>
            <a:endParaRPr lang="en-US" altLang="en-US" sz="36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033272" y="896112"/>
            <a:ext cx="9381744" cy="4864608"/>
          </a:xfrm>
        </p:spPr>
        <p:txBody>
          <a:bodyPr/>
          <a:lstStyle/>
          <a:p>
            <a:pPr marL="0" indent="0">
              <a:buNone/>
              <a:defRPr/>
            </a:pPr>
            <a:endParaRPr lang="en-GB" sz="2800" b="1" i="1" dirty="0"/>
          </a:p>
          <a:p>
            <a:pPr>
              <a:defRPr/>
            </a:pPr>
            <a:r>
              <a:rPr lang="en-GB" sz="2800" dirty="0">
                <a:latin typeface="Arial" panose="020B0604020202020204" pitchFamily="34" charset="0"/>
                <a:cs typeface="Arial" panose="020B0604020202020204" pitchFamily="34" charset="0"/>
              </a:rPr>
              <a:t>My name is Senait ,</a:t>
            </a:r>
          </a:p>
          <a:p>
            <a:pPr>
              <a:defRPr/>
            </a:pPr>
            <a:r>
              <a:rPr lang="en-GB" sz="2800" dirty="0">
                <a:latin typeface="Arial" panose="020B0604020202020204" pitchFamily="34" charset="0"/>
                <a:cs typeface="Arial" panose="020B0604020202020204" pitchFamily="34" charset="0"/>
              </a:rPr>
              <a:t>Today, I'll be presenting on the importance of teamwork in health and social care. </a:t>
            </a:r>
          </a:p>
          <a:p>
            <a:pPr>
              <a:defRPr/>
            </a:pPr>
            <a:r>
              <a:rPr lang="en-GB" sz="2800" dirty="0">
                <a:latin typeface="Arial" panose="020B0604020202020204" pitchFamily="34" charset="0"/>
                <a:cs typeface="Arial" panose="020B0604020202020204" pitchFamily="34" charset="0"/>
              </a:rPr>
              <a:t>I'll discuss why working as a team is essential.</a:t>
            </a:r>
          </a:p>
          <a:p>
            <a:pPr>
              <a:defRPr/>
            </a:pPr>
            <a:r>
              <a:rPr lang="en-GB" sz="2800" dirty="0">
                <a:latin typeface="Arial" panose="020B0604020202020204" pitchFamily="34" charset="0"/>
                <a:cs typeface="Arial" panose="020B0604020202020204" pitchFamily="34" charset="0"/>
              </a:rPr>
              <a:t>The advantages of effective collaboration, and how good communication helps deliver high-quality, service within health care sector.</a:t>
            </a:r>
            <a:endParaRPr lang="en-GB" sz="2800" b="1" dirty="0">
              <a:latin typeface="Arial" panose="020B0604020202020204" pitchFamily="34" charset="0"/>
              <a:cs typeface="Arial" panose="020B0604020202020204" pitchFamily="34" charset="0"/>
            </a:endParaRPr>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b="1"/>
              <a:t>Team working in Health and Social care </a:t>
            </a:r>
            <a:endParaRPr lang="en-GB" altLang="en-US" i="1"/>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dirty="0">
              <a:latin typeface="+mn-lt"/>
              <a:ea typeface="+mn-ea"/>
              <a:cs typeface="+mn-cs"/>
            </a:endParaRPr>
          </a:p>
          <a:p>
            <a:pPr>
              <a:defRPr/>
            </a:pPr>
            <a:endParaRPr lang="en-US" altLang="en-US" b="1" kern="1200" dirty="0">
              <a:latin typeface="+mn-lt"/>
              <a:ea typeface="+mn-ea"/>
              <a:cs typeface="+mn-cs"/>
            </a:endParaRP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609600" y="2174876"/>
            <a:ext cx="5386917" cy="3414365"/>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endParaRPr lang="en-US" sz="1700" dirty="0"/>
          </a:p>
          <a:p>
            <a:pPr marL="342900" lvl="1" indent="-342900" eaLnBrk="0" fontAlgn="base" hangingPunct="0">
              <a:lnSpc>
                <a:spcPct val="90000"/>
              </a:lnSpc>
              <a:spcBef>
                <a:spcPct val="20000"/>
              </a:spcBef>
              <a:spcAft>
                <a:spcPct val="0"/>
              </a:spcAft>
              <a:buFont typeface="Arial" panose="020B0604020202020204" pitchFamily="34" charset="0"/>
              <a:buChar char="•"/>
            </a:pPr>
            <a:endParaRPr lang="en-US" sz="1700" dirty="0"/>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700" dirty="0"/>
              <a:t>Team working in health and social care is when professionals work together to achieve  success.</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700" dirty="0"/>
              <a:t>Team working involves social workers ,nurses or other health care providers work together towards the same Goal.</a:t>
            </a:r>
          </a:p>
          <a:p>
            <a:pPr marL="342900" lvl="1" indent="-342900" eaLnBrk="0" fontAlgn="base" hangingPunct="0">
              <a:lnSpc>
                <a:spcPct val="90000"/>
              </a:lnSpc>
              <a:spcBef>
                <a:spcPct val="20000"/>
              </a:spcBef>
              <a:spcAft>
                <a:spcPct val="0"/>
              </a:spcAft>
              <a:buFont typeface="Arial" panose="020B0604020202020204" pitchFamily="34" charset="0"/>
              <a:buChar char="•"/>
            </a:pPr>
            <a:r>
              <a:rPr lang="en-US" sz="1700" dirty="0"/>
              <a:t>I have developed team working skill through my current job. As working in retail store, I work closely with my colleagues to make sure we deliver excellent customer service experience at all time .</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700" b="1" i="1" dirty="0"/>
          </a:p>
        </p:txBody>
      </p:sp>
      <p:pic>
        <p:nvPicPr>
          <p:cNvPr id="3" name="Picture 2" descr="Colleagues huddle">
            <a:extLst>
              <a:ext uri="{FF2B5EF4-FFF2-40B4-BE49-F238E27FC236}">
                <a16:creationId xmlns:a16="http://schemas.microsoft.com/office/drawing/2014/main" id="{07E03FF0-1E7E-844E-2FA7-1ED1D016DEEC}"/>
              </a:ext>
            </a:extLst>
          </p:cNvPr>
          <p:cNvPicPr>
            <a:picLocks noChangeAspect="1"/>
          </p:cNvPicPr>
          <p:nvPr/>
        </p:nvPicPr>
        <p:blipFill>
          <a:blip r:embed="rId2"/>
          <a:stretch>
            <a:fillRect/>
          </a:stretch>
        </p:blipFill>
        <p:spPr>
          <a:xfrm>
            <a:off x="6330308" y="2174876"/>
            <a:ext cx="5115153" cy="3414365"/>
          </a:xfrm>
          <a:prstGeom prst="rect">
            <a:avLst/>
          </a:prstGeom>
          <a:noFill/>
        </p:spPr>
      </p:pic>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19/07/2026</a:t>
            </a:fld>
            <a:endParaRPr lang="en-GB" altLang="en-US" sz="900" kern="1200">
              <a:latin typeface="+mn-lt"/>
              <a:ea typeface="+mn-ea"/>
              <a:cs typeface="+mn-cs"/>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707571" y="114299"/>
            <a:ext cx="9764485" cy="859971"/>
          </a:xfrm>
        </p:spPr>
        <p:txBody>
          <a:bodyPr vert="horz" wrap="square" lIns="91440" tIns="45720" rIns="91440" bIns="45720" numCol="1" anchor="b" anchorCtr="0" compatLnSpc="1">
            <a:prstTxWarp prst="textNoShape">
              <a:avLst/>
            </a:prstTxWarp>
            <a:normAutofit/>
          </a:bodyPr>
          <a:lstStyle/>
          <a:p>
            <a:r>
              <a:rPr lang="en-GB" dirty="0"/>
              <a:t>                     Importance of Team working in professional practice</a:t>
            </a:r>
          </a:p>
        </p:txBody>
      </p:sp>
      <p:pic>
        <p:nvPicPr>
          <p:cNvPr id="5" name="Picture 4">
            <a:extLst>
              <a:ext uri="{FF2B5EF4-FFF2-40B4-BE49-F238E27FC236}">
                <a16:creationId xmlns:a16="http://schemas.microsoft.com/office/drawing/2014/main" id="{DB603988-259F-0776-C578-B5A21C50F29F}"/>
              </a:ext>
            </a:extLst>
          </p:cNvPr>
          <p:cNvPicPr>
            <a:picLocks noChangeAspect="1"/>
          </p:cNvPicPr>
          <p:nvPr/>
        </p:nvPicPr>
        <p:blipFill>
          <a:blip r:embed="rId2"/>
          <a:srcRect l="12040" r="-2" b="-2"/>
          <a:stretch>
            <a:fillRect/>
          </a:stretch>
        </p:blipFill>
        <p:spPr>
          <a:xfrm>
            <a:off x="6509657" y="1445986"/>
            <a:ext cx="5562600" cy="3853543"/>
          </a:xfrm>
          <a:prstGeom prst="rect">
            <a:avLst/>
          </a:prstGeom>
          <a:noFill/>
        </p:spPr>
      </p:pic>
      <p:sp>
        <p:nvSpPr>
          <p:cNvPr id="10" name="TextBox 9">
            <a:extLst>
              <a:ext uri="{FF2B5EF4-FFF2-40B4-BE49-F238E27FC236}">
                <a16:creationId xmlns:a16="http://schemas.microsoft.com/office/drawing/2014/main" id="{E32E3400-4CF7-D76F-91E6-1E97593C4D9A}"/>
              </a:ext>
            </a:extLst>
          </p:cNvPr>
          <p:cNvSpPr txBox="1"/>
          <p:nvPr/>
        </p:nvSpPr>
        <p:spPr bwMode="auto">
          <a:xfrm>
            <a:off x="609601" y="1435101"/>
            <a:ext cx="5900056" cy="4269013"/>
          </a:xfrm>
          <a:prstGeom prst="rect">
            <a:avLst/>
          </a:prstGeom>
          <a:noFill/>
          <a:ln>
            <a:noFill/>
          </a:ln>
        </p:spPr>
        <p:txBody>
          <a:bodyPr vert="horz" wrap="square" lIns="91440" tIns="45720" rIns="91440" bIns="45720" numCol="1" anchor="t" anchorCtr="0" compatLnSpc="1">
            <a:prstTxWarp prst="textNoShape">
              <a:avLst/>
            </a:prstTxWarp>
            <a:noAutofit/>
          </a:bodyPr>
          <a:lstStyle/>
          <a:p>
            <a:pPr eaLnBrk="0" fontAlgn="base" hangingPunct="0">
              <a:lnSpc>
                <a:spcPct val="90000"/>
              </a:lnSpc>
              <a:spcBef>
                <a:spcPct val="20000"/>
              </a:spcBef>
              <a:spcAft>
                <a:spcPct val="0"/>
              </a:spcAft>
            </a:pPr>
            <a:r>
              <a:rPr lang="en-US" sz="1400" kern="1200" dirty="0">
                <a:latin typeface="+mn-lt"/>
                <a:ea typeface="+mn-ea"/>
                <a:cs typeface="+mn-cs"/>
              </a:rPr>
              <a:t>Team working helps professionals to communicate and make decision together </a:t>
            </a:r>
          </a:p>
          <a:p>
            <a:pPr eaLnBrk="0" fontAlgn="base" hangingPunct="0">
              <a:lnSpc>
                <a:spcPct val="90000"/>
              </a:lnSpc>
              <a:spcBef>
                <a:spcPct val="20000"/>
              </a:spcBef>
              <a:spcAft>
                <a:spcPct val="0"/>
              </a:spcAft>
            </a:pPr>
            <a:r>
              <a:rPr lang="en-US" sz="1400" kern="1200" dirty="0">
                <a:latin typeface="+mn-lt"/>
                <a:ea typeface="+mn-ea"/>
                <a:cs typeface="+mn-cs"/>
              </a:rPr>
              <a:t>It helps to reduce error and improves service users safety and well being . NHS England (2023)</a:t>
            </a:r>
          </a:p>
          <a:p>
            <a:pPr eaLnBrk="0" fontAlgn="base" hangingPunct="0">
              <a:lnSpc>
                <a:spcPct val="90000"/>
              </a:lnSpc>
              <a:spcBef>
                <a:spcPct val="20000"/>
              </a:spcBef>
              <a:spcAft>
                <a:spcPct val="0"/>
              </a:spcAft>
            </a:pPr>
            <a:endParaRPr lang="en-US" sz="1400" kern="1200" dirty="0">
              <a:latin typeface="+mn-lt"/>
              <a:ea typeface="+mn-ea"/>
              <a:cs typeface="+mn-cs"/>
            </a:endParaRPr>
          </a:p>
          <a:p>
            <a:pPr eaLnBrk="0" fontAlgn="base" hangingPunct="0">
              <a:lnSpc>
                <a:spcPct val="90000"/>
              </a:lnSpc>
              <a:spcBef>
                <a:spcPct val="20000"/>
              </a:spcBef>
              <a:spcAft>
                <a:spcPct val="0"/>
              </a:spcAft>
            </a:pPr>
            <a:r>
              <a:rPr lang="en-US" sz="1400" kern="1200" dirty="0">
                <a:latin typeface="+mn-lt"/>
                <a:ea typeface="+mn-ea"/>
                <a:cs typeface="+mn-cs"/>
              </a:rPr>
              <a:t>Safe and effective care : staffs work together to provide the right care  at the right time.</a:t>
            </a:r>
          </a:p>
          <a:p>
            <a:pPr eaLnBrk="0" fontAlgn="base" hangingPunct="0">
              <a:lnSpc>
                <a:spcPct val="90000"/>
              </a:lnSpc>
              <a:spcBef>
                <a:spcPct val="20000"/>
              </a:spcBef>
              <a:spcAft>
                <a:spcPct val="0"/>
              </a:spcAft>
            </a:pPr>
            <a:endParaRPr lang="en-US" sz="1400" kern="1200" dirty="0">
              <a:latin typeface="+mn-lt"/>
              <a:ea typeface="+mn-ea"/>
              <a:cs typeface="+mn-cs"/>
            </a:endParaRPr>
          </a:p>
          <a:p>
            <a:pPr eaLnBrk="0" fontAlgn="base" hangingPunct="0">
              <a:lnSpc>
                <a:spcPct val="90000"/>
              </a:lnSpc>
              <a:spcBef>
                <a:spcPct val="20000"/>
              </a:spcBef>
              <a:spcAft>
                <a:spcPct val="0"/>
              </a:spcAft>
            </a:pPr>
            <a:r>
              <a:rPr lang="en-US" sz="1400" kern="1200" dirty="0">
                <a:latin typeface="+mn-lt"/>
                <a:ea typeface="+mn-ea"/>
                <a:cs typeface="+mn-cs"/>
              </a:rPr>
              <a:t>Team members share important information about patients or service users. Good communication reduces misunderstandings and mistakes.</a:t>
            </a:r>
          </a:p>
          <a:p>
            <a:pPr eaLnBrk="0" fontAlgn="base" hangingPunct="0">
              <a:lnSpc>
                <a:spcPct val="90000"/>
              </a:lnSpc>
              <a:spcBef>
                <a:spcPct val="20000"/>
              </a:spcBef>
              <a:spcAft>
                <a:spcPct val="0"/>
              </a:spcAft>
            </a:pPr>
            <a:r>
              <a:rPr lang="en-US" sz="1400" kern="1200" dirty="0">
                <a:latin typeface="+mn-lt"/>
                <a:ea typeface="+mn-ea"/>
                <a:cs typeface="+mn-cs"/>
              </a:rPr>
              <a:t> </a:t>
            </a:r>
            <a:endParaRPr lang="en-US" sz="1400" i="1" kern="1200" dirty="0">
              <a:latin typeface="+mn-lt"/>
              <a:ea typeface="+mn-ea"/>
              <a:cs typeface="+mn-cs"/>
            </a:endParaRPr>
          </a:p>
          <a:p>
            <a:pPr eaLnBrk="0" fontAlgn="base" hangingPunct="0">
              <a:lnSpc>
                <a:spcPct val="90000"/>
              </a:lnSpc>
              <a:spcBef>
                <a:spcPct val="20000"/>
              </a:spcBef>
              <a:spcAft>
                <a:spcPct val="0"/>
              </a:spcAft>
            </a:pPr>
            <a:r>
              <a:rPr lang="en-US" sz="1400" kern="1200" dirty="0">
                <a:latin typeface="+mn-lt"/>
                <a:ea typeface="+mn-ea"/>
                <a:cs typeface="+mn-cs"/>
              </a:rPr>
              <a:t>Service users or patients receive safer and more </a:t>
            </a:r>
            <a:r>
              <a:rPr lang="en-US" sz="1400" kern="1200" dirty="0" err="1">
                <a:latin typeface="+mn-lt"/>
                <a:ea typeface="+mn-ea"/>
                <a:cs typeface="+mn-cs"/>
              </a:rPr>
              <a:t>personalised</a:t>
            </a:r>
            <a:r>
              <a:rPr lang="en-US" sz="1400" kern="1200" dirty="0">
                <a:latin typeface="+mn-lt"/>
                <a:ea typeface="+mn-ea"/>
                <a:cs typeface="+mn-cs"/>
              </a:rPr>
              <a:t> care .        </a:t>
            </a:r>
          </a:p>
          <a:p>
            <a:pPr eaLnBrk="0" fontAlgn="base" hangingPunct="0">
              <a:lnSpc>
                <a:spcPct val="90000"/>
              </a:lnSpc>
              <a:spcBef>
                <a:spcPct val="20000"/>
              </a:spcBef>
              <a:spcAft>
                <a:spcPct val="0"/>
              </a:spcAft>
            </a:pPr>
            <a:r>
              <a:rPr lang="en-US" sz="1400" kern="1200" dirty="0">
                <a:latin typeface="+mn-lt"/>
                <a:ea typeface="+mn-ea"/>
                <a:cs typeface="+mn-cs"/>
              </a:rPr>
              <a:t>                                                                                                                     </a:t>
            </a:r>
          </a:p>
          <a:p>
            <a:pPr eaLnBrk="0" fontAlgn="base" hangingPunct="0">
              <a:lnSpc>
                <a:spcPct val="90000"/>
              </a:lnSpc>
              <a:spcBef>
                <a:spcPct val="20000"/>
              </a:spcBef>
              <a:spcAft>
                <a:spcPct val="0"/>
              </a:spcAft>
            </a:pPr>
            <a:r>
              <a:rPr lang="en-US" sz="1400" kern="1200" dirty="0">
                <a:latin typeface="+mn-lt"/>
                <a:ea typeface="+mn-ea"/>
                <a:cs typeface="+mn-cs"/>
              </a:rPr>
              <a:t>Staff and colleagues share knowledge and responsibilities.</a:t>
            </a:r>
          </a:p>
          <a:p>
            <a:pPr eaLnBrk="0" fontAlgn="base" hangingPunct="0">
              <a:lnSpc>
                <a:spcPct val="90000"/>
              </a:lnSpc>
              <a:spcBef>
                <a:spcPct val="20000"/>
              </a:spcBef>
              <a:spcAft>
                <a:spcPct val="0"/>
              </a:spcAft>
            </a:pPr>
            <a:endParaRPr lang="en-US" sz="1400" kern="1200" dirty="0">
              <a:latin typeface="+mn-lt"/>
              <a:ea typeface="+mn-ea"/>
              <a:cs typeface="+mn-cs"/>
            </a:endParaRPr>
          </a:p>
          <a:p>
            <a:pPr eaLnBrk="0" fontAlgn="base" hangingPunct="0">
              <a:lnSpc>
                <a:spcPct val="90000"/>
              </a:lnSpc>
              <a:spcBef>
                <a:spcPct val="20000"/>
              </a:spcBef>
              <a:spcAft>
                <a:spcPct val="0"/>
              </a:spcAft>
            </a:pPr>
            <a:r>
              <a:rPr lang="en-US" sz="1400" kern="1200" dirty="0">
                <a:latin typeface="+mn-lt"/>
                <a:ea typeface="+mn-ea"/>
                <a:cs typeface="+mn-cs"/>
              </a:rPr>
              <a:t>Support each other when there is a work load, and difficult situation.</a:t>
            </a:r>
          </a:p>
          <a:p>
            <a:pPr eaLnBrk="0" fontAlgn="base" hangingPunct="0">
              <a:lnSpc>
                <a:spcPct val="90000"/>
              </a:lnSpc>
              <a:spcBef>
                <a:spcPct val="20000"/>
              </a:spcBef>
              <a:spcAft>
                <a:spcPct val="0"/>
              </a:spcAft>
            </a:pPr>
            <a:endParaRPr lang="en-US" sz="1400" kern="1200" dirty="0">
              <a:latin typeface="+mn-lt"/>
              <a:ea typeface="+mn-ea"/>
              <a:cs typeface="+mn-cs"/>
            </a:endParaRPr>
          </a:p>
          <a:p>
            <a:pPr eaLnBrk="0" fontAlgn="base" hangingPunct="0">
              <a:lnSpc>
                <a:spcPct val="90000"/>
              </a:lnSpc>
              <a:spcBef>
                <a:spcPct val="20000"/>
              </a:spcBef>
              <a:spcAft>
                <a:spcPct val="0"/>
              </a:spcAft>
            </a:pPr>
            <a:r>
              <a:rPr lang="en-US" sz="1400" kern="1200" dirty="0">
                <a:latin typeface="+mn-lt"/>
                <a:ea typeface="+mn-ea"/>
                <a:cs typeface="+mn-cs"/>
              </a:rPr>
              <a:t>Reduce stress and creates positive and supportive working environment.</a:t>
            </a:r>
          </a:p>
          <a:p>
            <a:pPr eaLnBrk="0" fontAlgn="base" hangingPunct="0">
              <a:lnSpc>
                <a:spcPct val="90000"/>
              </a:lnSpc>
              <a:spcBef>
                <a:spcPct val="20000"/>
              </a:spcBef>
              <a:spcAft>
                <a:spcPct val="0"/>
              </a:spcAft>
            </a:pPr>
            <a:endParaRPr lang="en-US" sz="1400" kern="1200" dirty="0">
              <a:latin typeface="+mn-lt"/>
              <a:ea typeface="+mn-ea"/>
              <a:cs typeface="+mn-cs"/>
            </a:endParaRPr>
          </a:p>
          <a:p>
            <a:pPr eaLnBrk="0" fontAlgn="base" hangingPunct="0">
              <a:lnSpc>
                <a:spcPct val="90000"/>
              </a:lnSpc>
              <a:spcBef>
                <a:spcPct val="20000"/>
              </a:spcBef>
              <a:spcAft>
                <a:spcPct val="0"/>
              </a:spcAft>
            </a:pPr>
            <a:r>
              <a:rPr lang="en-US" sz="1400" i="1" kern="1200" dirty="0">
                <a:latin typeface="+mn-lt"/>
                <a:ea typeface="+mn-ea"/>
                <a:cs typeface="+mn-cs"/>
              </a:rPr>
              <a:t>.</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19/07/2026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5</a:t>
            </a:fld>
            <a:endParaRPr lang="en-GB" altLang="en-US" sz="1200" kern="1200">
              <a:solidFill>
                <a:srgbClr val="898989"/>
              </a:solidFill>
              <a:latin typeface="Myriad Pro"/>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Tuckman's Team Development Model</a:t>
            </a:r>
            <a:br>
              <a:rPr lang="en-GB" sz="3700"/>
            </a:br>
            <a:endParaRPr lang="en-GB" sz="3700" b="1"/>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1600201"/>
            <a:ext cx="5384800" cy="3989040"/>
          </a:xfrm>
        </p:spPr>
        <p:txBody>
          <a:bodyPr wrap="square" anchor="t">
            <a:normAutofit/>
          </a:bodyPr>
          <a:lstStyle/>
          <a:p>
            <a:pPr lvl="0">
              <a:lnSpc>
                <a:spcPct val="90000"/>
              </a:lnSpc>
            </a:pPr>
            <a:r>
              <a:rPr lang="en-GB" sz="1300"/>
              <a:t>I have chosen </a:t>
            </a:r>
            <a:r>
              <a:rPr lang="en-GB" sz="1300" b="1"/>
              <a:t>Tuckman's Team Development Model</a:t>
            </a:r>
          </a:p>
          <a:p>
            <a:pPr marL="0" lvl="0" indent="0">
              <a:lnSpc>
                <a:spcPct val="90000"/>
              </a:lnSpc>
              <a:buNone/>
            </a:pPr>
            <a:endParaRPr lang="en-GB" sz="1300"/>
          </a:p>
          <a:p>
            <a:pPr lvl="0">
              <a:lnSpc>
                <a:spcPct val="90000"/>
              </a:lnSpc>
            </a:pPr>
            <a:r>
              <a:rPr lang="en-GB" sz="1300" b="1"/>
              <a:t>Forming</a:t>
            </a:r>
            <a:r>
              <a:rPr lang="en-GB" sz="1300"/>
              <a:t> – Team members meet, understand their roles, and build relationships. </a:t>
            </a:r>
          </a:p>
          <a:p>
            <a:pPr lvl="0">
              <a:lnSpc>
                <a:spcPct val="90000"/>
              </a:lnSpc>
            </a:pPr>
            <a:r>
              <a:rPr lang="en-GB" sz="1300" b="1"/>
              <a:t>Storming</a:t>
            </a:r>
            <a:r>
              <a:rPr lang="en-GB" sz="1300"/>
              <a:t> – Team members may experience disagreements and share different views.</a:t>
            </a:r>
          </a:p>
          <a:p>
            <a:pPr lvl="0">
              <a:lnSpc>
                <a:spcPct val="90000"/>
              </a:lnSpc>
            </a:pPr>
            <a:r>
              <a:rPr lang="en-GB" sz="1300"/>
              <a:t> </a:t>
            </a:r>
            <a:r>
              <a:rPr lang="en-GB" sz="1300" b="1"/>
              <a:t>Norming</a:t>
            </a:r>
            <a:r>
              <a:rPr lang="en-GB" sz="1300"/>
              <a:t> – The team builds trust, improves communication, and agrees how to work together. </a:t>
            </a:r>
          </a:p>
          <a:p>
            <a:pPr lvl="0">
              <a:lnSpc>
                <a:spcPct val="90000"/>
              </a:lnSpc>
            </a:pPr>
            <a:r>
              <a:rPr lang="en-GB" sz="1300"/>
              <a:t> </a:t>
            </a:r>
            <a:r>
              <a:rPr lang="en-GB" sz="1300" b="1"/>
              <a:t>Performing</a:t>
            </a:r>
            <a:r>
              <a:rPr lang="en-GB" sz="1300"/>
              <a:t> – The team works effectively to achieve goals and provide quality care.</a:t>
            </a:r>
          </a:p>
          <a:p>
            <a:pPr>
              <a:lnSpc>
                <a:spcPct val="90000"/>
              </a:lnSpc>
            </a:pPr>
            <a:r>
              <a:rPr lang="en-GB" sz="1300" b="1"/>
              <a:t>Adjourning</a:t>
            </a:r>
            <a:r>
              <a:rPr lang="en-GB" sz="1300"/>
              <a:t> – The team finishes its work and reflects on achievements and learning.</a:t>
            </a:r>
          </a:p>
          <a:p>
            <a:pPr>
              <a:lnSpc>
                <a:spcPct val="90000"/>
              </a:lnSpc>
            </a:pPr>
            <a:endParaRPr lang="en-GB" sz="1300"/>
          </a:p>
          <a:p>
            <a:pPr marL="0" indent="0">
              <a:lnSpc>
                <a:spcPct val="90000"/>
              </a:lnSpc>
              <a:buNone/>
            </a:pPr>
            <a:r>
              <a:rPr lang="en-GB" sz="1300"/>
              <a:t>Tuckman’s model helps health and social care workers understand how teams grow and improve over time. It supports effective teamwork by promoting communication, cooperation, and resolving problems, which can help provide better care and achieve positive outcomes for patients.</a:t>
            </a:r>
          </a:p>
          <a:p>
            <a:pPr marL="0" indent="0">
              <a:lnSpc>
                <a:spcPct val="90000"/>
              </a:lnSpc>
              <a:buNone/>
            </a:pPr>
            <a:endParaRPr lang="en-GB" sz="1300"/>
          </a:p>
        </p:txBody>
      </p:sp>
      <p:pic>
        <p:nvPicPr>
          <p:cNvPr id="9" name="Picture 8" descr="The diagram illustrates Tuckman's five stages of group development: forming, storming, norming, performing, and adjourning.&#10;&#10;AI-generated content may be incorrect.">
            <a:extLst>
              <a:ext uri="{FF2B5EF4-FFF2-40B4-BE49-F238E27FC236}">
                <a16:creationId xmlns:a16="http://schemas.microsoft.com/office/drawing/2014/main" id="{1FE997CB-BCF0-74DF-4F34-B50484E3D4D7}"/>
              </a:ext>
            </a:extLst>
          </p:cNvPr>
          <p:cNvPicPr>
            <a:picLocks noChangeAspect="1"/>
          </p:cNvPicPr>
          <p:nvPr/>
        </p:nvPicPr>
        <p:blipFill>
          <a:blip r:embed="rId2"/>
          <a:srcRect l="15601" r="8467"/>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Applying Team working  skill in practice</a:t>
            </a:r>
            <a:br>
              <a:rPr lang="en-GB" sz="3700"/>
            </a:br>
            <a:endParaRPr lang="en-GB" sz="37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1300" b="1"/>
              <a:t>Practical Example: Team Working in Midwifery</a:t>
            </a:r>
            <a:endParaRPr lang="en-GB" sz="1300"/>
          </a:p>
          <a:p>
            <a:pPr>
              <a:lnSpc>
                <a:spcPct val="90000"/>
              </a:lnSpc>
            </a:pPr>
            <a:r>
              <a:rPr lang="en-GB" sz="1300" b="1"/>
              <a:t>Job role , </a:t>
            </a:r>
            <a:r>
              <a:rPr lang="en-GB" sz="1300"/>
              <a:t>A midwife working as part of a maternity team on a labour ward in a hospital.</a:t>
            </a:r>
          </a:p>
          <a:p>
            <a:pPr>
              <a:lnSpc>
                <a:spcPct val="90000"/>
              </a:lnSpc>
            </a:pPr>
            <a:r>
              <a:rPr lang="en-GB" sz="1300" b="1"/>
              <a:t>Situation:</a:t>
            </a:r>
            <a:br>
              <a:rPr lang="en-GB" sz="1300"/>
            </a:br>
            <a:r>
              <a:rPr lang="en-GB" sz="1300"/>
              <a:t>A woman in labour develops complications that require support from other healthcare professionals.</a:t>
            </a:r>
          </a:p>
          <a:p>
            <a:pPr>
              <a:lnSpc>
                <a:spcPct val="90000"/>
              </a:lnSpc>
            </a:pPr>
            <a:r>
              <a:rPr lang="en-GB" sz="1300" b="1"/>
              <a:t>How the skill is used:</a:t>
            </a:r>
            <a:br>
              <a:rPr lang="en-GB" sz="1300"/>
            </a:br>
            <a:r>
              <a:rPr lang="en-GB" sz="1300"/>
              <a:t>The midwife communicates with obstetricians, maternity support workers, and other members of the team to share information, discuss concerns, and provide safe care for the mother and the new baby</a:t>
            </a:r>
          </a:p>
          <a:p>
            <a:pPr>
              <a:lnSpc>
                <a:spcPct val="90000"/>
              </a:lnSpc>
            </a:pPr>
            <a:r>
              <a:rPr lang="en-GB" sz="1300" b="1"/>
              <a:t>How the skill guides actions:</a:t>
            </a:r>
            <a:br>
              <a:rPr lang="en-GB" sz="1300"/>
            </a:br>
            <a:r>
              <a:rPr lang="en-GB" sz="1300"/>
              <a:t>Effective teamwork helps the midwife make informed decisions, respond quickly to changes, and ensure everyone understands their responsibilities.</a:t>
            </a:r>
          </a:p>
          <a:p>
            <a:pPr>
              <a:lnSpc>
                <a:spcPct val="90000"/>
              </a:lnSpc>
            </a:pPr>
            <a:r>
              <a:rPr lang="en-GB" sz="1300" b="1"/>
              <a:t>Impact on care:</a:t>
            </a:r>
            <a:br>
              <a:rPr lang="en-GB" sz="1300"/>
            </a:br>
            <a:r>
              <a:rPr lang="en-GB" sz="1300"/>
              <a:t>Good teamwork improves safety, supports positive birth outcomes, and helps the woman feel reassured and involved in her care. It ensures the mother and baby receive coordinated, high-quality support.</a:t>
            </a:r>
          </a:p>
          <a:p>
            <a:pPr marL="0" indent="0">
              <a:lnSpc>
                <a:spcPct val="90000"/>
              </a:lnSpc>
              <a:buNone/>
            </a:pPr>
            <a:endParaRPr lang="en-GB" sz="1300"/>
          </a:p>
        </p:txBody>
      </p:sp>
      <p:pic>
        <p:nvPicPr>
          <p:cNvPr id="7" name="Picture 6" descr="A group of doctors and nurses are engaged in a discussion around a table in a modern medical office.&#10;&#10;AI-generated content may be incorrect.">
            <a:extLst>
              <a:ext uri="{FF2B5EF4-FFF2-40B4-BE49-F238E27FC236}">
                <a16:creationId xmlns:a16="http://schemas.microsoft.com/office/drawing/2014/main" id="{B7120B9D-FCF8-DEE1-9E72-3D1AF6DC8DD9}"/>
              </a:ext>
            </a:extLst>
          </p:cNvPr>
          <p:cNvPicPr>
            <a:picLocks noChangeAspect="1"/>
          </p:cNvPicPr>
          <p:nvPr/>
        </p:nvPicPr>
        <p:blipFill>
          <a:blip r:embed="rId2"/>
          <a:srcRect l="9894" r="-2" b="-2"/>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100" b="1" dirty="0"/>
              <a:t>How does team working skill support my future career?</a:t>
            </a:r>
            <a:br>
              <a:rPr lang="en-GB" sz="3100" dirty="0"/>
            </a:br>
            <a:endParaRPr lang="en-GB" altLang="en-US" sz="3100" b="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1500" dirty="0"/>
              <a:t>Team working is important for my employability because healthcare employers value professionals who can communicate effectively, cooperate with others, and contribute positively within a team. (World Health Organization, 2010)</a:t>
            </a:r>
          </a:p>
          <a:p>
            <a:pPr>
              <a:lnSpc>
                <a:spcPct val="90000"/>
              </a:lnSpc>
            </a:pPr>
            <a:r>
              <a:rPr lang="en-GB" sz="1500" dirty="0"/>
              <a:t>As a future midwife, teamwork will help me provide safe and effective care by working closely with other professionals to achieve the best outcomes for women and babies.</a:t>
            </a:r>
          </a:p>
          <a:p>
            <a:pPr>
              <a:lnSpc>
                <a:spcPct val="90000"/>
              </a:lnSpc>
            </a:pPr>
            <a:r>
              <a:rPr lang="en-GB" sz="1500" dirty="0"/>
              <a:t>I do believe that teamwork is one of my strengths as I always communicate well with others and contribute towards the same goals. However, I would like to improve more on this skill further by gaining more clinical knowledge and  experience and becoming more confident when working with different healthcare professionals.</a:t>
            </a:r>
            <a:endParaRPr lang="en-GB" altLang="en-US" sz="15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pic>
        <p:nvPicPr>
          <p:cNvPr id="8" name="Picture 7" descr="The image depicts a diagram illustrating various key competencies for a personal assistant, including communication skills, time management, medical knowledge, and personal attributes such as empathy and trustworthiness.&#10;&#10;AI-generated content may be incorrect.">
            <a:extLst>
              <a:ext uri="{FF2B5EF4-FFF2-40B4-BE49-F238E27FC236}">
                <a16:creationId xmlns:a16="http://schemas.microsoft.com/office/drawing/2014/main" id="{FC4CCBE6-9A3E-DA18-A1B1-12FF78117CF8}"/>
              </a:ext>
            </a:extLst>
          </p:cNvPr>
          <p:cNvPicPr>
            <a:picLocks noChangeAspect="1"/>
          </p:cNvPicPr>
          <p:nvPr/>
        </p:nvPicPr>
        <p:blipFill>
          <a:blip r:embed="rId2"/>
          <a:stretch>
            <a:fillRect/>
          </a:stretch>
        </p:blipFill>
        <p:spPr>
          <a:xfrm>
            <a:off x="6689034" y="1600200"/>
            <a:ext cx="5303123" cy="376692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dirty="0"/>
              <a:t>Conclusion</a:t>
            </a:r>
            <a:endParaRPr lang="en-GB" altLang="en-US" b="1" i="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2000"/>
              <a:t>Team working is an a very important  skill in health and social care, especially in midwifery, as it helps professionals communicate effectively and work together to provide safe and high-quality care.</a:t>
            </a:r>
            <a:endParaRPr lang="en-GB" altLang="en-US" sz="2000"/>
          </a:p>
          <a:p>
            <a:pPr>
              <a:lnSpc>
                <a:spcPct val="90000"/>
              </a:lnSpc>
            </a:pPr>
            <a:r>
              <a:rPr lang="en-GB" sz="2000"/>
              <a:t>Working well with other healthcare professionals helps improve patient outcomes and ensures women and babies receive high-quality, coordinated support. Developing this skill will prepare me for my future role and professional practice.</a:t>
            </a:r>
          </a:p>
          <a:p>
            <a:pPr marL="0" indent="0">
              <a:lnSpc>
                <a:spcPct val="90000"/>
              </a:lnSpc>
              <a:buNone/>
            </a:pPr>
            <a:endParaRPr lang="en-GB" altLang="en-US" sz="2000"/>
          </a:p>
        </p:txBody>
      </p:sp>
      <p:pic>
        <p:nvPicPr>
          <p:cNvPr id="3" name="Picture 2" descr="A group of healthcare professionals, wearing blue uniforms, are gathered around a patient in a hospital setting, with medical equipment and a tablet visible in the foreground.&#10;&#10;AI-generated content may be incorrect.">
            <a:extLst>
              <a:ext uri="{FF2B5EF4-FFF2-40B4-BE49-F238E27FC236}">
                <a16:creationId xmlns:a16="http://schemas.microsoft.com/office/drawing/2014/main" id="{3A3C09A5-8560-6839-2F6F-AB1D99EC701F}"/>
              </a:ext>
            </a:extLst>
          </p:cNvPr>
          <p:cNvPicPr>
            <a:picLocks noChangeAspect="1"/>
          </p:cNvPicPr>
          <p:nvPr/>
        </p:nvPicPr>
        <p:blipFill>
          <a:blip r:embed="rId2"/>
          <a:srcRect r="8209" b="3"/>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685800" y="1197864"/>
            <a:ext cx="11283695" cy="4453128"/>
          </a:xfrm>
        </p:spPr>
        <p:txBody>
          <a:bodyPr/>
          <a:lstStyle/>
          <a:p>
            <a:r>
              <a:rPr lang="en-GB" dirty="0" err="1"/>
              <a:t>uckman</a:t>
            </a:r>
            <a:r>
              <a:rPr lang="en-GB" dirty="0"/>
              <a:t>, B.W. (1965) ‘Developmental sequence in small groups’, </a:t>
            </a:r>
            <a:r>
              <a:rPr lang="en-GB" i="1" dirty="0"/>
              <a:t>Psychological Bulletin</a:t>
            </a:r>
            <a:r>
              <a:rPr lang="en-GB" dirty="0"/>
              <a:t>, 63(6), pp. 384–399.</a:t>
            </a:r>
          </a:p>
          <a:p>
            <a:r>
              <a:rPr lang="en-GB" dirty="0"/>
              <a:t>NHS England (2023) </a:t>
            </a:r>
            <a:r>
              <a:rPr lang="en-GB" i="1" dirty="0"/>
              <a:t>The NHS Patient Safety Strategy: Safer culture, safer systems, safer patients</a:t>
            </a:r>
            <a:r>
              <a:rPr lang="en-GB" dirty="0"/>
              <a:t>. Available at: </a:t>
            </a:r>
            <a:r>
              <a:rPr lang="en-GB" dirty="0">
                <a:hlinkClick r:id="rId2"/>
              </a:rPr>
              <a:t>https://www.england.nhs.uk</a:t>
            </a:r>
            <a:r>
              <a:rPr lang="en-GB" dirty="0"/>
              <a:t> (Accessed: 17 July 2026).</a:t>
            </a:r>
          </a:p>
          <a:p>
            <a:r>
              <a:rPr lang="en-GB" dirty="0"/>
              <a:t>World Health Organization (WHO) (2010) </a:t>
            </a:r>
            <a:r>
              <a:rPr lang="en-GB" i="1" dirty="0"/>
              <a:t>Framework for Action on Interprofessional Education and Collaborative Practice</a:t>
            </a:r>
            <a:r>
              <a:rPr lang="en-GB" dirty="0"/>
              <a:t>. Geneva: World Health Organization.</a:t>
            </a:r>
          </a:p>
          <a:p>
            <a:endParaRPr lang="en-GB" dirty="0"/>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353</TotalTime>
  <Words>956</Words>
  <Application>Microsoft Office PowerPoint</Application>
  <PresentationFormat>Widescreen</PresentationFormat>
  <Paragraphs>86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Times New Roman</vt:lpstr>
      <vt:lpstr>20140311PresentationUWTSDTemplate</vt:lpstr>
      <vt:lpstr>PowerPoint Presentation</vt:lpstr>
      <vt:lpstr>Acknowledge use of AI</vt:lpstr>
      <vt:lpstr>Introduction</vt:lpstr>
      <vt:lpstr>Team working in Health and Social care </vt:lpstr>
      <vt:lpstr>                     Importance of Team working in professional practice</vt:lpstr>
      <vt:lpstr>Tuckman's Team Development Model </vt:lpstr>
      <vt:lpstr>Applying Team working  skill in practice </vt:lpstr>
      <vt:lpstr>How does team working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senait woldetsadik</cp:lastModifiedBy>
  <cp:revision>26</cp:revision>
  <dcterms:created xsi:type="dcterms:W3CDTF">2025-02-21T18:28:54Z</dcterms:created>
  <dcterms:modified xsi:type="dcterms:W3CDTF">2026-07-19T17:13:28Z</dcterms:modified>
</cp:coreProperties>
</file>