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65" r:id="rId5"/>
    <p:sldId id="273" r:id="rId6"/>
    <p:sldId id="274" r:id="rId7"/>
    <p:sldId id="275" r:id="rId8"/>
    <p:sldId id="276" r:id="rId9"/>
    <p:sldId id="279" r:id="rId10"/>
    <p:sldId id="281" r:id="rId11"/>
    <p:sldId id="264" r:id="rId12"/>
    <p:sldId id="277" r:id="rId13"/>
    <p:sldId id="282" r:id="rId14"/>
    <p:sldId id="286" r:id="rId15"/>
    <p:sldId id="288" r:id="rId16"/>
    <p:sldId id="284" r:id="rId17"/>
    <p:sldId id="283" r:id="rId18"/>
    <p:sldId id="287" r:id="rId19"/>
    <p:sldId id="278" r:id="rId20"/>
    <p:sldId id="28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3EC5"/>
    <a:srgbClr val="1140C7"/>
    <a:srgbClr val="E40017"/>
    <a:srgbClr val="0D3DC9"/>
    <a:srgbClr val="183E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BA2A36-331B-40DE-791D-B671A9DD029B}" v="5" dt="2026-03-24T10:14:46.671"/>
    <p1510:client id="{55FE27C3-1197-4823-9838-A25D58A52FB3}" v="395" dt="2026-03-23T21:38:38.640"/>
    <p1510:client id="{E5D54BD2-D331-410A-97B8-A44F1D2C7167}" v="16" dt="2026-03-23T16:10:42.7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17" autoAdjust="0"/>
    <p:restoredTop sz="85132" autoAdjust="0"/>
  </p:normalViewPr>
  <p:slideViewPr>
    <p:cSldViewPr snapToGrid="0">
      <p:cViewPr varScale="1">
        <p:scale>
          <a:sx n="95" d="100"/>
          <a:sy n="95" d="100"/>
        </p:scale>
        <p:origin x="118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Ellis-Jones (2204298)" userId="S::2204298@student.uwtsd.ac.uk::1c4776a2-8394-4e28-a391-eddb3ff6d732" providerId="AD" clId="Web-{1CBA2A36-331B-40DE-791D-B671A9DD029B}"/>
    <pc:docChg chg="modSld sldOrd">
      <pc:chgData name="Ben Ellis-Jones (2204298)" userId="S::2204298@student.uwtsd.ac.uk::1c4776a2-8394-4e28-a391-eddb3ff6d732" providerId="AD" clId="Web-{1CBA2A36-331B-40DE-791D-B671A9DD029B}" dt="2026-03-24T10:21:34.602" v="6"/>
      <pc:docMkLst>
        <pc:docMk/>
      </pc:docMkLst>
      <pc:sldChg chg="modNotes">
        <pc:chgData name="Ben Ellis-Jones (2204298)" userId="S::2204298@student.uwtsd.ac.uk::1c4776a2-8394-4e28-a391-eddb3ff6d732" providerId="AD" clId="Web-{1CBA2A36-331B-40DE-791D-B671A9DD029B}" dt="2026-03-24T10:21:34.602" v="6"/>
        <pc:sldMkLst>
          <pc:docMk/>
          <pc:sldMk cId="2633781853" sldId="282"/>
        </pc:sldMkLst>
      </pc:sldChg>
      <pc:sldChg chg="ord">
        <pc:chgData name="Ben Ellis-Jones (2204298)" userId="S::2204298@student.uwtsd.ac.uk::1c4776a2-8394-4e28-a391-eddb3ff6d732" providerId="AD" clId="Web-{1CBA2A36-331B-40DE-791D-B671A9DD029B}" dt="2026-03-24T10:14:26.561" v="0"/>
        <pc:sldMkLst>
          <pc:docMk/>
          <pc:sldMk cId="3893901887" sldId="284"/>
        </pc:sldMkLst>
      </pc:sldChg>
      <pc:sldChg chg="ord">
        <pc:chgData name="Ben Ellis-Jones (2204298)" userId="S::2204298@student.uwtsd.ac.uk::1c4776a2-8394-4e28-a391-eddb3ff6d732" providerId="AD" clId="Web-{1CBA2A36-331B-40DE-791D-B671A9DD029B}" dt="2026-03-24T10:14:28.983" v="1"/>
        <pc:sldMkLst>
          <pc:docMk/>
          <pc:sldMk cId="3490400276" sldId="286"/>
        </pc:sldMkLst>
      </pc:sldChg>
      <pc:sldChg chg="ord">
        <pc:chgData name="Ben Ellis-Jones (2204298)" userId="S::2204298@student.uwtsd.ac.uk::1c4776a2-8394-4e28-a391-eddb3ff6d732" providerId="AD" clId="Web-{1CBA2A36-331B-40DE-791D-B671A9DD029B}" dt="2026-03-24T10:14:46.671" v="4"/>
        <pc:sldMkLst>
          <pc:docMk/>
          <pc:sldMk cId="2437168305" sldId="288"/>
        </pc:sldMkLst>
      </pc:sldChg>
    </pc:docChg>
  </pc:docChgLst>
  <pc:docChgLst>
    <pc:chgData name="Ben Ellis-Jones (2204298)" userId="1c4776a2-8394-4e28-a391-eddb3ff6d732" providerId="ADAL" clId="{44147D4C-526D-4CCE-B1CA-857CC737FFDD}"/>
    <pc:docChg chg="addSld modSld">
      <pc:chgData name="Ben Ellis-Jones (2204298)" userId="1c4776a2-8394-4e28-a391-eddb3ff6d732" providerId="ADAL" clId="{44147D4C-526D-4CCE-B1CA-857CC737FFDD}" dt="2026-03-23T16:10:42.703" v="16" actId="20577"/>
      <pc:docMkLst>
        <pc:docMk/>
      </pc:docMkLst>
      <pc:sldChg chg="modSp new mod">
        <pc:chgData name="Ben Ellis-Jones (2204298)" userId="1c4776a2-8394-4e28-a391-eddb3ff6d732" providerId="ADAL" clId="{44147D4C-526D-4CCE-B1CA-857CC737FFDD}" dt="2026-03-23T16:10:42.703" v="16" actId="20577"/>
        <pc:sldMkLst>
          <pc:docMk/>
          <pc:sldMk cId="3490400276" sldId="286"/>
        </pc:sldMkLst>
        <pc:spChg chg="mod">
          <ac:chgData name="Ben Ellis-Jones (2204298)" userId="1c4776a2-8394-4e28-a391-eddb3ff6d732" providerId="ADAL" clId="{44147D4C-526D-4CCE-B1CA-857CC737FFDD}" dt="2026-03-23T16:10:42.703" v="16" actId="20577"/>
          <ac:spMkLst>
            <pc:docMk/>
            <pc:sldMk cId="3490400276" sldId="286"/>
            <ac:spMk id="2" creationId="{FA868FEB-E249-E5E4-5A54-89943E79E024}"/>
          </ac:spMkLst>
        </pc:spChg>
      </pc:sldChg>
    </pc:docChg>
  </pc:docChgLst>
  <pc:docChgLst>
    <pc:chgData name="Ben Ellis-Jones (2204298)" userId="1c4776a2-8394-4e28-a391-eddb3ff6d732" providerId="ADAL" clId="{F065EB3E-98D5-49B9-8003-241B1B0183BA}"/>
    <pc:docChg chg="undo redo custSel addSld delSld modSld sldOrd modMainMaster modNotesMaster">
      <pc:chgData name="Ben Ellis-Jones (2204298)" userId="1c4776a2-8394-4e28-a391-eddb3ff6d732" providerId="ADAL" clId="{F065EB3E-98D5-49B9-8003-241B1B0183BA}" dt="2026-03-23T21:44:14.825" v="7881" actId="20577"/>
      <pc:docMkLst>
        <pc:docMk/>
      </pc:docMkLst>
      <pc:sldChg chg="addSp delSp modSp add mod ord modNotes modNotesTx">
        <pc:chgData name="Ben Ellis-Jones (2204298)" userId="1c4776a2-8394-4e28-a391-eddb3ff6d732" providerId="ADAL" clId="{F065EB3E-98D5-49B9-8003-241B1B0183BA}" dt="2026-03-23T21:35:11.891" v="7734" actId="207"/>
        <pc:sldMkLst>
          <pc:docMk/>
          <pc:sldMk cId="3134513217" sldId="264"/>
        </pc:sldMkLst>
        <pc:spChg chg="mod">
          <ac:chgData name="Ben Ellis-Jones (2204298)" userId="1c4776a2-8394-4e28-a391-eddb3ff6d732" providerId="ADAL" clId="{F065EB3E-98D5-49B9-8003-241B1B0183BA}" dt="2026-03-23T21:35:11.891" v="7734" actId="207"/>
          <ac:spMkLst>
            <pc:docMk/>
            <pc:sldMk cId="3134513217" sldId="264"/>
            <ac:spMk id="2" creationId="{11158840-E554-98AF-8775-8C38C03A9C17}"/>
          </ac:spMkLst>
        </pc:spChg>
        <pc:spChg chg="add mod ord">
          <ac:chgData name="Ben Ellis-Jones (2204298)" userId="1c4776a2-8394-4e28-a391-eddb3ff6d732" providerId="ADAL" clId="{F065EB3E-98D5-49B9-8003-241B1B0183BA}" dt="2026-03-23T21:35:09.069" v="7733" actId="14100"/>
          <ac:spMkLst>
            <pc:docMk/>
            <pc:sldMk cId="3134513217" sldId="264"/>
            <ac:spMk id="3" creationId="{4E12D038-B0DC-BA7B-BAF8-4F250A8EBC31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34513217" sldId="264"/>
            <ac:spMk id="5" creationId="{0FC0B803-7536-90CF-86C0-A33438198BB5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34513217" sldId="264"/>
            <ac:spMk id="9" creationId="{ABE3EC1F-BE25-6317-F028-6286C5ED47CB}"/>
          </ac:spMkLst>
        </pc:sp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3134513217" sldId="264"/>
            <ac:picMk id="8" creationId="{A84A9C97-E661-5903-7328-58BBE9947E08}"/>
          </ac:picMkLst>
        </pc:picChg>
        <pc:picChg chg="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3134513217" sldId="264"/>
            <ac:picMk id="19" creationId="{68FD257C-B5F2-AE26-5B54-799CB4E45471}"/>
          </ac:picMkLst>
        </pc:picChg>
        <pc:picChg chg="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3134513217" sldId="264"/>
            <ac:picMk id="21" creationId="{EC941395-8FD4-2D59-1828-973CEF2A2F9A}"/>
          </ac:picMkLst>
        </pc:picChg>
      </pc:sldChg>
      <pc:sldChg chg="addSp delSp modSp new mod ord setBg modAnim setClrOvrMap delDesignElem modNotes modNotesTx">
        <pc:chgData name="Ben Ellis-Jones (2204298)" userId="1c4776a2-8394-4e28-a391-eddb3ff6d732" providerId="ADAL" clId="{F065EB3E-98D5-49B9-8003-241B1B0183BA}" dt="2026-03-23T21:43:50.928" v="7864" actId="20577"/>
        <pc:sldMkLst>
          <pc:docMk/>
          <pc:sldMk cId="2190889685" sldId="265"/>
        </pc:sldMkLst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190889685" sldId="265"/>
            <ac:spMk id="3" creationId="{6CB2FE2E-573F-2D13-8C99-805DF6F43F74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190889685" sldId="265"/>
            <ac:spMk id="4" creationId="{265CCA7A-3737-8621-D975-2A472DDAF350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190889685" sldId="265"/>
            <ac:spMk id="5" creationId="{3FDA9B8F-A78E-19E9-0CCD-A3B7A816F6F4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190889685" sldId="265"/>
            <ac:spMk id="5127" creationId="{7B1AB9FE-36F5-4FD1-9850-DB5C5AD4828F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190889685" sldId="265"/>
            <ac:spMk id="5129" creationId="{F489C2E0-4895-4B72-85EA-7EE9FAFFDC7E}"/>
          </ac:spMkLst>
        </pc:spChg>
        <pc:picChg chg="add mod or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2190889685" sldId="265"/>
            <ac:picMk id="5122" creationId="{E7C996F9-A637-5145-95F6-904850FD490D}"/>
          </ac:picMkLst>
        </pc:picChg>
      </pc:sldChg>
      <pc:sldChg chg="addSp delSp modSp new mod ord setBg modAnim modNotes modNotesTx">
        <pc:chgData name="Ben Ellis-Jones (2204298)" userId="1c4776a2-8394-4e28-a391-eddb3ff6d732" providerId="ADAL" clId="{F065EB3E-98D5-49B9-8003-241B1B0183BA}" dt="2026-03-23T21:02:45.965" v="7194"/>
        <pc:sldMkLst>
          <pc:docMk/>
          <pc:sldMk cId="309222628" sldId="273"/>
        </pc:sld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09222628" sldId="273"/>
            <ac:spMk id="2" creationId="{AA6A0C79-CA2F-904F-CFB6-5D0F89AFEB58}"/>
          </ac:spMkLst>
        </pc:spChg>
        <pc:spChg chg="mod or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09222628" sldId="273"/>
            <ac:spMk id="3" creationId="{D0595CD4-E27F-AC74-8D4E-7384B6E665E1}"/>
          </ac:spMkLst>
        </pc:spChg>
        <pc:spChg chg="add mod or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09222628" sldId="273"/>
            <ac:spMk id="4" creationId="{A689A405-AE18-19D9-B7B5-CCB8C6574ACC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09222628" sldId="273"/>
            <ac:spMk id="5" creationId="{99D6BC2E-A8F2-8A5B-F055-584CBF539642}"/>
          </ac:spMkLst>
        </pc:sp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309222628" sldId="273"/>
            <ac:picMk id="3074" creationId="{2D22C044-9117-1E41-7112-B70D9B4AAB59}"/>
          </ac:picMkLst>
        </pc:picChg>
      </pc:sldChg>
      <pc:sldChg chg="addSp delSp modSp new mod ord setBg delDesignElem modNotes modNotesTx">
        <pc:chgData name="Ben Ellis-Jones (2204298)" userId="1c4776a2-8394-4e28-a391-eddb3ff6d732" providerId="ADAL" clId="{F065EB3E-98D5-49B9-8003-241B1B0183BA}" dt="2026-03-23T21:38:58.112" v="7777" actId="14100"/>
        <pc:sldMkLst>
          <pc:docMk/>
          <pc:sldMk cId="3141561446" sldId="274"/>
        </pc:sld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2" creationId="{3F289BB4-1F57-0F57-4B90-2E327E6255FB}"/>
          </ac:spMkLst>
        </pc:spChg>
        <pc:spChg chg="mod">
          <ac:chgData name="Ben Ellis-Jones (2204298)" userId="1c4776a2-8394-4e28-a391-eddb3ff6d732" providerId="ADAL" clId="{F065EB3E-98D5-49B9-8003-241B1B0183BA}" dt="2026-03-23T21:02:45.920" v="7193" actId="27636"/>
          <ac:spMkLst>
            <pc:docMk/>
            <pc:sldMk cId="3141561446" sldId="274"/>
            <ac:spMk id="3" creationId="{E4C9D87E-6963-BFA2-92DB-6DD6BFA3B635}"/>
          </ac:spMkLst>
        </pc:spChg>
        <pc:spChg chg="add mod or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4" creationId="{B40BADD8-CC79-15B0-E8B3-A5F9DFD26E64}"/>
          </ac:spMkLst>
        </pc:spChg>
        <pc:spChg chg="add mod ord">
          <ac:chgData name="Ben Ellis-Jones (2204298)" userId="1c4776a2-8394-4e28-a391-eddb3ff6d732" providerId="ADAL" clId="{F065EB3E-98D5-49B9-8003-241B1B0183BA}" dt="2026-03-20T19:47:41.288" v="2675" actId="1076"/>
          <ac:spMkLst>
            <pc:docMk/>
            <pc:sldMk cId="3141561446" sldId="274"/>
            <ac:spMk id="7" creationId="{975E0FCE-9565-7A15-5269-E277B4D023E1}"/>
          </ac:spMkLst>
        </pc:spChg>
        <pc:spChg chg="add mod">
          <ac:chgData name="Ben Ellis-Jones (2204298)" userId="1c4776a2-8394-4e28-a391-eddb3ff6d732" providerId="ADAL" clId="{F065EB3E-98D5-49B9-8003-241B1B0183BA}" dt="2026-03-23T21:38:48.673" v="7776" actId="1076"/>
          <ac:spMkLst>
            <pc:docMk/>
            <pc:sldMk cId="3141561446" sldId="274"/>
            <ac:spMk id="8" creationId="{A5D186FA-9288-CBC3-171C-661D68509635}"/>
          </ac:spMkLst>
        </pc:spChg>
        <pc:spChg chg="add mod">
          <ac:chgData name="Ben Ellis-Jones (2204298)" userId="1c4776a2-8394-4e28-a391-eddb3ff6d732" providerId="ADAL" clId="{F065EB3E-98D5-49B9-8003-241B1B0183BA}" dt="2026-03-23T20:42:50.738" v="7056" actId="1076"/>
          <ac:spMkLst>
            <pc:docMk/>
            <pc:sldMk cId="3141561446" sldId="274"/>
            <ac:spMk id="9" creationId="{F9C483EE-9599-BB5E-5FF3-9A1C484359C5}"/>
          </ac:spMkLst>
        </pc:spChg>
        <pc:spChg chg="add mod">
          <ac:chgData name="Ben Ellis-Jones (2204298)" userId="1c4776a2-8394-4e28-a391-eddb3ff6d732" providerId="ADAL" clId="{F065EB3E-98D5-49B9-8003-241B1B0183BA}" dt="2026-03-23T20:42:57.758" v="7058" actId="404"/>
          <ac:spMkLst>
            <pc:docMk/>
            <pc:sldMk cId="3141561446" sldId="274"/>
            <ac:spMk id="10" creationId="{847F4A7F-550A-E93B-1F47-5AEB87DF1354}"/>
          </ac:spMkLst>
        </pc:spChg>
        <pc:spChg chg="add mod">
          <ac:chgData name="Ben Ellis-Jones (2204298)" userId="1c4776a2-8394-4e28-a391-eddb3ff6d732" providerId="ADAL" clId="{F065EB3E-98D5-49B9-8003-241B1B0183BA}" dt="2026-03-23T20:43:14.082" v="7070" actId="1038"/>
          <ac:spMkLst>
            <pc:docMk/>
            <pc:sldMk cId="3141561446" sldId="274"/>
            <ac:spMk id="11" creationId="{F5E7D2C8-E6BB-C152-521F-458DEBC0FDBC}"/>
          </ac:spMkLst>
        </pc:spChg>
        <pc:spChg chg="add mod ord">
          <ac:chgData name="Ben Ellis-Jones (2204298)" userId="1c4776a2-8394-4e28-a391-eddb3ff6d732" providerId="ADAL" clId="{F065EB3E-98D5-49B9-8003-241B1B0183BA}" dt="2026-03-23T21:27:13.440" v="7525" actId="170"/>
          <ac:spMkLst>
            <pc:docMk/>
            <pc:sldMk cId="3141561446" sldId="274"/>
            <ac:spMk id="12" creationId="{1BFB544E-23B1-E93E-188D-9999F7B5D046}"/>
          </ac:spMkLst>
        </pc:spChg>
        <pc:spChg chg="add mod">
          <ac:chgData name="Ben Ellis-Jones (2204298)" userId="1c4776a2-8394-4e28-a391-eddb3ff6d732" providerId="ADAL" clId="{F065EB3E-98D5-49B9-8003-241B1B0183BA}" dt="2026-03-23T21:38:58.112" v="7777" actId="14100"/>
          <ac:spMkLst>
            <pc:docMk/>
            <pc:sldMk cId="3141561446" sldId="274"/>
            <ac:spMk id="13" creationId="{8B10ADA0-9722-32C0-C04F-CB1AEF6C4A73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14" creationId="{D73CCC88-9311-4727-1DFB-63A7654A5DF6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15" creationId="{D13454DE-FE21-B8F8-222C-CFCCAF718148}"/>
          </ac:spMkLst>
        </pc:spChg>
        <pc:spChg chg="add mod">
          <ac:chgData name="Ben Ellis-Jones (2204298)" userId="1c4776a2-8394-4e28-a391-eddb3ff6d732" providerId="ADAL" clId="{F065EB3E-98D5-49B9-8003-241B1B0183BA}" dt="2026-03-20T22:38:43.257" v="4204" actId="1076"/>
          <ac:spMkLst>
            <pc:docMk/>
            <pc:sldMk cId="3141561446" sldId="274"/>
            <ac:spMk id="16" creationId="{F9A7CA6A-1D10-85DC-ED1D-80723D810779}"/>
          </ac:spMkLst>
        </pc:spChg>
        <pc:spChg chg="add">
          <ac:chgData name="Ben Ellis-Jones (2204298)" userId="1c4776a2-8394-4e28-a391-eddb3ff6d732" providerId="ADAL" clId="{F065EB3E-98D5-49B9-8003-241B1B0183BA}" dt="2026-03-20T19:46:54.123" v="2667" actId="26606"/>
          <ac:spMkLst>
            <pc:docMk/>
            <pc:sldMk cId="3141561446" sldId="274"/>
            <ac:spMk id="17" creationId="{AAAE94E3-A7DB-4868-B1E3-E49703488BBC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20" creationId="{F399A70F-F8CD-4992-9EF5-6CF15472E73F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21" creationId="{48F4FEDC-6D80-458C-A665-075D9B9500FD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23" creationId="{3873B707-463F-40B0-8227-E8CC6C67EB25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25" creationId="{C13237C8-E62C-4F0D-A318-BD6FB6C2D138}"/>
          </ac:spMkLst>
        </pc:spChg>
        <pc:spChg chg="add">
          <ac:chgData name="Ben Ellis-Jones (2204298)" userId="1c4776a2-8394-4e28-a391-eddb3ff6d732" providerId="ADAL" clId="{F065EB3E-98D5-49B9-8003-241B1B0183BA}" dt="2026-03-20T19:46:54.123" v="2667" actId="26606"/>
          <ac:spMkLst>
            <pc:docMk/>
            <pc:sldMk cId="3141561446" sldId="274"/>
            <ac:spMk id="27" creationId="{19C9EAEA-39D0-4B0E-A0EB-51E7B26740B1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141561446" sldId="274"/>
            <ac:spMk id="29" creationId="{8CB5D2D7-DF65-4E86-BFBA-FFB9B5ACEB64}"/>
          </ac:spMkLst>
        </pc:spChg>
        <pc:picChg chg="add mod ord">
          <ac:chgData name="Ben Ellis-Jones (2204298)" userId="1c4776a2-8394-4e28-a391-eddb3ff6d732" providerId="ADAL" clId="{F065EB3E-98D5-49B9-8003-241B1B0183BA}" dt="2026-03-20T19:46:54.123" v="2667" actId="26606"/>
          <ac:picMkLst>
            <pc:docMk/>
            <pc:sldMk cId="3141561446" sldId="274"/>
            <ac:picMk id="5" creationId="{3A854B02-3BCA-FD74-BCE4-88063527513C}"/>
          </ac:picMkLst>
        </pc:picChg>
        <pc:picChg chg="add mod">
          <ac:chgData name="Ben Ellis-Jones (2204298)" userId="1c4776a2-8394-4e28-a391-eddb3ff6d732" providerId="ADAL" clId="{F065EB3E-98D5-49B9-8003-241B1B0183BA}" dt="2026-03-20T19:46:54.123" v="2667" actId="26606"/>
          <ac:picMkLst>
            <pc:docMk/>
            <pc:sldMk cId="3141561446" sldId="274"/>
            <ac:picMk id="6" creationId="{1CA855A9-37FA-1D37-B759-67D603BE107E}"/>
          </ac:picMkLst>
        </pc:picChg>
      </pc:sldChg>
      <pc:sldChg chg="addSp modSp new mod setBg modNotes modNotesTx">
        <pc:chgData name="Ben Ellis-Jones (2204298)" userId="1c4776a2-8394-4e28-a391-eddb3ff6d732" providerId="ADAL" clId="{F065EB3E-98D5-49B9-8003-241B1B0183BA}" dt="2026-03-23T21:44:14.825" v="7881" actId="20577"/>
        <pc:sldMkLst>
          <pc:docMk/>
          <pc:sldMk cId="389584705" sldId="275"/>
        </pc:sld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89584705" sldId="275"/>
            <ac:spMk id="2" creationId="{7DEC2BC1-8BC1-FAEA-EED1-32ED7F68B271}"/>
          </ac:spMkLst>
        </pc:spChg>
        <pc:spChg chg="mod or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89584705" sldId="275"/>
            <ac:spMk id="3" creationId="{990387EC-E159-F6A3-CE4B-8EE5FF86466F}"/>
          </ac:spMkLst>
        </pc:sp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389584705" sldId="275"/>
            <ac:picMk id="4" creationId="{859D181B-E728-282B-1792-D913D9998CD3}"/>
          </ac:picMkLst>
        </pc:picChg>
      </pc:sldChg>
      <pc:sldChg chg="addSp delSp modSp new mod setBg delDesignElem modNotes modNotesTx">
        <pc:chgData name="Ben Ellis-Jones (2204298)" userId="1c4776a2-8394-4e28-a391-eddb3ff6d732" providerId="ADAL" clId="{F065EB3E-98D5-49B9-8003-241B1B0183BA}" dt="2026-03-23T21:37:03.026" v="7748" actId="1035"/>
        <pc:sldMkLst>
          <pc:docMk/>
          <pc:sldMk cId="2141373846" sldId="276"/>
        </pc:sldMkLst>
        <pc:spChg chg="mod">
          <ac:chgData name="Ben Ellis-Jones (2204298)" userId="1c4776a2-8394-4e28-a391-eddb3ff6d732" providerId="ADAL" clId="{F065EB3E-98D5-49B9-8003-241B1B0183BA}" dt="2026-03-23T21:35:37.301" v="7740" actId="207"/>
          <ac:spMkLst>
            <pc:docMk/>
            <pc:sldMk cId="2141373846" sldId="276"/>
            <ac:spMk id="2" creationId="{AA9E1ABD-8533-D802-0400-9B18D74F3DFF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141373846" sldId="276"/>
            <ac:spMk id="22" creationId="{AB902CB9-C7DC-4673-B7D5-F22DCF0EC54E}"/>
          </ac:spMkLst>
        </pc:spChg>
        <pc:spChg chg="add mod">
          <ac:chgData name="Ben Ellis-Jones (2204298)" userId="1c4776a2-8394-4e28-a391-eddb3ff6d732" providerId="ADAL" clId="{F065EB3E-98D5-49B9-8003-241B1B0183BA}" dt="2026-03-23T21:35:32.507" v="7738" actId="1076"/>
          <ac:spMkLst>
            <pc:docMk/>
            <pc:sldMk cId="2141373846" sldId="276"/>
            <ac:spMk id="25" creationId="{4A9872F5-0718-1F46-DFD9-AAEE1B5C70A3}"/>
          </ac:spMkLst>
        </pc:spChg>
        <pc:spChg chg="add mod ord">
          <ac:chgData name="Ben Ellis-Jones (2204298)" userId="1c4776a2-8394-4e28-a391-eddb3ff6d732" providerId="ADAL" clId="{F065EB3E-98D5-49B9-8003-241B1B0183BA}" dt="2026-03-23T21:35:34.956" v="7739" actId="14100"/>
          <ac:spMkLst>
            <pc:docMk/>
            <pc:sldMk cId="2141373846" sldId="276"/>
            <ac:spMk id="26" creationId="{913BA6FD-1416-9FD7-DC55-9E39A5425AB7}"/>
          </ac:spMkLst>
        </pc:spChg>
        <pc:picChg chg="add mod">
          <ac:chgData name="Ben Ellis-Jones (2204298)" userId="1c4776a2-8394-4e28-a391-eddb3ff6d732" providerId="ADAL" clId="{F065EB3E-98D5-49B9-8003-241B1B0183BA}" dt="2026-03-23T21:37:03.026" v="7748" actId="1035"/>
          <ac:picMkLst>
            <pc:docMk/>
            <pc:sldMk cId="2141373846" sldId="276"/>
            <ac:picMk id="8" creationId="{9A02CFA9-1FA0-E401-4DB1-C8F97887913A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2141373846" sldId="276"/>
            <ac:picMk id="20" creationId="{6F1DDBDA-5858-3ACD-A1C6-B958EF2C977D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2141373846" sldId="276"/>
            <ac:picMk id="23" creationId="{BB71985A-B924-B1DB-8F32-EAEFFF99340C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2141373846" sldId="276"/>
            <ac:picMk id="24" creationId="{1006204C-1345-FF6D-1A96-2BE37E3BB773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2141373846" sldId="276"/>
            <ac:picMk id="29" creationId="{7238C17D-11AB-8A61-C978-60247EA41FB2}"/>
          </ac:picMkLst>
        </pc:picChg>
      </pc:sldChg>
      <pc:sldChg chg="addSp modSp new mod ord setBg delDesignElem modNotes modNotesTx">
        <pc:chgData name="Ben Ellis-Jones (2204298)" userId="1c4776a2-8394-4e28-a391-eddb3ff6d732" providerId="ADAL" clId="{F065EB3E-98D5-49B9-8003-241B1B0183BA}" dt="2026-03-23T21:41:41.460" v="7836" actId="20577"/>
        <pc:sldMkLst>
          <pc:docMk/>
          <pc:sldMk cId="3390816601" sldId="277"/>
        </pc:sld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390816601" sldId="277"/>
            <ac:spMk id="2" creationId="{143CFDBF-874B-E28A-34EB-4C3733449B00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390816601" sldId="277"/>
            <ac:spMk id="3" creationId="{1F67AA9E-98D0-9573-E188-A650ADCC76E7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390816601" sldId="277"/>
            <ac:spMk id="4" creationId="{E6D3A0D1-DEA5-2F7F-E47F-4B23F8F53DA0}"/>
          </ac:spMkLst>
        </pc:spChg>
        <pc:spChg chg="add mod">
          <ac:chgData name="Ben Ellis-Jones (2204298)" userId="1c4776a2-8394-4e28-a391-eddb3ff6d732" providerId="ADAL" clId="{F065EB3E-98D5-49B9-8003-241B1B0183BA}" dt="2026-03-23T21:33:10.453" v="7695" actId="1076"/>
          <ac:spMkLst>
            <pc:docMk/>
            <pc:sldMk cId="3390816601" sldId="277"/>
            <ac:spMk id="5" creationId="{5037A49C-0AB5-4901-8BF9-70428413C12C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390816601" sldId="277"/>
            <ac:spMk id="9223" creationId="{C0763A76-9F1C-4FC5-82B7-DD475DA461B2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390816601" sldId="277"/>
            <ac:spMk id="9225" creationId="{E81BF4F6-F2CF-4984-9D14-D6966D92F99F}"/>
          </ac:spMkLst>
        </pc:sp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3390816601" sldId="277"/>
            <ac:picMk id="9218" creationId="{2193B764-3763-1060-9389-D8C2328817C8}"/>
          </ac:picMkLst>
        </pc:picChg>
      </pc:sldChg>
      <pc:sldChg chg="addSp delSp modSp new mod">
        <pc:chgData name="Ben Ellis-Jones (2204298)" userId="1c4776a2-8394-4e28-a391-eddb3ff6d732" providerId="ADAL" clId="{F065EB3E-98D5-49B9-8003-241B1B0183BA}" dt="2026-03-23T21:34:15.138" v="7726" actId="1036"/>
        <pc:sldMkLst>
          <pc:docMk/>
          <pc:sldMk cId="478590197" sldId="278"/>
        </pc:sldMkLst>
        <pc:spChg chg="mod">
          <ac:chgData name="Ben Ellis-Jones (2204298)" userId="1c4776a2-8394-4e28-a391-eddb3ff6d732" providerId="ADAL" clId="{F065EB3E-98D5-49B9-8003-241B1B0183BA}" dt="2026-03-23T21:25:40.943" v="7511" actId="207"/>
          <ac:spMkLst>
            <pc:docMk/>
            <pc:sldMk cId="478590197" sldId="278"/>
            <ac:spMk id="2" creationId="{30522BF6-E11F-91FD-21BA-DAA2768B7952}"/>
          </ac:spMkLst>
        </pc:spChg>
        <pc:spChg chg="add mod ord">
          <ac:chgData name="Ben Ellis-Jones (2204298)" userId="1c4776a2-8394-4e28-a391-eddb3ff6d732" providerId="ADAL" clId="{F065EB3E-98D5-49B9-8003-241B1B0183BA}" dt="2026-03-23T21:25:55.549" v="7513" actId="14100"/>
          <ac:spMkLst>
            <pc:docMk/>
            <pc:sldMk cId="478590197" sldId="278"/>
            <ac:spMk id="3" creationId="{CA81E956-7F95-6C6E-3504-8BA460A084F0}"/>
          </ac:spMkLst>
        </pc:spChg>
        <pc:spChg chg="add mod">
          <ac:chgData name="Ben Ellis-Jones (2204298)" userId="1c4776a2-8394-4e28-a391-eddb3ff6d732" providerId="ADAL" clId="{F065EB3E-98D5-49B9-8003-241B1B0183BA}" dt="2026-03-23T21:34:15.138" v="7726" actId="1036"/>
          <ac:spMkLst>
            <pc:docMk/>
            <pc:sldMk cId="478590197" sldId="278"/>
            <ac:spMk id="4" creationId="{ECF3E850-9357-FE83-5BC7-93AA633BBB95}"/>
          </ac:spMkLst>
        </pc:spChg>
        <pc:graphicFrameChg chg="add mod modGraphic">
          <ac:chgData name="Ben Ellis-Jones (2204298)" userId="1c4776a2-8394-4e28-a391-eddb3ff6d732" providerId="ADAL" clId="{F065EB3E-98D5-49B9-8003-241B1B0183BA}" dt="2026-03-23T21:25:58.764" v="7514" actId="1076"/>
          <ac:graphicFrameMkLst>
            <pc:docMk/>
            <pc:sldMk cId="478590197" sldId="278"/>
            <ac:graphicFrameMk id="5" creationId="{5A642944-6026-FC0B-ADA8-79C13B7EBABB}"/>
          </ac:graphicFrameMkLst>
        </pc:graphicFrameChg>
      </pc:sldChg>
      <pc:sldChg chg="addSp delSp modSp new mod ord">
        <pc:chgData name="Ben Ellis-Jones (2204298)" userId="1c4776a2-8394-4e28-a391-eddb3ff6d732" providerId="ADAL" clId="{F065EB3E-98D5-49B9-8003-241B1B0183BA}" dt="2026-03-23T21:02:45.965" v="7194"/>
        <pc:sldMkLst>
          <pc:docMk/>
          <pc:sldMk cId="472933430" sldId="279"/>
        </pc:sldMkLst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472933430" sldId="279"/>
            <ac:spMk id="6" creationId="{0415B9D2-63E4-9C01-D315-C6033350167B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472933430" sldId="279"/>
            <ac:spMk id="7" creationId="{0C56FC13-2331-3CB8-BDD6-24BD7DEDAAB8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472933430" sldId="279"/>
            <ac:spMk id="8" creationId="{B22D5081-FC3A-BB82-09A7-272E80FC0017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472933430" sldId="279"/>
            <ac:spMk id="9" creationId="{F927E36C-FBEA-CEC3-1DA6-F7358BDB3768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472933430" sldId="279"/>
            <ac:spMk id="18" creationId="{AC791501-1E40-CE32-8C45-8DEAFDB09C8D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472933430" sldId="279"/>
            <ac:spMk id="19" creationId="{19585203-83BC-0D05-0ED8-0EF647482F66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472933430" sldId="279"/>
            <ac:spMk id="20" creationId="{E632C466-4C3C-EF3A-95B4-67B80DB52BBF}"/>
          </ac:spMkLst>
        </pc:sp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472933430" sldId="279"/>
            <ac:picMk id="13" creationId="{680E76D2-8465-BEA7-3721-02E53F031F7F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472933430" sldId="279"/>
            <ac:picMk id="14" creationId="{938B6591-92D2-D656-B02C-A3EB69E03988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472933430" sldId="279"/>
            <ac:picMk id="15" creationId="{4AB0075D-4CC5-7538-1A23-775E1BCB7751}"/>
          </ac:picMkLst>
        </pc:picChg>
        <pc:picChg chg="add mod">
          <ac:chgData name="Ben Ellis-Jones (2204298)" userId="1c4776a2-8394-4e28-a391-eddb3ff6d732" providerId="ADAL" clId="{F065EB3E-98D5-49B9-8003-241B1B0183BA}" dt="2026-03-22T19:55:20.211" v="4745" actId="1037"/>
          <ac:picMkLst>
            <pc:docMk/>
            <pc:sldMk cId="472933430" sldId="279"/>
            <ac:picMk id="16" creationId="{5E9E74AD-595A-0B66-B833-00AC70A7453D}"/>
          </ac:picMkLst>
        </pc:picChg>
        <pc:picChg chg="add mod">
          <ac:chgData name="Ben Ellis-Jones (2204298)" userId="1c4776a2-8394-4e28-a391-eddb3ff6d732" providerId="ADAL" clId="{F065EB3E-98D5-49B9-8003-241B1B0183BA}" dt="2026-03-22T19:54:47.232" v="4662"/>
          <ac:picMkLst>
            <pc:docMk/>
            <pc:sldMk cId="472933430" sldId="279"/>
            <ac:picMk id="17" creationId="{7FAF11F1-206E-EDB2-E1EA-E873CBCFB80E}"/>
          </ac:picMkLst>
        </pc:picChg>
      </pc:sldChg>
      <pc:sldChg chg="addSp delSp modSp add mod ord setBg modNotes modNotesTx">
        <pc:chgData name="Ben Ellis-Jones (2204298)" userId="1c4776a2-8394-4e28-a391-eddb3ff6d732" providerId="ADAL" clId="{F065EB3E-98D5-49B9-8003-241B1B0183BA}" dt="2026-03-23T21:35:19.476" v="7736" actId="207"/>
        <pc:sldMkLst>
          <pc:docMk/>
          <pc:sldMk cId="1822996222" sldId="281"/>
        </pc:sldMkLst>
        <pc:spChg chg="mod">
          <ac:chgData name="Ben Ellis-Jones (2204298)" userId="1c4776a2-8394-4e28-a391-eddb3ff6d732" providerId="ADAL" clId="{F065EB3E-98D5-49B9-8003-241B1B0183BA}" dt="2026-03-23T21:35:19.476" v="7736" actId="207"/>
          <ac:spMkLst>
            <pc:docMk/>
            <pc:sldMk cId="1822996222" sldId="281"/>
            <ac:spMk id="2" creationId="{79A375C8-9349-1A31-A278-125D2F515D03}"/>
          </ac:spMkLst>
        </pc:spChg>
        <pc:spChg chg="add del mod">
          <ac:chgData name="Ben Ellis-Jones (2204298)" userId="1c4776a2-8394-4e28-a391-eddb3ff6d732" providerId="ADAL" clId="{F065EB3E-98D5-49B9-8003-241B1B0183BA}" dt="2026-03-23T21:35:17.257" v="7735" actId="14100"/>
          <ac:spMkLst>
            <pc:docMk/>
            <pc:sldMk cId="1822996222" sldId="281"/>
            <ac:spMk id="3" creationId="{4CD33254-8744-8F60-1ADB-096C717D105C}"/>
          </ac:spMkLst>
        </pc:spChg>
        <pc:spChg chg="add del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1822996222" sldId="281"/>
            <ac:spMk id="5" creationId="{FDAE49F2-D436-C2AE-3F61-50E48C002AF4}"/>
          </ac:spMkLst>
        </pc:spChg>
        <pc:picChg chg="add mod ord topLvl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1822996222" sldId="281"/>
            <ac:picMk id="6" creationId="{9B060B72-613D-1459-3B8C-D8FF03D3947C}"/>
          </ac:picMkLst>
        </pc:picChg>
        <pc:picChg chg="add mod topLvl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1822996222" sldId="281"/>
            <ac:picMk id="7" creationId="{04C6A426-1BF8-F1FC-7D5F-9EB413F9FC0A}"/>
          </ac:picMkLst>
        </pc:picChg>
        <pc:picChg chg="add mod topLvl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1822996222" sldId="281"/>
            <ac:picMk id="10" creationId="{4F565F6B-CD73-7730-123A-B8357DFABE41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1822996222" sldId="281"/>
            <ac:picMk id="11" creationId="{A657B39A-F53A-E86E-1850-50132505BB69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1822996222" sldId="281"/>
            <ac:picMk id="14" creationId="{05C70BBB-878B-10E4-A9FC-DD8570636402}"/>
          </ac:picMkLst>
        </pc:picChg>
        <pc:picChg chg="add 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1822996222" sldId="281"/>
            <ac:picMk id="16" creationId="{5E668065-6CFE-162D-4281-CD17D01BE71C}"/>
          </ac:picMkLst>
        </pc:picChg>
      </pc:sldChg>
      <pc:sldChg chg="addSp delSp modSp new mod ord modNotes modNotesTx">
        <pc:chgData name="Ben Ellis-Jones (2204298)" userId="1c4776a2-8394-4e28-a391-eddb3ff6d732" providerId="ADAL" clId="{F065EB3E-98D5-49B9-8003-241B1B0183BA}" dt="2026-03-23T21:42:02.464" v="7839" actId="20577"/>
        <pc:sldMkLst>
          <pc:docMk/>
          <pc:sldMk cId="2633781853" sldId="282"/>
        </pc:sldMkLst>
        <pc:spChg chg="mod">
          <ac:chgData name="Ben Ellis-Jones (2204298)" userId="1c4776a2-8394-4e28-a391-eddb3ff6d732" providerId="ADAL" clId="{F065EB3E-98D5-49B9-8003-241B1B0183BA}" dt="2026-03-23T21:34:47.520" v="7732" actId="207"/>
          <ac:spMkLst>
            <pc:docMk/>
            <pc:sldMk cId="2633781853" sldId="282"/>
            <ac:spMk id="2" creationId="{20292962-0C2F-6FF5-3858-9370FDD20E6B}"/>
          </ac:spMkLst>
        </pc:spChg>
        <pc:spChg chg="add mod ord">
          <ac:chgData name="Ben Ellis-Jones (2204298)" userId="1c4776a2-8394-4e28-a391-eddb3ff6d732" providerId="ADAL" clId="{F065EB3E-98D5-49B9-8003-241B1B0183BA}" dt="2026-03-23T21:37:40.247" v="7750" actId="14100"/>
          <ac:spMkLst>
            <pc:docMk/>
            <pc:sldMk cId="2633781853" sldId="282"/>
            <ac:spMk id="3" creationId="{2494E1AB-D1D0-FCF7-CB00-99E84BDD6B4E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4" creationId="{317D329A-60BF-EBA2-8FD6-9F6AD69C84BE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5" creationId="{36C4EDCC-C25C-5DFC-9930-BB1E9D1D6558}"/>
          </ac:spMkLst>
        </pc:spChg>
        <pc:spChg chg="add mod">
          <ac:chgData name="Ben Ellis-Jones (2204298)" userId="1c4776a2-8394-4e28-a391-eddb3ff6d732" providerId="ADAL" clId="{F065EB3E-98D5-49B9-8003-241B1B0183BA}" dt="2026-03-23T21:34:35.212" v="7730" actId="14100"/>
          <ac:spMkLst>
            <pc:docMk/>
            <pc:sldMk cId="2633781853" sldId="282"/>
            <ac:spMk id="6" creationId="{A6AC37F5-FD66-14BB-E386-F77D9F4ADEAB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7" creationId="{B11D8680-F49C-0C60-E082-8982378E3D97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8" creationId="{3F962AFF-1AF4-BB89-30CD-E30A9FA319C2}"/>
          </ac:spMkLst>
        </pc:spChg>
        <pc:spChg chg="add del mod ord">
          <ac:chgData name="Ben Ellis-Jones (2204298)" userId="1c4776a2-8394-4e28-a391-eddb3ff6d732" providerId="ADAL" clId="{F065EB3E-98D5-49B9-8003-241B1B0183BA}" dt="2026-03-23T21:24:47.394" v="7501" actId="478"/>
          <ac:spMkLst>
            <pc:docMk/>
            <pc:sldMk cId="2633781853" sldId="282"/>
            <ac:spMk id="25" creationId="{5B55D388-492A-9153-D10A-3C93C9837E85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26" creationId="{52931A3A-4957-DBB3-9066-673B8FF85C34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28" creationId="{A03E1E4D-6BC7-C4A9-348A-B87CBED2E570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29" creationId="{3AE89834-3BE7-52CE-730E-D6D022795543}"/>
          </ac:spMkLst>
        </pc:spChg>
        <pc:spChg chg="add 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2633781853" sldId="282"/>
            <ac:spMk id="30" creationId="{85357622-6B72-0C35-AABA-177FE7FA0098}"/>
          </ac:spMkLst>
        </pc:spChg>
      </pc:sldChg>
      <pc:sldChg chg="delSp modSp add mod setBg delDesignElem modNotes modNotesTx">
        <pc:chgData name="Ben Ellis-Jones (2204298)" userId="1c4776a2-8394-4e28-a391-eddb3ff6d732" providerId="ADAL" clId="{F065EB3E-98D5-49B9-8003-241B1B0183BA}" dt="2026-03-23T21:42:13.488" v="7843" actId="6549"/>
        <pc:sldMkLst>
          <pc:docMk/>
          <pc:sldMk cId="994557028" sldId="283"/>
        </pc:sld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994557028" sldId="283"/>
            <ac:spMk id="2" creationId="{D926012A-63FC-A31E-213E-DC9767992FBB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994557028" sldId="283"/>
            <ac:spMk id="3" creationId="{5CC6AAD4-3A13-0DD6-25B3-D4E264BB7331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994557028" sldId="283"/>
            <ac:spMk id="4" creationId="{532E2F01-BC20-A4B1-F58E-AEE7E9246F16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994557028" sldId="283"/>
            <ac:spMk id="8" creationId="{A173A2A5-967E-BE94-2210-8C066B7AE663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994557028" sldId="283"/>
            <ac:spMk id="9" creationId="{520EBA75-6D92-B18E-0AF3-9B277D784B04}"/>
          </ac:spMkLst>
        </pc:spChg>
        <pc:picChg chg="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994557028" sldId="283"/>
            <ac:picMk id="5" creationId="{8BDF0E20-77FC-149E-B314-BA7F3819EC6F}"/>
          </ac:picMkLst>
        </pc:picChg>
        <pc:picChg chg="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994557028" sldId="283"/>
            <ac:picMk id="7" creationId="{11F74273-108A-D6E8-C724-C2BC8F73CA4D}"/>
          </ac:picMkLst>
        </pc:picChg>
        <pc:picChg chg="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994557028" sldId="283"/>
            <ac:picMk id="1028" creationId="{8046CDBF-457A-7D13-CB39-4CEFCD25DAD8}"/>
          </ac:picMkLst>
        </pc:picChg>
      </pc:sldChg>
      <pc:sldChg chg="addSp delSp modSp add mod setBg delDesignElem modNotes modNotesTx">
        <pc:chgData name="Ben Ellis-Jones (2204298)" userId="1c4776a2-8394-4e28-a391-eddb3ff6d732" providerId="ADAL" clId="{F065EB3E-98D5-49B9-8003-241B1B0183BA}" dt="2026-03-23T21:39:43.799" v="7804" actId="20577"/>
        <pc:sldMkLst>
          <pc:docMk/>
          <pc:sldMk cId="3893901887" sldId="284"/>
        </pc:sld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893901887" sldId="284"/>
            <ac:spMk id="2" creationId="{D90075F9-1374-0EB4-7E71-874E3938BE75}"/>
          </ac:spMkLst>
        </pc:spChg>
        <pc:spChg chg="add mod ord">
          <ac:chgData name="Ben Ellis-Jones (2204298)" userId="1c4776a2-8394-4e28-a391-eddb3ff6d732" providerId="ADAL" clId="{F065EB3E-98D5-49B9-8003-241B1B0183BA}" dt="2026-03-23T21:27:37.702" v="7528" actId="167"/>
          <ac:spMkLst>
            <pc:docMk/>
            <pc:sldMk cId="3893901887" sldId="284"/>
            <ac:spMk id="3" creationId="{429E0348-B557-743C-89DD-AEDC3EF93D77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893901887" sldId="284"/>
            <ac:spMk id="4" creationId="{82D90CF4-9FF6-17A9-9C0F-32352D019ED5}"/>
          </ac:spMkLst>
        </pc:spChg>
        <pc:spChg chg="add mod or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893901887" sldId="284"/>
            <ac:spMk id="5" creationId="{5F283E77-0E4F-F99C-CDE9-00A46261E342}"/>
          </ac:spMkLst>
        </pc:spChg>
        <pc:spChg chg="add mod">
          <ac:chgData name="Ben Ellis-Jones (2204298)" userId="1c4776a2-8394-4e28-a391-eddb3ff6d732" providerId="ADAL" clId="{F065EB3E-98D5-49B9-8003-241B1B0183BA}" dt="2026-03-23T21:32:51.779" v="7685" actId="1036"/>
          <ac:spMkLst>
            <pc:docMk/>
            <pc:sldMk cId="3893901887" sldId="284"/>
            <ac:spMk id="7" creationId="{4CFF66F9-C54F-0C07-CDDC-9DE6B3CAD96E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893901887" sldId="284"/>
            <ac:spMk id="9" creationId="{BE6AB734-5D65-CC65-2620-A079B923A57E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893901887" sldId="284"/>
            <ac:spMk id="30" creationId="{266B56E5-37BE-1660-46BC-CEE246CE03CE}"/>
          </ac:spMkLst>
        </pc:spChg>
        <pc:picChg chg="mod">
          <ac:chgData name="Ben Ellis-Jones (2204298)" userId="1c4776a2-8394-4e28-a391-eddb3ff6d732" providerId="ADAL" clId="{F065EB3E-98D5-49B9-8003-241B1B0183BA}" dt="2026-03-23T21:02:45.965" v="7194"/>
          <ac:picMkLst>
            <pc:docMk/>
            <pc:sldMk cId="3893901887" sldId="284"/>
            <ac:picMk id="1028" creationId="{7C0C9AF4-7C74-2F3C-CEE4-2E2A1547DFA8}"/>
          </ac:picMkLst>
        </pc:picChg>
      </pc:sldChg>
      <pc:sldChg chg="modSp new del mod ord">
        <pc:chgData name="Ben Ellis-Jones (2204298)" userId="1c4776a2-8394-4e28-a391-eddb3ff6d732" providerId="ADAL" clId="{F065EB3E-98D5-49B9-8003-241B1B0183BA}" dt="2026-03-23T20:43:18.692" v="7071" actId="47"/>
        <pc:sldMkLst>
          <pc:docMk/>
          <pc:sldMk cId="3826191737" sldId="285"/>
        </pc:sldMkLst>
        <pc:spChg chg="mod">
          <ac:chgData name="Ben Ellis-Jones (2204298)" userId="1c4776a2-8394-4e28-a391-eddb3ff6d732" providerId="ADAL" clId="{F065EB3E-98D5-49B9-8003-241B1B0183BA}" dt="2026-03-23T14:46:37.881" v="6820" actId="20577"/>
          <ac:spMkLst>
            <pc:docMk/>
            <pc:sldMk cId="3826191737" sldId="285"/>
            <ac:spMk id="2" creationId="{F4DD420A-4A2C-59C3-586A-FA20F2669AE9}"/>
          </ac:spMkLst>
        </pc:spChg>
        <pc:spChg chg="mod">
          <ac:chgData name="Ben Ellis-Jones (2204298)" userId="1c4776a2-8394-4e28-a391-eddb3ff6d732" providerId="ADAL" clId="{F065EB3E-98D5-49B9-8003-241B1B0183BA}" dt="2026-03-23T16:28:37.201" v="7035" actId="20577"/>
          <ac:spMkLst>
            <pc:docMk/>
            <pc:sldMk cId="3826191737" sldId="285"/>
            <ac:spMk id="3" creationId="{B3EFAADC-EFD4-70D2-1314-1196A201AECA}"/>
          </ac:spMkLst>
        </pc:spChg>
      </pc:sldChg>
      <pc:sldChg chg="addSp delSp modSp mod ord">
        <pc:chgData name="Ben Ellis-Jones (2204298)" userId="1c4776a2-8394-4e28-a391-eddb3ff6d732" providerId="ADAL" clId="{F065EB3E-98D5-49B9-8003-241B1B0183BA}" dt="2026-03-23T21:13:42.815" v="7440" actId="20577"/>
        <pc:sldMkLst>
          <pc:docMk/>
          <pc:sldMk cId="3490400276" sldId="286"/>
        </pc:sld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k cId="3490400276" sldId="286"/>
            <ac:spMk id="2" creationId="{FA868FEB-E249-E5E4-5A54-89943E79E024}"/>
          </ac:spMkLst>
        </pc:spChg>
        <pc:spChg chg="del mod">
          <ac:chgData name="Ben Ellis-Jones (2204298)" userId="1c4776a2-8394-4e28-a391-eddb3ff6d732" providerId="ADAL" clId="{F065EB3E-98D5-49B9-8003-241B1B0183BA}" dt="2026-03-23T21:00:18.288" v="7184" actId="478"/>
          <ac:spMkLst>
            <pc:docMk/>
            <pc:sldMk cId="3490400276" sldId="286"/>
            <ac:spMk id="3" creationId="{2FA8F653-B072-71E2-07ED-97661EEAD589}"/>
          </ac:spMkLst>
        </pc:spChg>
        <pc:spChg chg="add mod">
          <ac:chgData name="Ben Ellis-Jones (2204298)" userId="1c4776a2-8394-4e28-a391-eddb3ff6d732" providerId="ADAL" clId="{F065EB3E-98D5-49B9-8003-241B1B0183BA}" dt="2026-03-23T21:11:47.953" v="7370" actId="403"/>
          <ac:spMkLst>
            <pc:docMk/>
            <pc:sldMk cId="3490400276" sldId="286"/>
            <ac:spMk id="12" creationId="{B0F6626B-2B74-D185-0DA6-28CBD89D9F17}"/>
          </ac:spMkLst>
        </pc:spChg>
        <pc:spChg chg="add mod">
          <ac:chgData name="Ben Ellis-Jones (2204298)" userId="1c4776a2-8394-4e28-a391-eddb3ff6d732" providerId="ADAL" clId="{F065EB3E-98D5-49B9-8003-241B1B0183BA}" dt="2026-03-23T21:11:36.728" v="7368" actId="403"/>
          <ac:spMkLst>
            <pc:docMk/>
            <pc:sldMk cId="3490400276" sldId="286"/>
            <ac:spMk id="13" creationId="{A1038583-C749-6295-D805-E3703A7E141A}"/>
          </ac:spMkLst>
        </pc:spChg>
        <pc:spChg chg="add mod">
          <ac:chgData name="Ben Ellis-Jones (2204298)" userId="1c4776a2-8394-4e28-a391-eddb3ff6d732" providerId="ADAL" clId="{F065EB3E-98D5-49B9-8003-241B1B0183BA}" dt="2026-03-23T21:11:51.679" v="7371" actId="403"/>
          <ac:spMkLst>
            <pc:docMk/>
            <pc:sldMk cId="3490400276" sldId="286"/>
            <ac:spMk id="14" creationId="{FE4602AD-E3C1-9866-2286-AA7838F76BD1}"/>
          </ac:spMkLst>
        </pc:spChg>
        <pc:spChg chg="add mod">
          <ac:chgData name="Ben Ellis-Jones (2204298)" userId="1c4776a2-8394-4e28-a391-eddb3ff6d732" providerId="ADAL" clId="{F065EB3E-98D5-49B9-8003-241B1B0183BA}" dt="2026-03-23T21:11:54.211" v="7372" actId="403"/>
          <ac:spMkLst>
            <pc:docMk/>
            <pc:sldMk cId="3490400276" sldId="286"/>
            <ac:spMk id="15" creationId="{9F419ED1-395D-4166-19A0-4E77649ACE0A}"/>
          </ac:spMkLst>
        </pc:spChg>
        <pc:spChg chg="add mod">
          <ac:chgData name="Ben Ellis-Jones (2204298)" userId="1c4776a2-8394-4e28-a391-eddb3ff6d732" providerId="ADAL" clId="{F065EB3E-98D5-49B9-8003-241B1B0183BA}" dt="2026-03-23T21:12:12.123" v="7379" actId="403"/>
          <ac:spMkLst>
            <pc:docMk/>
            <pc:sldMk cId="3490400276" sldId="286"/>
            <ac:spMk id="16" creationId="{C0C3DA3C-FB25-35A4-817B-A89B07121184}"/>
          </ac:spMkLst>
        </pc:spChg>
        <pc:spChg chg="add mod">
          <ac:chgData name="Ben Ellis-Jones (2204298)" userId="1c4776a2-8394-4e28-a391-eddb3ff6d732" providerId="ADAL" clId="{F065EB3E-98D5-49B9-8003-241B1B0183BA}" dt="2026-03-23T21:12:24.732" v="7388" actId="403"/>
          <ac:spMkLst>
            <pc:docMk/>
            <pc:sldMk cId="3490400276" sldId="286"/>
            <ac:spMk id="17" creationId="{DF6A2235-8BCD-2C6B-E66A-C6021A875171}"/>
          </ac:spMkLst>
        </pc:spChg>
        <pc:spChg chg="add mod">
          <ac:chgData name="Ben Ellis-Jones (2204298)" userId="1c4776a2-8394-4e28-a391-eddb3ff6d732" providerId="ADAL" clId="{F065EB3E-98D5-49B9-8003-241B1B0183BA}" dt="2026-03-23T21:12:47.097" v="7392" actId="20577"/>
          <ac:spMkLst>
            <pc:docMk/>
            <pc:sldMk cId="3490400276" sldId="286"/>
            <ac:spMk id="18" creationId="{1AB1C743-C323-5108-36F9-D9B77C6DE404}"/>
          </ac:spMkLst>
        </pc:spChg>
        <pc:spChg chg="add mod">
          <ac:chgData name="Ben Ellis-Jones (2204298)" userId="1c4776a2-8394-4e28-a391-eddb3ff6d732" providerId="ADAL" clId="{F065EB3E-98D5-49B9-8003-241B1B0183BA}" dt="2026-03-23T21:12:54.940" v="7398" actId="20577"/>
          <ac:spMkLst>
            <pc:docMk/>
            <pc:sldMk cId="3490400276" sldId="286"/>
            <ac:spMk id="19" creationId="{D6D836C9-919D-9DF9-D147-7D856E56D751}"/>
          </ac:spMkLst>
        </pc:spChg>
        <pc:spChg chg="add mod">
          <ac:chgData name="Ben Ellis-Jones (2204298)" userId="1c4776a2-8394-4e28-a391-eddb3ff6d732" providerId="ADAL" clId="{F065EB3E-98D5-49B9-8003-241B1B0183BA}" dt="2026-03-23T21:13:00.631" v="7404" actId="20577"/>
          <ac:spMkLst>
            <pc:docMk/>
            <pc:sldMk cId="3490400276" sldId="286"/>
            <ac:spMk id="20" creationId="{890C2644-372F-C943-9CBA-07E5DEF263EC}"/>
          </ac:spMkLst>
        </pc:spChg>
        <pc:spChg chg="add del mod">
          <ac:chgData name="Ben Ellis-Jones (2204298)" userId="1c4776a2-8394-4e28-a391-eddb3ff6d732" providerId="ADAL" clId="{F065EB3E-98D5-49B9-8003-241B1B0183BA}" dt="2026-03-23T21:08:14.758" v="7254" actId="478"/>
          <ac:spMkLst>
            <pc:docMk/>
            <pc:sldMk cId="3490400276" sldId="286"/>
            <ac:spMk id="21" creationId="{9D757AA8-C87E-C18F-BA1A-6DC46F46993E}"/>
          </ac:spMkLst>
        </pc:spChg>
        <pc:spChg chg="add mod">
          <ac:chgData name="Ben Ellis-Jones (2204298)" userId="1c4776a2-8394-4e28-a391-eddb3ff6d732" providerId="ADAL" clId="{F065EB3E-98D5-49B9-8003-241B1B0183BA}" dt="2026-03-23T21:13:06.476" v="7410" actId="20577"/>
          <ac:spMkLst>
            <pc:docMk/>
            <pc:sldMk cId="3490400276" sldId="286"/>
            <ac:spMk id="22" creationId="{79C5A8FF-FE1E-362A-036D-B0B3A1076032}"/>
          </ac:spMkLst>
        </pc:spChg>
        <pc:spChg chg="add mod">
          <ac:chgData name="Ben Ellis-Jones (2204298)" userId="1c4776a2-8394-4e28-a391-eddb3ff6d732" providerId="ADAL" clId="{F065EB3E-98D5-49B9-8003-241B1B0183BA}" dt="2026-03-23T21:13:11.995" v="7416" actId="20577"/>
          <ac:spMkLst>
            <pc:docMk/>
            <pc:sldMk cId="3490400276" sldId="286"/>
            <ac:spMk id="23" creationId="{0D1C4BD2-3167-94D5-3012-864754A548D6}"/>
          </ac:spMkLst>
        </pc:spChg>
        <pc:spChg chg="add mod">
          <ac:chgData name="Ben Ellis-Jones (2204298)" userId="1c4776a2-8394-4e28-a391-eddb3ff6d732" providerId="ADAL" clId="{F065EB3E-98D5-49B9-8003-241B1B0183BA}" dt="2026-03-23T21:13:17.676" v="7422" actId="20577"/>
          <ac:spMkLst>
            <pc:docMk/>
            <pc:sldMk cId="3490400276" sldId="286"/>
            <ac:spMk id="24" creationId="{2BCCB4C0-725D-BD2D-5740-F765492E96DC}"/>
          </ac:spMkLst>
        </pc:spChg>
        <pc:spChg chg="add mod">
          <ac:chgData name="Ben Ellis-Jones (2204298)" userId="1c4776a2-8394-4e28-a391-eddb3ff6d732" providerId="ADAL" clId="{F065EB3E-98D5-49B9-8003-241B1B0183BA}" dt="2026-03-23T21:13:24.452" v="7428" actId="20577"/>
          <ac:spMkLst>
            <pc:docMk/>
            <pc:sldMk cId="3490400276" sldId="286"/>
            <ac:spMk id="25" creationId="{EDE3BE14-A060-E899-7D3A-95BB9AB215DC}"/>
          </ac:spMkLst>
        </pc:spChg>
        <pc:spChg chg="add mod">
          <ac:chgData name="Ben Ellis-Jones (2204298)" userId="1c4776a2-8394-4e28-a391-eddb3ff6d732" providerId="ADAL" clId="{F065EB3E-98D5-49B9-8003-241B1B0183BA}" dt="2026-03-23T21:13:37.740" v="7434" actId="20577"/>
          <ac:spMkLst>
            <pc:docMk/>
            <pc:sldMk cId="3490400276" sldId="286"/>
            <ac:spMk id="26" creationId="{18C4BA85-5EBE-E870-085B-E91C2577ACFE}"/>
          </ac:spMkLst>
        </pc:spChg>
        <pc:spChg chg="add mod">
          <ac:chgData name="Ben Ellis-Jones (2204298)" userId="1c4776a2-8394-4e28-a391-eddb3ff6d732" providerId="ADAL" clId="{F065EB3E-98D5-49B9-8003-241B1B0183BA}" dt="2026-03-23T21:13:42.815" v="7440" actId="20577"/>
          <ac:spMkLst>
            <pc:docMk/>
            <pc:sldMk cId="3490400276" sldId="286"/>
            <ac:spMk id="27" creationId="{5700B75A-7628-CA9F-015A-1085E4EEBE3E}"/>
          </ac:spMkLst>
        </pc:spChg>
        <pc:spChg chg="add del mod">
          <ac:chgData name="Ben Ellis-Jones (2204298)" userId="1c4776a2-8394-4e28-a391-eddb3ff6d732" providerId="ADAL" clId="{F065EB3E-98D5-49B9-8003-241B1B0183BA}" dt="2026-03-23T21:11:29.840" v="7365" actId="478"/>
          <ac:spMkLst>
            <pc:docMk/>
            <pc:sldMk cId="3490400276" sldId="286"/>
            <ac:spMk id="28" creationId="{D3929AFF-73D9-4592-4A2F-126C5356D104}"/>
          </ac:spMkLst>
        </pc:spChg>
        <pc:picChg chg="add del mod">
          <ac:chgData name="Ben Ellis-Jones (2204298)" userId="1c4776a2-8394-4e28-a391-eddb3ff6d732" providerId="ADAL" clId="{F065EB3E-98D5-49B9-8003-241B1B0183BA}" dt="2026-03-23T20:59:17.550" v="7167" actId="478"/>
          <ac:picMkLst>
            <pc:docMk/>
            <pc:sldMk cId="3490400276" sldId="286"/>
            <ac:picMk id="5" creationId="{3D2BC400-507B-3368-9D4E-070FA547C86A}"/>
          </ac:picMkLst>
        </pc:picChg>
        <pc:picChg chg="add del mod">
          <ac:chgData name="Ben Ellis-Jones (2204298)" userId="1c4776a2-8394-4e28-a391-eddb3ff6d732" providerId="ADAL" clId="{F065EB3E-98D5-49B9-8003-241B1B0183BA}" dt="2026-03-23T21:06:37.122" v="7195" actId="478"/>
          <ac:picMkLst>
            <pc:docMk/>
            <pc:sldMk cId="3490400276" sldId="286"/>
            <ac:picMk id="7" creationId="{7FD8AAE9-D157-99AA-A761-4955A01DFE76}"/>
          </ac:picMkLst>
        </pc:picChg>
        <pc:picChg chg="add del mod">
          <ac:chgData name="Ben Ellis-Jones (2204298)" userId="1c4776a2-8394-4e28-a391-eddb3ff6d732" providerId="ADAL" clId="{F065EB3E-98D5-49B9-8003-241B1B0183BA}" dt="2026-03-23T21:06:37.646" v="7196" actId="478"/>
          <ac:picMkLst>
            <pc:docMk/>
            <pc:sldMk cId="3490400276" sldId="286"/>
            <ac:picMk id="9" creationId="{2B52E8EF-9F72-3847-41F3-5D48B80D58DE}"/>
          </ac:picMkLst>
        </pc:picChg>
        <pc:picChg chg="add mod">
          <ac:chgData name="Ben Ellis-Jones (2204298)" userId="1c4776a2-8394-4e28-a391-eddb3ff6d732" providerId="ADAL" clId="{F065EB3E-98D5-49B9-8003-241B1B0183BA}" dt="2026-03-23T21:12:31.869" v="7389" actId="1076"/>
          <ac:picMkLst>
            <pc:docMk/>
            <pc:sldMk cId="3490400276" sldId="286"/>
            <ac:picMk id="11" creationId="{0356BC82-A5F7-B3CB-7E5B-750D13E40D26}"/>
          </ac:picMkLst>
        </pc:picChg>
      </pc:sldChg>
      <pc:sldChg chg="addSp delSp modSp add mod">
        <pc:chgData name="Ben Ellis-Jones (2204298)" userId="1c4776a2-8394-4e28-a391-eddb3ff6d732" providerId="ADAL" clId="{F065EB3E-98D5-49B9-8003-241B1B0183BA}" dt="2026-03-23T21:34:20.812" v="7727" actId="14100"/>
        <pc:sldMkLst>
          <pc:docMk/>
          <pc:sldMk cId="2091862653" sldId="287"/>
        </pc:sldMkLst>
        <pc:spChg chg="mod">
          <ac:chgData name="Ben Ellis-Jones (2204298)" userId="1c4776a2-8394-4e28-a391-eddb3ff6d732" providerId="ADAL" clId="{F065EB3E-98D5-49B9-8003-241B1B0183BA}" dt="2026-03-23T21:24:01.905" v="7496" actId="207"/>
          <ac:spMkLst>
            <pc:docMk/>
            <pc:sldMk cId="2091862653" sldId="287"/>
            <ac:spMk id="2" creationId="{CCC8B59E-0636-9F56-2E6A-329196DE3446}"/>
          </ac:spMkLst>
        </pc:spChg>
        <pc:spChg chg="add mod">
          <ac:chgData name="Ben Ellis-Jones (2204298)" userId="1c4776a2-8394-4e28-a391-eddb3ff6d732" providerId="ADAL" clId="{F065EB3E-98D5-49B9-8003-241B1B0183BA}" dt="2026-03-23T21:34:20.812" v="7727" actId="14100"/>
          <ac:spMkLst>
            <pc:docMk/>
            <pc:sldMk cId="2091862653" sldId="287"/>
            <ac:spMk id="3" creationId="{9291A072-4CB5-B6C6-52AB-09C659530FE0}"/>
          </ac:spMkLst>
        </pc:spChg>
        <pc:spChg chg="add mod ord">
          <ac:chgData name="Ben Ellis-Jones (2204298)" userId="1c4776a2-8394-4e28-a391-eddb3ff6d732" providerId="ADAL" clId="{F065EB3E-98D5-49B9-8003-241B1B0183BA}" dt="2026-03-23T21:26:04.428" v="7515" actId="14100"/>
          <ac:spMkLst>
            <pc:docMk/>
            <pc:sldMk cId="2091862653" sldId="287"/>
            <ac:spMk id="7" creationId="{FB1C4E1E-F2FF-5928-5694-C0EB64D84576}"/>
          </ac:spMkLst>
        </pc:spChg>
        <pc:graphicFrameChg chg="add del mod modGraphic">
          <ac:chgData name="Ben Ellis-Jones (2204298)" userId="1c4776a2-8394-4e28-a391-eddb3ff6d732" providerId="ADAL" clId="{F065EB3E-98D5-49B9-8003-241B1B0183BA}" dt="2026-03-23T20:44:41.858" v="7134" actId="478"/>
          <ac:graphicFrameMkLst>
            <pc:docMk/>
            <pc:sldMk cId="2091862653" sldId="287"/>
            <ac:graphicFrameMk id="3" creationId="{783B2781-76FF-90D1-F485-6E06F823B804}"/>
          </ac:graphicFrameMkLst>
        </pc:graphicFrameChg>
        <pc:graphicFrameChg chg="add del mod modGraphic">
          <ac:chgData name="Ben Ellis-Jones (2204298)" userId="1c4776a2-8394-4e28-a391-eddb3ff6d732" providerId="ADAL" clId="{F065EB3E-98D5-49B9-8003-241B1B0183BA}" dt="2026-03-23T21:19:41.286" v="7475" actId="478"/>
          <ac:graphicFrameMkLst>
            <pc:docMk/>
            <pc:sldMk cId="2091862653" sldId="287"/>
            <ac:graphicFrameMk id="4" creationId="{CA129596-61BE-330E-1680-CB60137CDFB5}"/>
          </ac:graphicFrameMkLst>
        </pc:graphicFrameChg>
        <pc:graphicFrameChg chg="del modGraphic">
          <ac:chgData name="Ben Ellis-Jones (2204298)" userId="1c4776a2-8394-4e28-a391-eddb3ff6d732" providerId="ADAL" clId="{F065EB3E-98D5-49B9-8003-241B1B0183BA}" dt="2026-03-23T20:44:25.665" v="7128" actId="478"/>
          <ac:graphicFrameMkLst>
            <pc:docMk/>
            <pc:sldMk cId="2091862653" sldId="287"/>
            <ac:graphicFrameMk id="5" creationId="{BEA67C3D-7802-F3E1-9307-66A4A6646691}"/>
          </ac:graphicFrameMkLst>
        </pc:graphicFrameChg>
        <pc:graphicFrameChg chg="add mod modGraphic">
          <ac:chgData name="Ben Ellis-Jones (2204298)" userId="1c4776a2-8394-4e28-a391-eddb3ff6d732" providerId="ADAL" clId="{F065EB3E-98D5-49B9-8003-241B1B0183BA}" dt="2026-03-23T21:23:44.270" v="7493" actId="1076"/>
          <ac:graphicFrameMkLst>
            <pc:docMk/>
            <pc:sldMk cId="2091862653" sldId="287"/>
            <ac:graphicFrameMk id="6" creationId="{AF388AAB-4264-9630-9B87-F25D224170DD}"/>
          </ac:graphicFrameMkLst>
        </pc:graphicFrameChg>
      </pc:sldChg>
      <pc:sldChg chg="addSp delSp modSp new mod">
        <pc:chgData name="Ben Ellis-Jones (2204298)" userId="1c4776a2-8394-4e28-a391-eddb3ff6d732" providerId="ADAL" clId="{F065EB3E-98D5-49B9-8003-241B1B0183BA}" dt="2026-03-23T21:41:07.724" v="7833" actId="20577"/>
        <pc:sldMkLst>
          <pc:docMk/>
          <pc:sldMk cId="2437168305" sldId="288"/>
        </pc:sldMkLst>
        <pc:spChg chg="add mod">
          <ac:chgData name="Ben Ellis-Jones (2204298)" userId="1c4776a2-8394-4e28-a391-eddb3ff6d732" providerId="ADAL" clId="{F065EB3E-98D5-49B9-8003-241B1B0183BA}" dt="2026-03-23T21:29:46.965" v="7531"/>
          <ac:spMkLst>
            <pc:docMk/>
            <pc:sldMk cId="2437168305" sldId="288"/>
            <ac:spMk id="4" creationId="{E790D481-8A14-F2AA-2949-5635D5A4699D}"/>
          </ac:spMkLst>
        </pc:spChg>
        <pc:spChg chg="add mod">
          <ac:chgData name="Ben Ellis-Jones (2204298)" userId="1c4776a2-8394-4e28-a391-eddb3ff6d732" providerId="ADAL" clId="{F065EB3E-98D5-49B9-8003-241B1B0183BA}" dt="2026-03-23T21:30:07.394" v="7551" actId="403"/>
          <ac:spMkLst>
            <pc:docMk/>
            <pc:sldMk cId="2437168305" sldId="288"/>
            <ac:spMk id="5" creationId="{095F83C6-B8DB-E826-A010-419471749D38}"/>
          </ac:spMkLst>
        </pc:spChg>
        <pc:spChg chg="add mod">
          <ac:chgData name="Ben Ellis-Jones (2204298)" userId="1c4776a2-8394-4e28-a391-eddb3ff6d732" providerId="ADAL" clId="{F065EB3E-98D5-49B9-8003-241B1B0183BA}" dt="2026-03-23T21:41:07.724" v="7833" actId="20577"/>
          <ac:spMkLst>
            <pc:docMk/>
            <pc:sldMk cId="2437168305" sldId="288"/>
            <ac:spMk id="6" creationId="{B08146FE-FBF8-E8E6-2D9B-A2511DB5EEB9}"/>
          </ac:spMkLst>
        </pc:spChg>
        <pc:spChg chg="add del mod">
          <ac:chgData name="Ben Ellis-Jones (2204298)" userId="1c4776a2-8394-4e28-a391-eddb3ff6d732" providerId="ADAL" clId="{F065EB3E-98D5-49B9-8003-241B1B0183BA}" dt="2026-03-23T21:33:28.133" v="7697" actId="478"/>
          <ac:spMkLst>
            <pc:docMk/>
            <pc:sldMk cId="2437168305" sldId="288"/>
            <ac:spMk id="7" creationId="{C0E551CF-453E-0C32-0137-A9760CB489AF}"/>
          </ac:spMkLst>
        </pc:spChg>
        <pc:spChg chg="add mod">
          <ac:chgData name="Ben Ellis-Jones (2204298)" userId="1c4776a2-8394-4e28-a391-eddb3ff6d732" providerId="ADAL" clId="{F065EB3E-98D5-49B9-8003-241B1B0183BA}" dt="2026-03-23T21:33:41.228" v="7708" actId="1038"/>
          <ac:spMkLst>
            <pc:docMk/>
            <pc:sldMk cId="2437168305" sldId="288"/>
            <ac:spMk id="8" creationId="{F01C9B70-F58A-5286-4626-E55BDD76E6D0}"/>
          </ac:spMkLst>
        </pc:spChg>
      </pc:sldChg>
      <pc:sldChg chg="addSp delSp modSp new mod setBg">
        <pc:chgData name="Ben Ellis-Jones (2204298)" userId="1c4776a2-8394-4e28-a391-eddb3ff6d732" providerId="ADAL" clId="{F065EB3E-98D5-49B9-8003-241B1B0183BA}" dt="2026-03-23T21:43:36.665" v="7863" actId="207"/>
        <pc:sldMkLst>
          <pc:docMk/>
          <pc:sldMk cId="1907047859" sldId="289"/>
        </pc:sldMkLst>
        <pc:spChg chg="mod">
          <ac:chgData name="Ben Ellis-Jones (2204298)" userId="1c4776a2-8394-4e28-a391-eddb3ff6d732" providerId="ADAL" clId="{F065EB3E-98D5-49B9-8003-241B1B0183BA}" dt="2026-03-23T21:43:36.665" v="7863" actId="207"/>
          <ac:spMkLst>
            <pc:docMk/>
            <pc:sldMk cId="1907047859" sldId="289"/>
            <ac:spMk id="2" creationId="{584875C8-1ABE-1686-16F3-9337F02862E0}"/>
          </ac:spMkLst>
        </pc:spChg>
        <pc:spChg chg="del">
          <ac:chgData name="Ben Ellis-Jones (2204298)" userId="1c4776a2-8394-4e28-a391-eddb3ff6d732" providerId="ADAL" clId="{F065EB3E-98D5-49B9-8003-241B1B0183BA}" dt="2026-03-23T21:43:17.132" v="7859" actId="26606"/>
          <ac:spMkLst>
            <pc:docMk/>
            <pc:sldMk cId="1907047859" sldId="289"/>
            <ac:spMk id="3" creationId="{C0FFC9C1-F0A0-7AA0-882C-744911FD318C}"/>
          </ac:spMkLst>
        </pc:spChg>
        <pc:spChg chg="add">
          <ac:chgData name="Ben Ellis-Jones (2204298)" userId="1c4776a2-8394-4e28-a391-eddb3ff6d732" providerId="ADAL" clId="{F065EB3E-98D5-49B9-8003-241B1B0183BA}" dt="2026-03-23T21:43:17.132" v="7859" actId="26606"/>
          <ac:spMkLst>
            <pc:docMk/>
            <pc:sldMk cId="1907047859" sldId="289"/>
            <ac:spMk id="10" creationId="{A3363022-C969-41E9-8EB2-E4C94908C1FA}"/>
          </ac:spMkLst>
        </pc:spChg>
        <pc:spChg chg="add">
          <ac:chgData name="Ben Ellis-Jones (2204298)" userId="1c4776a2-8394-4e28-a391-eddb3ff6d732" providerId="ADAL" clId="{F065EB3E-98D5-49B9-8003-241B1B0183BA}" dt="2026-03-23T21:43:17.132" v="7859" actId="26606"/>
          <ac:spMkLst>
            <pc:docMk/>
            <pc:sldMk cId="1907047859" sldId="289"/>
            <ac:spMk id="12" creationId="{8D1AD6B3-BE88-4CEB-BA17-790657CC4729}"/>
          </ac:spMkLst>
        </pc:spChg>
        <pc:grpChg chg="add">
          <ac:chgData name="Ben Ellis-Jones (2204298)" userId="1c4776a2-8394-4e28-a391-eddb3ff6d732" providerId="ADAL" clId="{F065EB3E-98D5-49B9-8003-241B1B0183BA}" dt="2026-03-23T21:43:17.132" v="7859" actId="26606"/>
          <ac:grpSpMkLst>
            <pc:docMk/>
            <pc:sldMk cId="1907047859" sldId="289"/>
            <ac:grpSpMk id="14" creationId="{89D1390B-7E13-4B4F-9CB2-391063412E54}"/>
          </ac:grpSpMkLst>
        </pc:grpChg>
        <pc:picChg chg="add">
          <ac:chgData name="Ben Ellis-Jones (2204298)" userId="1c4776a2-8394-4e28-a391-eddb3ff6d732" providerId="ADAL" clId="{F065EB3E-98D5-49B9-8003-241B1B0183BA}" dt="2026-03-23T21:43:17.132" v="7859" actId="26606"/>
          <ac:picMkLst>
            <pc:docMk/>
            <pc:sldMk cId="1907047859" sldId="289"/>
            <ac:picMk id="7" creationId="{2F0933C9-B873-D0FA-C648-452B0929ED52}"/>
          </ac:picMkLst>
        </pc:picChg>
      </pc:sldChg>
      <pc:sldMasterChg chg="modSp modSldLayout">
        <pc:chgData name="Ben Ellis-Jones (2204298)" userId="1c4776a2-8394-4e28-a391-eddb3ff6d732" providerId="ADAL" clId="{F065EB3E-98D5-49B9-8003-241B1B0183BA}" dt="2026-03-23T21:02:45.965" v="7194"/>
        <pc:sldMasterMkLst>
          <pc:docMk/>
          <pc:sldMasterMk cId="561961020" sldId="2147483648"/>
        </pc:sldMasterMkLst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asterMk cId="561961020" sldId="2147483648"/>
            <ac:spMk id="2" creationId="{7320913A-75BA-A2C0-97E0-E46595CC7EFE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asterMk cId="561961020" sldId="2147483648"/>
            <ac:spMk id="3" creationId="{B6765E91-0761-4490-53C1-213C2CCE6634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asterMk cId="561961020" sldId="2147483648"/>
            <ac:spMk id="4" creationId="{8038DB9B-8ABA-E546-5445-BB50C1768FF3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asterMk cId="561961020" sldId="2147483648"/>
            <ac:spMk id="5" creationId="{3F8E9305-AC60-D487-EBEA-EE9B0511E548}"/>
          </ac:spMkLst>
        </pc:spChg>
        <pc:spChg chg="mod">
          <ac:chgData name="Ben Ellis-Jones (2204298)" userId="1c4776a2-8394-4e28-a391-eddb3ff6d732" providerId="ADAL" clId="{F065EB3E-98D5-49B9-8003-241B1B0183BA}" dt="2026-03-23T21:02:45.965" v="7194"/>
          <ac:spMkLst>
            <pc:docMk/>
            <pc:sldMasterMk cId="561961020" sldId="2147483648"/>
            <ac:spMk id="6" creationId="{17A1D2E7-4C3A-D020-4767-E85ABB92D8EA}"/>
          </ac:spMkLst>
        </pc:spChg>
        <pc:sldLayoutChg chg="modSp">
          <pc:chgData name="Ben Ellis-Jones (2204298)" userId="1c4776a2-8394-4e28-a391-eddb3ff6d732" providerId="ADAL" clId="{F065EB3E-98D5-49B9-8003-241B1B0183BA}" dt="2026-03-23T21:02:45.965" v="7194"/>
          <pc:sldLayoutMkLst>
            <pc:docMk/>
            <pc:sldMasterMk cId="561961020" sldId="2147483648"/>
            <pc:sldLayoutMk cId="99019389" sldId="2147483649"/>
          </pc:sldLayoutMkLst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99019389" sldId="2147483649"/>
              <ac:spMk id="2" creationId="{58F042DA-55A9-D6A3-0FDE-470396AB9521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99019389" sldId="2147483649"/>
              <ac:spMk id="3" creationId="{DD940D18-BAB6-8821-DCF8-AAA28EDC61D5}"/>
            </ac:spMkLst>
          </pc:spChg>
        </pc:sldLayoutChg>
        <pc:sldLayoutChg chg="modSp">
          <pc:chgData name="Ben Ellis-Jones (2204298)" userId="1c4776a2-8394-4e28-a391-eddb3ff6d732" providerId="ADAL" clId="{F065EB3E-98D5-49B9-8003-241B1B0183BA}" dt="2026-03-23T21:02:45.965" v="7194"/>
          <pc:sldLayoutMkLst>
            <pc:docMk/>
            <pc:sldMasterMk cId="561961020" sldId="2147483648"/>
            <pc:sldLayoutMk cId="1133376465" sldId="2147483651"/>
          </pc:sldLayoutMkLst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133376465" sldId="2147483651"/>
              <ac:spMk id="2" creationId="{0C19D9AD-3C62-6CA3-B7D7-F8BEA4FF4A1B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133376465" sldId="2147483651"/>
              <ac:spMk id="3" creationId="{D1F4133B-799D-468D-3668-CFEC789A572D}"/>
            </ac:spMkLst>
          </pc:spChg>
        </pc:sldLayoutChg>
        <pc:sldLayoutChg chg="modSp">
          <pc:chgData name="Ben Ellis-Jones (2204298)" userId="1c4776a2-8394-4e28-a391-eddb3ff6d732" providerId="ADAL" clId="{F065EB3E-98D5-49B9-8003-241B1B0183BA}" dt="2026-03-23T21:02:45.965" v="7194"/>
          <pc:sldLayoutMkLst>
            <pc:docMk/>
            <pc:sldMasterMk cId="561961020" sldId="2147483648"/>
            <pc:sldLayoutMk cId="1662984248" sldId="2147483652"/>
          </pc:sldLayoutMkLst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662984248" sldId="2147483652"/>
              <ac:spMk id="3" creationId="{9C1A7E91-0583-74BC-A116-D1EFC1529C9F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662984248" sldId="2147483652"/>
              <ac:spMk id="4" creationId="{BC780292-CD8C-68FF-C37F-4FFC2F52EB00}"/>
            </ac:spMkLst>
          </pc:spChg>
        </pc:sldLayoutChg>
        <pc:sldLayoutChg chg="modSp">
          <pc:chgData name="Ben Ellis-Jones (2204298)" userId="1c4776a2-8394-4e28-a391-eddb3ff6d732" providerId="ADAL" clId="{F065EB3E-98D5-49B9-8003-241B1B0183BA}" dt="2026-03-23T21:02:45.965" v="7194"/>
          <pc:sldLayoutMkLst>
            <pc:docMk/>
            <pc:sldMasterMk cId="561961020" sldId="2147483648"/>
            <pc:sldLayoutMk cId="1744556382" sldId="2147483653"/>
          </pc:sldLayoutMkLst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744556382" sldId="2147483653"/>
              <ac:spMk id="2" creationId="{52CDFD3E-89EA-C2FD-CAC0-03824359BAE2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744556382" sldId="2147483653"/>
              <ac:spMk id="3" creationId="{4E99AAC6-9532-D253-085C-248896F4B5CB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744556382" sldId="2147483653"/>
              <ac:spMk id="4" creationId="{1D66578B-C6C5-FE8F-CDF0-4D348B49D79C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744556382" sldId="2147483653"/>
              <ac:spMk id="5" creationId="{F0DAF5F4-A2D5-0F77-7EAB-19866B3107A9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744556382" sldId="2147483653"/>
              <ac:spMk id="6" creationId="{043952F9-887D-523C-3918-D84BD311C687}"/>
            </ac:spMkLst>
          </pc:spChg>
        </pc:sldLayoutChg>
        <pc:sldLayoutChg chg="modSp">
          <pc:chgData name="Ben Ellis-Jones (2204298)" userId="1c4776a2-8394-4e28-a391-eddb3ff6d732" providerId="ADAL" clId="{F065EB3E-98D5-49B9-8003-241B1B0183BA}" dt="2026-03-23T21:02:45.965" v="7194"/>
          <pc:sldLayoutMkLst>
            <pc:docMk/>
            <pc:sldMasterMk cId="561961020" sldId="2147483648"/>
            <pc:sldLayoutMk cId="1431181873" sldId="2147483656"/>
          </pc:sldLayoutMkLst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431181873" sldId="2147483656"/>
              <ac:spMk id="2" creationId="{7B590A1A-B21E-CF87-7B41-5BB067F5D2FA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431181873" sldId="2147483656"/>
              <ac:spMk id="3" creationId="{DBEE9062-FEF2-CE43-C23D-24426722B4B1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1431181873" sldId="2147483656"/>
              <ac:spMk id="4" creationId="{C375162D-CF6C-61C6-0966-ABD8D87AA41E}"/>
            </ac:spMkLst>
          </pc:spChg>
        </pc:sldLayoutChg>
        <pc:sldLayoutChg chg="modSp">
          <pc:chgData name="Ben Ellis-Jones (2204298)" userId="1c4776a2-8394-4e28-a391-eddb3ff6d732" providerId="ADAL" clId="{F065EB3E-98D5-49B9-8003-241B1B0183BA}" dt="2026-03-23T21:02:45.965" v="7194"/>
          <pc:sldLayoutMkLst>
            <pc:docMk/>
            <pc:sldMasterMk cId="561961020" sldId="2147483648"/>
            <pc:sldLayoutMk cId="719431076" sldId="2147483657"/>
          </pc:sldLayoutMkLst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719431076" sldId="2147483657"/>
              <ac:spMk id="2" creationId="{ABFA58F7-3BB5-C789-4B35-1FB68808EA2A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719431076" sldId="2147483657"/>
              <ac:spMk id="3" creationId="{00C05E32-7805-8266-BF5E-06609EBEAA31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719431076" sldId="2147483657"/>
              <ac:spMk id="4" creationId="{F48DEC93-757F-C8AB-8BE8-71A9FFAC415D}"/>
            </ac:spMkLst>
          </pc:spChg>
        </pc:sldLayoutChg>
        <pc:sldLayoutChg chg="modSp">
          <pc:chgData name="Ben Ellis-Jones (2204298)" userId="1c4776a2-8394-4e28-a391-eddb3ff6d732" providerId="ADAL" clId="{F065EB3E-98D5-49B9-8003-241B1B0183BA}" dt="2026-03-23T21:02:45.965" v="7194"/>
          <pc:sldLayoutMkLst>
            <pc:docMk/>
            <pc:sldMasterMk cId="561961020" sldId="2147483648"/>
            <pc:sldLayoutMk cId="2186080694" sldId="2147483659"/>
          </pc:sldLayoutMkLst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2186080694" sldId="2147483659"/>
              <ac:spMk id="2" creationId="{E78B9838-F11F-F132-A85E-6D0B588445FA}"/>
            </ac:spMkLst>
          </pc:spChg>
          <pc:spChg chg="mod">
            <ac:chgData name="Ben Ellis-Jones (2204298)" userId="1c4776a2-8394-4e28-a391-eddb3ff6d732" providerId="ADAL" clId="{F065EB3E-98D5-49B9-8003-241B1B0183BA}" dt="2026-03-23T21:02:45.965" v="7194"/>
            <ac:spMkLst>
              <pc:docMk/>
              <pc:sldMasterMk cId="561961020" sldId="2147483648"/>
              <pc:sldLayoutMk cId="2186080694" sldId="2147483659"/>
              <ac:spMk id="3" creationId="{01923EF3-D160-FDC0-F697-3918568C5456}"/>
            </ac:spMkLst>
          </pc:spChg>
        </pc:sldLayoutChg>
      </pc:sldMasterChg>
    </pc:docChg>
  </pc:docChgLst>
  <pc:docChgLst>
    <pc:chgData name="Ben Ellis-Jones (2204298)" userId="1c4776a2-8394-4e28-a391-eddb3ff6d732" providerId="ADAL" clId="{E167C848-789E-42E4-8119-4634CA312256}"/>
    <pc:docChg chg="custSel modSld">
      <pc:chgData name="Ben Ellis-Jones (2204298)" userId="1c4776a2-8394-4e28-a391-eddb3ff6d732" providerId="ADAL" clId="{E167C848-789E-42E4-8119-4634CA312256}" dt="2026-03-16T15:15:58.767" v="64" actId="20577"/>
      <pc:docMkLst>
        <pc:docMk/>
      </pc:docMkLst>
    </pc:docChg>
  </pc:docChgLst>
  <pc:docChgLst>
    <pc:chgData name="Ben Ellis-Jones (2204298)" userId="1c4776a2-8394-4e28-a391-eddb3ff6d732" providerId="ADAL" clId="{D764064D-E01F-4B15-AFE0-444B3C5D020F}"/>
    <pc:docChg chg="modSld">
      <pc:chgData name="Ben Ellis-Jones (2204298)" userId="1c4776a2-8394-4e28-a391-eddb3ff6d732" providerId="ADAL" clId="{D764064D-E01F-4B15-AFE0-444B3C5D020F}" dt="2026-03-24T11:17:06.764" v="13" actId="20577"/>
      <pc:docMkLst>
        <pc:docMk/>
      </pc:docMkLst>
      <pc:sldChg chg="modSp mod">
        <pc:chgData name="Ben Ellis-Jones (2204298)" userId="1c4776a2-8394-4e28-a391-eddb3ff6d732" providerId="ADAL" clId="{D764064D-E01F-4B15-AFE0-444B3C5D020F}" dt="2026-03-24T11:17:06.764" v="13" actId="20577"/>
        <pc:sldMkLst>
          <pc:docMk/>
          <pc:sldMk cId="2437168305" sldId="288"/>
        </pc:sldMkLst>
        <pc:spChg chg="mod">
          <ac:chgData name="Ben Ellis-Jones (2204298)" userId="1c4776a2-8394-4e28-a391-eddb3ff6d732" providerId="ADAL" clId="{D764064D-E01F-4B15-AFE0-444B3C5D020F}" dt="2026-03-24T11:17:06.764" v="13" actId="20577"/>
          <ac:spMkLst>
            <pc:docMk/>
            <pc:sldMk cId="2437168305" sldId="288"/>
            <ac:spMk id="6" creationId="{B08146FE-FBF8-E8E6-2D9B-A2511DB5EEB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7FBB5A-4FA5-4B9E-BAAE-1C3C19AFDBA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5506A-DDB5-4733-A52D-9702333FFA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535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9938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560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Designed for F4 regulations and is being adapted to race in HAS Sprint championship under national competition rules </a:t>
            </a:r>
            <a:r>
              <a:rPr lang="en-GB" sz="1200" dirty="0"/>
              <a:t>which are more relaxed than the F4 regulations </a:t>
            </a:r>
          </a:p>
          <a:p>
            <a:pPr marL="0" indent="0">
              <a:buNone/>
            </a:pPr>
            <a:r>
              <a:rPr lang="en-GB" sz="1200" dirty="0"/>
              <a:t>The more relaxed regulations allow for aerodynamic design improvements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br>
              <a:rPr lang="en-GB" sz="1200" dirty="0"/>
            </a:br>
            <a:br>
              <a:rPr lang="en-GB" sz="1200" dirty="0"/>
            </a:br>
            <a:r>
              <a:rPr lang="en-GB" dirty="0"/>
              <a:t>F4– Spec series so the car must be the same across the board or homologated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National competition rules (NCR) – relaxed restrictions </a:t>
            </a:r>
          </a:p>
          <a:p>
            <a:r>
              <a:rPr lang="en-GB" dirty="0"/>
              <a:t>Car can be re-designed improved upon for higher performance under less strict aerodynamic regulations </a:t>
            </a:r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39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Quantative data collected via experiments </a:t>
            </a:r>
          </a:p>
          <a:p>
            <a:endParaRPr lang="en-GB" dirty="0"/>
          </a:p>
          <a:p>
            <a:r>
              <a:rPr lang="en-GB" dirty="0"/>
              <a:t>Independent variables ---  Geometry</a:t>
            </a:r>
          </a:p>
          <a:p>
            <a:endParaRPr lang="en-GB" dirty="0"/>
          </a:p>
          <a:p>
            <a:r>
              <a:rPr lang="en-GB" dirty="0"/>
              <a:t>Dependant </a:t>
            </a:r>
            <a:r>
              <a:rPr lang="en-GB"/>
              <a:t>variables --- Aerodynamic </a:t>
            </a:r>
            <a:r>
              <a:rPr lang="en-GB" dirty="0"/>
              <a:t>forces and Pressure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4690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Track data and CFD </a:t>
            </a:r>
          </a:p>
          <a:p>
            <a:r>
              <a:rPr lang="en-GB" dirty="0"/>
              <a:t>Can both produce pressure distribution plots </a:t>
            </a:r>
          </a:p>
          <a:p>
            <a:r>
              <a:rPr lang="en-GB" dirty="0"/>
              <a:t>Aerodynamic maps</a:t>
            </a:r>
          </a:p>
          <a:p>
            <a:r>
              <a:rPr lang="en-GB" dirty="0"/>
              <a:t>Total coefficient values </a:t>
            </a:r>
          </a:p>
          <a:p>
            <a:endParaRPr lang="en-GB" dirty="0"/>
          </a:p>
          <a:p>
            <a:r>
              <a:rPr lang="en-GB" dirty="0"/>
              <a:t>CFD only </a:t>
            </a:r>
          </a:p>
          <a:p>
            <a:r>
              <a:rPr lang="en-GB" dirty="0"/>
              <a:t>Visualization </a:t>
            </a:r>
          </a:p>
          <a:p>
            <a:r>
              <a:rPr lang="en-GB" dirty="0"/>
              <a:t>Streamlines </a:t>
            </a:r>
          </a:p>
          <a:p>
            <a:r>
              <a:rPr lang="en-GB" dirty="0"/>
              <a:t>Surface pressure </a:t>
            </a:r>
          </a:p>
          <a:p>
            <a:r>
              <a:rPr lang="en-GB" dirty="0"/>
              <a:t>Vortex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220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196A27-0897-AE3D-0F1B-D147FA4E3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85E1EE-850B-72AB-7259-74F43DD708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2A556E-0161-A26B-4193-6B331989CF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791108-F0B9-9AC5-C461-31E3B2C87C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3ACE84-6467-48B8-A43E-722477C5B8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57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3ACE84-6467-48B8-A43E-722477C5B8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8849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Importance of validation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84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Research </a:t>
            </a:r>
          </a:p>
          <a:p>
            <a:r>
              <a:rPr lang="en-GB" dirty="0"/>
              <a:t>Design </a:t>
            </a:r>
          </a:p>
          <a:p>
            <a:r>
              <a:rPr lang="en-GB" dirty="0"/>
              <a:t>Test </a:t>
            </a:r>
          </a:p>
          <a:p>
            <a:r>
              <a:rPr lang="en-GB"/>
              <a:t>analyse</a:t>
            </a:r>
            <a:endParaRPr lang="en-GB" dirty="0"/>
          </a:p>
          <a:p>
            <a:r>
              <a:rPr lang="en-GB" dirty="0"/>
              <a:t>Compare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194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3DC94-2199-739D-2379-5284E20D54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514242-F830-90D5-3DC8-0C3D88134F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75262D-E88E-20B0-B8C7-90C0B673B7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F4 - Bodywork more than 150 mm behind the rear wheel centre line must not exceed 900mm in width. </a:t>
            </a:r>
          </a:p>
          <a:p>
            <a:r>
              <a:rPr lang="en-GB" sz="1200" dirty="0"/>
              <a:t>F4 -No part of the car may be more than 840mm behind the rear wheel centre line or more than 1200mm in front of the front wheel centre line. </a:t>
            </a:r>
          </a:p>
          <a:p>
            <a:r>
              <a:rPr lang="en-GB" sz="1200" dirty="0"/>
              <a:t>NCR –  rear wing and rear diffuser may not protrude by more than 200mm above the highest point of the roof or rearmost bodywork </a:t>
            </a:r>
          </a:p>
          <a:p>
            <a:r>
              <a:rPr lang="en-GB" sz="1200" dirty="0"/>
              <a:t>NRC – maximum rear overhang is 1500mm behind the rear wheel central axis 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A3DB16-5A7A-B99A-ABB7-95E84A4E65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2100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8A9BF-A0A8-2F54-2938-04DFA3103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721D2B-E471-FB62-DBFD-BB623E030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ECF9E9-35E0-CBFA-B4D4-B3CF75DFC1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F4 - Bodywork more than 150 mm behind the rear wheel centre line must not exceed 900mm in width. </a:t>
            </a:r>
          </a:p>
          <a:p>
            <a:r>
              <a:rPr lang="en-GB" sz="1200" dirty="0"/>
              <a:t>F4 -No part of the car may be more than 840mm behind the rear wheel centre line or more than 1200mm in front of the front wheel centre line. </a:t>
            </a:r>
          </a:p>
          <a:p>
            <a:r>
              <a:rPr lang="en-GB" sz="1200" dirty="0"/>
              <a:t>NCR –  rear wing and rear diffuser may not protrude by more than 200mm above the highest point of the roof or rearmost bodywork </a:t>
            </a:r>
          </a:p>
          <a:p>
            <a:r>
              <a:rPr lang="en-GB" sz="1200" dirty="0"/>
              <a:t>NRC – maximum rear overhang is 1500mm behind the rear wheel central axis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EB0CB0-7769-1B66-C52A-F2445078D9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C5506A-DDB5-4733-A52D-9702333FFAF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01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042DA-55A9-D6A3-0FDE-470396AB9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940D18-BAB6-8821-DCF8-AAA28EDC61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1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CD105-F02B-6B27-C39D-C30F10F8E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87B17-300B-AAD3-EFC5-75C4795D9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B723E-43E0-229F-1BD9-DA6E6B1B8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19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D9180-7110-A89D-5D38-7421D677C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4DF-D20A-52E2-6D90-11F9F85A0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A72F8-0490-71FD-FA16-3E54E0B21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823FF-28A0-D33E-C391-BAA2F5A5D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FC3B6-0962-6944-A117-8DE317291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96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9D9AD-3C62-6CA3-B7D7-F8BEA4FF4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4133B-799D-468D-3668-CFEC789A5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6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11" indent="0">
              <a:buNone/>
              <a:defRPr sz="1801">
                <a:solidFill>
                  <a:schemeClr val="tx1">
                    <a:tint val="82000"/>
                  </a:schemeClr>
                </a:solidFill>
              </a:defRPr>
            </a:lvl3pPr>
            <a:lvl4pPr marL="1371617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2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2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3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4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4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EC097-8377-B020-3530-DC34A8FE9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E1CF5-EA2A-CF86-600D-FAE7916A8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DB35F-0B57-9940-CEB8-B2E22AD91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376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5A56-D2A0-9722-2E50-7869DAA4B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A7E91-0583-74BC-A116-D1EFC1529C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780292-CD8C-68FF-C37F-4FFC2F52EB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B0F99A-69FD-D329-D8F1-6CE22E348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5DA2A-5FBB-E532-2A8D-85D69C3BB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6970F-D589-1DB6-C700-06A2B46E2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984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DFD3E-89EA-C2FD-CAC0-03824359B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99AAC6-9532-D253-085C-248896F4B5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4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66578B-C6C5-FE8F-CDF0-4D348B49D7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DAF5F4-A2D5-0F77-7EAB-19866B3107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4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3952F9-887D-523C-3918-D84BD311C6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0DECBE-585E-982C-2B84-94DEC7508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076C35-78B1-45F7-767D-0F10909A9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8961C8-19E2-EB03-5028-0C0C83E16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556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A5E44-1070-4CE2-6DC9-4642E30CA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DFE73C-B9F4-5768-F3FD-F3A021515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608A34-1E35-CE9C-A65E-B12EC342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3128DA-6534-8820-EC06-060217607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9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53E203-EC9B-46B8-A536-949CD1A58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65A6C1-44CA-DCE7-6575-316FD6E6B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BCE603-1326-71D7-1749-1EB1D3899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838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90A1A-B21E-CF87-7B41-5BB067F5D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E9062-FEF2-CE43-C23D-24426722B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6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75162D-CF6C-61C6-0966-ABD8D87AA4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64CD23-35AF-283B-8227-92A1E668E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A5BAC-BE5B-14DA-EB1F-4327D5A63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4E973F-FDF3-0634-CDF4-CF31FF0F6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181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A58F7-3BB5-C789-4B35-1FB68808E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C05E32-7805-8266-BF5E-06609EBEAA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6" indent="0">
              <a:buNone/>
              <a:defRPr sz="2800"/>
            </a:lvl2pPr>
            <a:lvl3pPr marL="914411" indent="0">
              <a:buNone/>
              <a:defRPr sz="2400"/>
            </a:lvl3pPr>
            <a:lvl4pPr marL="1371617" indent="0">
              <a:buNone/>
              <a:defRPr sz="2000"/>
            </a:lvl4pPr>
            <a:lvl5pPr marL="1828823" indent="0">
              <a:buNone/>
              <a:defRPr sz="2000"/>
            </a:lvl5pPr>
            <a:lvl6pPr marL="2286029" indent="0">
              <a:buNone/>
              <a:defRPr sz="2000"/>
            </a:lvl6pPr>
            <a:lvl7pPr marL="2743234" indent="0">
              <a:buNone/>
              <a:defRPr sz="2000"/>
            </a:lvl7pPr>
            <a:lvl8pPr marL="3200440" indent="0">
              <a:buNone/>
              <a:defRPr sz="2000"/>
            </a:lvl8pPr>
            <a:lvl9pPr marL="3657646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8DEC93-757F-C8AB-8BE8-71A9FFAC41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A2D981-59AB-116D-8DA5-3BE730996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13AE3-8120-91B0-7904-A8F09A8B2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CC13B-F049-C7B5-4E5D-9066F5774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31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D0796-F6BD-263A-E28F-2DFFD515A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88CEC-0908-3E71-F0DC-41E52C12E2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DE42F-192B-9C23-ABB9-02B61D656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330350-4FF6-9D3B-1949-0B23C9E03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6FF41-D85C-FFAF-8E77-E63BA08AD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695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8B9838-F11F-F132-A85E-6D0B58844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923EF3-D160-FDC0-F697-3918568C54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A2DB9-9201-FC1C-7E96-1B1F2FE9D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551A7-2C0A-B7D1-AF97-231951BA5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2EA0A0-F9FC-8337-4587-4234CD494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080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20913A-75BA-A2C0-97E0-E46595CC7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765E91-0761-4490-53C1-213C2CCE66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DB9B-8ABA-E546-5445-BB50C1768F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FA4DF5-358B-4FA2-A7AB-EC211573181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E9305-AC60-D487-EBEA-EE9B0511E5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1D2E7-4C3A-D020-4767-E85ABB92D8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717136-5DEC-4AB3-A083-C4FADDAA6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961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1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4" indent="-228604" algn="l" defTabSz="914411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15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21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27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32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38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44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4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11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17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23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29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34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4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4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5122" name="Picture 2" descr="Maassen Montego, F4, DEU, MYGALE / RENAULT / PIRELLI, FFSA Academy, Championnat de France, DIJON, National Race, © KSP Reportages">
            <a:extLst>
              <a:ext uri="{FF2B5EF4-FFF2-40B4-BE49-F238E27FC236}">
                <a16:creationId xmlns:a16="http://schemas.microsoft.com/office/drawing/2014/main" id="{E7C996F9-A637-5145-95F6-904850FD49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00"/>
          <a:stretch>
            <a:fillRect/>
          </a:stretch>
        </p:blipFill>
        <p:spPr bwMode="auto">
          <a:xfrm>
            <a:off x="21" y="10"/>
            <a:ext cx="12191979" cy="5486389"/>
          </a:xfrm>
          <a:prstGeom prst="rect">
            <a:avLst/>
          </a:prstGeom>
          <a:noFill/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3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65CCA7A-3737-8621-D975-2A472DDAF350}"/>
              </a:ext>
            </a:extLst>
          </p:cNvPr>
          <p:cNvSpPr txBox="1">
            <a:spLocks/>
          </p:cNvSpPr>
          <p:nvPr/>
        </p:nvSpPr>
        <p:spPr>
          <a:xfrm>
            <a:off x="371789" y="5746072"/>
            <a:ext cx="8621486" cy="852260"/>
          </a:xfrm>
          <a:prstGeom prst="rect">
            <a:avLst/>
          </a:prstGeom>
        </p:spPr>
        <p:txBody>
          <a:bodyPr vert="horz" lIns="91440" tIns="45721" rIns="91440" bIns="45721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1"/>
              </a:spcAft>
            </a:pPr>
            <a:r>
              <a:rPr lang="en-US" sz="3600" b="1" dirty="0" err="1"/>
              <a:t>Mygale</a:t>
            </a:r>
            <a:r>
              <a:rPr lang="en-US" sz="3600" b="1" dirty="0"/>
              <a:t> M21-F4 Aerodynamic development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FDA9B8F-A78E-19E9-0CCD-A3B7A816F6F4}"/>
              </a:ext>
            </a:extLst>
          </p:cNvPr>
          <p:cNvSpPr txBox="1">
            <a:spLocks/>
          </p:cNvSpPr>
          <p:nvPr/>
        </p:nvSpPr>
        <p:spPr>
          <a:xfrm>
            <a:off x="8701874" y="5746072"/>
            <a:ext cx="3329483" cy="852260"/>
          </a:xfrm>
          <a:prstGeom prst="rect">
            <a:avLst/>
          </a:prstGeom>
        </p:spPr>
        <p:txBody>
          <a:bodyPr vert="horz" lIns="91440" tIns="45721" rIns="91440" bIns="45721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2000" dirty="0"/>
              <a:t>Benjamin Ellis-Jones 2204298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B2FE2E-573F-2D13-8C99-805DF6F43F74}"/>
              </a:ext>
            </a:extLst>
          </p:cNvPr>
          <p:cNvSpPr txBox="1"/>
          <p:nvPr/>
        </p:nvSpPr>
        <p:spPr>
          <a:xfrm>
            <a:off x="1" y="5093016"/>
            <a:ext cx="1286188" cy="523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1" dirty="0">
                <a:solidFill>
                  <a:schemeClr val="bg1"/>
                </a:solidFill>
              </a:rPr>
              <a:t>(Bing, 2018)</a:t>
            </a:r>
          </a:p>
          <a:p>
            <a:endParaRPr lang="en-GB" sz="140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889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689A405-AE18-19D9-B7B5-CCB8C6574ACC}"/>
              </a:ext>
            </a:extLst>
          </p:cNvPr>
          <p:cNvSpPr/>
          <p:nvPr/>
        </p:nvSpPr>
        <p:spPr>
          <a:xfrm>
            <a:off x="602902" y="365125"/>
            <a:ext cx="10912510" cy="596533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A0C79-CA2F-904F-CFB6-5D0F89AFE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Mygale</a:t>
            </a:r>
            <a:r>
              <a:rPr lang="en-GB" dirty="0">
                <a:solidFill>
                  <a:schemeClr val="bg1"/>
                </a:solidFill>
              </a:rPr>
              <a:t> M21-F4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95CD4-E27F-AC74-8D4E-7384B6E66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Mygale</a:t>
            </a:r>
            <a:r>
              <a:rPr lang="en-GB" dirty="0">
                <a:solidFill>
                  <a:schemeClr val="bg1"/>
                </a:solidFill>
              </a:rPr>
              <a:t> were a French manufacture that have rebranded to Liger automotive as of 2025</a:t>
            </a:r>
          </a:p>
          <a:p>
            <a:r>
              <a:rPr lang="en-GB" dirty="0">
                <a:solidFill>
                  <a:schemeClr val="bg1"/>
                </a:solidFill>
              </a:rPr>
              <a:t>The </a:t>
            </a:r>
            <a:r>
              <a:rPr lang="en-GB" dirty="0" err="1">
                <a:solidFill>
                  <a:schemeClr val="bg1"/>
                </a:solidFill>
              </a:rPr>
              <a:t>Mygale</a:t>
            </a:r>
            <a:r>
              <a:rPr lang="en-GB" dirty="0">
                <a:solidFill>
                  <a:schemeClr val="bg1"/>
                </a:solidFill>
              </a:rPr>
              <a:t> M21-F4 was designed in 2021 for the FIA formula 4 regulations and is currently raced in the French, Chinese and Indian F4 championship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D22C044-9117-1E41-7112-B70D9B4AA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591" y="4354513"/>
            <a:ext cx="12192000" cy="250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D6BC2E-A8F2-8A5B-F055-584CBF539642}"/>
              </a:ext>
            </a:extLst>
          </p:cNvPr>
          <p:cNvSpPr txBox="1"/>
          <p:nvPr/>
        </p:nvSpPr>
        <p:spPr>
          <a:xfrm>
            <a:off x="10068447" y="6563893"/>
            <a:ext cx="1738366" cy="254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1" dirty="0"/>
              <a:t>(Ffsaacademy.org, 2022)</a:t>
            </a:r>
          </a:p>
        </p:txBody>
      </p:sp>
    </p:spTree>
    <p:extLst>
      <p:ext uri="{BB962C8B-B14F-4D97-AF65-F5344CB8AC3E}">
        <p14:creationId xmlns:p14="http://schemas.microsoft.com/office/powerpoint/2010/main" val="309222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1"/>
            <a:ext cx="12191998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9BB4-1F57-0F57-4B90-2E327E625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2" y="352788"/>
            <a:ext cx="5640418" cy="1128068"/>
          </a:xfrm>
        </p:spPr>
        <p:txBody>
          <a:bodyPr anchor="ctr">
            <a:normAutofit/>
          </a:bodyPr>
          <a:lstStyle/>
          <a:p>
            <a:r>
              <a:rPr lang="en-GB" sz="3600" dirty="0"/>
              <a:t>Opportunity for Improvement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1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1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2"/>
            <a:ext cx="4975067" cy="2743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40BADD8-CC79-15B0-E8B3-A5F9DFD26E64}"/>
              </a:ext>
            </a:extLst>
          </p:cNvPr>
          <p:cNvSpPr/>
          <p:nvPr/>
        </p:nvSpPr>
        <p:spPr>
          <a:xfrm>
            <a:off x="450766" y="1841269"/>
            <a:ext cx="5639076" cy="6013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9D87E-6963-BFA2-92DB-6DD6BFA3B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12" y="1657460"/>
            <a:ext cx="5639076" cy="178778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Regulation differences </a:t>
            </a:r>
          </a:p>
          <a:p>
            <a:r>
              <a:rPr lang="en-GB" sz="2400" dirty="0"/>
              <a:t>F4 – Spec series </a:t>
            </a:r>
          </a:p>
          <a:p>
            <a:r>
              <a:rPr lang="en-GB" sz="2400" dirty="0"/>
              <a:t>NCR (HAS Sprint Championship) – Relaxed aerodynamic regulations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2"/>
            <a:ext cx="1494331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FB544E-23B1-E93E-188D-9999F7B5D046}"/>
              </a:ext>
            </a:extLst>
          </p:cNvPr>
          <p:cNvSpPr/>
          <p:nvPr/>
        </p:nvSpPr>
        <p:spPr>
          <a:xfrm>
            <a:off x="10697670" y="0"/>
            <a:ext cx="1504890" cy="6858000"/>
          </a:xfrm>
          <a:prstGeom prst="rect">
            <a:avLst/>
          </a:prstGeom>
          <a:solidFill>
            <a:srgbClr val="123E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5E0FCE-9565-7A15-5269-E277B4D023E1}"/>
              </a:ext>
            </a:extLst>
          </p:cNvPr>
          <p:cNvSpPr txBox="1"/>
          <p:nvPr/>
        </p:nvSpPr>
        <p:spPr>
          <a:xfrm>
            <a:off x="10697671" y="-636"/>
            <a:ext cx="1494329" cy="369460"/>
          </a:xfrm>
          <a:prstGeom prst="rect">
            <a:avLst/>
          </a:prstGeom>
          <a:solidFill>
            <a:srgbClr val="123EC5"/>
          </a:solidFill>
        </p:spPr>
        <p:txBody>
          <a:bodyPr wrap="square" rtlCol="0">
            <a:spAutoFit/>
          </a:bodyPr>
          <a:lstStyle/>
          <a:p>
            <a:endParaRPr lang="en-GB" sz="1801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8" y="357448"/>
            <a:ext cx="4845488" cy="292358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A855A9-37FA-1D37-B759-67D603BE1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3424" y="1032143"/>
            <a:ext cx="4397433" cy="1618254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8" y="3505480"/>
            <a:ext cx="4845488" cy="292358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854B02-3BCA-FD74-BCE4-8806352751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05" r="-2" b="-2"/>
          <a:stretch>
            <a:fillRect/>
          </a:stretch>
        </p:blipFill>
        <p:spPr>
          <a:xfrm>
            <a:off x="8377501" y="3707894"/>
            <a:ext cx="1807412" cy="251875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B10ADA0-9722-32C0-C04F-CB1AEF6C4A73}"/>
              </a:ext>
            </a:extLst>
          </p:cNvPr>
          <p:cNvSpPr/>
          <p:nvPr/>
        </p:nvSpPr>
        <p:spPr>
          <a:xfrm>
            <a:off x="600121" y="1163482"/>
            <a:ext cx="5430916" cy="57914"/>
          </a:xfrm>
          <a:prstGeom prst="rect">
            <a:avLst/>
          </a:prstGeom>
          <a:solidFill>
            <a:srgbClr val="123E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73CCC88-9311-4727-1DFB-63A7654A5DF6}"/>
              </a:ext>
            </a:extLst>
          </p:cNvPr>
          <p:cNvSpPr/>
          <p:nvPr/>
        </p:nvSpPr>
        <p:spPr>
          <a:xfrm>
            <a:off x="0" y="856180"/>
            <a:ext cx="450766" cy="142860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13454DE-FE21-B8F8-222C-CFCCAF718148}"/>
              </a:ext>
            </a:extLst>
          </p:cNvPr>
          <p:cNvSpPr txBox="1"/>
          <p:nvPr/>
        </p:nvSpPr>
        <p:spPr>
          <a:xfrm>
            <a:off x="6849687" y="6197599"/>
            <a:ext cx="48454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(</a:t>
            </a:r>
            <a:r>
              <a:rPr lang="en-GB" sz="1100" dirty="0" err="1"/>
              <a:t>Joomag</a:t>
            </a:r>
            <a:r>
              <a:rPr lang="en-GB" sz="1100" dirty="0"/>
              <a:t>, 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A7CA6A-1D10-85DC-ED1D-80723D810779}"/>
              </a:ext>
            </a:extLst>
          </p:cNvPr>
          <p:cNvSpPr txBox="1"/>
          <p:nvPr/>
        </p:nvSpPr>
        <p:spPr>
          <a:xfrm>
            <a:off x="6755613" y="2946376"/>
            <a:ext cx="48454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(Bing, 2020)</a:t>
            </a:r>
            <a:endParaRPr lang="en-GB" sz="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C483EE-9599-BB5E-5FF3-9A1C484359C5}"/>
              </a:ext>
            </a:extLst>
          </p:cNvPr>
          <p:cNvSpPr txBox="1"/>
          <p:nvPr/>
        </p:nvSpPr>
        <p:spPr>
          <a:xfrm>
            <a:off x="589562" y="3703597"/>
            <a:ext cx="60993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Aims for improvement</a:t>
            </a:r>
            <a:r>
              <a:rPr lang="en-GB" sz="1801" dirty="0"/>
              <a:t>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47F4A7F-550A-E93B-1F47-5AEB87DF1354}"/>
              </a:ext>
            </a:extLst>
          </p:cNvPr>
          <p:cNvSpPr txBox="1">
            <a:spLocks/>
          </p:cNvSpPr>
          <p:nvPr/>
        </p:nvSpPr>
        <p:spPr>
          <a:xfrm>
            <a:off x="619711" y="4843374"/>
            <a:ext cx="10515600" cy="1333589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Vehicle balance </a:t>
            </a:r>
          </a:p>
          <a:p>
            <a:r>
              <a:rPr lang="en-GB" sz="2400" dirty="0"/>
              <a:t>Aerodynamic efficiency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E7D2C8-E6BB-C152-521F-458DEBC0FDBC}"/>
              </a:ext>
            </a:extLst>
          </p:cNvPr>
          <p:cNvSpPr/>
          <p:nvPr/>
        </p:nvSpPr>
        <p:spPr>
          <a:xfrm>
            <a:off x="547066" y="4329445"/>
            <a:ext cx="4607739" cy="45719"/>
          </a:xfrm>
          <a:prstGeom prst="rect">
            <a:avLst/>
          </a:prstGeom>
          <a:solidFill>
            <a:srgbClr val="123E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5D186FA-9288-CBC3-171C-661D68509635}"/>
              </a:ext>
            </a:extLst>
          </p:cNvPr>
          <p:cNvSpPr/>
          <p:nvPr/>
        </p:nvSpPr>
        <p:spPr>
          <a:xfrm>
            <a:off x="529213" y="4306241"/>
            <a:ext cx="4643444" cy="68923"/>
          </a:xfrm>
          <a:prstGeom prst="rect">
            <a:avLst/>
          </a:prstGeom>
          <a:solidFill>
            <a:srgbClr val="123E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</p:spTree>
    <p:extLst>
      <p:ext uri="{BB962C8B-B14F-4D97-AF65-F5344CB8AC3E}">
        <p14:creationId xmlns:p14="http://schemas.microsoft.com/office/powerpoint/2010/main" val="3141561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C2BC1-8BC1-FAEA-EED1-32ED7F68B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4" y="3903576"/>
            <a:ext cx="3498133" cy="245268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Data Collection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9D181B-E728-282B-1792-D913D9998C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142"/>
          <a:stretch>
            <a:fillRect/>
          </a:stretch>
        </p:blipFill>
        <p:spPr>
          <a:xfrm>
            <a:off x="21" y="11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387EC-E159-F6A3-CE4B-8EE5FF864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5576" y="3903578"/>
            <a:ext cx="7485413" cy="2452686"/>
          </a:xfrm>
        </p:spPr>
        <p:txBody>
          <a:bodyPr anchor="ctr">
            <a:normAutofit/>
          </a:bodyPr>
          <a:lstStyle/>
          <a:p>
            <a:r>
              <a:rPr lang="en-GB" sz="1801" dirty="0"/>
              <a:t>Quantative data collected via experiments</a:t>
            </a:r>
          </a:p>
          <a:p>
            <a:pPr marL="0" indent="0">
              <a:buNone/>
            </a:pPr>
            <a:r>
              <a:rPr lang="en-GB" sz="1801" dirty="0"/>
              <a:t>Experiments</a:t>
            </a:r>
          </a:p>
          <a:p>
            <a:pPr marL="342904" indent="-342904">
              <a:buFont typeface="+mj-lt"/>
              <a:buAutoNum type="arabicPeriod"/>
            </a:pPr>
            <a:r>
              <a:rPr lang="en-GB" sz="1801" dirty="0"/>
              <a:t>Track testing – pressure taps </a:t>
            </a:r>
          </a:p>
          <a:p>
            <a:pPr marL="342904" indent="-342904">
              <a:buFont typeface="+mj-lt"/>
              <a:buAutoNum type="arabicPeriod"/>
            </a:pPr>
            <a:r>
              <a:rPr lang="en-GB" sz="1801" dirty="0"/>
              <a:t>Simulations – CFD </a:t>
            </a:r>
          </a:p>
        </p:txBody>
      </p:sp>
    </p:spTree>
    <p:extLst>
      <p:ext uri="{BB962C8B-B14F-4D97-AF65-F5344CB8AC3E}">
        <p14:creationId xmlns:p14="http://schemas.microsoft.com/office/powerpoint/2010/main" val="389584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13BA6FD-1416-9FD7-DC55-9E39A5425AB7}"/>
              </a:ext>
            </a:extLst>
          </p:cNvPr>
          <p:cNvSpPr/>
          <p:nvPr/>
        </p:nvSpPr>
        <p:spPr>
          <a:xfrm>
            <a:off x="1" y="1150878"/>
            <a:ext cx="12188951" cy="5707124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E1ABD-8533-D802-0400-9B18D74F3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892" y="0"/>
            <a:ext cx="3999972" cy="16907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Post processing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02CFA9-1FA0-E401-4DB1-C8F9788791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147" y="3125037"/>
            <a:ext cx="3456989" cy="15815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F1DDBDA-5858-3ACD-A1C6-B958EF2C97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147" y="4854883"/>
            <a:ext cx="3451013" cy="1690798"/>
          </a:xfrm>
          <a:prstGeom prst="rect">
            <a:avLst/>
          </a:prstGeom>
        </p:spPr>
      </p:pic>
      <p:pic>
        <p:nvPicPr>
          <p:cNvPr id="23" name="Picture 22" descr="A map of a plane&#10;&#10;AI-generated content may be incorrect.">
            <a:extLst>
              <a:ext uri="{FF2B5EF4-FFF2-40B4-BE49-F238E27FC236}">
                <a16:creationId xmlns:a16="http://schemas.microsoft.com/office/drawing/2014/main" id="{BB71985A-B924-B1DB-8F32-EAEFFF9934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1057" y="2377955"/>
            <a:ext cx="2671614" cy="234321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006204C-1345-FF6D-1A96-2BE37E3BB7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0662" y="1879260"/>
            <a:ext cx="4757140" cy="4673499"/>
          </a:xfrm>
          <a:prstGeom prst="rect">
            <a:avLst/>
          </a:prstGeom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A9872F5-0718-1F46-DFD9-AAEE1B5C70A3}"/>
              </a:ext>
            </a:extLst>
          </p:cNvPr>
          <p:cNvSpPr/>
          <p:nvPr/>
        </p:nvSpPr>
        <p:spPr>
          <a:xfrm>
            <a:off x="1114839" y="1150878"/>
            <a:ext cx="4165600" cy="76201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238C17D-11AB-8A61-C978-60247EA41F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206" y="4854883"/>
            <a:ext cx="2704466" cy="1664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373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415B9D2-63E4-9C01-D315-C6033350167B}"/>
              </a:ext>
            </a:extLst>
          </p:cNvPr>
          <p:cNvSpPr/>
          <p:nvPr/>
        </p:nvSpPr>
        <p:spPr>
          <a:xfrm>
            <a:off x="3891282" y="2281478"/>
            <a:ext cx="8300718" cy="4576524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C56FC13-2331-3CB8-BDD6-24BD7DEDAAB8}"/>
              </a:ext>
            </a:extLst>
          </p:cNvPr>
          <p:cNvSpPr txBox="1">
            <a:spLocks/>
          </p:cNvSpPr>
          <p:nvPr/>
        </p:nvSpPr>
        <p:spPr>
          <a:xfrm>
            <a:off x="6096001" y="3429001"/>
            <a:ext cx="10515600" cy="1325563"/>
          </a:xfrm>
          <a:prstGeom prst="rect">
            <a:avLst/>
          </a:prstGeom>
        </p:spPr>
        <p:txBody>
          <a:bodyPr vert="horz" lIns="91440" tIns="45721" rIns="91440" bIns="45721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chemeClr val="bg1"/>
                </a:solidFill>
              </a:rPr>
              <a:t>Static Pressure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22D5081-FC3A-BB82-09A7-272E80FC0017}"/>
              </a:ext>
            </a:extLst>
          </p:cNvPr>
          <p:cNvSpPr/>
          <p:nvPr/>
        </p:nvSpPr>
        <p:spPr>
          <a:xfrm>
            <a:off x="5892800" y="4368801"/>
            <a:ext cx="4076700" cy="8890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27E36C-FBEA-CEC3-1DA6-F7358BDB3768}"/>
              </a:ext>
            </a:extLst>
          </p:cNvPr>
          <p:cNvSpPr/>
          <p:nvPr/>
        </p:nvSpPr>
        <p:spPr>
          <a:xfrm rot="5400000" flipV="1">
            <a:off x="6490257" y="1680925"/>
            <a:ext cx="3445669" cy="8381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80E76D2-8465-BEA7-3721-02E53F031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52" y="216573"/>
            <a:ext cx="2710688" cy="17280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38B6591-92D2-D656-B02C-A3EB69E03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7289" y="306635"/>
            <a:ext cx="3208174" cy="154794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AB0075D-4CC5-7538-1A23-775E1BCB77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602" y="2639047"/>
            <a:ext cx="2928910" cy="15889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E9E74AD-595A-0B66-B833-00AC70A745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64" y="4930537"/>
            <a:ext cx="3029022" cy="15826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FAF11F1-206E-EDB2-E1EA-E873CBCFB8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3983" y="313087"/>
            <a:ext cx="3360987" cy="153503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C791501-1E40-CE32-8C45-8DEAFDB09C8D}"/>
              </a:ext>
            </a:extLst>
          </p:cNvPr>
          <p:cNvSpPr/>
          <p:nvPr/>
        </p:nvSpPr>
        <p:spPr>
          <a:xfrm rot="5400000" flipV="1">
            <a:off x="2210357" y="1655524"/>
            <a:ext cx="3445669" cy="8381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585203-83BC-0D05-0ED8-0EF647482F66}"/>
              </a:ext>
            </a:extLst>
          </p:cNvPr>
          <p:cNvSpPr/>
          <p:nvPr/>
        </p:nvSpPr>
        <p:spPr>
          <a:xfrm rot="10800000" flipV="1">
            <a:off x="13256" y="2290525"/>
            <a:ext cx="3961844" cy="9006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32C466-4C3C-EF3A-95B4-67B80DB52BBF}"/>
              </a:ext>
            </a:extLst>
          </p:cNvPr>
          <p:cNvSpPr/>
          <p:nvPr/>
        </p:nvSpPr>
        <p:spPr>
          <a:xfrm rot="10800000" flipV="1">
            <a:off x="-37545" y="4576524"/>
            <a:ext cx="3961844" cy="9006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</p:spTree>
    <p:extLst>
      <p:ext uri="{BB962C8B-B14F-4D97-AF65-F5344CB8AC3E}">
        <p14:creationId xmlns:p14="http://schemas.microsoft.com/office/powerpoint/2010/main" val="472933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B5AB1-977B-F8D6-4263-352B96BD58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CD33254-8744-8F60-1ADB-096C717D105C}"/>
              </a:ext>
            </a:extLst>
          </p:cNvPr>
          <p:cNvSpPr/>
          <p:nvPr/>
        </p:nvSpPr>
        <p:spPr>
          <a:xfrm>
            <a:off x="0" y="1257460"/>
            <a:ext cx="12192000" cy="5600541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375C8-9349-1A31-A278-125D2F515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Aero Maps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AE49F2-D436-C2AE-3F61-50E48C002AF4}"/>
              </a:ext>
            </a:extLst>
          </p:cNvPr>
          <p:cNvSpPr/>
          <p:nvPr/>
        </p:nvSpPr>
        <p:spPr>
          <a:xfrm flipV="1">
            <a:off x="4396481" y="1257461"/>
            <a:ext cx="3399042" cy="76039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pic>
        <p:nvPicPr>
          <p:cNvPr id="6" name="Picture 5" descr="A chart of a graph&#10;&#10;AI-generated content may be incorrect.">
            <a:extLst>
              <a:ext uri="{FF2B5EF4-FFF2-40B4-BE49-F238E27FC236}">
                <a16:creationId xmlns:a16="http://schemas.microsoft.com/office/drawing/2014/main" id="{9B060B72-613D-1459-3B8C-D8FF03D39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918" y="1694826"/>
            <a:ext cx="3049186" cy="21858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Picture 6" descr="A map of a plane&#10;&#10;AI-generated content may be incorrect.">
            <a:extLst>
              <a:ext uri="{FF2B5EF4-FFF2-40B4-BE49-F238E27FC236}">
                <a16:creationId xmlns:a16="http://schemas.microsoft.com/office/drawing/2014/main" id="{04C6A426-1BF8-F1FC-7D5F-9EB413F9F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8304" y="1690687"/>
            <a:ext cx="2864395" cy="21858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" name="Picture 9" descr="A rainbow colored map&#10;&#10;AI-generated content may be incorrect.">
            <a:extLst>
              <a:ext uri="{FF2B5EF4-FFF2-40B4-BE49-F238E27FC236}">
                <a16:creationId xmlns:a16="http://schemas.microsoft.com/office/drawing/2014/main" id="{4F565F6B-CD73-7730-123A-B8357DFABE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5907" y="1690689"/>
            <a:ext cx="3049188" cy="21858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57B39A-F53A-E86E-1850-50132505BB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908" y="4274344"/>
            <a:ext cx="3049186" cy="22189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4" name="Picture 13" descr="A diagram of a wind tunnel&#10;&#10;AI-generated content may be incorrect.">
            <a:extLst>
              <a:ext uri="{FF2B5EF4-FFF2-40B4-BE49-F238E27FC236}">
                <a16:creationId xmlns:a16="http://schemas.microsoft.com/office/drawing/2014/main" id="{05C70BBB-878B-10E4-A9FC-DD857063640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0918" y="4307059"/>
            <a:ext cx="3049186" cy="21858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6" name="Picture 15" descr="A diagram of a wind tunnel&#10;&#10;AI-generated content may be incorrect.">
            <a:extLst>
              <a:ext uri="{FF2B5EF4-FFF2-40B4-BE49-F238E27FC236}">
                <a16:creationId xmlns:a16="http://schemas.microsoft.com/office/drawing/2014/main" id="{5E668065-6CFE-162D-4281-CD17D01BE71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78304" y="4274344"/>
            <a:ext cx="2864395" cy="218581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822996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E12D038-B0DC-BA7B-BAF8-4F250A8EBC31}"/>
              </a:ext>
            </a:extLst>
          </p:cNvPr>
          <p:cNvSpPr/>
          <p:nvPr/>
        </p:nvSpPr>
        <p:spPr>
          <a:xfrm>
            <a:off x="0" y="1185704"/>
            <a:ext cx="12192000" cy="5672297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58840-E554-98AF-8775-8C38C03A9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Streamlines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8FD257C-B5F2-AE26-5B54-799CB4E45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7716" y="2225834"/>
            <a:ext cx="4763092" cy="224390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C941395-8FD4-2D59-1828-973CEF2A2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7717" y="4580779"/>
            <a:ext cx="6596062" cy="210101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FC0B803-7536-90CF-86C0-A33438198BB5}"/>
              </a:ext>
            </a:extLst>
          </p:cNvPr>
          <p:cNvSpPr/>
          <p:nvPr/>
        </p:nvSpPr>
        <p:spPr>
          <a:xfrm flipV="1">
            <a:off x="4396481" y="1257461"/>
            <a:ext cx="3399042" cy="76039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4A9C97-E661-5903-7328-58BBE9947E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391" y="2207287"/>
            <a:ext cx="4582908" cy="450233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BE3EC1F-BE25-6317-F028-6286C5ED47CB}"/>
              </a:ext>
            </a:extLst>
          </p:cNvPr>
          <p:cNvSpPr/>
          <p:nvPr/>
        </p:nvSpPr>
        <p:spPr>
          <a:xfrm rot="5400000">
            <a:off x="241658" y="4415375"/>
            <a:ext cx="4502331" cy="119755"/>
          </a:xfrm>
          <a:prstGeom prst="rect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</p:spTree>
    <p:extLst>
      <p:ext uri="{BB962C8B-B14F-4D97-AF65-F5344CB8AC3E}">
        <p14:creationId xmlns:p14="http://schemas.microsoft.com/office/powerpoint/2010/main" val="3134513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1"/>
          </a:p>
        </p:txBody>
      </p:sp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8522446" cy="2285998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CFDBF-874B-E28A-34EB-4C3733449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7"/>
            <a:ext cx="4646905" cy="1624521"/>
          </a:xfrm>
        </p:spPr>
        <p:txBody>
          <a:bodyPr anchor="ctr">
            <a:normAutofit/>
          </a:bodyPr>
          <a:lstStyle/>
          <a:p>
            <a:r>
              <a:rPr lang="en-GB" dirty="0"/>
              <a:t>Using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7AA9E-98D0-9573-E188-A650ADCC7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4" y="2795953"/>
            <a:ext cx="4646905" cy="2927349"/>
          </a:xfrm>
        </p:spPr>
        <p:txBody>
          <a:bodyPr anchor="ctr">
            <a:normAutofit/>
          </a:bodyPr>
          <a:lstStyle/>
          <a:p>
            <a:r>
              <a:rPr lang="en-GB" dirty="0"/>
              <a:t>Initial Validation </a:t>
            </a:r>
          </a:p>
          <a:p>
            <a:r>
              <a:rPr lang="en-GB" dirty="0"/>
              <a:t>Iterative design process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2193B764-3763-1060-9389-D8C2328817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5" r="-415"/>
          <a:stretch>
            <a:fillRect/>
          </a:stretch>
        </p:blipFill>
        <p:spPr bwMode="auto">
          <a:xfrm>
            <a:off x="5796548" y="2"/>
            <a:ext cx="65247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D3A0D1-DEA5-2F7F-E47F-4B23F8F53DA0}"/>
              </a:ext>
            </a:extLst>
          </p:cNvPr>
          <p:cNvSpPr txBox="1"/>
          <p:nvPr/>
        </p:nvSpPr>
        <p:spPr>
          <a:xfrm>
            <a:off x="5925179" y="6550224"/>
            <a:ext cx="2814286" cy="307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1" dirty="0">
                <a:solidFill>
                  <a:schemeClr val="bg1"/>
                </a:solidFill>
              </a:rPr>
              <a:t>(Ffsaacademy.org, 2018)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37A49C-0AB5-4901-8BF9-70428413C12C}"/>
              </a:ext>
            </a:extLst>
          </p:cNvPr>
          <p:cNvSpPr/>
          <p:nvPr/>
        </p:nvSpPr>
        <p:spPr>
          <a:xfrm flipV="1">
            <a:off x="761803" y="1446957"/>
            <a:ext cx="3526412" cy="70341"/>
          </a:xfrm>
          <a:prstGeom prst="rect">
            <a:avLst/>
          </a:prstGeom>
          <a:solidFill>
            <a:srgbClr val="123E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</p:spTree>
    <p:extLst>
      <p:ext uri="{BB962C8B-B14F-4D97-AF65-F5344CB8AC3E}">
        <p14:creationId xmlns:p14="http://schemas.microsoft.com/office/powerpoint/2010/main" val="3390816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494E1AB-D1D0-FCF7-CB00-99E84BDD6B4E}"/>
              </a:ext>
            </a:extLst>
          </p:cNvPr>
          <p:cNvSpPr/>
          <p:nvPr/>
        </p:nvSpPr>
        <p:spPr>
          <a:xfrm>
            <a:off x="0" y="1145512"/>
            <a:ext cx="12192000" cy="5712488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292962-0C2F-6FF5-3858-9370FDD20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8323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Iterative Design Process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17D329A-60BF-EBA2-8FD6-9F6AD69C84BE}"/>
              </a:ext>
            </a:extLst>
          </p:cNvPr>
          <p:cNvSpPr/>
          <p:nvPr/>
        </p:nvSpPr>
        <p:spPr>
          <a:xfrm>
            <a:off x="4629150" y="1758947"/>
            <a:ext cx="2755900" cy="132556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1" dirty="0">
                <a:solidFill>
                  <a:schemeClr val="accent1">
                    <a:lumMod val="75000"/>
                  </a:schemeClr>
                </a:solidFill>
              </a:rPr>
              <a:t>Test vehicle (CFD)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6C4EDCC-C25C-5DFC-9930-BB1E9D1D6558}"/>
              </a:ext>
            </a:extLst>
          </p:cNvPr>
          <p:cNvSpPr/>
          <p:nvPr/>
        </p:nvSpPr>
        <p:spPr>
          <a:xfrm>
            <a:off x="8143872" y="3428999"/>
            <a:ext cx="2755900" cy="132556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1" dirty="0">
                <a:solidFill>
                  <a:schemeClr val="accent1">
                    <a:lumMod val="75000"/>
                  </a:schemeClr>
                </a:solidFill>
              </a:rPr>
              <a:t>Analyse results</a:t>
            </a:r>
          </a:p>
          <a:p>
            <a:pPr algn="ctr"/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Find opportunity for improvement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1D8680-F49C-0C60-E082-8982378E3D97}"/>
              </a:ext>
            </a:extLst>
          </p:cNvPr>
          <p:cNvSpPr/>
          <p:nvPr/>
        </p:nvSpPr>
        <p:spPr>
          <a:xfrm>
            <a:off x="1165225" y="3428999"/>
            <a:ext cx="2755900" cy="132556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1" dirty="0">
                <a:solidFill>
                  <a:schemeClr val="accent1">
                    <a:lumMod val="75000"/>
                  </a:schemeClr>
                </a:solidFill>
              </a:rPr>
              <a:t>Make </a:t>
            </a:r>
            <a:r>
              <a:rPr lang="en-GB" sz="1801">
                <a:solidFill>
                  <a:schemeClr val="accent1">
                    <a:lumMod val="75000"/>
                  </a:schemeClr>
                </a:solidFill>
              </a:rPr>
              <a:t>vehicle model</a:t>
            </a:r>
          </a:p>
          <a:p>
            <a:pPr algn="ctr"/>
            <a:r>
              <a:rPr lang="en-GB" sz="180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100" dirty="0">
                <a:solidFill>
                  <a:schemeClr val="accent1">
                    <a:lumMod val="75000"/>
                  </a:schemeClr>
                </a:solidFill>
              </a:rPr>
              <a:t>CAD </a:t>
            </a:r>
            <a:endParaRPr lang="en-GB" sz="180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F962AFF-1AF4-BB89-30CD-E30A9FA319C2}"/>
              </a:ext>
            </a:extLst>
          </p:cNvPr>
          <p:cNvSpPr/>
          <p:nvPr/>
        </p:nvSpPr>
        <p:spPr>
          <a:xfrm>
            <a:off x="4722813" y="5137941"/>
            <a:ext cx="2755900" cy="132556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1" dirty="0">
                <a:solidFill>
                  <a:schemeClr val="accent1">
                    <a:lumMod val="75000"/>
                  </a:schemeClr>
                </a:solidFill>
              </a:rPr>
              <a:t>Research a design improvement</a:t>
            </a:r>
          </a:p>
        </p:txBody>
      </p:sp>
      <p:sp>
        <p:nvSpPr>
          <p:cNvPr id="26" name="Arrow: Bent-Up 25">
            <a:extLst>
              <a:ext uri="{FF2B5EF4-FFF2-40B4-BE49-F238E27FC236}">
                <a16:creationId xmlns:a16="http://schemas.microsoft.com/office/drawing/2014/main" id="{52931A3A-4957-DBB3-9066-673B8FF85C34}"/>
              </a:ext>
            </a:extLst>
          </p:cNvPr>
          <p:cNvSpPr/>
          <p:nvPr/>
        </p:nvSpPr>
        <p:spPr>
          <a:xfrm flipH="1">
            <a:off x="2209801" y="4965700"/>
            <a:ext cx="2120900" cy="885028"/>
          </a:xfrm>
          <a:prstGeom prst="bentUp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8" name="Arrow: Bent-Up 27">
            <a:extLst>
              <a:ext uri="{FF2B5EF4-FFF2-40B4-BE49-F238E27FC236}">
                <a16:creationId xmlns:a16="http://schemas.microsoft.com/office/drawing/2014/main" id="{A03E1E4D-6BC7-C4A9-348A-B87CBED2E570}"/>
              </a:ext>
            </a:extLst>
          </p:cNvPr>
          <p:cNvSpPr/>
          <p:nvPr/>
        </p:nvSpPr>
        <p:spPr>
          <a:xfrm rot="10800000" flipH="1">
            <a:off x="7667625" y="2299890"/>
            <a:ext cx="2054226" cy="885028"/>
          </a:xfrm>
          <a:prstGeom prst="bentUp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9" name="Arrow: Bent-Up 28">
            <a:extLst>
              <a:ext uri="{FF2B5EF4-FFF2-40B4-BE49-F238E27FC236}">
                <a16:creationId xmlns:a16="http://schemas.microsoft.com/office/drawing/2014/main" id="{3AE89834-3BE7-52CE-730E-D6D022795543}"/>
              </a:ext>
            </a:extLst>
          </p:cNvPr>
          <p:cNvSpPr/>
          <p:nvPr/>
        </p:nvSpPr>
        <p:spPr>
          <a:xfrm rot="16200000" flipH="1">
            <a:off x="8302625" y="4481115"/>
            <a:ext cx="990604" cy="1854199"/>
          </a:xfrm>
          <a:prstGeom prst="bentUp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30" name="Arrow: Bent-Up 29">
            <a:extLst>
              <a:ext uri="{FF2B5EF4-FFF2-40B4-BE49-F238E27FC236}">
                <a16:creationId xmlns:a16="http://schemas.microsoft.com/office/drawing/2014/main" id="{85357622-6B72-0C35-AABA-177FE7FA0098}"/>
              </a:ext>
            </a:extLst>
          </p:cNvPr>
          <p:cNvSpPr/>
          <p:nvPr/>
        </p:nvSpPr>
        <p:spPr>
          <a:xfrm rot="5400000" flipH="1">
            <a:off x="2901948" y="1795462"/>
            <a:ext cx="990604" cy="1854197"/>
          </a:xfrm>
          <a:prstGeom prst="bentUp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6AC37F5-FD66-14BB-E386-F77D9F4ADEAB}"/>
              </a:ext>
            </a:extLst>
          </p:cNvPr>
          <p:cNvSpPr/>
          <p:nvPr/>
        </p:nvSpPr>
        <p:spPr>
          <a:xfrm>
            <a:off x="2883878" y="1215852"/>
            <a:ext cx="6541477" cy="56924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781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68FEB-E249-E5E4-5A54-89943E79E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Gannt chart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356BC82-A5F7-B3CB-7E5B-750D13E40D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04" y="82549"/>
            <a:ext cx="11744325" cy="64103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F6626B-2B74-D185-0DA6-28CBD89D9F17}"/>
              </a:ext>
            </a:extLst>
          </p:cNvPr>
          <p:cNvSpPr txBox="1"/>
          <p:nvPr/>
        </p:nvSpPr>
        <p:spPr>
          <a:xfrm>
            <a:off x="6840027" y="1639136"/>
            <a:ext cx="378657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May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038583-C749-6295-D805-E3703A7E141A}"/>
              </a:ext>
            </a:extLst>
          </p:cNvPr>
          <p:cNvSpPr txBox="1"/>
          <p:nvPr/>
        </p:nvSpPr>
        <p:spPr>
          <a:xfrm>
            <a:off x="7186612" y="1640448"/>
            <a:ext cx="343685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Jun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4602AD-E3C1-9866-2286-AA7838F76BD1}"/>
              </a:ext>
            </a:extLst>
          </p:cNvPr>
          <p:cNvSpPr txBox="1"/>
          <p:nvPr/>
        </p:nvSpPr>
        <p:spPr>
          <a:xfrm>
            <a:off x="7514779" y="1640447"/>
            <a:ext cx="343685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Jun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419ED1-395D-4166-19A0-4E77649ACE0A}"/>
              </a:ext>
            </a:extLst>
          </p:cNvPr>
          <p:cNvSpPr txBox="1"/>
          <p:nvPr/>
        </p:nvSpPr>
        <p:spPr>
          <a:xfrm>
            <a:off x="7848742" y="1640447"/>
            <a:ext cx="343685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Jun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0C3DA3C-FB25-35A4-817B-A89B07121184}"/>
              </a:ext>
            </a:extLst>
          </p:cNvPr>
          <p:cNvSpPr txBox="1"/>
          <p:nvPr/>
        </p:nvSpPr>
        <p:spPr>
          <a:xfrm>
            <a:off x="8172983" y="1639137"/>
            <a:ext cx="343685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Jun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6A2235-8BCD-2C6B-E66A-C6021A875171}"/>
              </a:ext>
            </a:extLst>
          </p:cNvPr>
          <p:cNvSpPr txBox="1"/>
          <p:nvPr/>
        </p:nvSpPr>
        <p:spPr>
          <a:xfrm>
            <a:off x="8510911" y="1641293"/>
            <a:ext cx="343685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800" dirty="0"/>
              <a:t>Jul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B1C743-C323-5108-36F9-D9B77C6DE404}"/>
              </a:ext>
            </a:extLst>
          </p:cNvPr>
          <p:cNvSpPr txBox="1"/>
          <p:nvPr/>
        </p:nvSpPr>
        <p:spPr>
          <a:xfrm>
            <a:off x="8847831" y="1647366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Jul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D836C9-919D-9DF9-D147-7D856E56D751}"/>
              </a:ext>
            </a:extLst>
          </p:cNvPr>
          <p:cNvSpPr txBox="1"/>
          <p:nvPr/>
        </p:nvSpPr>
        <p:spPr>
          <a:xfrm>
            <a:off x="9210395" y="1647366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Jul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0C2644-372F-C943-9CBA-07E5DEF263EC}"/>
              </a:ext>
            </a:extLst>
          </p:cNvPr>
          <p:cNvSpPr txBox="1"/>
          <p:nvPr/>
        </p:nvSpPr>
        <p:spPr>
          <a:xfrm>
            <a:off x="9516726" y="1647365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Jul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9C5A8FF-FE1E-362A-036D-B0B3A1076032}"/>
              </a:ext>
            </a:extLst>
          </p:cNvPr>
          <p:cNvSpPr txBox="1"/>
          <p:nvPr/>
        </p:nvSpPr>
        <p:spPr>
          <a:xfrm>
            <a:off x="9872525" y="1649151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Jul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D1C4BD2-3167-94D5-3012-864754A548D6}"/>
              </a:ext>
            </a:extLst>
          </p:cNvPr>
          <p:cNvSpPr txBox="1"/>
          <p:nvPr/>
        </p:nvSpPr>
        <p:spPr>
          <a:xfrm>
            <a:off x="10196766" y="1647365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Aug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BCCB4C0-725D-BD2D-5740-F765492E96DC}"/>
              </a:ext>
            </a:extLst>
          </p:cNvPr>
          <p:cNvSpPr txBox="1"/>
          <p:nvPr/>
        </p:nvSpPr>
        <p:spPr>
          <a:xfrm>
            <a:off x="10517031" y="1647365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Aug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DE3BE14-A060-E899-7D3A-95BB9AB215DC}"/>
              </a:ext>
            </a:extLst>
          </p:cNvPr>
          <p:cNvSpPr txBox="1"/>
          <p:nvPr/>
        </p:nvSpPr>
        <p:spPr>
          <a:xfrm>
            <a:off x="10846267" y="1647365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Aug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8C4BA85-5EBE-E870-085B-E91C2577ACFE}"/>
              </a:ext>
            </a:extLst>
          </p:cNvPr>
          <p:cNvSpPr txBox="1"/>
          <p:nvPr/>
        </p:nvSpPr>
        <p:spPr>
          <a:xfrm>
            <a:off x="11205577" y="1647364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Aug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700B75A-7628-CA9F-015A-1085E4EEBE3E}"/>
              </a:ext>
            </a:extLst>
          </p:cNvPr>
          <p:cNvSpPr txBox="1"/>
          <p:nvPr/>
        </p:nvSpPr>
        <p:spPr>
          <a:xfrm>
            <a:off x="11533744" y="1648215"/>
            <a:ext cx="343685" cy="2000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700" dirty="0"/>
              <a:t>Sep</a:t>
            </a:r>
          </a:p>
        </p:txBody>
      </p:sp>
    </p:spTree>
    <p:extLst>
      <p:ext uri="{BB962C8B-B14F-4D97-AF65-F5344CB8AC3E}">
        <p14:creationId xmlns:p14="http://schemas.microsoft.com/office/powerpoint/2010/main" val="3490400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52964-CCEA-B904-E37C-2E598FA07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1A8C8-3F1A-B52C-BEFE-67A54AF9B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90D481-8A14-F2AA-2949-5635D5A4699D}"/>
              </a:ext>
            </a:extLst>
          </p:cNvPr>
          <p:cNvSpPr/>
          <p:nvPr/>
        </p:nvSpPr>
        <p:spPr>
          <a:xfrm>
            <a:off x="462224" y="365125"/>
            <a:ext cx="11264202" cy="612774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5F83C6-B8DB-E826-A010-419471749D38}"/>
              </a:ext>
            </a:extLst>
          </p:cNvPr>
          <p:cNvSpPr txBox="1"/>
          <p:nvPr/>
        </p:nvSpPr>
        <p:spPr>
          <a:xfrm>
            <a:off x="838202" y="683288"/>
            <a:ext cx="102551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Limitations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8146FE-FBF8-E8E6-2D9B-A2511DB5EEB9}"/>
              </a:ext>
            </a:extLst>
          </p:cNvPr>
          <p:cNvSpPr txBox="1"/>
          <p:nvPr/>
        </p:nvSpPr>
        <p:spPr>
          <a:xfrm>
            <a:off x="838202" y="1825625"/>
            <a:ext cx="105155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Inherent mathematical rounding in CFD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Track testing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Idealised simulation parameters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Geometry simplification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01C9B70-F58A-5286-4626-E55BDD76E6D0}"/>
              </a:ext>
            </a:extLst>
          </p:cNvPr>
          <p:cNvSpPr/>
          <p:nvPr/>
        </p:nvSpPr>
        <p:spPr>
          <a:xfrm flipV="1">
            <a:off x="878390" y="1296236"/>
            <a:ext cx="2568193" cy="64036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437168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61A03-7EF3-0898-73FA-FB88D3212A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29E0348-B557-743C-89DD-AEDC3EF93D77}"/>
              </a:ext>
            </a:extLst>
          </p:cNvPr>
          <p:cNvSpPr/>
          <p:nvPr/>
        </p:nvSpPr>
        <p:spPr>
          <a:xfrm>
            <a:off x="0" y="5677319"/>
            <a:ext cx="12192000" cy="1180681"/>
          </a:xfrm>
          <a:prstGeom prst="rect">
            <a:avLst/>
          </a:prstGeom>
          <a:solidFill>
            <a:srgbClr val="123E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283E77-0E4F-F99C-CDE9-00A46261E342}"/>
              </a:ext>
            </a:extLst>
          </p:cNvPr>
          <p:cNvSpPr txBox="1"/>
          <p:nvPr/>
        </p:nvSpPr>
        <p:spPr>
          <a:xfrm>
            <a:off x="0" y="5711393"/>
            <a:ext cx="12192000" cy="369460"/>
          </a:xfrm>
          <a:prstGeom prst="rect">
            <a:avLst/>
          </a:prstGeom>
          <a:solidFill>
            <a:srgbClr val="123EC5"/>
          </a:solidFill>
        </p:spPr>
        <p:txBody>
          <a:bodyPr wrap="square" rtlCol="0">
            <a:spAutoFit/>
          </a:bodyPr>
          <a:lstStyle/>
          <a:p>
            <a:endParaRPr lang="en-GB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075F9-1374-0EB4-7E71-874E3938B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" y="238313"/>
            <a:ext cx="12192000" cy="1672500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4000" dirty="0"/>
              <a:t>Regulation Difference </a:t>
            </a:r>
            <a:r>
              <a:rPr lang="en-GB" dirty="0"/>
              <a:t>example</a:t>
            </a: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D90CF4-9FF6-17A9-9C0F-32352D019ED5}"/>
              </a:ext>
            </a:extLst>
          </p:cNvPr>
          <p:cNvSpPr txBox="1"/>
          <p:nvPr/>
        </p:nvSpPr>
        <p:spPr>
          <a:xfrm>
            <a:off x="4965746" y="2266747"/>
            <a:ext cx="13546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1"/>
              </a:spcAft>
            </a:pPr>
            <a:r>
              <a:rPr lang="en-GB" sz="1600" dirty="0">
                <a:solidFill>
                  <a:schemeClr val="bg1"/>
                </a:solidFill>
              </a:rPr>
              <a:t>662.93mm</a:t>
            </a:r>
          </a:p>
        </p:txBody>
      </p:sp>
      <p:pic>
        <p:nvPicPr>
          <p:cNvPr id="1028" name="Picture 4" descr="Caretti Rayan, F4, FRA, MYGALE / RENAULT / PIRELLI, FFSA Academy, Championnat de France, SPA FRANCORCHAMPS, National Race, © KSP Reportages">
            <a:extLst>
              <a:ext uri="{FF2B5EF4-FFF2-40B4-BE49-F238E27FC236}">
                <a16:creationId xmlns:a16="http://schemas.microsoft.com/office/drawing/2014/main" id="{7C0C9AF4-7C74-2F3C-CEE4-2E2A1547DF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40" r="1805"/>
          <a:stretch>
            <a:fillRect/>
          </a:stretch>
        </p:blipFill>
        <p:spPr bwMode="auto">
          <a:xfrm>
            <a:off x="474335" y="2698546"/>
            <a:ext cx="6449708" cy="333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E6AB734-5D65-CC65-2620-A079B923A57E}"/>
              </a:ext>
            </a:extLst>
          </p:cNvPr>
          <p:cNvSpPr txBox="1"/>
          <p:nvPr/>
        </p:nvSpPr>
        <p:spPr>
          <a:xfrm>
            <a:off x="474334" y="6140398"/>
            <a:ext cx="2626741" cy="307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1" dirty="0">
                <a:solidFill>
                  <a:schemeClr val="bg1"/>
                </a:solidFill>
              </a:rPr>
              <a:t>(Breadcrumb, 2024)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266B56E5-37BE-1660-46BC-CEE246CE03CE}"/>
              </a:ext>
            </a:extLst>
          </p:cNvPr>
          <p:cNvSpPr txBox="1">
            <a:spLocks/>
          </p:cNvSpPr>
          <p:nvPr/>
        </p:nvSpPr>
        <p:spPr>
          <a:xfrm>
            <a:off x="7394086" y="3215583"/>
            <a:ext cx="4541509" cy="2118873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F4 – mandates a maximum overhang and width at given distances behind the rear axle</a:t>
            </a:r>
          </a:p>
          <a:p>
            <a:r>
              <a:rPr lang="en-GB" sz="2000" dirty="0"/>
              <a:t>NRC does not have a localized maximum width but does enforce a  global width restriction</a:t>
            </a:r>
          </a:p>
          <a:p>
            <a:endParaRPr lang="en-GB" sz="20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FF66F9-C54F-0C07-CDDC-9DE6B3CAD96E}"/>
              </a:ext>
            </a:extLst>
          </p:cNvPr>
          <p:cNvSpPr/>
          <p:nvPr/>
        </p:nvSpPr>
        <p:spPr>
          <a:xfrm flipV="1">
            <a:off x="2794001" y="1376622"/>
            <a:ext cx="6565900" cy="57920"/>
          </a:xfrm>
          <a:prstGeom prst="rect">
            <a:avLst/>
          </a:prstGeom>
          <a:solidFill>
            <a:srgbClr val="123EC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</p:spTree>
    <p:extLst>
      <p:ext uri="{BB962C8B-B14F-4D97-AF65-F5344CB8AC3E}">
        <p14:creationId xmlns:p14="http://schemas.microsoft.com/office/powerpoint/2010/main" val="3893901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D38AC1-083E-C982-F584-46912CD52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6012A-63FC-A31E-213E-DC9767992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451" y="556994"/>
            <a:ext cx="4753534" cy="1672500"/>
          </a:xfrm>
        </p:spPr>
        <p:txBody>
          <a:bodyPr>
            <a:normAutofit/>
          </a:bodyPr>
          <a:lstStyle/>
          <a:p>
            <a:r>
              <a:rPr lang="en-GB" sz="4000" dirty="0"/>
              <a:t>Regulation difference example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F74273-108A-D6E8-C724-C2BC8F73CA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66" r="987"/>
          <a:stretch>
            <a:fillRect/>
          </a:stretch>
        </p:blipFill>
        <p:spPr>
          <a:xfrm>
            <a:off x="125934" y="556996"/>
            <a:ext cx="3675886" cy="25680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DF0E20-77FC-149E-B314-BA7F3819EC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282" r="1438" b="-1"/>
          <a:stretch>
            <a:fillRect/>
          </a:stretch>
        </p:blipFill>
        <p:spPr>
          <a:xfrm>
            <a:off x="3890645" y="127161"/>
            <a:ext cx="2684997" cy="29978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6AAD4-3A13-0DD6-25B3-D4E264BB7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0451" y="2606271"/>
            <a:ext cx="4753534" cy="4066091"/>
          </a:xfrm>
        </p:spPr>
        <p:txBody>
          <a:bodyPr>
            <a:normAutofit/>
          </a:bodyPr>
          <a:lstStyle/>
          <a:p>
            <a:r>
              <a:rPr lang="en-GB" sz="2000" dirty="0"/>
              <a:t>F4 -No part of the car may be more than 840mm behind the rear wheel centre line or more than 1200mm in front of the front wheel centre line. </a:t>
            </a:r>
          </a:p>
          <a:p>
            <a:r>
              <a:rPr lang="en-GB" sz="2000" dirty="0"/>
              <a:t>NRC – maximum rear overhang is 1500mm behind the rear wheel central axis </a:t>
            </a:r>
          </a:p>
          <a:p>
            <a:r>
              <a:rPr lang="en-GB" sz="2000" dirty="0"/>
              <a:t>NRC does not have a specified maximum width, It enforces global width restriction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2E2F01-BC20-A4B1-F58E-AEE7E9246F16}"/>
              </a:ext>
            </a:extLst>
          </p:cNvPr>
          <p:cNvSpPr txBox="1"/>
          <p:nvPr/>
        </p:nvSpPr>
        <p:spPr>
          <a:xfrm>
            <a:off x="4881851" y="2267719"/>
            <a:ext cx="13546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1"/>
              </a:spcAft>
            </a:pPr>
            <a:r>
              <a:rPr lang="en-GB" sz="1600" dirty="0">
                <a:solidFill>
                  <a:schemeClr val="bg1"/>
                </a:solidFill>
              </a:rPr>
              <a:t>662.93mm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73A2A5-967E-BE94-2210-8C066B7AE663}"/>
              </a:ext>
            </a:extLst>
          </p:cNvPr>
          <p:cNvSpPr txBox="1"/>
          <p:nvPr/>
        </p:nvSpPr>
        <p:spPr>
          <a:xfrm>
            <a:off x="870071" y="2267721"/>
            <a:ext cx="1450507" cy="369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1"/>
              </a:spcAft>
            </a:pPr>
            <a:r>
              <a:rPr lang="en-GB" sz="1801" dirty="0">
                <a:solidFill>
                  <a:schemeClr val="bg1"/>
                </a:solidFill>
              </a:rPr>
              <a:t>1140mm</a:t>
            </a:r>
          </a:p>
        </p:txBody>
      </p:sp>
      <p:pic>
        <p:nvPicPr>
          <p:cNvPr id="1028" name="Picture 4" descr="Caretti Rayan, F4, FRA, MYGALE / RENAULT / PIRELLI, FFSA Academy, Championnat de France, SPA FRANCORCHAMPS, National Race, © KSP Reportages">
            <a:extLst>
              <a:ext uri="{FF2B5EF4-FFF2-40B4-BE49-F238E27FC236}">
                <a16:creationId xmlns:a16="http://schemas.microsoft.com/office/drawing/2014/main" id="{8046CDBF-457A-7D13-CB39-4CEFCD25DA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40" r="1805"/>
          <a:stretch>
            <a:fillRect/>
          </a:stretch>
        </p:blipFill>
        <p:spPr bwMode="auto">
          <a:xfrm>
            <a:off x="125933" y="3252197"/>
            <a:ext cx="6676802" cy="3488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20EBA75-6D92-B18E-0AF3-9B277D784B04}"/>
              </a:ext>
            </a:extLst>
          </p:cNvPr>
          <p:cNvSpPr txBox="1"/>
          <p:nvPr/>
        </p:nvSpPr>
        <p:spPr>
          <a:xfrm>
            <a:off x="513067" y="6364587"/>
            <a:ext cx="2626741" cy="307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1" dirty="0">
                <a:solidFill>
                  <a:schemeClr val="bg1"/>
                </a:solidFill>
              </a:rPr>
              <a:t>(Breadcrumb, 2024)</a:t>
            </a:r>
          </a:p>
        </p:txBody>
      </p:sp>
    </p:spTree>
    <p:extLst>
      <p:ext uri="{BB962C8B-B14F-4D97-AF65-F5344CB8AC3E}">
        <p14:creationId xmlns:p14="http://schemas.microsoft.com/office/powerpoint/2010/main" val="994557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8EDE85-DAF0-0C3D-8EC6-C924F6D61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B1C4E1E-F2FF-5928-5694-C0EB64D84576}"/>
              </a:ext>
            </a:extLst>
          </p:cNvPr>
          <p:cNvSpPr/>
          <p:nvPr/>
        </p:nvSpPr>
        <p:spPr>
          <a:xfrm>
            <a:off x="462224" y="365125"/>
            <a:ext cx="11264202" cy="612774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8B59E-0636-9F56-2E6A-329196DE3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  <a:r>
              <a:rPr lang="en-GB" dirty="0"/>
              <a:t>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F388AAB-4264-9630-9B87-F25D224170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3790979"/>
              </p:ext>
            </p:extLst>
          </p:nvPr>
        </p:nvGraphicFramePr>
        <p:xfrm>
          <a:off x="838198" y="1690689"/>
          <a:ext cx="10515600" cy="4245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15600">
                  <a:extLst>
                    <a:ext uri="{9D8B030D-6E8A-4147-A177-3AD203B41FA5}">
                      <a16:colId xmlns:a16="http://schemas.microsoft.com/office/drawing/2014/main" val="1526951118"/>
                    </a:ext>
                  </a:extLst>
                </a:gridCol>
              </a:tblGrid>
              <a:tr h="611251">
                <a:tc>
                  <a:txBody>
                    <a:bodyPr/>
                    <a:lstStyle/>
                    <a:p>
                      <a:pPr marL="0" marR="0" lvl="0" indent="0" algn="l" defTabSz="91441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Reference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6861898"/>
                  </a:ext>
                </a:extLst>
              </a:tr>
              <a:tr h="1135439">
                <a:tc>
                  <a:txBody>
                    <a:bodyPr/>
                    <a:lstStyle/>
                    <a:p>
                      <a:pPr marL="0" marR="0" lvl="0" indent="0" algn="l" defTabSz="914411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1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Szudarek</a:t>
                      </a:r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M. and </a:t>
                      </a:r>
                      <a:r>
                        <a:rPr lang="en-GB" sz="1801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Piechna</a:t>
                      </a:r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J. (2021) “CFD Analysis of the Influence of the Front Wing Setup on a Time Attack Sports Car’s Aerodynamics,” </a:t>
                      </a:r>
                      <a:r>
                        <a:rPr lang="en-GB" sz="1801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Energies (Basel)</a:t>
                      </a:r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14(23), p. 7907. Available at: https://doi.org/10.3390/en14237907.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815487"/>
                  </a:ext>
                </a:extLst>
              </a:tr>
              <a:tr h="873406">
                <a:tc>
                  <a:txBody>
                    <a:bodyPr/>
                    <a:lstStyle/>
                    <a:p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Katz, J. (2021) “Aerodynamics in motorsports,” </a:t>
                      </a:r>
                      <a:r>
                        <a:rPr lang="en-GB" sz="1801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Proceedings of the Institution of Mechanical Engineers. Part P, Journal of sports engineering and technology</a:t>
                      </a:r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235(4), pp. 324–338. Available at: https://doi.org/10.1177/1754337119893226.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697991"/>
                  </a:ext>
                </a:extLst>
              </a:tr>
              <a:tr h="873406">
                <a:tc>
                  <a:txBody>
                    <a:bodyPr/>
                    <a:lstStyle/>
                    <a:p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Laguna-Canales, A.S. </a:t>
                      </a:r>
                      <a:r>
                        <a:rPr lang="en-GB" sz="1801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 al.</a:t>
                      </a:r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(2024) “Numerical Evaluation of the Effectiveness of the Use of Endplates in Front Wings in Formula One Cars under Multiple Track Operating Conditions,” </a:t>
                      </a:r>
                      <a:r>
                        <a:rPr lang="en-GB" sz="1801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Fluids (Basel)</a:t>
                      </a:r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9(10), p. 232. Available at: https://doi.org/10.3390/fluids9100232.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654770"/>
                  </a:ext>
                </a:extLst>
              </a:tr>
              <a:tr h="611372">
                <a:tc>
                  <a:txBody>
                    <a:bodyPr/>
                    <a:lstStyle/>
                    <a:p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Rangarajan, K. and Velayudhan, G. (2024) </a:t>
                      </a:r>
                      <a:r>
                        <a:rPr lang="en-GB" sz="1801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Enhancing Aerodynamic Performance of a Formula Car through Modification and Evaluation</a:t>
                      </a:r>
                      <a:r>
                        <a:rPr lang="en-GB" sz="1801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Available at: https://doi.org/10.4271/2023-01-5167.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3815070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9291A072-4CB5-B6C6-52AB-09C659530FE0}"/>
              </a:ext>
            </a:extLst>
          </p:cNvPr>
          <p:cNvSpPr/>
          <p:nvPr/>
        </p:nvSpPr>
        <p:spPr>
          <a:xfrm flipV="1">
            <a:off x="878390" y="1306286"/>
            <a:ext cx="2658630" cy="53986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091862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A81E956-7F95-6C6E-3504-8BA460A084F0}"/>
              </a:ext>
            </a:extLst>
          </p:cNvPr>
          <p:cNvSpPr/>
          <p:nvPr/>
        </p:nvSpPr>
        <p:spPr>
          <a:xfrm>
            <a:off x="462224" y="365125"/>
            <a:ext cx="11264202" cy="612774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22BF6-E11F-91FD-21BA-DAA2768B7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Table of figures 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A642944-6026-FC0B-ADA8-79C13B7EBA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8688064"/>
              </p:ext>
            </p:extLst>
          </p:nvPr>
        </p:nvGraphicFramePr>
        <p:xfrm>
          <a:off x="838198" y="1535677"/>
          <a:ext cx="10515600" cy="4661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0400">
                  <a:extLst>
                    <a:ext uri="{9D8B030D-6E8A-4147-A177-3AD203B41FA5}">
                      <a16:colId xmlns:a16="http://schemas.microsoft.com/office/drawing/2014/main" val="1180941264"/>
                    </a:ext>
                  </a:extLst>
                </a:gridCol>
                <a:gridCol w="7810500">
                  <a:extLst>
                    <a:ext uri="{9D8B030D-6E8A-4147-A177-3AD203B41FA5}">
                      <a16:colId xmlns:a16="http://schemas.microsoft.com/office/drawing/2014/main" val="2707606054"/>
                    </a:ext>
                  </a:extLst>
                </a:gridCol>
                <a:gridCol w="774700">
                  <a:extLst>
                    <a:ext uri="{9D8B030D-6E8A-4147-A177-3AD203B41FA5}">
                      <a16:colId xmlns:a16="http://schemas.microsoft.com/office/drawing/2014/main" val="27838794"/>
                    </a:ext>
                  </a:extLst>
                </a:gridCol>
              </a:tblGrid>
              <a:tr h="326005">
                <a:tc>
                  <a:txBody>
                    <a:bodyPr/>
                    <a:lstStyle/>
                    <a:p>
                      <a:r>
                        <a:rPr lang="en-GB" sz="1600" dirty="0"/>
                        <a:t>Image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Link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Slide</a:t>
                      </a:r>
                    </a:p>
                  </a:txBody>
                  <a:tcPr marT="45721" marB="45721"/>
                </a:tc>
                <a:extLst>
                  <a:ext uri="{0D108BD9-81ED-4DB2-BD59-A6C34878D82A}">
                    <a16:rowId xmlns:a16="http://schemas.microsoft.com/office/drawing/2014/main" val="4228743019"/>
                  </a:ext>
                </a:extLst>
              </a:tr>
              <a:tr h="800191">
                <a:tc>
                  <a:txBody>
                    <a:bodyPr/>
                    <a:lstStyle/>
                    <a:p>
                      <a:r>
                        <a:rPr lang="en-GB" sz="1600" dirty="0"/>
                        <a:t>M21-F4 at Spa </a:t>
                      </a:r>
                      <a:r>
                        <a:rPr lang="en-GB" sz="1600" dirty="0" err="1"/>
                        <a:t>Francorchamps</a:t>
                      </a:r>
                      <a:r>
                        <a:rPr lang="en-GB" sz="1600" dirty="0"/>
                        <a:t> car – slide 1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Ffsaacademy.org. (2018). </a:t>
                      </a:r>
                      <a:r>
                        <a:rPr lang="en-GB" sz="1600" b="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Spa-Francorchamps – 22/06/25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[online] Available at: https://www.ffsaacademy.org/portfolio-item/spa-francorchamps-22-06-25/?lang=en [Accessed 22 Mar. 2026].</a:t>
                      </a:r>
                      <a:endParaRPr lang="en-GB" sz="16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</a:t>
                      </a:r>
                    </a:p>
                  </a:txBody>
                  <a:tcPr marT="45721" marB="45721"/>
                </a:tc>
                <a:extLst>
                  <a:ext uri="{0D108BD9-81ED-4DB2-BD59-A6C34878D82A}">
                    <a16:rowId xmlns:a16="http://schemas.microsoft.com/office/drawing/2014/main" val="2708838684"/>
                  </a:ext>
                </a:extLst>
              </a:tr>
              <a:tr h="619064">
                <a:tc>
                  <a:txBody>
                    <a:bodyPr/>
                    <a:lstStyle/>
                    <a:p>
                      <a:r>
                        <a:rPr lang="en-GB" sz="1600" dirty="0"/>
                        <a:t>M21-F4 car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</a:rPr>
                        <a:t>Ffsaacademy.org. (2022). F4 </a:t>
                      </a:r>
                      <a:r>
                        <a:rPr lang="en-GB" sz="1600" b="0" kern="1200" dirty="0" err="1">
                          <a:solidFill>
                            <a:schemeClr val="tx1"/>
                          </a:solidFill>
                          <a:effectLst/>
                        </a:rPr>
                        <a:t>mygale</a:t>
                      </a: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</a:rPr>
                        <a:t> – FFSA Academy. [online] Available at: https://www.ffsaacademy.org/championnat-de-france-f4/f4-mygale/?lang=en.</a:t>
                      </a:r>
                      <a:endParaRPr lang="en-GB" sz="16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</a:t>
                      </a:r>
                    </a:p>
                  </a:txBody>
                  <a:tcPr marT="45721" marB="45721"/>
                </a:tc>
                <a:extLst>
                  <a:ext uri="{0D108BD9-81ED-4DB2-BD59-A6C34878D82A}">
                    <a16:rowId xmlns:a16="http://schemas.microsoft.com/office/drawing/2014/main" val="1613873668"/>
                  </a:ext>
                </a:extLst>
              </a:tr>
              <a:tr h="800191">
                <a:tc>
                  <a:txBody>
                    <a:bodyPr/>
                    <a:lstStyle/>
                    <a:p>
                      <a:r>
                        <a:rPr lang="en-GB" sz="1600" dirty="0"/>
                        <a:t>French F4 championship logo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Bing. (2020). </a:t>
                      </a:r>
                      <a:r>
                        <a:rPr lang="en-GB" sz="1600" b="0" i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french</a:t>
                      </a:r>
                      <a:r>
                        <a:rPr lang="en-GB" sz="16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f4 championship logo - Bing</a:t>
                      </a: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[online] Available at: https://www.bing.com/images/search?q=french+f4+championship+logo&amp;form=HDRSC3&amp;first=1 [Accessed 22 Mar. 2026].</a:t>
                      </a:r>
                      <a:endParaRPr lang="en-GB" sz="16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4</a:t>
                      </a:r>
                    </a:p>
                  </a:txBody>
                  <a:tcPr marT="45721" marB="45721"/>
                </a:tc>
                <a:extLst>
                  <a:ext uri="{0D108BD9-81ED-4DB2-BD59-A6C34878D82A}">
                    <a16:rowId xmlns:a16="http://schemas.microsoft.com/office/drawing/2014/main" val="3777210424"/>
                  </a:ext>
                </a:extLst>
              </a:tr>
              <a:tr h="619064">
                <a:tc>
                  <a:txBody>
                    <a:bodyPr/>
                    <a:lstStyle/>
                    <a:p>
                      <a:r>
                        <a:rPr lang="en-GB" sz="1600" dirty="0"/>
                        <a:t>NCR front page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Joomag</a:t>
                      </a: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(2025). </a:t>
                      </a:r>
                      <a:r>
                        <a:rPr lang="en-GB" sz="16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Motorsport UK NCR 2026 Edition 2 | Page 552</a:t>
                      </a: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[online] Available at: https://ebooks.motorsportuk.org/najd/p1/p552.</a:t>
                      </a:r>
                      <a:endParaRPr lang="en-GB" sz="16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4</a:t>
                      </a:r>
                    </a:p>
                  </a:txBody>
                  <a:tcPr marT="45721" marB="45721"/>
                </a:tc>
                <a:extLst>
                  <a:ext uri="{0D108BD9-81ED-4DB2-BD59-A6C34878D82A}">
                    <a16:rowId xmlns:a16="http://schemas.microsoft.com/office/drawing/2014/main" val="359647205"/>
                  </a:ext>
                </a:extLst>
              </a:tr>
              <a:tr h="800191">
                <a:tc>
                  <a:txBody>
                    <a:bodyPr/>
                    <a:lstStyle/>
                    <a:p>
                      <a:r>
                        <a:rPr lang="en-GB" sz="1600" dirty="0"/>
                        <a:t>M21-F4 rear end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Ffsaacademy.org. (2018). </a:t>
                      </a:r>
                      <a:r>
                        <a:rPr lang="en-GB" sz="1600" b="0" i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Spa-Francorchamps – 22/06/25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[online] Available at: https://www.ffsaacademy.org/portfolio-item/spa-francorchamps-22-06-25/?lang=en [Accessed 22 Mar. 2026].</a:t>
                      </a:r>
                      <a:endParaRPr lang="en-GB" sz="16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</a:t>
                      </a:r>
                    </a:p>
                  </a:txBody>
                  <a:tcPr marT="45721" marB="45721"/>
                </a:tc>
                <a:extLst>
                  <a:ext uri="{0D108BD9-81ED-4DB2-BD59-A6C34878D82A}">
                    <a16:rowId xmlns:a16="http://schemas.microsoft.com/office/drawing/2014/main" val="3321801586"/>
                  </a:ext>
                </a:extLst>
              </a:tr>
              <a:tr h="619064">
                <a:tc>
                  <a:txBody>
                    <a:bodyPr/>
                    <a:lstStyle/>
                    <a:p>
                      <a:r>
                        <a:rPr lang="en-GB" sz="1600" dirty="0"/>
                        <a:t>M21-F4 on track</a:t>
                      </a:r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Ffsaacademy.org. (2018). </a:t>
                      </a:r>
                      <a:r>
                        <a:rPr lang="en-GB" sz="16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 Mans  – 28/09/25</a:t>
                      </a:r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[online] Available at: https://www.ffsaacademy.org/portfolio-item/le-mans-28-09-25/?lang=en.</a:t>
                      </a:r>
                      <a:endParaRPr lang="en-GB" sz="1600" dirty="0"/>
                    </a:p>
                  </a:txBody>
                  <a:tcPr marT="45721" marB="45721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8</a:t>
                      </a:r>
                    </a:p>
                  </a:txBody>
                  <a:tcPr marT="45721" marB="45721"/>
                </a:tc>
                <a:extLst>
                  <a:ext uri="{0D108BD9-81ED-4DB2-BD59-A6C34878D82A}">
                    <a16:rowId xmlns:a16="http://schemas.microsoft.com/office/drawing/2014/main" val="2585273163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ECF3E850-9357-FE83-5BC7-93AA633BBB95}"/>
              </a:ext>
            </a:extLst>
          </p:cNvPr>
          <p:cNvSpPr/>
          <p:nvPr/>
        </p:nvSpPr>
        <p:spPr>
          <a:xfrm>
            <a:off x="838198" y="1299983"/>
            <a:ext cx="3643367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"/>
          </a:p>
        </p:txBody>
      </p:sp>
    </p:spTree>
    <p:extLst>
      <p:ext uri="{BB962C8B-B14F-4D97-AF65-F5344CB8AC3E}">
        <p14:creationId xmlns:p14="http://schemas.microsoft.com/office/powerpoint/2010/main" val="4785901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875C8-1ABE-1686-16F3-9337F0286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2451" y="4237687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800" kern="1200" dirty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Any Questions 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2F0933C9-B873-D0FA-C648-452B0929ED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07047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e4d9f2b8c7bdbc7a8624cfcf37f9f546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64d21b735de1b72b3256fd793ba4f389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F48FEB6F-CE66-49C8-AB7E-E76F8DEF47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B3F53C9-F26A-47E9-BE5A-1A70A35D375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09696B9-BF4B-4639-925E-4B5BF0EF9434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da3f2772-8f1e-4acb-bd98-3a0ee892f48a"/>
    <ds:schemaRef ds:uri="0cb976d4-72d8-43fd-a100-21d54766e958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5513</TotalTime>
  <Words>1075</Words>
  <Application>Microsoft Office PowerPoint</Application>
  <PresentationFormat>Widescreen</PresentationFormat>
  <Paragraphs>148</Paragraphs>
  <Slides>17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PowerPoint Presentation</vt:lpstr>
      <vt:lpstr>Mygale M21-F4</vt:lpstr>
      <vt:lpstr>Opportunity for Improvement</vt:lpstr>
      <vt:lpstr>Data Collection</vt:lpstr>
      <vt:lpstr>Post processing</vt:lpstr>
      <vt:lpstr>PowerPoint Presentation</vt:lpstr>
      <vt:lpstr>Aero Maps</vt:lpstr>
      <vt:lpstr>Streamlines</vt:lpstr>
      <vt:lpstr>Using the Data</vt:lpstr>
      <vt:lpstr>The Iterative Design Process</vt:lpstr>
      <vt:lpstr>Gannt chart </vt:lpstr>
      <vt:lpstr>PowerPoint Presentation</vt:lpstr>
      <vt:lpstr>Regulation Difference example</vt:lpstr>
      <vt:lpstr>Regulation difference example</vt:lpstr>
      <vt:lpstr>References </vt:lpstr>
      <vt:lpstr>Table of figures  </vt:lpstr>
      <vt:lpstr>Any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 Ellis-Jones (2204298)</dc:creator>
  <cp:lastModifiedBy>Ben Ellis-Jones (2204298)</cp:lastModifiedBy>
  <cp:revision>7</cp:revision>
  <dcterms:created xsi:type="dcterms:W3CDTF">2026-03-16T14:45:45Z</dcterms:created>
  <dcterms:modified xsi:type="dcterms:W3CDTF">2026-03-24T11:17:10Z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