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3" r:id="rId4"/>
    <p:sldId id="269" r:id="rId5"/>
    <p:sldId id="258" r:id="rId6"/>
    <p:sldId id="266" r:id="rId7"/>
    <p:sldId id="259" r:id="rId8"/>
    <p:sldId id="265" r:id="rId9"/>
    <p:sldId id="264" r:id="rId10"/>
    <p:sldId id="267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31AC9-BB47-F309-06D2-AA3436559860}" v="597" dt="2025-12-07T10:43:55.486"/>
    <p1510:client id="{F01F8037-426E-A704-A99B-2AE01FEA201D}" v="810" dt="2025-12-07T20:28:12.3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DE2BF7-3118-462B-9FC0-DFF581AFBED6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1B50588-8927-46BD-951B-0B22E3F647B5}">
      <dgm:prSet/>
      <dgm:spPr/>
      <dgm:t>
        <a:bodyPr/>
        <a:lstStyle/>
        <a:p>
          <a:r>
            <a:rPr lang="en-GB" dirty="0"/>
            <a:t>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iaith</a:t>
          </a:r>
          <a:r>
            <a:rPr lang="en-GB" dirty="0"/>
            <a:t>?</a:t>
          </a:r>
          <a:endParaRPr lang="en-US" dirty="0"/>
        </a:p>
      </dgm:t>
    </dgm:pt>
    <dgm:pt modelId="{2193CA63-BF8E-4B77-A85D-F21939C5894E}" type="parTrans" cxnId="{8F0321E6-F48F-4C26-AE5D-0D4479F98BC8}">
      <dgm:prSet/>
      <dgm:spPr/>
      <dgm:t>
        <a:bodyPr/>
        <a:lstStyle/>
        <a:p>
          <a:endParaRPr lang="en-US"/>
        </a:p>
      </dgm:t>
    </dgm:pt>
    <dgm:pt modelId="{D4E1334F-4DE4-4C74-8BF5-915AA10CFEAE}" type="sibTrans" cxnId="{8F0321E6-F48F-4C26-AE5D-0D4479F98BC8}">
      <dgm:prSet/>
      <dgm:spPr/>
      <dgm:t>
        <a:bodyPr/>
        <a:lstStyle/>
        <a:p>
          <a:endParaRPr lang="en-US"/>
        </a:p>
      </dgm:t>
    </dgm:pt>
    <dgm:pt modelId="{72E0F462-A327-4F00-9DD5-CE433A9605F0}">
      <dgm:prSet/>
      <dgm:spPr/>
      <dgm:t>
        <a:bodyPr/>
        <a:lstStyle/>
        <a:p>
          <a:r>
            <a:rPr lang="en-GB" dirty="0"/>
            <a:t>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pwrpas</a:t>
          </a:r>
          <a:r>
            <a:rPr lang="en-GB" dirty="0"/>
            <a:t> y </a:t>
          </a:r>
          <a:r>
            <a:rPr lang="en-GB" dirty="0" err="1"/>
            <a:t>cynllunio</a:t>
          </a:r>
          <a:r>
            <a:rPr lang="en-GB" dirty="0"/>
            <a:t>?</a:t>
          </a:r>
          <a:endParaRPr lang="en-US" dirty="0"/>
        </a:p>
      </dgm:t>
    </dgm:pt>
    <dgm:pt modelId="{5C3E8C40-FCBD-4429-BB39-BCCE20A3378D}" type="parTrans" cxnId="{49D39588-C63D-4DC1-A2D5-08498AF2A4A2}">
      <dgm:prSet/>
      <dgm:spPr/>
      <dgm:t>
        <a:bodyPr/>
        <a:lstStyle/>
        <a:p>
          <a:endParaRPr lang="en-US"/>
        </a:p>
      </dgm:t>
    </dgm:pt>
    <dgm:pt modelId="{AF37A84F-0D8C-42BD-A974-8B6D230DA329}" type="sibTrans" cxnId="{49D39588-C63D-4DC1-A2D5-08498AF2A4A2}">
      <dgm:prSet/>
      <dgm:spPr/>
      <dgm:t>
        <a:bodyPr/>
        <a:lstStyle/>
        <a:p>
          <a:endParaRPr lang="en-US"/>
        </a:p>
      </dgm:t>
    </dgm:pt>
    <dgm:pt modelId="{E14E2A86-8367-4510-9C33-3D3E91006EE4}">
      <dgm:prSet/>
      <dgm:spPr/>
      <dgm:t>
        <a:bodyPr/>
        <a:lstStyle/>
        <a:p>
          <a:r>
            <a:rPr lang="en-GB" dirty="0" err="1"/>
            <a:t>Pwy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gyfrifol</a:t>
          </a:r>
          <a:r>
            <a:rPr lang="en-GB" dirty="0"/>
            <a:t> am y </a:t>
          </a:r>
          <a:r>
            <a:rPr lang="en-GB" dirty="0" err="1"/>
            <a:t>cynllunio</a:t>
          </a:r>
          <a:r>
            <a:rPr lang="en-GB" dirty="0"/>
            <a:t>?</a:t>
          </a:r>
          <a:endParaRPr lang="en-US" dirty="0"/>
        </a:p>
      </dgm:t>
    </dgm:pt>
    <dgm:pt modelId="{9760637E-2C4D-44B7-8767-9EB757644DC4}" type="parTrans" cxnId="{78FEA153-E588-49AB-8491-310748244C77}">
      <dgm:prSet/>
      <dgm:spPr/>
      <dgm:t>
        <a:bodyPr/>
        <a:lstStyle/>
        <a:p>
          <a:endParaRPr lang="en-US"/>
        </a:p>
      </dgm:t>
    </dgm:pt>
    <dgm:pt modelId="{020AD55D-A006-498E-BCD1-FF0FBBB46079}" type="sibTrans" cxnId="{78FEA153-E588-49AB-8491-310748244C77}">
      <dgm:prSet/>
      <dgm:spPr/>
      <dgm:t>
        <a:bodyPr/>
        <a:lstStyle/>
        <a:p>
          <a:endParaRPr lang="en-US"/>
        </a:p>
      </dgm:t>
    </dgm:pt>
    <dgm:pt modelId="{39237C3A-5C36-46F7-8D12-95ACB2E8CD1D}">
      <dgm:prSet/>
      <dgm:spPr/>
      <dgm:t>
        <a:bodyPr/>
        <a:lstStyle/>
        <a:p>
          <a:r>
            <a:rPr lang="en-GB" dirty="0"/>
            <a:t>Sut I </a:t>
          </a:r>
          <a:r>
            <a:rPr lang="en-GB" dirty="0" err="1"/>
            <a:t>fesur</a:t>
          </a:r>
          <a:r>
            <a:rPr lang="en-GB" dirty="0"/>
            <a:t> </a:t>
          </a:r>
          <a:r>
            <a:rPr lang="en-GB" dirty="0" err="1"/>
            <a:t>llwyddiant</a:t>
          </a:r>
          <a:r>
            <a:rPr lang="en-GB" dirty="0"/>
            <a:t>? </a:t>
          </a:r>
          <a:endParaRPr lang="en-US" dirty="0"/>
        </a:p>
      </dgm:t>
    </dgm:pt>
    <dgm:pt modelId="{5B498D60-BA2E-4547-97F1-116A295E2F5B}" type="parTrans" cxnId="{48CD7189-B795-45AD-BD5A-0488E2DA2FEB}">
      <dgm:prSet/>
      <dgm:spPr/>
      <dgm:t>
        <a:bodyPr/>
        <a:lstStyle/>
        <a:p>
          <a:endParaRPr lang="en-US"/>
        </a:p>
      </dgm:t>
    </dgm:pt>
    <dgm:pt modelId="{03A9A15D-F69A-49BF-B4B0-3B32F6B3F199}" type="sibTrans" cxnId="{48CD7189-B795-45AD-BD5A-0488E2DA2FEB}">
      <dgm:prSet/>
      <dgm:spPr/>
      <dgm:t>
        <a:bodyPr/>
        <a:lstStyle/>
        <a:p>
          <a:endParaRPr lang="en-US"/>
        </a:p>
      </dgm:t>
    </dgm:pt>
    <dgm:pt modelId="{58736FAA-D867-4099-8D39-E61BAF2D186E}">
      <dgm:prSet/>
      <dgm:spPr/>
      <dgm:t>
        <a:bodyPr/>
        <a:lstStyle/>
        <a:p>
          <a:pPr rtl="0"/>
          <a:r>
            <a:rPr lang="en-GB" dirty="0" err="1">
              <a:latin typeface="Aptos Display" panose="020F0302020204030204"/>
            </a:rPr>
            <a:t>Damcaniaeth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Cymdeithasol</a:t>
          </a:r>
          <a:r>
            <a:rPr lang="en-GB" dirty="0">
              <a:latin typeface="Aptos Display" panose="020F0302020204030204"/>
            </a:rPr>
            <a:t>-</a:t>
          </a:r>
          <a:r>
            <a:rPr lang="en-GB" dirty="0"/>
            <a:t> </a:t>
          </a:r>
          <a:r>
            <a:rPr lang="en-GB" dirty="0">
              <a:latin typeface="Aptos Display" panose="020F0302020204030204"/>
            </a:rPr>
            <a:t> </a:t>
          </a:r>
          <a:r>
            <a:rPr lang="en-GB" dirty="0"/>
            <a:t> ( Hornberger)</a:t>
          </a:r>
          <a:endParaRPr lang="en-US" dirty="0"/>
        </a:p>
      </dgm:t>
    </dgm:pt>
    <dgm:pt modelId="{AA42CABE-DDE6-49B0-B74F-3361F55B69BC}" type="parTrans" cxnId="{B873FA66-47BE-4242-BD26-C5EEF47EBAC7}">
      <dgm:prSet/>
      <dgm:spPr/>
      <dgm:t>
        <a:bodyPr/>
        <a:lstStyle/>
        <a:p>
          <a:endParaRPr lang="en-US"/>
        </a:p>
      </dgm:t>
    </dgm:pt>
    <dgm:pt modelId="{C35C7672-731C-433A-8B4F-D975B44CADD5}" type="sibTrans" cxnId="{B873FA66-47BE-4242-BD26-C5EEF47EBAC7}">
      <dgm:prSet/>
      <dgm:spPr/>
      <dgm:t>
        <a:bodyPr/>
        <a:lstStyle/>
        <a:p>
          <a:endParaRPr lang="en-US"/>
        </a:p>
      </dgm:t>
    </dgm:pt>
    <dgm:pt modelId="{C31723AC-3227-4ABA-8FB8-F1813E340FC8}">
      <dgm:prSet/>
      <dgm:spPr/>
      <dgm:t>
        <a:bodyPr/>
        <a:lstStyle/>
        <a:p>
          <a:r>
            <a:rPr lang="en-GB" dirty="0">
              <a:latin typeface="Aptos Display" panose="020F0302020204030204"/>
            </a:rPr>
            <a:t>Angen</a:t>
          </a:r>
          <a:r>
            <a:rPr lang="en-GB" dirty="0"/>
            <a:t> </a:t>
          </a:r>
          <a:r>
            <a:rPr lang="en-GB" dirty="0" err="1"/>
            <a:t>mwy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just </a:t>
          </a:r>
          <a:r>
            <a:rPr lang="en-GB" dirty="0" err="1">
              <a:latin typeface="Aptos Display" panose="020F0302020204030204"/>
            </a:rPr>
            <a:t>cynllunio</a:t>
          </a:r>
          <a:r>
            <a:rPr lang="en-GB" dirty="0"/>
            <a:t> </a:t>
          </a:r>
          <a:r>
            <a:rPr lang="en-GB" dirty="0" err="1"/>
            <a:t>iaith</a:t>
          </a:r>
          <a:r>
            <a:rPr lang="en-GB" dirty="0"/>
            <a:t>  </a:t>
          </a:r>
          <a:r>
            <a:rPr lang="en-GB" dirty="0">
              <a:latin typeface="Aptos Display" panose="020F0302020204030204"/>
            </a:rPr>
            <a:t>(t463</a:t>
          </a:r>
          <a:r>
            <a:rPr lang="en-GB" dirty="0"/>
            <a:t> Fishman</a:t>
          </a:r>
          <a:r>
            <a:rPr lang="en-GB" dirty="0">
              <a:latin typeface="Aptos Display" panose="020F0302020204030204"/>
            </a:rPr>
            <a:t>)</a:t>
          </a:r>
          <a:endParaRPr lang="en-US" dirty="0"/>
        </a:p>
      </dgm:t>
    </dgm:pt>
    <dgm:pt modelId="{6CD40F04-D355-4709-AB98-6627356374CD}" type="parTrans" cxnId="{9F005349-5904-4EB1-A7F5-AF4F7B4ED0BB}">
      <dgm:prSet/>
      <dgm:spPr/>
      <dgm:t>
        <a:bodyPr/>
        <a:lstStyle/>
        <a:p>
          <a:endParaRPr lang="en-US"/>
        </a:p>
      </dgm:t>
    </dgm:pt>
    <dgm:pt modelId="{13A223C2-E5D4-4A2E-9666-E0B30E9B353D}" type="sibTrans" cxnId="{9F005349-5904-4EB1-A7F5-AF4F7B4ED0BB}">
      <dgm:prSet/>
      <dgm:spPr/>
      <dgm:t>
        <a:bodyPr/>
        <a:lstStyle/>
        <a:p>
          <a:endParaRPr lang="en-US"/>
        </a:p>
      </dgm:t>
    </dgm:pt>
    <dgm:pt modelId="{E24D2D3D-A40D-446D-8846-09D9C1F0C80A}" type="pres">
      <dgm:prSet presAssocID="{52DE2BF7-3118-462B-9FC0-DFF581AFBED6}" presName="vert0" presStyleCnt="0">
        <dgm:presLayoutVars>
          <dgm:dir/>
          <dgm:animOne val="branch"/>
          <dgm:animLvl val="lvl"/>
        </dgm:presLayoutVars>
      </dgm:prSet>
      <dgm:spPr/>
    </dgm:pt>
    <dgm:pt modelId="{90D4B13D-5617-419F-A305-B2A7A2D40E7E}" type="pres">
      <dgm:prSet presAssocID="{D1B50588-8927-46BD-951B-0B22E3F647B5}" presName="thickLine" presStyleLbl="alignNode1" presStyleIdx="0" presStyleCnt="6"/>
      <dgm:spPr/>
    </dgm:pt>
    <dgm:pt modelId="{44E1F7B5-B104-411E-9132-93B6C14EDF5F}" type="pres">
      <dgm:prSet presAssocID="{D1B50588-8927-46BD-951B-0B22E3F647B5}" presName="horz1" presStyleCnt="0"/>
      <dgm:spPr/>
    </dgm:pt>
    <dgm:pt modelId="{91454081-F2AA-461E-8647-6687B0F886C8}" type="pres">
      <dgm:prSet presAssocID="{D1B50588-8927-46BD-951B-0B22E3F647B5}" presName="tx1" presStyleLbl="revTx" presStyleIdx="0" presStyleCnt="6"/>
      <dgm:spPr/>
    </dgm:pt>
    <dgm:pt modelId="{BFA4701D-A386-4A50-9D2D-C4C0566E6E97}" type="pres">
      <dgm:prSet presAssocID="{D1B50588-8927-46BD-951B-0B22E3F647B5}" presName="vert1" presStyleCnt="0"/>
      <dgm:spPr/>
    </dgm:pt>
    <dgm:pt modelId="{D15CB475-D1BD-4619-ACDC-EA9E113D2FF1}" type="pres">
      <dgm:prSet presAssocID="{72E0F462-A327-4F00-9DD5-CE433A9605F0}" presName="thickLine" presStyleLbl="alignNode1" presStyleIdx="1" presStyleCnt="6"/>
      <dgm:spPr/>
    </dgm:pt>
    <dgm:pt modelId="{42681B95-DF13-485F-A447-002A0EB1B8F5}" type="pres">
      <dgm:prSet presAssocID="{72E0F462-A327-4F00-9DD5-CE433A9605F0}" presName="horz1" presStyleCnt="0"/>
      <dgm:spPr/>
    </dgm:pt>
    <dgm:pt modelId="{54A33588-44EC-458D-878D-571249CF7177}" type="pres">
      <dgm:prSet presAssocID="{72E0F462-A327-4F00-9DD5-CE433A9605F0}" presName="tx1" presStyleLbl="revTx" presStyleIdx="1" presStyleCnt="6"/>
      <dgm:spPr/>
    </dgm:pt>
    <dgm:pt modelId="{DE785EA5-10F2-4C29-AE86-9E3B16DBC021}" type="pres">
      <dgm:prSet presAssocID="{72E0F462-A327-4F00-9DD5-CE433A9605F0}" presName="vert1" presStyleCnt="0"/>
      <dgm:spPr/>
    </dgm:pt>
    <dgm:pt modelId="{9ABC6BDE-830F-4A57-AB74-5FC99C01488E}" type="pres">
      <dgm:prSet presAssocID="{E14E2A86-8367-4510-9C33-3D3E91006EE4}" presName="thickLine" presStyleLbl="alignNode1" presStyleIdx="2" presStyleCnt="6"/>
      <dgm:spPr/>
    </dgm:pt>
    <dgm:pt modelId="{D39C8125-2401-4F85-8008-B6C7566630D6}" type="pres">
      <dgm:prSet presAssocID="{E14E2A86-8367-4510-9C33-3D3E91006EE4}" presName="horz1" presStyleCnt="0"/>
      <dgm:spPr/>
    </dgm:pt>
    <dgm:pt modelId="{F09D48A4-3732-495F-8B3C-894F72B82191}" type="pres">
      <dgm:prSet presAssocID="{E14E2A86-8367-4510-9C33-3D3E91006EE4}" presName="tx1" presStyleLbl="revTx" presStyleIdx="2" presStyleCnt="6"/>
      <dgm:spPr/>
    </dgm:pt>
    <dgm:pt modelId="{76700D07-BA33-4701-B83B-1DEC6D9EF1E8}" type="pres">
      <dgm:prSet presAssocID="{E14E2A86-8367-4510-9C33-3D3E91006EE4}" presName="vert1" presStyleCnt="0"/>
      <dgm:spPr/>
    </dgm:pt>
    <dgm:pt modelId="{E5052CC1-59E8-4934-9B5D-58D595E8E1B5}" type="pres">
      <dgm:prSet presAssocID="{39237C3A-5C36-46F7-8D12-95ACB2E8CD1D}" presName="thickLine" presStyleLbl="alignNode1" presStyleIdx="3" presStyleCnt="6"/>
      <dgm:spPr/>
    </dgm:pt>
    <dgm:pt modelId="{6F75126A-4136-42EB-9504-1C6AD0229502}" type="pres">
      <dgm:prSet presAssocID="{39237C3A-5C36-46F7-8D12-95ACB2E8CD1D}" presName="horz1" presStyleCnt="0"/>
      <dgm:spPr/>
    </dgm:pt>
    <dgm:pt modelId="{8685CFF3-32A3-4A9A-BF59-7F3424EA9C76}" type="pres">
      <dgm:prSet presAssocID="{39237C3A-5C36-46F7-8D12-95ACB2E8CD1D}" presName="tx1" presStyleLbl="revTx" presStyleIdx="3" presStyleCnt="6"/>
      <dgm:spPr/>
    </dgm:pt>
    <dgm:pt modelId="{E1D317B0-57F5-46EA-84C6-53004BE0FA7B}" type="pres">
      <dgm:prSet presAssocID="{39237C3A-5C36-46F7-8D12-95ACB2E8CD1D}" presName="vert1" presStyleCnt="0"/>
      <dgm:spPr/>
    </dgm:pt>
    <dgm:pt modelId="{FE88EA79-E0BD-47F0-B507-0CA3B80C43D1}" type="pres">
      <dgm:prSet presAssocID="{58736FAA-D867-4099-8D39-E61BAF2D186E}" presName="thickLine" presStyleLbl="alignNode1" presStyleIdx="4" presStyleCnt="6"/>
      <dgm:spPr/>
    </dgm:pt>
    <dgm:pt modelId="{93149B9B-AA85-4596-9D2C-459068DD9BA2}" type="pres">
      <dgm:prSet presAssocID="{58736FAA-D867-4099-8D39-E61BAF2D186E}" presName="horz1" presStyleCnt="0"/>
      <dgm:spPr/>
    </dgm:pt>
    <dgm:pt modelId="{CD5B4DCE-D1BD-4C9D-A723-4D0B10BD9CCC}" type="pres">
      <dgm:prSet presAssocID="{58736FAA-D867-4099-8D39-E61BAF2D186E}" presName="tx1" presStyleLbl="revTx" presStyleIdx="4" presStyleCnt="6"/>
      <dgm:spPr/>
    </dgm:pt>
    <dgm:pt modelId="{97696B38-387C-47F7-B2A6-B922E890EA7C}" type="pres">
      <dgm:prSet presAssocID="{58736FAA-D867-4099-8D39-E61BAF2D186E}" presName="vert1" presStyleCnt="0"/>
      <dgm:spPr/>
    </dgm:pt>
    <dgm:pt modelId="{DFBCA667-EA8C-4C1A-BC37-7182C70A1136}" type="pres">
      <dgm:prSet presAssocID="{C31723AC-3227-4ABA-8FB8-F1813E340FC8}" presName="thickLine" presStyleLbl="alignNode1" presStyleIdx="5" presStyleCnt="6"/>
      <dgm:spPr/>
    </dgm:pt>
    <dgm:pt modelId="{C6A917FC-6C13-4FDF-B522-2A888E92D0F7}" type="pres">
      <dgm:prSet presAssocID="{C31723AC-3227-4ABA-8FB8-F1813E340FC8}" presName="horz1" presStyleCnt="0"/>
      <dgm:spPr/>
    </dgm:pt>
    <dgm:pt modelId="{C2C9C086-F22F-4256-9489-41F72D95A2F3}" type="pres">
      <dgm:prSet presAssocID="{C31723AC-3227-4ABA-8FB8-F1813E340FC8}" presName="tx1" presStyleLbl="revTx" presStyleIdx="5" presStyleCnt="6"/>
      <dgm:spPr/>
    </dgm:pt>
    <dgm:pt modelId="{64240966-423A-441E-86C3-4F046ADD994A}" type="pres">
      <dgm:prSet presAssocID="{C31723AC-3227-4ABA-8FB8-F1813E340FC8}" presName="vert1" presStyleCnt="0"/>
      <dgm:spPr/>
    </dgm:pt>
  </dgm:ptLst>
  <dgm:cxnLst>
    <dgm:cxn modelId="{C098AC10-26CC-4F67-BFA5-BBB00C6D89E4}" type="presOf" srcId="{E14E2A86-8367-4510-9C33-3D3E91006EE4}" destId="{F09D48A4-3732-495F-8B3C-894F72B82191}" srcOrd="0" destOrd="0" presId="urn:microsoft.com/office/officeart/2008/layout/LinedList"/>
    <dgm:cxn modelId="{B873FA66-47BE-4242-BD26-C5EEF47EBAC7}" srcId="{52DE2BF7-3118-462B-9FC0-DFF581AFBED6}" destId="{58736FAA-D867-4099-8D39-E61BAF2D186E}" srcOrd="4" destOrd="0" parTransId="{AA42CABE-DDE6-49B0-B74F-3361F55B69BC}" sibTransId="{C35C7672-731C-433A-8B4F-D975B44CADD5}"/>
    <dgm:cxn modelId="{9F005349-5904-4EB1-A7F5-AF4F7B4ED0BB}" srcId="{52DE2BF7-3118-462B-9FC0-DFF581AFBED6}" destId="{C31723AC-3227-4ABA-8FB8-F1813E340FC8}" srcOrd="5" destOrd="0" parTransId="{6CD40F04-D355-4709-AB98-6627356374CD}" sibTransId="{13A223C2-E5D4-4A2E-9666-E0B30E9B353D}"/>
    <dgm:cxn modelId="{781C0150-21C6-43FA-97FE-1FEB14FBB5A7}" type="presOf" srcId="{52DE2BF7-3118-462B-9FC0-DFF581AFBED6}" destId="{E24D2D3D-A40D-446D-8846-09D9C1F0C80A}" srcOrd="0" destOrd="0" presId="urn:microsoft.com/office/officeart/2008/layout/LinedList"/>
    <dgm:cxn modelId="{5C123B51-A85A-46BD-AE62-7AB4AEF13B93}" type="presOf" srcId="{72E0F462-A327-4F00-9DD5-CE433A9605F0}" destId="{54A33588-44EC-458D-878D-571249CF7177}" srcOrd="0" destOrd="0" presId="urn:microsoft.com/office/officeart/2008/layout/LinedList"/>
    <dgm:cxn modelId="{78FEA153-E588-49AB-8491-310748244C77}" srcId="{52DE2BF7-3118-462B-9FC0-DFF581AFBED6}" destId="{E14E2A86-8367-4510-9C33-3D3E91006EE4}" srcOrd="2" destOrd="0" parTransId="{9760637E-2C4D-44B7-8767-9EB757644DC4}" sibTransId="{020AD55D-A006-498E-BCD1-FF0FBBB46079}"/>
    <dgm:cxn modelId="{49D39588-C63D-4DC1-A2D5-08498AF2A4A2}" srcId="{52DE2BF7-3118-462B-9FC0-DFF581AFBED6}" destId="{72E0F462-A327-4F00-9DD5-CE433A9605F0}" srcOrd="1" destOrd="0" parTransId="{5C3E8C40-FCBD-4429-BB39-BCCE20A3378D}" sibTransId="{AF37A84F-0D8C-42BD-A974-8B6D230DA329}"/>
    <dgm:cxn modelId="{48CD7189-B795-45AD-BD5A-0488E2DA2FEB}" srcId="{52DE2BF7-3118-462B-9FC0-DFF581AFBED6}" destId="{39237C3A-5C36-46F7-8D12-95ACB2E8CD1D}" srcOrd="3" destOrd="0" parTransId="{5B498D60-BA2E-4547-97F1-116A295E2F5B}" sibTransId="{03A9A15D-F69A-49BF-B4B0-3B32F6B3F199}"/>
    <dgm:cxn modelId="{500433AE-349C-410D-A753-31C1445E12D6}" type="presOf" srcId="{D1B50588-8927-46BD-951B-0B22E3F647B5}" destId="{91454081-F2AA-461E-8647-6687B0F886C8}" srcOrd="0" destOrd="0" presId="urn:microsoft.com/office/officeart/2008/layout/LinedList"/>
    <dgm:cxn modelId="{B3C631D5-188A-408E-9B12-FC019D783233}" type="presOf" srcId="{58736FAA-D867-4099-8D39-E61BAF2D186E}" destId="{CD5B4DCE-D1BD-4C9D-A723-4D0B10BD9CCC}" srcOrd="0" destOrd="0" presId="urn:microsoft.com/office/officeart/2008/layout/LinedList"/>
    <dgm:cxn modelId="{7475C3E5-C39D-4793-8B9F-F5B518A64238}" type="presOf" srcId="{C31723AC-3227-4ABA-8FB8-F1813E340FC8}" destId="{C2C9C086-F22F-4256-9489-41F72D95A2F3}" srcOrd="0" destOrd="0" presId="urn:microsoft.com/office/officeart/2008/layout/LinedList"/>
    <dgm:cxn modelId="{8F0321E6-F48F-4C26-AE5D-0D4479F98BC8}" srcId="{52DE2BF7-3118-462B-9FC0-DFF581AFBED6}" destId="{D1B50588-8927-46BD-951B-0B22E3F647B5}" srcOrd="0" destOrd="0" parTransId="{2193CA63-BF8E-4B77-A85D-F21939C5894E}" sibTransId="{D4E1334F-4DE4-4C74-8BF5-915AA10CFEAE}"/>
    <dgm:cxn modelId="{9CA940EA-F3AA-468E-B14B-9ED7F1EA88A4}" type="presOf" srcId="{39237C3A-5C36-46F7-8D12-95ACB2E8CD1D}" destId="{8685CFF3-32A3-4A9A-BF59-7F3424EA9C76}" srcOrd="0" destOrd="0" presId="urn:microsoft.com/office/officeart/2008/layout/LinedList"/>
    <dgm:cxn modelId="{8CB90A03-4F39-4E89-B2B4-9CC2CD82CFB5}" type="presParOf" srcId="{E24D2D3D-A40D-446D-8846-09D9C1F0C80A}" destId="{90D4B13D-5617-419F-A305-B2A7A2D40E7E}" srcOrd="0" destOrd="0" presId="urn:microsoft.com/office/officeart/2008/layout/LinedList"/>
    <dgm:cxn modelId="{98488420-F820-43D3-BDD9-B64AAF179665}" type="presParOf" srcId="{E24D2D3D-A40D-446D-8846-09D9C1F0C80A}" destId="{44E1F7B5-B104-411E-9132-93B6C14EDF5F}" srcOrd="1" destOrd="0" presId="urn:microsoft.com/office/officeart/2008/layout/LinedList"/>
    <dgm:cxn modelId="{2DD77419-88AD-4AFF-A85D-16A8AFA76289}" type="presParOf" srcId="{44E1F7B5-B104-411E-9132-93B6C14EDF5F}" destId="{91454081-F2AA-461E-8647-6687B0F886C8}" srcOrd="0" destOrd="0" presId="urn:microsoft.com/office/officeart/2008/layout/LinedList"/>
    <dgm:cxn modelId="{BC990583-D237-457D-9E26-669DB21878AB}" type="presParOf" srcId="{44E1F7B5-B104-411E-9132-93B6C14EDF5F}" destId="{BFA4701D-A386-4A50-9D2D-C4C0566E6E97}" srcOrd="1" destOrd="0" presId="urn:microsoft.com/office/officeart/2008/layout/LinedList"/>
    <dgm:cxn modelId="{89783F53-485B-4175-A017-E0CDF056FA8C}" type="presParOf" srcId="{E24D2D3D-A40D-446D-8846-09D9C1F0C80A}" destId="{D15CB475-D1BD-4619-ACDC-EA9E113D2FF1}" srcOrd="2" destOrd="0" presId="urn:microsoft.com/office/officeart/2008/layout/LinedList"/>
    <dgm:cxn modelId="{8A47E63A-C0EE-4B2D-95F7-AB2ABD7EAA69}" type="presParOf" srcId="{E24D2D3D-A40D-446D-8846-09D9C1F0C80A}" destId="{42681B95-DF13-485F-A447-002A0EB1B8F5}" srcOrd="3" destOrd="0" presId="urn:microsoft.com/office/officeart/2008/layout/LinedList"/>
    <dgm:cxn modelId="{53DF9703-0F28-4BE6-8363-083F24CC4D7D}" type="presParOf" srcId="{42681B95-DF13-485F-A447-002A0EB1B8F5}" destId="{54A33588-44EC-458D-878D-571249CF7177}" srcOrd="0" destOrd="0" presId="urn:microsoft.com/office/officeart/2008/layout/LinedList"/>
    <dgm:cxn modelId="{401FB8E1-F862-4F12-838F-BD12897AD582}" type="presParOf" srcId="{42681B95-DF13-485F-A447-002A0EB1B8F5}" destId="{DE785EA5-10F2-4C29-AE86-9E3B16DBC021}" srcOrd="1" destOrd="0" presId="urn:microsoft.com/office/officeart/2008/layout/LinedList"/>
    <dgm:cxn modelId="{3F168823-CBEA-4322-875E-F8139087F9E2}" type="presParOf" srcId="{E24D2D3D-A40D-446D-8846-09D9C1F0C80A}" destId="{9ABC6BDE-830F-4A57-AB74-5FC99C01488E}" srcOrd="4" destOrd="0" presId="urn:microsoft.com/office/officeart/2008/layout/LinedList"/>
    <dgm:cxn modelId="{48C3A3C8-A4F1-4031-93EB-44D7B47615D3}" type="presParOf" srcId="{E24D2D3D-A40D-446D-8846-09D9C1F0C80A}" destId="{D39C8125-2401-4F85-8008-B6C7566630D6}" srcOrd="5" destOrd="0" presId="urn:microsoft.com/office/officeart/2008/layout/LinedList"/>
    <dgm:cxn modelId="{509882A3-010C-4C88-BBFA-94254355FDBC}" type="presParOf" srcId="{D39C8125-2401-4F85-8008-B6C7566630D6}" destId="{F09D48A4-3732-495F-8B3C-894F72B82191}" srcOrd="0" destOrd="0" presId="urn:microsoft.com/office/officeart/2008/layout/LinedList"/>
    <dgm:cxn modelId="{049297CB-AD67-47FE-A9B3-11CD6ED25B70}" type="presParOf" srcId="{D39C8125-2401-4F85-8008-B6C7566630D6}" destId="{76700D07-BA33-4701-B83B-1DEC6D9EF1E8}" srcOrd="1" destOrd="0" presId="urn:microsoft.com/office/officeart/2008/layout/LinedList"/>
    <dgm:cxn modelId="{6F08B4CF-C557-4516-9ECD-D82667939EA5}" type="presParOf" srcId="{E24D2D3D-A40D-446D-8846-09D9C1F0C80A}" destId="{E5052CC1-59E8-4934-9B5D-58D595E8E1B5}" srcOrd="6" destOrd="0" presId="urn:microsoft.com/office/officeart/2008/layout/LinedList"/>
    <dgm:cxn modelId="{9FC0E593-CDB0-41BB-B021-023AF1538D8E}" type="presParOf" srcId="{E24D2D3D-A40D-446D-8846-09D9C1F0C80A}" destId="{6F75126A-4136-42EB-9504-1C6AD0229502}" srcOrd="7" destOrd="0" presId="urn:microsoft.com/office/officeart/2008/layout/LinedList"/>
    <dgm:cxn modelId="{241AB0DF-7EA0-4AA3-981F-549C5D32B190}" type="presParOf" srcId="{6F75126A-4136-42EB-9504-1C6AD0229502}" destId="{8685CFF3-32A3-4A9A-BF59-7F3424EA9C76}" srcOrd="0" destOrd="0" presId="urn:microsoft.com/office/officeart/2008/layout/LinedList"/>
    <dgm:cxn modelId="{D8EAA9AF-84A2-4626-A7D7-68E7481660C5}" type="presParOf" srcId="{6F75126A-4136-42EB-9504-1C6AD0229502}" destId="{E1D317B0-57F5-46EA-84C6-53004BE0FA7B}" srcOrd="1" destOrd="0" presId="urn:microsoft.com/office/officeart/2008/layout/LinedList"/>
    <dgm:cxn modelId="{7CEBDA70-C31F-429C-8760-33926BF45F33}" type="presParOf" srcId="{E24D2D3D-A40D-446D-8846-09D9C1F0C80A}" destId="{FE88EA79-E0BD-47F0-B507-0CA3B80C43D1}" srcOrd="8" destOrd="0" presId="urn:microsoft.com/office/officeart/2008/layout/LinedList"/>
    <dgm:cxn modelId="{9F9F3A3F-3127-43BB-87A4-BEC6F4FA08F1}" type="presParOf" srcId="{E24D2D3D-A40D-446D-8846-09D9C1F0C80A}" destId="{93149B9B-AA85-4596-9D2C-459068DD9BA2}" srcOrd="9" destOrd="0" presId="urn:microsoft.com/office/officeart/2008/layout/LinedList"/>
    <dgm:cxn modelId="{4DCF77D4-8036-441A-8BBD-5B566AC110E4}" type="presParOf" srcId="{93149B9B-AA85-4596-9D2C-459068DD9BA2}" destId="{CD5B4DCE-D1BD-4C9D-A723-4D0B10BD9CCC}" srcOrd="0" destOrd="0" presId="urn:microsoft.com/office/officeart/2008/layout/LinedList"/>
    <dgm:cxn modelId="{3309741E-8537-4A32-920E-C517712FDCAE}" type="presParOf" srcId="{93149B9B-AA85-4596-9D2C-459068DD9BA2}" destId="{97696B38-387C-47F7-B2A6-B922E890EA7C}" srcOrd="1" destOrd="0" presId="urn:microsoft.com/office/officeart/2008/layout/LinedList"/>
    <dgm:cxn modelId="{B0FDAD51-2D70-4D40-A6FA-BCCC37ADF159}" type="presParOf" srcId="{E24D2D3D-A40D-446D-8846-09D9C1F0C80A}" destId="{DFBCA667-EA8C-4C1A-BC37-7182C70A1136}" srcOrd="10" destOrd="0" presId="urn:microsoft.com/office/officeart/2008/layout/LinedList"/>
    <dgm:cxn modelId="{06744F5E-1A3E-437F-816A-5D9C6394ACEA}" type="presParOf" srcId="{E24D2D3D-A40D-446D-8846-09D9C1F0C80A}" destId="{C6A917FC-6C13-4FDF-B522-2A888E92D0F7}" srcOrd="11" destOrd="0" presId="urn:microsoft.com/office/officeart/2008/layout/LinedList"/>
    <dgm:cxn modelId="{C67B0240-E563-4029-A3C6-B89B251BDEBD}" type="presParOf" srcId="{C6A917FC-6C13-4FDF-B522-2A888E92D0F7}" destId="{C2C9C086-F22F-4256-9489-41F72D95A2F3}" srcOrd="0" destOrd="0" presId="urn:microsoft.com/office/officeart/2008/layout/LinedList"/>
    <dgm:cxn modelId="{E6A4EE60-D0B2-4264-82D2-4E1F359EEA1E}" type="presParOf" srcId="{C6A917FC-6C13-4FDF-B522-2A888E92D0F7}" destId="{64240966-423A-441E-86C3-4F046ADD99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FD4203-1DC5-4BFE-96C7-E43C7F966C7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8F04371-D60E-46E1-94EF-0C9F9E2BAD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>
              <a:latin typeface="Aptos Display" panose="020F0302020204030204"/>
            </a:rPr>
            <a:t>Ffordd</a:t>
          </a:r>
          <a:r>
            <a:rPr lang="en-GB" dirty="0"/>
            <a:t> </a:t>
          </a:r>
          <a:r>
            <a:rPr lang="en-GB" dirty="0">
              <a:latin typeface="Aptos Display" panose="020F0302020204030204"/>
            </a:rPr>
            <a:t>o </a:t>
          </a:r>
          <a:r>
            <a:rPr lang="en-GB" dirty="0" err="1">
              <a:latin typeface="Aptos Display" panose="020F0302020204030204"/>
            </a:rPr>
            <a:t>fyw</a:t>
          </a:r>
          <a:r>
            <a:rPr lang="en-GB" dirty="0">
              <a:latin typeface="Aptos Display" panose="020F0302020204030204"/>
            </a:rPr>
            <a:t> – </a:t>
          </a:r>
          <a:r>
            <a:rPr lang="en-GB" dirty="0" err="1">
              <a:latin typeface="Aptos Display" panose="020F0302020204030204"/>
            </a:rPr>
            <a:t>nid</a:t>
          </a:r>
          <a:r>
            <a:rPr lang="en-GB" dirty="0">
              <a:latin typeface="Aptos Display" panose="020F0302020204030204"/>
            </a:rPr>
            <a:t> dim </a:t>
          </a:r>
          <a:r>
            <a:rPr lang="en-GB" dirty="0" err="1">
              <a:latin typeface="Aptos Display" panose="020F0302020204030204"/>
            </a:rPr>
            <a:t>ond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iaith</a:t>
          </a:r>
          <a:endParaRPr lang="en-GB" dirty="0"/>
        </a:p>
      </dgm:t>
    </dgm:pt>
    <dgm:pt modelId="{A66B340F-9AA7-43B8-86EC-C00E40AB27EA}" type="parTrans" cxnId="{2578DE9B-ABBA-4863-B5D8-63ABFFC9BA29}">
      <dgm:prSet/>
      <dgm:spPr/>
      <dgm:t>
        <a:bodyPr/>
        <a:lstStyle/>
        <a:p>
          <a:endParaRPr lang="en-US"/>
        </a:p>
      </dgm:t>
    </dgm:pt>
    <dgm:pt modelId="{830F7AAD-8C7F-44C2-8793-9F5B30F7DA3A}" type="sibTrans" cxnId="{2578DE9B-ABBA-4863-B5D8-63ABFFC9BA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64581B-9019-4A6F-998B-E64AFA5D21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>
              <a:latin typeface="Aptos Display" panose="020F0302020204030204"/>
            </a:rPr>
            <a:t>Hawl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sylfaenol</a:t>
          </a:r>
          <a:r>
            <a:rPr lang="en-GB" dirty="0">
              <a:latin typeface="Aptos Display" panose="020F0302020204030204"/>
            </a:rPr>
            <a:t>-</a:t>
          </a:r>
          <a:r>
            <a:rPr lang="en-GB" dirty="0"/>
            <a:t>  </a:t>
          </a:r>
          <a:r>
            <a:rPr lang="en-GB" dirty="0" err="1">
              <a:latin typeface="Aptos Display" panose="020F0302020204030204"/>
            </a:rPr>
            <a:t>adnodd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naturiol</a:t>
          </a:r>
          <a:endParaRPr lang="en-US" dirty="0" err="1"/>
        </a:p>
      </dgm:t>
    </dgm:pt>
    <dgm:pt modelId="{EC0334DB-F55D-4F90-AB42-4E3B32FE694B}" type="parTrans" cxnId="{E0A008DD-8B92-4431-A4B6-0819FE805B7C}">
      <dgm:prSet/>
      <dgm:spPr/>
      <dgm:t>
        <a:bodyPr/>
        <a:lstStyle/>
        <a:p>
          <a:endParaRPr lang="en-US"/>
        </a:p>
      </dgm:t>
    </dgm:pt>
    <dgm:pt modelId="{3F4DF96E-0549-4750-8A97-503B67A5D7C4}" type="sibTrans" cxnId="{E0A008DD-8B92-4431-A4B6-0819FE805B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3D08ACF-0BCD-4258-AD92-1E6F31578DF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 err="1">
              <a:latin typeface="Aptos Display" panose="020F0302020204030204"/>
            </a:rPr>
            <a:t>Nodau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sy'n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gytsain</a:t>
          </a:r>
          <a:r>
            <a:rPr lang="en-GB" dirty="0">
              <a:latin typeface="Aptos Display" panose="020F0302020204030204"/>
            </a:rPr>
            <a:t> a </a:t>
          </a:r>
          <a:r>
            <a:rPr lang="en-GB" dirty="0" err="1">
              <a:latin typeface="Aptos Display" panose="020F0302020204030204"/>
            </a:rPr>
            <a:t>adeiladu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cymdeithas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democratig</a:t>
          </a:r>
          <a:endParaRPr lang="en-GB" dirty="0"/>
        </a:p>
      </dgm:t>
    </dgm:pt>
    <dgm:pt modelId="{A9368971-96D4-4758-BF74-7B0876968776}" type="parTrans" cxnId="{A896BBE4-698B-4942-9C8B-6BE2BA29C817}">
      <dgm:prSet/>
      <dgm:spPr/>
      <dgm:t>
        <a:bodyPr/>
        <a:lstStyle/>
        <a:p>
          <a:endParaRPr lang="en-US"/>
        </a:p>
      </dgm:t>
    </dgm:pt>
    <dgm:pt modelId="{FBDB3C43-43A1-44EB-AFB4-95356D485504}" type="sibTrans" cxnId="{A896BBE4-698B-4942-9C8B-6BE2BA29C8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BA4631-95E6-45B5-A150-61A879FC2D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Graddfa</a:t>
          </a:r>
          <a:r>
            <a:rPr lang="en-GB" dirty="0">
              <a:latin typeface="Aptos Display" panose="020F0302020204030204"/>
            </a:rPr>
            <a:t> GIDS </a:t>
          </a:r>
          <a:r>
            <a:rPr lang="en-GB" dirty="0"/>
            <a:t> -  </a:t>
          </a:r>
          <a:r>
            <a:rPr lang="en-GB" dirty="0" err="1">
              <a:latin typeface="Aptos Display" panose="020F0302020204030204"/>
            </a:rPr>
            <a:t>angen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ymyriadau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gwahanol</a:t>
          </a:r>
          <a:r>
            <a:rPr lang="en-GB" dirty="0">
              <a:latin typeface="Aptos Display" panose="020F0302020204030204"/>
            </a:rPr>
            <a:t> </a:t>
          </a:r>
          <a:endParaRPr lang="en-GB" dirty="0"/>
        </a:p>
      </dgm:t>
    </dgm:pt>
    <dgm:pt modelId="{90D1592F-C2D7-4A36-9545-E4EBA8CA94F8}" type="parTrans" cxnId="{7394EC75-93E8-49A1-BE93-94D596228075}">
      <dgm:prSet/>
      <dgm:spPr/>
      <dgm:t>
        <a:bodyPr/>
        <a:lstStyle/>
        <a:p>
          <a:endParaRPr lang="en-US"/>
        </a:p>
      </dgm:t>
    </dgm:pt>
    <dgm:pt modelId="{27D34ABE-6526-4691-AE0A-FF207C84AE30}" type="sibTrans" cxnId="{7394EC75-93E8-49A1-BE93-94D5962280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F411747-CB28-4064-8E0C-56BFCBD7A63E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'Domains</a:t>
          </a:r>
          <a:r>
            <a:rPr lang="en-GB" dirty="0"/>
            <a:t> of use</a:t>
          </a:r>
          <a:r>
            <a:rPr lang="en-GB" dirty="0">
              <a:latin typeface="Aptos Display" panose="020F0302020204030204"/>
            </a:rPr>
            <a:t>' -  </a:t>
          </a:r>
          <a:r>
            <a:rPr lang="en-GB" dirty="0" err="1">
              <a:latin typeface="Aptos Display" panose="020F0302020204030204"/>
            </a:rPr>
            <a:t>teulu</a:t>
          </a:r>
          <a:r>
            <a:rPr lang="en-GB" dirty="0">
              <a:latin typeface="Aptos Display" panose="020F0302020204030204"/>
            </a:rPr>
            <a:t>, </a:t>
          </a:r>
          <a:r>
            <a:rPr lang="en-GB" dirty="0" err="1">
              <a:latin typeface="Aptos Display" panose="020F0302020204030204"/>
            </a:rPr>
            <a:t>addysg</a:t>
          </a:r>
          <a:r>
            <a:rPr lang="en-GB" dirty="0">
              <a:latin typeface="Aptos Display" panose="020F0302020204030204"/>
            </a:rPr>
            <a:t>, </a:t>
          </a:r>
          <a:r>
            <a:rPr lang="en-GB" dirty="0" err="1">
              <a:latin typeface="Aptos Display" panose="020F0302020204030204"/>
            </a:rPr>
            <a:t>perthnasau</a:t>
          </a:r>
          <a:endParaRPr lang="en-GB" dirty="0" err="1"/>
        </a:p>
      </dgm:t>
    </dgm:pt>
    <dgm:pt modelId="{45846761-229E-4777-9723-C62AAEA47B0B}" type="parTrans" cxnId="{284D266B-4080-479B-B2C6-BFAFD9BD4A5E}">
      <dgm:prSet/>
      <dgm:spPr/>
      <dgm:t>
        <a:bodyPr/>
        <a:lstStyle/>
        <a:p>
          <a:endParaRPr lang="en-US"/>
        </a:p>
      </dgm:t>
    </dgm:pt>
    <dgm:pt modelId="{E155F5B0-7D94-4EAC-9646-B48D1D32CD35}" type="sibTrans" cxnId="{284D266B-4080-479B-B2C6-BFAFD9BD4A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C083A8-B130-466E-8AB5-3E8794E588E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 err="1">
              <a:latin typeface="Aptos Display" panose="020F0302020204030204"/>
            </a:rPr>
            <a:t>Blaenoriaethau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 err="1">
              <a:latin typeface="Aptos Display" panose="020F0302020204030204"/>
            </a:rPr>
            <a:t>rhesymol</a:t>
          </a:r>
          <a:endParaRPr lang="en-GB" dirty="0"/>
        </a:p>
      </dgm:t>
    </dgm:pt>
    <dgm:pt modelId="{63B701E2-1E3B-4E95-9FDB-83CF7F3CFFE2}" type="parTrans" cxnId="{8AB0F109-47EA-4C34-94F5-A2AA4FF83632}">
      <dgm:prSet/>
      <dgm:spPr/>
      <dgm:t>
        <a:bodyPr/>
        <a:lstStyle/>
        <a:p>
          <a:endParaRPr lang="en-US"/>
        </a:p>
      </dgm:t>
    </dgm:pt>
    <dgm:pt modelId="{98766778-CF36-4A36-B71C-1377D56368E8}" type="sibTrans" cxnId="{8AB0F109-47EA-4C34-94F5-A2AA4FF83632}">
      <dgm:prSet/>
      <dgm:spPr/>
      <dgm:t>
        <a:bodyPr/>
        <a:lstStyle/>
        <a:p>
          <a:endParaRPr lang="en-US"/>
        </a:p>
      </dgm:t>
    </dgm:pt>
    <dgm:pt modelId="{267F8DDD-03AB-485D-90D9-4151F865DE16}" type="pres">
      <dgm:prSet presAssocID="{3DFD4203-1DC5-4BFE-96C7-E43C7F966C71}" presName="root" presStyleCnt="0">
        <dgm:presLayoutVars>
          <dgm:dir/>
          <dgm:resizeHandles val="exact"/>
        </dgm:presLayoutVars>
      </dgm:prSet>
      <dgm:spPr/>
    </dgm:pt>
    <dgm:pt modelId="{8F960026-5212-46F6-BA30-66C801D40DC3}" type="pres">
      <dgm:prSet presAssocID="{3DFD4203-1DC5-4BFE-96C7-E43C7F966C71}" presName="container" presStyleCnt="0">
        <dgm:presLayoutVars>
          <dgm:dir/>
          <dgm:resizeHandles val="exact"/>
        </dgm:presLayoutVars>
      </dgm:prSet>
      <dgm:spPr/>
    </dgm:pt>
    <dgm:pt modelId="{EEA24FE4-C00E-409A-BC12-973D488CC6A5}" type="pres">
      <dgm:prSet presAssocID="{08F04371-D60E-46E1-94EF-0C9F9E2BADDD}" presName="compNode" presStyleCnt="0"/>
      <dgm:spPr/>
    </dgm:pt>
    <dgm:pt modelId="{19AB3BAD-C21B-49DE-892D-7CE344B806B8}" type="pres">
      <dgm:prSet presAssocID="{08F04371-D60E-46E1-94EF-0C9F9E2BADDD}" presName="iconBgRect" presStyleLbl="bgShp" presStyleIdx="0" presStyleCnt="6"/>
      <dgm:spPr/>
    </dgm:pt>
    <dgm:pt modelId="{8DE10712-6EE4-48AC-9208-00426F7C03BF}" type="pres">
      <dgm:prSet presAssocID="{08F04371-D60E-46E1-94EF-0C9F9E2BADD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A8277900-11C4-4A44-9723-E93F8F7409DE}" type="pres">
      <dgm:prSet presAssocID="{08F04371-D60E-46E1-94EF-0C9F9E2BADDD}" presName="spaceRect" presStyleCnt="0"/>
      <dgm:spPr/>
    </dgm:pt>
    <dgm:pt modelId="{D876D916-3E21-4C26-8245-60B55A8C1145}" type="pres">
      <dgm:prSet presAssocID="{08F04371-D60E-46E1-94EF-0C9F9E2BADDD}" presName="textRect" presStyleLbl="revTx" presStyleIdx="0" presStyleCnt="6">
        <dgm:presLayoutVars>
          <dgm:chMax val="1"/>
          <dgm:chPref val="1"/>
        </dgm:presLayoutVars>
      </dgm:prSet>
      <dgm:spPr/>
    </dgm:pt>
    <dgm:pt modelId="{AA9D6D8F-2A8E-4D44-8F18-DCC48919C632}" type="pres">
      <dgm:prSet presAssocID="{830F7AAD-8C7F-44C2-8793-9F5B30F7DA3A}" presName="sibTrans" presStyleLbl="sibTrans2D1" presStyleIdx="0" presStyleCnt="0"/>
      <dgm:spPr/>
    </dgm:pt>
    <dgm:pt modelId="{E81E0BA7-0A8C-434D-BB63-82364ADCDF88}" type="pres">
      <dgm:prSet presAssocID="{E064581B-9019-4A6F-998B-E64AFA5D21A3}" presName="compNode" presStyleCnt="0"/>
      <dgm:spPr/>
    </dgm:pt>
    <dgm:pt modelId="{2B3B705E-7FBC-4C83-A7D4-76F404244341}" type="pres">
      <dgm:prSet presAssocID="{E064581B-9019-4A6F-998B-E64AFA5D21A3}" presName="iconBgRect" presStyleLbl="bgShp" presStyleIdx="1" presStyleCnt="6"/>
      <dgm:spPr/>
    </dgm:pt>
    <dgm:pt modelId="{D941646F-C6F1-429E-87D1-71E88B52760A}" type="pres">
      <dgm:prSet presAssocID="{E064581B-9019-4A6F-998B-E64AFA5D21A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596F7EA5-97D5-44EE-B3B8-D6DE20D7AB9B}" type="pres">
      <dgm:prSet presAssocID="{E064581B-9019-4A6F-998B-E64AFA5D21A3}" presName="spaceRect" presStyleCnt="0"/>
      <dgm:spPr/>
    </dgm:pt>
    <dgm:pt modelId="{2509E264-5A99-4080-B63D-2F6BBDC44453}" type="pres">
      <dgm:prSet presAssocID="{E064581B-9019-4A6F-998B-E64AFA5D21A3}" presName="textRect" presStyleLbl="revTx" presStyleIdx="1" presStyleCnt="6">
        <dgm:presLayoutVars>
          <dgm:chMax val="1"/>
          <dgm:chPref val="1"/>
        </dgm:presLayoutVars>
      </dgm:prSet>
      <dgm:spPr/>
    </dgm:pt>
    <dgm:pt modelId="{2F6B36DE-7389-4F77-A83E-D701D1202DD1}" type="pres">
      <dgm:prSet presAssocID="{3F4DF96E-0549-4750-8A97-503B67A5D7C4}" presName="sibTrans" presStyleLbl="sibTrans2D1" presStyleIdx="0" presStyleCnt="0"/>
      <dgm:spPr/>
    </dgm:pt>
    <dgm:pt modelId="{E596170F-1742-4570-A587-E341ED0A3EE9}" type="pres">
      <dgm:prSet presAssocID="{53D08ACF-0BCD-4258-AD92-1E6F31578DF9}" presName="compNode" presStyleCnt="0"/>
      <dgm:spPr/>
    </dgm:pt>
    <dgm:pt modelId="{2285379E-FC63-4BE8-9C79-D5E7591D7082}" type="pres">
      <dgm:prSet presAssocID="{53D08ACF-0BCD-4258-AD92-1E6F31578DF9}" presName="iconBgRect" presStyleLbl="bgShp" presStyleIdx="2" presStyleCnt="6"/>
      <dgm:spPr/>
    </dgm:pt>
    <dgm:pt modelId="{D6FCAB74-561E-4477-B5BB-B772235F1B68}" type="pres">
      <dgm:prSet presAssocID="{53D08ACF-0BCD-4258-AD92-1E6F31578DF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F4CD9D0-392F-4303-BFB2-733B1B3411F1}" type="pres">
      <dgm:prSet presAssocID="{53D08ACF-0BCD-4258-AD92-1E6F31578DF9}" presName="spaceRect" presStyleCnt="0"/>
      <dgm:spPr/>
    </dgm:pt>
    <dgm:pt modelId="{B33E03CF-0F4C-4853-A639-06035A89CDED}" type="pres">
      <dgm:prSet presAssocID="{53D08ACF-0BCD-4258-AD92-1E6F31578DF9}" presName="textRect" presStyleLbl="revTx" presStyleIdx="2" presStyleCnt="6">
        <dgm:presLayoutVars>
          <dgm:chMax val="1"/>
          <dgm:chPref val="1"/>
        </dgm:presLayoutVars>
      </dgm:prSet>
      <dgm:spPr/>
    </dgm:pt>
    <dgm:pt modelId="{2B9A9B3E-716B-4FCC-9728-4A9598E30633}" type="pres">
      <dgm:prSet presAssocID="{FBDB3C43-43A1-44EB-AFB4-95356D485504}" presName="sibTrans" presStyleLbl="sibTrans2D1" presStyleIdx="0" presStyleCnt="0"/>
      <dgm:spPr/>
    </dgm:pt>
    <dgm:pt modelId="{E19F0B8C-30BF-4F4E-9DC8-8FE75B6225FB}" type="pres">
      <dgm:prSet presAssocID="{B9BA4631-95E6-45B5-A150-61A879FC2DBA}" presName="compNode" presStyleCnt="0"/>
      <dgm:spPr/>
    </dgm:pt>
    <dgm:pt modelId="{95D86ECF-577D-441C-AB30-3BCC81BA2941}" type="pres">
      <dgm:prSet presAssocID="{B9BA4631-95E6-45B5-A150-61A879FC2DBA}" presName="iconBgRect" presStyleLbl="bgShp" presStyleIdx="3" presStyleCnt="6"/>
      <dgm:spPr/>
    </dgm:pt>
    <dgm:pt modelId="{C500872D-F0AB-4FF2-A686-DC88C75BA3F4}" type="pres">
      <dgm:prSet presAssocID="{B9BA4631-95E6-45B5-A150-61A879FC2DB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88745BA-87D9-4156-900D-4D224CBA564F}" type="pres">
      <dgm:prSet presAssocID="{B9BA4631-95E6-45B5-A150-61A879FC2DBA}" presName="spaceRect" presStyleCnt="0"/>
      <dgm:spPr/>
    </dgm:pt>
    <dgm:pt modelId="{800FF72D-2A85-494E-B5AB-826CD5FF0EE7}" type="pres">
      <dgm:prSet presAssocID="{B9BA4631-95E6-45B5-A150-61A879FC2DBA}" presName="textRect" presStyleLbl="revTx" presStyleIdx="3" presStyleCnt="6">
        <dgm:presLayoutVars>
          <dgm:chMax val="1"/>
          <dgm:chPref val="1"/>
        </dgm:presLayoutVars>
      </dgm:prSet>
      <dgm:spPr/>
    </dgm:pt>
    <dgm:pt modelId="{97E5DCFB-3F9D-4237-8A5E-35208489CA25}" type="pres">
      <dgm:prSet presAssocID="{27D34ABE-6526-4691-AE0A-FF207C84AE30}" presName="sibTrans" presStyleLbl="sibTrans2D1" presStyleIdx="0" presStyleCnt="0"/>
      <dgm:spPr/>
    </dgm:pt>
    <dgm:pt modelId="{F70405DE-217F-41D7-878D-61B12FE2EC78}" type="pres">
      <dgm:prSet presAssocID="{EF411747-CB28-4064-8E0C-56BFCBD7A63E}" presName="compNode" presStyleCnt="0"/>
      <dgm:spPr/>
    </dgm:pt>
    <dgm:pt modelId="{E7E6E5C7-5B06-4F54-980E-5706496D8521}" type="pres">
      <dgm:prSet presAssocID="{EF411747-CB28-4064-8E0C-56BFCBD7A63E}" presName="iconBgRect" presStyleLbl="bgShp" presStyleIdx="4" presStyleCnt="6"/>
      <dgm:spPr/>
    </dgm:pt>
    <dgm:pt modelId="{501604E2-91E9-4ECA-9E1D-AF766EB728F8}" type="pres">
      <dgm:prSet presAssocID="{EF411747-CB28-4064-8E0C-56BFCBD7A63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E6900690-4906-4444-B5E7-83997485B10F}" type="pres">
      <dgm:prSet presAssocID="{EF411747-CB28-4064-8E0C-56BFCBD7A63E}" presName="spaceRect" presStyleCnt="0"/>
      <dgm:spPr/>
    </dgm:pt>
    <dgm:pt modelId="{5E0FADC8-3DB3-496E-BEF9-CA30427CB5A5}" type="pres">
      <dgm:prSet presAssocID="{EF411747-CB28-4064-8E0C-56BFCBD7A63E}" presName="textRect" presStyleLbl="revTx" presStyleIdx="4" presStyleCnt="6">
        <dgm:presLayoutVars>
          <dgm:chMax val="1"/>
          <dgm:chPref val="1"/>
        </dgm:presLayoutVars>
      </dgm:prSet>
      <dgm:spPr/>
    </dgm:pt>
    <dgm:pt modelId="{2DA8DE22-9CAA-455F-B135-1303C82A6FE3}" type="pres">
      <dgm:prSet presAssocID="{E155F5B0-7D94-4EAC-9646-B48D1D32CD35}" presName="sibTrans" presStyleLbl="sibTrans2D1" presStyleIdx="0" presStyleCnt="0"/>
      <dgm:spPr/>
    </dgm:pt>
    <dgm:pt modelId="{FFEA0194-2EB2-4F97-A46E-F6E9F703E83E}" type="pres">
      <dgm:prSet presAssocID="{29C083A8-B130-466E-8AB5-3E8794E588EB}" presName="compNode" presStyleCnt="0"/>
      <dgm:spPr/>
    </dgm:pt>
    <dgm:pt modelId="{25DCC8D6-84EC-41A1-BC5C-3163852FB5D3}" type="pres">
      <dgm:prSet presAssocID="{29C083A8-B130-466E-8AB5-3E8794E588EB}" presName="iconBgRect" presStyleLbl="bgShp" presStyleIdx="5" presStyleCnt="6"/>
      <dgm:spPr/>
    </dgm:pt>
    <dgm:pt modelId="{C94C8B69-D333-4B33-9BB7-285AF1BE0F1B}" type="pres">
      <dgm:prSet presAssocID="{29C083A8-B130-466E-8AB5-3E8794E588E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AAC3404-9F46-45E0-88F1-00A1072BF6BB}" type="pres">
      <dgm:prSet presAssocID="{29C083A8-B130-466E-8AB5-3E8794E588EB}" presName="spaceRect" presStyleCnt="0"/>
      <dgm:spPr/>
    </dgm:pt>
    <dgm:pt modelId="{43D60858-A038-4534-8C26-BF83E1F3CC97}" type="pres">
      <dgm:prSet presAssocID="{29C083A8-B130-466E-8AB5-3E8794E588E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AB0F109-47EA-4C34-94F5-A2AA4FF83632}" srcId="{3DFD4203-1DC5-4BFE-96C7-E43C7F966C71}" destId="{29C083A8-B130-466E-8AB5-3E8794E588EB}" srcOrd="5" destOrd="0" parTransId="{63B701E2-1E3B-4E95-9FDB-83CF7F3CFFE2}" sibTransId="{98766778-CF36-4A36-B71C-1377D56368E8}"/>
    <dgm:cxn modelId="{4BFFA70B-B97C-4C84-A859-DD3789131DB9}" type="presOf" srcId="{EF411747-CB28-4064-8E0C-56BFCBD7A63E}" destId="{5E0FADC8-3DB3-496E-BEF9-CA30427CB5A5}" srcOrd="0" destOrd="0" presId="urn:microsoft.com/office/officeart/2018/2/layout/IconCircleList"/>
    <dgm:cxn modelId="{094D4E1F-6C6B-426C-BC10-822E9FEC15AF}" type="presOf" srcId="{08F04371-D60E-46E1-94EF-0C9F9E2BADDD}" destId="{D876D916-3E21-4C26-8245-60B55A8C1145}" srcOrd="0" destOrd="0" presId="urn:microsoft.com/office/officeart/2018/2/layout/IconCircleList"/>
    <dgm:cxn modelId="{3C9CC132-CEE0-4F6C-A272-89CBE18F90F3}" type="presOf" srcId="{29C083A8-B130-466E-8AB5-3E8794E588EB}" destId="{43D60858-A038-4534-8C26-BF83E1F3CC97}" srcOrd="0" destOrd="0" presId="urn:microsoft.com/office/officeart/2018/2/layout/IconCircleList"/>
    <dgm:cxn modelId="{D554485E-EBDD-4A76-95B0-6DD7D2B44353}" type="presOf" srcId="{27D34ABE-6526-4691-AE0A-FF207C84AE30}" destId="{97E5DCFB-3F9D-4237-8A5E-35208489CA25}" srcOrd="0" destOrd="0" presId="urn:microsoft.com/office/officeart/2018/2/layout/IconCircleList"/>
    <dgm:cxn modelId="{92DAD362-B55F-425B-BA78-E0678DE81D47}" type="presOf" srcId="{3DFD4203-1DC5-4BFE-96C7-E43C7F966C71}" destId="{267F8DDD-03AB-485D-90D9-4151F865DE16}" srcOrd="0" destOrd="0" presId="urn:microsoft.com/office/officeart/2018/2/layout/IconCircleList"/>
    <dgm:cxn modelId="{284D266B-4080-479B-B2C6-BFAFD9BD4A5E}" srcId="{3DFD4203-1DC5-4BFE-96C7-E43C7F966C71}" destId="{EF411747-CB28-4064-8E0C-56BFCBD7A63E}" srcOrd="4" destOrd="0" parTransId="{45846761-229E-4777-9723-C62AAEA47B0B}" sibTransId="{E155F5B0-7D94-4EAC-9646-B48D1D32CD35}"/>
    <dgm:cxn modelId="{7394EC75-93E8-49A1-BE93-94D596228075}" srcId="{3DFD4203-1DC5-4BFE-96C7-E43C7F966C71}" destId="{B9BA4631-95E6-45B5-A150-61A879FC2DBA}" srcOrd="3" destOrd="0" parTransId="{90D1592F-C2D7-4A36-9545-E4EBA8CA94F8}" sibTransId="{27D34ABE-6526-4691-AE0A-FF207C84AE30}"/>
    <dgm:cxn modelId="{7D5FA079-4906-434E-A87B-28930F6BB9D0}" type="presOf" srcId="{B9BA4631-95E6-45B5-A150-61A879FC2DBA}" destId="{800FF72D-2A85-494E-B5AB-826CD5FF0EE7}" srcOrd="0" destOrd="0" presId="urn:microsoft.com/office/officeart/2018/2/layout/IconCircleList"/>
    <dgm:cxn modelId="{0534D65A-2A24-405A-BCBC-34BDDE267120}" type="presOf" srcId="{830F7AAD-8C7F-44C2-8793-9F5B30F7DA3A}" destId="{AA9D6D8F-2A8E-4D44-8F18-DCC48919C632}" srcOrd="0" destOrd="0" presId="urn:microsoft.com/office/officeart/2018/2/layout/IconCircleList"/>
    <dgm:cxn modelId="{0D1DE680-5590-4C50-A819-22D2F74EE293}" type="presOf" srcId="{53D08ACF-0BCD-4258-AD92-1E6F31578DF9}" destId="{B33E03CF-0F4C-4853-A639-06035A89CDED}" srcOrd="0" destOrd="0" presId="urn:microsoft.com/office/officeart/2018/2/layout/IconCircleList"/>
    <dgm:cxn modelId="{A1234B97-E3AB-4E49-8639-F774C9659515}" type="presOf" srcId="{E155F5B0-7D94-4EAC-9646-B48D1D32CD35}" destId="{2DA8DE22-9CAA-455F-B135-1303C82A6FE3}" srcOrd="0" destOrd="0" presId="urn:microsoft.com/office/officeart/2018/2/layout/IconCircleList"/>
    <dgm:cxn modelId="{2578DE9B-ABBA-4863-B5D8-63ABFFC9BA29}" srcId="{3DFD4203-1DC5-4BFE-96C7-E43C7F966C71}" destId="{08F04371-D60E-46E1-94EF-0C9F9E2BADDD}" srcOrd="0" destOrd="0" parTransId="{A66B340F-9AA7-43B8-86EC-C00E40AB27EA}" sibTransId="{830F7AAD-8C7F-44C2-8793-9F5B30F7DA3A}"/>
    <dgm:cxn modelId="{D163ECAA-870D-44A2-9EE9-C2F1A629CBC5}" type="presOf" srcId="{3F4DF96E-0549-4750-8A97-503B67A5D7C4}" destId="{2F6B36DE-7389-4F77-A83E-D701D1202DD1}" srcOrd="0" destOrd="0" presId="urn:microsoft.com/office/officeart/2018/2/layout/IconCircleList"/>
    <dgm:cxn modelId="{014162B1-6824-4C25-9D94-BDC08C259F9E}" type="presOf" srcId="{E064581B-9019-4A6F-998B-E64AFA5D21A3}" destId="{2509E264-5A99-4080-B63D-2F6BBDC44453}" srcOrd="0" destOrd="0" presId="urn:microsoft.com/office/officeart/2018/2/layout/IconCircleList"/>
    <dgm:cxn modelId="{7D3A2ECC-C83C-43B6-908F-D2551A9FB2E5}" type="presOf" srcId="{FBDB3C43-43A1-44EB-AFB4-95356D485504}" destId="{2B9A9B3E-716B-4FCC-9728-4A9598E30633}" srcOrd="0" destOrd="0" presId="urn:microsoft.com/office/officeart/2018/2/layout/IconCircleList"/>
    <dgm:cxn modelId="{E0A008DD-8B92-4431-A4B6-0819FE805B7C}" srcId="{3DFD4203-1DC5-4BFE-96C7-E43C7F966C71}" destId="{E064581B-9019-4A6F-998B-E64AFA5D21A3}" srcOrd="1" destOrd="0" parTransId="{EC0334DB-F55D-4F90-AB42-4E3B32FE694B}" sibTransId="{3F4DF96E-0549-4750-8A97-503B67A5D7C4}"/>
    <dgm:cxn modelId="{A896BBE4-698B-4942-9C8B-6BE2BA29C817}" srcId="{3DFD4203-1DC5-4BFE-96C7-E43C7F966C71}" destId="{53D08ACF-0BCD-4258-AD92-1E6F31578DF9}" srcOrd="2" destOrd="0" parTransId="{A9368971-96D4-4758-BF74-7B0876968776}" sibTransId="{FBDB3C43-43A1-44EB-AFB4-95356D485504}"/>
    <dgm:cxn modelId="{5B0B8D3B-0305-43E2-9F45-7503F860B4E5}" type="presParOf" srcId="{267F8DDD-03AB-485D-90D9-4151F865DE16}" destId="{8F960026-5212-46F6-BA30-66C801D40DC3}" srcOrd="0" destOrd="0" presId="urn:microsoft.com/office/officeart/2018/2/layout/IconCircleList"/>
    <dgm:cxn modelId="{0C7D3462-C2FB-4C59-9215-AB9AB00B2252}" type="presParOf" srcId="{8F960026-5212-46F6-BA30-66C801D40DC3}" destId="{EEA24FE4-C00E-409A-BC12-973D488CC6A5}" srcOrd="0" destOrd="0" presId="urn:microsoft.com/office/officeart/2018/2/layout/IconCircleList"/>
    <dgm:cxn modelId="{7E3AEA51-9673-4F69-A48A-087812BC1429}" type="presParOf" srcId="{EEA24FE4-C00E-409A-BC12-973D488CC6A5}" destId="{19AB3BAD-C21B-49DE-892D-7CE344B806B8}" srcOrd="0" destOrd="0" presId="urn:microsoft.com/office/officeart/2018/2/layout/IconCircleList"/>
    <dgm:cxn modelId="{3F93B2F7-6ED1-4B12-AC0B-C01AEDB3ABC8}" type="presParOf" srcId="{EEA24FE4-C00E-409A-BC12-973D488CC6A5}" destId="{8DE10712-6EE4-48AC-9208-00426F7C03BF}" srcOrd="1" destOrd="0" presId="urn:microsoft.com/office/officeart/2018/2/layout/IconCircleList"/>
    <dgm:cxn modelId="{01772098-7979-41C4-A150-3595A2CE1B43}" type="presParOf" srcId="{EEA24FE4-C00E-409A-BC12-973D488CC6A5}" destId="{A8277900-11C4-4A44-9723-E93F8F7409DE}" srcOrd="2" destOrd="0" presId="urn:microsoft.com/office/officeart/2018/2/layout/IconCircleList"/>
    <dgm:cxn modelId="{680D6332-A87F-42D8-AB21-131C2D4B63FB}" type="presParOf" srcId="{EEA24FE4-C00E-409A-BC12-973D488CC6A5}" destId="{D876D916-3E21-4C26-8245-60B55A8C1145}" srcOrd="3" destOrd="0" presId="urn:microsoft.com/office/officeart/2018/2/layout/IconCircleList"/>
    <dgm:cxn modelId="{E91FAF04-9D83-4609-B3BD-93BBC72A7FE7}" type="presParOf" srcId="{8F960026-5212-46F6-BA30-66C801D40DC3}" destId="{AA9D6D8F-2A8E-4D44-8F18-DCC48919C632}" srcOrd="1" destOrd="0" presId="urn:microsoft.com/office/officeart/2018/2/layout/IconCircleList"/>
    <dgm:cxn modelId="{30FFD729-2056-498A-BD23-0FB92E6F0F02}" type="presParOf" srcId="{8F960026-5212-46F6-BA30-66C801D40DC3}" destId="{E81E0BA7-0A8C-434D-BB63-82364ADCDF88}" srcOrd="2" destOrd="0" presId="urn:microsoft.com/office/officeart/2018/2/layout/IconCircleList"/>
    <dgm:cxn modelId="{0BA9D545-3C71-42F6-B065-148E03081E3A}" type="presParOf" srcId="{E81E0BA7-0A8C-434D-BB63-82364ADCDF88}" destId="{2B3B705E-7FBC-4C83-A7D4-76F404244341}" srcOrd="0" destOrd="0" presId="urn:microsoft.com/office/officeart/2018/2/layout/IconCircleList"/>
    <dgm:cxn modelId="{611E7A55-6E78-4D84-BADB-A457699EFF0C}" type="presParOf" srcId="{E81E0BA7-0A8C-434D-BB63-82364ADCDF88}" destId="{D941646F-C6F1-429E-87D1-71E88B52760A}" srcOrd="1" destOrd="0" presId="urn:microsoft.com/office/officeart/2018/2/layout/IconCircleList"/>
    <dgm:cxn modelId="{635F3C04-B867-4102-AD16-9A679A6DDBCD}" type="presParOf" srcId="{E81E0BA7-0A8C-434D-BB63-82364ADCDF88}" destId="{596F7EA5-97D5-44EE-B3B8-D6DE20D7AB9B}" srcOrd="2" destOrd="0" presId="urn:microsoft.com/office/officeart/2018/2/layout/IconCircleList"/>
    <dgm:cxn modelId="{15806F61-FD9C-4F08-A4E7-B15D67CF6C05}" type="presParOf" srcId="{E81E0BA7-0A8C-434D-BB63-82364ADCDF88}" destId="{2509E264-5A99-4080-B63D-2F6BBDC44453}" srcOrd="3" destOrd="0" presId="urn:microsoft.com/office/officeart/2018/2/layout/IconCircleList"/>
    <dgm:cxn modelId="{6B7B03B7-E82B-4E41-BF05-5B71C72C667D}" type="presParOf" srcId="{8F960026-5212-46F6-BA30-66C801D40DC3}" destId="{2F6B36DE-7389-4F77-A83E-D701D1202DD1}" srcOrd="3" destOrd="0" presId="urn:microsoft.com/office/officeart/2018/2/layout/IconCircleList"/>
    <dgm:cxn modelId="{1F55164C-B61A-4550-B283-9A29A32C854A}" type="presParOf" srcId="{8F960026-5212-46F6-BA30-66C801D40DC3}" destId="{E596170F-1742-4570-A587-E341ED0A3EE9}" srcOrd="4" destOrd="0" presId="urn:microsoft.com/office/officeart/2018/2/layout/IconCircleList"/>
    <dgm:cxn modelId="{963C5470-BBEA-4111-A735-4D460A25ECAB}" type="presParOf" srcId="{E596170F-1742-4570-A587-E341ED0A3EE9}" destId="{2285379E-FC63-4BE8-9C79-D5E7591D7082}" srcOrd="0" destOrd="0" presId="urn:microsoft.com/office/officeart/2018/2/layout/IconCircleList"/>
    <dgm:cxn modelId="{F1C2EFD9-3A64-4B03-B977-609FEE8E774B}" type="presParOf" srcId="{E596170F-1742-4570-A587-E341ED0A3EE9}" destId="{D6FCAB74-561E-4477-B5BB-B772235F1B68}" srcOrd="1" destOrd="0" presId="urn:microsoft.com/office/officeart/2018/2/layout/IconCircleList"/>
    <dgm:cxn modelId="{C197AC84-E2AC-464E-A08B-59A0EF47C718}" type="presParOf" srcId="{E596170F-1742-4570-A587-E341ED0A3EE9}" destId="{BF4CD9D0-392F-4303-BFB2-733B1B3411F1}" srcOrd="2" destOrd="0" presId="urn:microsoft.com/office/officeart/2018/2/layout/IconCircleList"/>
    <dgm:cxn modelId="{E5DB5726-9E01-455A-BF4E-5F8DF3483492}" type="presParOf" srcId="{E596170F-1742-4570-A587-E341ED0A3EE9}" destId="{B33E03CF-0F4C-4853-A639-06035A89CDED}" srcOrd="3" destOrd="0" presId="urn:microsoft.com/office/officeart/2018/2/layout/IconCircleList"/>
    <dgm:cxn modelId="{44172D19-9275-4F83-9D4E-A4DF4EEA0F71}" type="presParOf" srcId="{8F960026-5212-46F6-BA30-66C801D40DC3}" destId="{2B9A9B3E-716B-4FCC-9728-4A9598E30633}" srcOrd="5" destOrd="0" presId="urn:microsoft.com/office/officeart/2018/2/layout/IconCircleList"/>
    <dgm:cxn modelId="{009C88B0-A116-4FBB-90B7-EDA9BD894B26}" type="presParOf" srcId="{8F960026-5212-46F6-BA30-66C801D40DC3}" destId="{E19F0B8C-30BF-4F4E-9DC8-8FE75B6225FB}" srcOrd="6" destOrd="0" presId="urn:microsoft.com/office/officeart/2018/2/layout/IconCircleList"/>
    <dgm:cxn modelId="{566F9767-468C-42F2-AAF7-576A7B52CFE8}" type="presParOf" srcId="{E19F0B8C-30BF-4F4E-9DC8-8FE75B6225FB}" destId="{95D86ECF-577D-441C-AB30-3BCC81BA2941}" srcOrd="0" destOrd="0" presId="urn:microsoft.com/office/officeart/2018/2/layout/IconCircleList"/>
    <dgm:cxn modelId="{0BD495A2-2F6E-4213-8762-C779D09F33F0}" type="presParOf" srcId="{E19F0B8C-30BF-4F4E-9DC8-8FE75B6225FB}" destId="{C500872D-F0AB-4FF2-A686-DC88C75BA3F4}" srcOrd="1" destOrd="0" presId="urn:microsoft.com/office/officeart/2018/2/layout/IconCircleList"/>
    <dgm:cxn modelId="{0FC3B54A-8389-4B18-9FFF-F893BB2B447C}" type="presParOf" srcId="{E19F0B8C-30BF-4F4E-9DC8-8FE75B6225FB}" destId="{588745BA-87D9-4156-900D-4D224CBA564F}" srcOrd="2" destOrd="0" presId="urn:microsoft.com/office/officeart/2018/2/layout/IconCircleList"/>
    <dgm:cxn modelId="{6BEA8E6C-9D88-48E9-866C-7BF4F672A50D}" type="presParOf" srcId="{E19F0B8C-30BF-4F4E-9DC8-8FE75B6225FB}" destId="{800FF72D-2A85-494E-B5AB-826CD5FF0EE7}" srcOrd="3" destOrd="0" presId="urn:microsoft.com/office/officeart/2018/2/layout/IconCircleList"/>
    <dgm:cxn modelId="{9256617E-5339-4C52-95C1-B4C36C5EF2D1}" type="presParOf" srcId="{8F960026-5212-46F6-BA30-66C801D40DC3}" destId="{97E5DCFB-3F9D-4237-8A5E-35208489CA25}" srcOrd="7" destOrd="0" presId="urn:microsoft.com/office/officeart/2018/2/layout/IconCircleList"/>
    <dgm:cxn modelId="{AA075427-E428-4ABA-9540-5950EC00F656}" type="presParOf" srcId="{8F960026-5212-46F6-BA30-66C801D40DC3}" destId="{F70405DE-217F-41D7-878D-61B12FE2EC78}" srcOrd="8" destOrd="0" presId="urn:microsoft.com/office/officeart/2018/2/layout/IconCircleList"/>
    <dgm:cxn modelId="{55EF94C4-DE4D-41F6-9415-CBB25AFE496F}" type="presParOf" srcId="{F70405DE-217F-41D7-878D-61B12FE2EC78}" destId="{E7E6E5C7-5B06-4F54-980E-5706496D8521}" srcOrd="0" destOrd="0" presId="urn:microsoft.com/office/officeart/2018/2/layout/IconCircleList"/>
    <dgm:cxn modelId="{FCE447C1-F603-4AAB-9859-5324D95894BF}" type="presParOf" srcId="{F70405DE-217F-41D7-878D-61B12FE2EC78}" destId="{501604E2-91E9-4ECA-9E1D-AF766EB728F8}" srcOrd="1" destOrd="0" presId="urn:microsoft.com/office/officeart/2018/2/layout/IconCircleList"/>
    <dgm:cxn modelId="{F7AA5F20-23B3-4C60-B3F5-86075422BAF0}" type="presParOf" srcId="{F70405DE-217F-41D7-878D-61B12FE2EC78}" destId="{E6900690-4906-4444-B5E7-83997485B10F}" srcOrd="2" destOrd="0" presId="urn:microsoft.com/office/officeart/2018/2/layout/IconCircleList"/>
    <dgm:cxn modelId="{ECD48A4D-FA5D-4D27-8BAA-15C7A5A25D78}" type="presParOf" srcId="{F70405DE-217F-41D7-878D-61B12FE2EC78}" destId="{5E0FADC8-3DB3-496E-BEF9-CA30427CB5A5}" srcOrd="3" destOrd="0" presId="urn:microsoft.com/office/officeart/2018/2/layout/IconCircleList"/>
    <dgm:cxn modelId="{E9C27AA5-975A-405A-BEB1-BE046E294405}" type="presParOf" srcId="{8F960026-5212-46F6-BA30-66C801D40DC3}" destId="{2DA8DE22-9CAA-455F-B135-1303C82A6FE3}" srcOrd="9" destOrd="0" presId="urn:microsoft.com/office/officeart/2018/2/layout/IconCircleList"/>
    <dgm:cxn modelId="{A58ED5BE-1FAB-44A0-9021-9E83427B5C2C}" type="presParOf" srcId="{8F960026-5212-46F6-BA30-66C801D40DC3}" destId="{FFEA0194-2EB2-4F97-A46E-F6E9F703E83E}" srcOrd="10" destOrd="0" presId="urn:microsoft.com/office/officeart/2018/2/layout/IconCircleList"/>
    <dgm:cxn modelId="{B4A4677C-4DDB-4573-A8F5-69A5F8563CA1}" type="presParOf" srcId="{FFEA0194-2EB2-4F97-A46E-F6E9F703E83E}" destId="{25DCC8D6-84EC-41A1-BC5C-3163852FB5D3}" srcOrd="0" destOrd="0" presId="urn:microsoft.com/office/officeart/2018/2/layout/IconCircleList"/>
    <dgm:cxn modelId="{A6FEFAC8-0EB7-4195-87CF-B7D6440BC5C1}" type="presParOf" srcId="{FFEA0194-2EB2-4F97-A46E-F6E9F703E83E}" destId="{C94C8B69-D333-4B33-9BB7-285AF1BE0F1B}" srcOrd="1" destOrd="0" presId="urn:microsoft.com/office/officeart/2018/2/layout/IconCircleList"/>
    <dgm:cxn modelId="{FEF84AB1-BBE2-4E69-8D5E-66EE1D2346EE}" type="presParOf" srcId="{FFEA0194-2EB2-4F97-A46E-F6E9F703E83E}" destId="{3AAC3404-9F46-45E0-88F1-00A1072BF6BB}" srcOrd="2" destOrd="0" presId="urn:microsoft.com/office/officeart/2018/2/layout/IconCircleList"/>
    <dgm:cxn modelId="{46098EA5-0F36-4D1D-8C28-6AF2C2726C0A}" type="presParOf" srcId="{FFEA0194-2EB2-4F97-A46E-F6E9F703E83E}" destId="{43D60858-A038-4534-8C26-BF83E1F3CC9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E496A8-BDD1-43FE-87F7-FC33D683BA0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4EB2AD6-67F2-4540-A3E5-3D7AB0D3DA07}">
      <dgm:prSet custT="0"/>
      <dgm:spPr/>
      <dgm:t>
        <a:bodyPr/>
        <a:lstStyle/>
        <a:p>
          <a:r>
            <a:rPr lang="en-GB" sz="1800" dirty="0"/>
            <a:t>Hyder -   'reassured that they will not be handicapping their children by socialising then in educating them in Yish</a:t>
          </a:r>
          <a:r>
            <a:rPr lang="en-GB" sz="1800" dirty="0">
              <a:latin typeface="Aptos Display" panose="020F0302020204030204"/>
            </a:rPr>
            <a:t>'</a:t>
          </a:r>
          <a:endParaRPr lang="en-GB" sz="1800" dirty="0"/>
        </a:p>
      </dgm:t>
    </dgm:pt>
    <dgm:pt modelId="{55DA4FCB-1D42-4678-9FFF-AF319A1CCFAD}" type="parTrans" cxnId="{A473C349-03F5-467D-A46B-9E8C088A1B2D}">
      <dgm:prSet/>
      <dgm:spPr/>
      <dgm:t>
        <a:bodyPr/>
        <a:lstStyle/>
        <a:p>
          <a:endParaRPr lang="en-US"/>
        </a:p>
      </dgm:t>
    </dgm:pt>
    <dgm:pt modelId="{45CC633E-2DFA-44FB-8973-DA1FFEF628BD}" type="sibTrans" cxnId="{A473C349-03F5-467D-A46B-9E8C088A1B2D}">
      <dgm:prSet/>
      <dgm:spPr/>
      <dgm:t>
        <a:bodyPr/>
        <a:lstStyle/>
        <a:p>
          <a:endParaRPr lang="en-US"/>
        </a:p>
      </dgm:t>
    </dgm:pt>
    <dgm:pt modelId="{B4CF73FB-439B-47A5-9DDC-2903F3609F9A}">
      <dgm:prSet phldr="0" custT="0"/>
      <dgm:spPr/>
      <dgm:t>
        <a:bodyPr/>
        <a:lstStyle/>
        <a:p>
          <a:pPr rtl="0"/>
          <a:r>
            <a:rPr lang="en-GB" sz="1800" dirty="0">
              <a:latin typeface="Aptos Display" panose="020F0302020204030204"/>
            </a:rPr>
            <a:t>Dim </a:t>
          </a:r>
          <a:r>
            <a:rPr lang="en-GB" sz="1800" dirty="0" err="1">
              <a:latin typeface="Aptos Display" panose="020F0302020204030204"/>
            </a:rPr>
            <a:t>cynllunio</a:t>
          </a:r>
          <a:r>
            <a:rPr lang="en-GB" sz="1800" dirty="0">
              <a:latin typeface="Aptos Display" panose="020F0302020204030204"/>
            </a:rPr>
            <a:t> yr un </a:t>
          </a:r>
          <a:r>
            <a:rPr lang="en-GB" sz="1800" dirty="0" err="1">
              <a:latin typeface="Aptos Display" panose="020F0302020204030204"/>
            </a:rPr>
            <a:t>peth</a:t>
          </a:r>
          <a:r>
            <a:rPr lang="en-GB" sz="1800" dirty="0">
              <a:latin typeface="Aptos Display" panose="020F0302020204030204"/>
            </a:rPr>
            <a:t> a </a:t>
          </a:r>
          <a:r>
            <a:rPr lang="en-GB" sz="1800" dirty="0" err="1">
              <a:latin typeface="Aptos Display" panose="020F0302020204030204"/>
            </a:rPr>
            <a:t>pholisi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gwrth</a:t>
          </a:r>
          <a:r>
            <a:rPr lang="en-GB" sz="1800" dirty="0">
              <a:latin typeface="Aptos Display" panose="020F0302020204030204"/>
            </a:rPr>
            <a:t>  </a:t>
          </a:r>
          <a:r>
            <a:rPr lang="en-GB" sz="1800" dirty="0" err="1">
              <a:latin typeface="Aptos Display" panose="020F0302020204030204"/>
            </a:rPr>
            <a:t>iaith</a:t>
          </a:r>
          <a:r>
            <a:rPr lang="en-GB" sz="1800" dirty="0">
              <a:latin typeface="Aptos Display" panose="020F0302020204030204"/>
            </a:rPr>
            <a:t>- </a:t>
          </a:r>
          <a:r>
            <a:rPr lang="en-GB" sz="1800" dirty="0" err="1">
              <a:latin typeface="Aptos Display" panose="020F0302020204030204"/>
            </a:rPr>
            <a:t>lleiafrifol</a:t>
          </a:r>
          <a:endParaRPr lang="en-GB" sz="1800" dirty="0" err="1"/>
        </a:p>
      </dgm:t>
    </dgm:pt>
    <dgm:pt modelId="{3A379D9B-0C10-4FBD-84AA-04CA8BC520BB}" type="parTrans" cxnId="{93E8C986-93B8-425C-8151-368EBAF05207}">
      <dgm:prSet/>
      <dgm:spPr/>
      <dgm:t>
        <a:bodyPr/>
        <a:lstStyle/>
        <a:p>
          <a:endParaRPr lang="en-US"/>
        </a:p>
      </dgm:t>
    </dgm:pt>
    <dgm:pt modelId="{A594D52E-BC69-4F56-86F0-00138EF1DC32}" type="sibTrans" cxnId="{93E8C986-93B8-425C-8151-368EBAF05207}">
      <dgm:prSet/>
      <dgm:spPr/>
      <dgm:t>
        <a:bodyPr/>
        <a:lstStyle/>
        <a:p>
          <a:endParaRPr lang="en-US"/>
        </a:p>
      </dgm:t>
    </dgm:pt>
    <dgm:pt modelId="{209EB556-A218-4420-90DF-595D20CC9823}">
      <dgm:prSet phldr="0"/>
      <dgm:spPr/>
      <dgm:t>
        <a:bodyPr/>
        <a:lstStyle/>
        <a:p>
          <a:pPr rtl="0"/>
          <a:r>
            <a:rPr lang="en-GB" sz="1800" dirty="0">
              <a:latin typeface="Aptos Display" panose="020F0302020204030204"/>
            </a:rPr>
            <a:t>Dim </a:t>
          </a:r>
          <a:r>
            <a:rPr lang="en-GB" sz="1800" dirty="0" err="1">
              <a:latin typeface="Aptos Display" panose="020F0302020204030204"/>
            </a:rPr>
            <a:t>angen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creu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dewis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anheg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rhwng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ieithoedd</a:t>
          </a:r>
          <a:endParaRPr lang="en-GB" sz="1800" dirty="0"/>
        </a:p>
      </dgm:t>
    </dgm:pt>
    <dgm:pt modelId="{448AFC37-CF24-4F1A-80BE-25737DDB0206}" type="parTrans" cxnId="{8CED1B81-5954-4539-8016-ECE49735577E}">
      <dgm:prSet/>
      <dgm:spPr/>
      <dgm:t>
        <a:bodyPr/>
        <a:lstStyle/>
        <a:p>
          <a:endParaRPr lang="en-US"/>
        </a:p>
      </dgm:t>
    </dgm:pt>
    <dgm:pt modelId="{0DC2E481-41A9-4AE3-92DE-FD59A80840BC}" type="sibTrans" cxnId="{8CED1B81-5954-4539-8016-ECE49735577E}">
      <dgm:prSet/>
      <dgm:spPr/>
      <dgm:t>
        <a:bodyPr/>
        <a:lstStyle/>
        <a:p>
          <a:endParaRPr lang="en-US"/>
        </a:p>
      </dgm:t>
    </dgm:pt>
    <dgm:pt modelId="{67E851C4-CE62-4358-B0D5-8E6873279D45}">
      <dgm:prSet/>
      <dgm:spPr/>
      <dgm:t>
        <a:bodyPr/>
        <a:lstStyle/>
        <a:p>
          <a:pPr rtl="0"/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Angylchedd</a:t>
          </a:r>
          <a:r>
            <a:rPr lang="en-GB" sz="1800" dirty="0">
              <a:latin typeface="Aptos Display" panose="020F0302020204030204"/>
            </a:rPr>
            <a:t> '</a:t>
          </a:r>
          <a:r>
            <a:rPr lang="en-GB" sz="1800" dirty="0" err="1">
              <a:latin typeface="Aptos Display" panose="020F0302020204030204"/>
            </a:rPr>
            <a:t>Terralingual</a:t>
          </a:r>
          <a:r>
            <a:rPr lang="en-GB" sz="1800" dirty="0">
              <a:latin typeface="Aptos Display" panose="020F0302020204030204"/>
            </a:rPr>
            <a:t>'</a:t>
          </a:r>
          <a:r>
            <a:rPr lang="en-GB" sz="1800" dirty="0"/>
            <a:t> </a:t>
          </a:r>
          <a:r>
            <a:rPr lang="en-GB" sz="1800" dirty="0" err="1">
              <a:latin typeface="Aptos Display" panose="020F0302020204030204"/>
            </a:rPr>
            <a:t>yn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bwysig</a:t>
          </a:r>
          <a:r>
            <a:rPr lang="en-GB" sz="1800" dirty="0"/>
            <a:t> </a:t>
          </a:r>
          <a:endParaRPr lang="en-US" sz="1800" dirty="0"/>
        </a:p>
      </dgm:t>
    </dgm:pt>
    <dgm:pt modelId="{8D143621-2B8D-4202-A1CD-333D8A22A4EE}" type="parTrans" cxnId="{E6A66A70-0004-4701-BC10-954A8150D30C}">
      <dgm:prSet/>
      <dgm:spPr/>
      <dgm:t>
        <a:bodyPr/>
        <a:lstStyle/>
        <a:p>
          <a:endParaRPr lang="en-US"/>
        </a:p>
      </dgm:t>
    </dgm:pt>
    <dgm:pt modelId="{A32CEF7C-B2B9-4372-A537-61C0B200DC07}" type="sibTrans" cxnId="{E6A66A70-0004-4701-BC10-954A8150D30C}">
      <dgm:prSet/>
      <dgm:spPr/>
      <dgm:t>
        <a:bodyPr/>
        <a:lstStyle/>
        <a:p>
          <a:endParaRPr lang="en-US"/>
        </a:p>
      </dgm:t>
    </dgm:pt>
    <dgm:pt modelId="{DE1C33E8-AED5-4DD2-994C-C139CBA89C0A}">
      <dgm:prSet/>
      <dgm:spPr/>
      <dgm:t>
        <a:bodyPr/>
        <a:lstStyle/>
        <a:p>
          <a:pPr rtl="0"/>
          <a:r>
            <a:rPr lang="en-GB" sz="1800" dirty="0"/>
            <a:t>Gemeinschaft - </a:t>
          </a:r>
          <a:r>
            <a:rPr lang="en-GB" sz="1800" dirty="0" err="1">
              <a:latin typeface="Aptos Display" panose="020F0302020204030204"/>
            </a:rPr>
            <a:t>bwysig</a:t>
          </a:r>
          <a:r>
            <a:rPr lang="en-GB" sz="1800" dirty="0">
              <a:latin typeface="Aptos Display" panose="020F0302020204030204"/>
            </a:rPr>
            <a:t> I RLS</a:t>
          </a:r>
          <a:r>
            <a:rPr lang="en-GB" sz="1800" dirty="0"/>
            <a:t>, </a:t>
          </a:r>
          <a:r>
            <a:rPr lang="en-GB" sz="1800" dirty="0" err="1"/>
            <a:t>Rhaid</a:t>
          </a:r>
          <a:r>
            <a:rPr lang="en-GB" sz="1800" dirty="0"/>
            <a:t> </a:t>
          </a:r>
          <a:r>
            <a:rPr lang="en-GB" sz="1800" dirty="0" err="1"/>
            <a:t>cofio</a:t>
          </a:r>
          <a:r>
            <a:rPr lang="en-GB" sz="1800" dirty="0"/>
            <a:t> </a:t>
          </a:r>
          <a:r>
            <a:rPr lang="en-GB" sz="1800" dirty="0" err="1"/>
            <a:t>hwn</a:t>
          </a:r>
          <a:r>
            <a:rPr lang="en-GB" sz="1800" dirty="0"/>
            <a:t> pan </a:t>
          </a:r>
          <a:r>
            <a:rPr lang="en-GB" sz="1800" dirty="0" err="1"/>
            <a:t>yn</a:t>
          </a:r>
          <a:r>
            <a:rPr lang="en-GB" sz="1800" dirty="0"/>
            <a:t> </a:t>
          </a:r>
          <a:r>
            <a:rPr lang="en-GB" sz="1800" dirty="0" err="1"/>
            <a:t>cynllunio</a:t>
          </a:r>
          <a:r>
            <a:rPr lang="en-GB" sz="1800" dirty="0"/>
            <a:t> </a:t>
          </a:r>
          <a:r>
            <a:rPr lang="en-GB" sz="1800" dirty="0" err="1"/>
            <a:t>iaith</a:t>
          </a:r>
          <a:endParaRPr lang="en-US" sz="1800" dirty="0"/>
        </a:p>
      </dgm:t>
    </dgm:pt>
    <dgm:pt modelId="{46B59C00-EE9F-489A-A16F-EC139AA70107}" type="parTrans" cxnId="{0EAAF87D-D739-4F02-8D16-C6A2BF6C7DD7}">
      <dgm:prSet/>
      <dgm:spPr/>
      <dgm:t>
        <a:bodyPr/>
        <a:lstStyle/>
        <a:p>
          <a:endParaRPr lang="en-US"/>
        </a:p>
      </dgm:t>
    </dgm:pt>
    <dgm:pt modelId="{B69B2367-DACB-42F8-ADED-F24746A6C9CB}" type="sibTrans" cxnId="{0EAAF87D-D739-4F02-8D16-C6A2BF6C7DD7}">
      <dgm:prSet/>
      <dgm:spPr/>
      <dgm:t>
        <a:bodyPr/>
        <a:lstStyle/>
        <a:p>
          <a:endParaRPr lang="en-US"/>
        </a:p>
      </dgm:t>
    </dgm:pt>
    <dgm:pt modelId="{3524CC4A-4901-4A4B-B0DE-BFFE1488735D}">
      <dgm:prSet/>
      <dgm:spPr/>
      <dgm:t>
        <a:bodyPr/>
        <a:lstStyle/>
        <a:p>
          <a:pPr rtl="0"/>
          <a:r>
            <a:rPr lang="en-GB" sz="1800" dirty="0" err="1">
              <a:latin typeface="Aptos Display" panose="020F0302020204030204"/>
            </a:rPr>
            <a:t>Teulu</a:t>
          </a:r>
          <a:r>
            <a:rPr lang="en-GB" sz="1800" dirty="0"/>
            <a:t> </a:t>
          </a:r>
          <a:r>
            <a:rPr lang="en-GB" sz="1800" dirty="0">
              <a:latin typeface="Aptos Display" panose="020F0302020204030204"/>
            </a:rPr>
            <a:t>– </a:t>
          </a:r>
          <a:r>
            <a:rPr lang="en-GB" sz="1800" dirty="0" err="1">
              <a:latin typeface="Aptos Display" panose="020F0302020204030204"/>
            </a:rPr>
            <a:t>gwendid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yw</a:t>
          </a:r>
          <a:r>
            <a:rPr lang="en-GB" sz="1800" dirty="0">
              <a:latin typeface="Aptos Display" panose="020F0302020204030204"/>
            </a:rPr>
            <a:t> y </a:t>
          </a:r>
          <a:r>
            <a:rPr lang="en-GB" sz="1800" dirty="0" err="1">
              <a:latin typeface="Aptos Display" panose="020F0302020204030204"/>
            </a:rPr>
            <a:t>cryfder</a:t>
          </a:r>
          <a:r>
            <a:rPr lang="en-GB" sz="1800" dirty="0">
              <a:latin typeface="Aptos Display" panose="020F0302020204030204"/>
            </a:rPr>
            <a:t> – </a:t>
          </a:r>
          <a:r>
            <a:rPr lang="en-GB" sz="1800" dirty="0" err="1">
              <a:latin typeface="Aptos Display" panose="020F0302020204030204"/>
            </a:rPr>
            <a:t>allan</a:t>
          </a:r>
          <a:r>
            <a:rPr lang="en-GB" sz="1800" dirty="0">
              <a:latin typeface="Aptos Display" panose="020F0302020204030204"/>
            </a:rPr>
            <a:t> o </a:t>
          </a:r>
          <a:r>
            <a:rPr lang="en-GB" sz="1800" dirty="0" err="1">
              <a:latin typeface="Aptos Display" panose="020F0302020204030204"/>
            </a:rPr>
            <a:t>rheolaeth</a:t>
          </a:r>
          <a:r>
            <a:rPr lang="en-GB" sz="1800" dirty="0">
              <a:latin typeface="Aptos Display" panose="020F0302020204030204"/>
            </a:rPr>
            <a:t> y </a:t>
          </a:r>
          <a:r>
            <a:rPr lang="en-GB" sz="1800" dirty="0" err="1">
              <a:latin typeface="Aptos Display" panose="020F0302020204030204"/>
            </a:rPr>
            <a:t>llywodraeth</a:t>
          </a:r>
          <a:r>
            <a:rPr lang="en-GB" sz="1800" dirty="0">
              <a:latin typeface="Aptos Display" panose="020F0302020204030204"/>
            </a:rPr>
            <a:t> </a:t>
          </a:r>
          <a:endParaRPr lang="en-GB" sz="1800" dirty="0"/>
        </a:p>
      </dgm:t>
    </dgm:pt>
    <dgm:pt modelId="{131B992A-81BB-4B75-9FB2-BF121A6BC68D}" type="parTrans" cxnId="{86F7984D-917C-45E3-A3A0-CB3833FEA37A}">
      <dgm:prSet/>
      <dgm:spPr/>
      <dgm:t>
        <a:bodyPr/>
        <a:lstStyle/>
        <a:p>
          <a:endParaRPr lang="en-US"/>
        </a:p>
      </dgm:t>
    </dgm:pt>
    <dgm:pt modelId="{8ED8C546-DF6C-44E8-BA97-4CD958580289}" type="sibTrans" cxnId="{86F7984D-917C-45E3-A3A0-CB3833FEA37A}">
      <dgm:prSet/>
      <dgm:spPr/>
      <dgm:t>
        <a:bodyPr/>
        <a:lstStyle/>
        <a:p>
          <a:endParaRPr lang="en-US"/>
        </a:p>
      </dgm:t>
    </dgm:pt>
    <dgm:pt modelId="{5AFBE383-8205-4010-A509-33CAEED4C786}">
      <dgm:prSet/>
      <dgm:spPr/>
      <dgm:t>
        <a:bodyPr/>
        <a:lstStyle/>
        <a:p>
          <a:pPr rtl="0"/>
          <a:r>
            <a:rPr lang="en-GB" sz="1800" dirty="0" err="1">
              <a:latin typeface="Aptos Display" panose="020F0302020204030204"/>
            </a:rPr>
            <a:t>Gweithio'n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byd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eang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yn</a:t>
          </a:r>
          <a:r>
            <a:rPr lang="en-GB" sz="1800" dirty="0">
              <a:latin typeface="Aptos Display" panose="020F0302020204030204"/>
            </a:rPr>
            <a:t> </a:t>
          </a:r>
          <a:r>
            <a:rPr lang="en-GB" sz="1800" dirty="0" err="1">
              <a:latin typeface="Aptos Display" panose="020F0302020204030204"/>
            </a:rPr>
            <a:t>meithrin</a:t>
          </a:r>
          <a:r>
            <a:rPr lang="en-GB" sz="1800" dirty="0">
              <a:latin typeface="Aptos Display" panose="020F0302020204030204"/>
            </a:rPr>
            <a:t> y </a:t>
          </a:r>
          <a:r>
            <a:rPr lang="en-GB" sz="1800" dirty="0" err="1">
              <a:latin typeface="Aptos Display" panose="020F0302020204030204"/>
            </a:rPr>
            <a:t>lleol</a:t>
          </a:r>
          <a:endParaRPr lang="en-GB" sz="1800" dirty="0"/>
        </a:p>
      </dgm:t>
    </dgm:pt>
    <dgm:pt modelId="{EAF0383E-7065-4A02-9252-06FA8B86B7DD}" type="parTrans" cxnId="{E0428D9C-50B7-48AE-B88F-2D036D914C2A}">
      <dgm:prSet/>
      <dgm:spPr/>
      <dgm:t>
        <a:bodyPr/>
        <a:lstStyle/>
        <a:p>
          <a:endParaRPr lang="en-US"/>
        </a:p>
      </dgm:t>
    </dgm:pt>
    <dgm:pt modelId="{A444A316-5B5E-482F-B06F-060788F7E29F}" type="sibTrans" cxnId="{E0428D9C-50B7-48AE-B88F-2D036D914C2A}">
      <dgm:prSet/>
      <dgm:spPr/>
      <dgm:t>
        <a:bodyPr/>
        <a:lstStyle/>
        <a:p>
          <a:endParaRPr lang="en-US"/>
        </a:p>
      </dgm:t>
    </dgm:pt>
    <dgm:pt modelId="{0382882F-4A97-4F49-939C-EA8C96832480}" type="pres">
      <dgm:prSet presAssocID="{FCE496A8-BDD1-43FE-87F7-FC33D683BA00}" presName="linear" presStyleCnt="0">
        <dgm:presLayoutVars>
          <dgm:animLvl val="lvl"/>
          <dgm:resizeHandles val="exact"/>
        </dgm:presLayoutVars>
      </dgm:prSet>
      <dgm:spPr/>
    </dgm:pt>
    <dgm:pt modelId="{5863A7B3-1B19-4540-89E9-7507AEF72393}" type="pres">
      <dgm:prSet presAssocID="{F4EB2AD6-67F2-4540-A3E5-3D7AB0D3DA0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08F24EE-D609-40D8-A454-71D552420316}" type="pres">
      <dgm:prSet presAssocID="{45CC633E-2DFA-44FB-8973-DA1FFEF628BD}" presName="spacer" presStyleCnt="0"/>
      <dgm:spPr/>
    </dgm:pt>
    <dgm:pt modelId="{C865E426-C50C-4EAE-81DD-8F2C4400146C}" type="pres">
      <dgm:prSet presAssocID="{B4CF73FB-439B-47A5-9DDC-2903F3609F9A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72EBFAC-DDB0-49A0-8923-7721B4C770C2}" type="pres">
      <dgm:prSet presAssocID="{A594D52E-BC69-4F56-86F0-00138EF1DC32}" presName="spacer" presStyleCnt="0"/>
      <dgm:spPr/>
    </dgm:pt>
    <dgm:pt modelId="{BFAC72F3-880D-43CE-9616-8BA512CC8D4E}" type="pres">
      <dgm:prSet presAssocID="{209EB556-A218-4420-90DF-595D20CC9823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522FCAE-8B7D-4A8C-A628-67B4FBE5DE4D}" type="pres">
      <dgm:prSet presAssocID="{0DC2E481-41A9-4AE3-92DE-FD59A80840BC}" presName="spacer" presStyleCnt="0"/>
      <dgm:spPr/>
    </dgm:pt>
    <dgm:pt modelId="{DEE6688B-1180-4AB6-8B20-570F927D0C09}" type="pres">
      <dgm:prSet presAssocID="{67E851C4-CE62-4358-B0D5-8E6873279D4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AC5459A-5035-443A-B90B-14D5FFDADA3C}" type="pres">
      <dgm:prSet presAssocID="{A32CEF7C-B2B9-4372-A537-61C0B200DC07}" presName="spacer" presStyleCnt="0"/>
      <dgm:spPr/>
    </dgm:pt>
    <dgm:pt modelId="{311CEEF1-0044-4EDE-A1C0-5FF8BD7C52BB}" type="pres">
      <dgm:prSet presAssocID="{DE1C33E8-AED5-4DD2-994C-C139CBA89C0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F48D8C3-CFF0-4BE1-81D7-ACE39CC1ADAA}" type="pres">
      <dgm:prSet presAssocID="{B69B2367-DACB-42F8-ADED-F24746A6C9CB}" presName="spacer" presStyleCnt="0"/>
      <dgm:spPr/>
    </dgm:pt>
    <dgm:pt modelId="{578368BD-2517-46E0-93CF-98ACCACC9884}" type="pres">
      <dgm:prSet presAssocID="{3524CC4A-4901-4A4B-B0DE-BFFE1488735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E289ECF-548C-4149-AE91-C32367EFF99A}" type="pres">
      <dgm:prSet presAssocID="{8ED8C546-DF6C-44E8-BA97-4CD958580289}" presName="spacer" presStyleCnt="0"/>
      <dgm:spPr/>
    </dgm:pt>
    <dgm:pt modelId="{7D882057-9E54-4F56-AF56-DF08781F8127}" type="pres">
      <dgm:prSet presAssocID="{5AFBE383-8205-4010-A509-33CAEED4C78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E613008-750B-4A39-A6A4-3FBA53778EB0}" type="presOf" srcId="{FCE496A8-BDD1-43FE-87F7-FC33D683BA00}" destId="{0382882F-4A97-4F49-939C-EA8C96832480}" srcOrd="0" destOrd="0" presId="urn:microsoft.com/office/officeart/2005/8/layout/vList2"/>
    <dgm:cxn modelId="{A473C349-03F5-467D-A46B-9E8C088A1B2D}" srcId="{FCE496A8-BDD1-43FE-87F7-FC33D683BA00}" destId="{F4EB2AD6-67F2-4540-A3E5-3D7AB0D3DA07}" srcOrd="0" destOrd="0" parTransId="{55DA4FCB-1D42-4678-9FFF-AF319A1CCFAD}" sibTransId="{45CC633E-2DFA-44FB-8973-DA1FFEF628BD}"/>
    <dgm:cxn modelId="{86F7984D-917C-45E3-A3A0-CB3833FEA37A}" srcId="{FCE496A8-BDD1-43FE-87F7-FC33D683BA00}" destId="{3524CC4A-4901-4A4B-B0DE-BFFE1488735D}" srcOrd="5" destOrd="0" parTransId="{131B992A-81BB-4B75-9FB2-BF121A6BC68D}" sibTransId="{8ED8C546-DF6C-44E8-BA97-4CD958580289}"/>
    <dgm:cxn modelId="{E6A66A70-0004-4701-BC10-954A8150D30C}" srcId="{FCE496A8-BDD1-43FE-87F7-FC33D683BA00}" destId="{67E851C4-CE62-4358-B0D5-8E6873279D45}" srcOrd="3" destOrd="0" parTransId="{8D143621-2B8D-4202-A1CD-333D8A22A4EE}" sibTransId="{A32CEF7C-B2B9-4372-A537-61C0B200DC07}"/>
    <dgm:cxn modelId="{34282171-957B-450F-B1C2-4405F305FD37}" type="presOf" srcId="{67E851C4-CE62-4358-B0D5-8E6873279D45}" destId="{DEE6688B-1180-4AB6-8B20-570F927D0C09}" srcOrd="0" destOrd="0" presId="urn:microsoft.com/office/officeart/2005/8/layout/vList2"/>
    <dgm:cxn modelId="{0EAAF87D-D739-4F02-8D16-C6A2BF6C7DD7}" srcId="{FCE496A8-BDD1-43FE-87F7-FC33D683BA00}" destId="{DE1C33E8-AED5-4DD2-994C-C139CBA89C0A}" srcOrd="4" destOrd="0" parTransId="{46B59C00-EE9F-489A-A16F-EC139AA70107}" sibTransId="{B69B2367-DACB-42F8-ADED-F24746A6C9CB}"/>
    <dgm:cxn modelId="{8CED1B81-5954-4539-8016-ECE49735577E}" srcId="{FCE496A8-BDD1-43FE-87F7-FC33D683BA00}" destId="{209EB556-A218-4420-90DF-595D20CC9823}" srcOrd="2" destOrd="0" parTransId="{448AFC37-CF24-4F1A-80BE-25737DDB0206}" sibTransId="{0DC2E481-41A9-4AE3-92DE-FD59A80840BC}"/>
    <dgm:cxn modelId="{93E8C986-93B8-425C-8151-368EBAF05207}" srcId="{FCE496A8-BDD1-43FE-87F7-FC33D683BA00}" destId="{B4CF73FB-439B-47A5-9DDC-2903F3609F9A}" srcOrd="1" destOrd="0" parTransId="{3A379D9B-0C10-4FBD-84AA-04CA8BC520BB}" sibTransId="{A594D52E-BC69-4F56-86F0-00138EF1DC32}"/>
    <dgm:cxn modelId="{E0428D9C-50B7-48AE-B88F-2D036D914C2A}" srcId="{FCE496A8-BDD1-43FE-87F7-FC33D683BA00}" destId="{5AFBE383-8205-4010-A509-33CAEED4C786}" srcOrd="6" destOrd="0" parTransId="{EAF0383E-7065-4A02-9252-06FA8B86B7DD}" sibTransId="{A444A316-5B5E-482F-B06F-060788F7E29F}"/>
    <dgm:cxn modelId="{4637EFB2-856B-401E-807C-F4F0F489F704}" type="presOf" srcId="{DE1C33E8-AED5-4DD2-994C-C139CBA89C0A}" destId="{311CEEF1-0044-4EDE-A1C0-5FF8BD7C52BB}" srcOrd="0" destOrd="0" presId="urn:microsoft.com/office/officeart/2005/8/layout/vList2"/>
    <dgm:cxn modelId="{076E8EBE-B883-4057-AFBB-FF2822688D92}" type="presOf" srcId="{3524CC4A-4901-4A4B-B0DE-BFFE1488735D}" destId="{578368BD-2517-46E0-93CF-98ACCACC9884}" srcOrd="0" destOrd="0" presId="urn:microsoft.com/office/officeart/2005/8/layout/vList2"/>
    <dgm:cxn modelId="{2EEA16C1-5C17-42A7-B5D5-EE043478D510}" type="presOf" srcId="{F4EB2AD6-67F2-4540-A3E5-3D7AB0D3DA07}" destId="{5863A7B3-1B19-4540-89E9-7507AEF72393}" srcOrd="0" destOrd="0" presId="urn:microsoft.com/office/officeart/2005/8/layout/vList2"/>
    <dgm:cxn modelId="{9501F7E1-DB01-4B05-A961-7B644E002F8F}" type="presOf" srcId="{5AFBE383-8205-4010-A509-33CAEED4C786}" destId="{7D882057-9E54-4F56-AF56-DF08781F8127}" srcOrd="0" destOrd="0" presId="urn:microsoft.com/office/officeart/2005/8/layout/vList2"/>
    <dgm:cxn modelId="{457A6CE4-3281-490D-A369-2BD67AA5BF14}" type="presOf" srcId="{209EB556-A218-4420-90DF-595D20CC9823}" destId="{BFAC72F3-880D-43CE-9616-8BA512CC8D4E}" srcOrd="0" destOrd="0" presId="urn:microsoft.com/office/officeart/2005/8/layout/vList2"/>
    <dgm:cxn modelId="{F74B20E7-1656-4C8F-9F52-61F148C32BC7}" type="presOf" srcId="{B4CF73FB-439B-47A5-9DDC-2903F3609F9A}" destId="{C865E426-C50C-4EAE-81DD-8F2C4400146C}" srcOrd="0" destOrd="0" presId="urn:microsoft.com/office/officeart/2005/8/layout/vList2"/>
    <dgm:cxn modelId="{8859BA8C-B4EF-457E-8FAD-CC2DD45CBEE9}" type="presParOf" srcId="{0382882F-4A97-4F49-939C-EA8C96832480}" destId="{5863A7B3-1B19-4540-89E9-7507AEF72393}" srcOrd="0" destOrd="0" presId="urn:microsoft.com/office/officeart/2005/8/layout/vList2"/>
    <dgm:cxn modelId="{9BFD2F83-62FC-4B73-B5C6-F72A19A73E0A}" type="presParOf" srcId="{0382882F-4A97-4F49-939C-EA8C96832480}" destId="{508F24EE-D609-40D8-A454-71D552420316}" srcOrd="1" destOrd="0" presId="urn:microsoft.com/office/officeart/2005/8/layout/vList2"/>
    <dgm:cxn modelId="{5EE858F4-9376-4B66-91E1-1FEFF4610D6F}" type="presParOf" srcId="{0382882F-4A97-4F49-939C-EA8C96832480}" destId="{C865E426-C50C-4EAE-81DD-8F2C4400146C}" srcOrd="2" destOrd="0" presId="urn:microsoft.com/office/officeart/2005/8/layout/vList2"/>
    <dgm:cxn modelId="{9D872236-6AD5-4C16-A666-9175D55318D0}" type="presParOf" srcId="{0382882F-4A97-4F49-939C-EA8C96832480}" destId="{D72EBFAC-DDB0-49A0-8923-7721B4C770C2}" srcOrd="3" destOrd="0" presId="urn:microsoft.com/office/officeart/2005/8/layout/vList2"/>
    <dgm:cxn modelId="{16CF9D69-7C16-4323-A68E-D949873BFECF}" type="presParOf" srcId="{0382882F-4A97-4F49-939C-EA8C96832480}" destId="{BFAC72F3-880D-43CE-9616-8BA512CC8D4E}" srcOrd="4" destOrd="0" presId="urn:microsoft.com/office/officeart/2005/8/layout/vList2"/>
    <dgm:cxn modelId="{DBD9F1CB-F8B9-4DB4-A09B-42EE40154C43}" type="presParOf" srcId="{0382882F-4A97-4F49-939C-EA8C96832480}" destId="{F522FCAE-8B7D-4A8C-A628-67B4FBE5DE4D}" srcOrd="5" destOrd="0" presId="urn:microsoft.com/office/officeart/2005/8/layout/vList2"/>
    <dgm:cxn modelId="{96D0B2AF-ADCD-4089-93D6-3CBF77D33583}" type="presParOf" srcId="{0382882F-4A97-4F49-939C-EA8C96832480}" destId="{DEE6688B-1180-4AB6-8B20-570F927D0C09}" srcOrd="6" destOrd="0" presId="urn:microsoft.com/office/officeart/2005/8/layout/vList2"/>
    <dgm:cxn modelId="{8E3AD991-1540-4F93-A510-AD38D09826E9}" type="presParOf" srcId="{0382882F-4A97-4F49-939C-EA8C96832480}" destId="{CAC5459A-5035-443A-B90B-14D5FFDADA3C}" srcOrd="7" destOrd="0" presId="urn:microsoft.com/office/officeart/2005/8/layout/vList2"/>
    <dgm:cxn modelId="{1F509977-920D-491D-8FDC-E8C283F34147}" type="presParOf" srcId="{0382882F-4A97-4F49-939C-EA8C96832480}" destId="{311CEEF1-0044-4EDE-A1C0-5FF8BD7C52BB}" srcOrd="8" destOrd="0" presId="urn:microsoft.com/office/officeart/2005/8/layout/vList2"/>
    <dgm:cxn modelId="{8027F7A8-8FA3-4BAF-B0C9-549224508F03}" type="presParOf" srcId="{0382882F-4A97-4F49-939C-EA8C96832480}" destId="{EF48D8C3-CFF0-4BE1-81D7-ACE39CC1ADAA}" srcOrd="9" destOrd="0" presId="urn:microsoft.com/office/officeart/2005/8/layout/vList2"/>
    <dgm:cxn modelId="{03B09662-2B4E-49B2-9DCF-2A725A6253EB}" type="presParOf" srcId="{0382882F-4A97-4F49-939C-EA8C96832480}" destId="{578368BD-2517-46E0-93CF-98ACCACC9884}" srcOrd="10" destOrd="0" presId="urn:microsoft.com/office/officeart/2005/8/layout/vList2"/>
    <dgm:cxn modelId="{2A43AF0C-A807-474F-B7DA-3C55193325AA}" type="presParOf" srcId="{0382882F-4A97-4F49-939C-EA8C96832480}" destId="{BE289ECF-548C-4149-AE91-C32367EFF99A}" srcOrd="11" destOrd="0" presId="urn:microsoft.com/office/officeart/2005/8/layout/vList2"/>
    <dgm:cxn modelId="{4F31D2A4-1340-468F-83BF-1F33F4BF33C8}" type="presParOf" srcId="{0382882F-4A97-4F49-939C-EA8C96832480}" destId="{7D882057-9E54-4F56-AF56-DF08781F812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C9BDE5-A419-433C-BE0A-ED344D96F6A8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7C89DD9-77DD-4DB7-8539-535C7A7D7889}">
      <dgm:prSet/>
      <dgm:spPr/>
      <dgm:t>
        <a:bodyPr/>
        <a:lstStyle/>
        <a:p>
          <a:r>
            <a:rPr lang="en-GB" dirty="0"/>
            <a:t>Macro a Micro</a:t>
          </a:r>
          <a:endParaRPr lang="en-US" dirty="0"/>
        </a:p>
      </dgm:t>
    </dgm:pt>
    <dgm:pt modelId="{9595072C-B4C5-402B-A52C-F76A7B5EEE45}" type="parTrans" cxnId="{AFAF4D67-C6E3-48D3-8A5C-FD7FC68E6AB3}">
      <dgm:prSet/>
      <dgm:spPr/>
      <dgm:t>
        <a:bodyPr/>
        <a:lstStyle/>
        <a:p>
          <a:endParaRPr lang="en-US"/>
        </a:p>
      </dgm:t>
    </dgm:pt>
    <dgm:pt modelId="{4201E9C4-82F2-4A4B-92CB-27B5951D8C44}" type="sibTrans" cxnId="{AFAF4D67-C6E3-48D3-8A5C-FD7FC68E6AB3}">
      <dgm:prSet/>
      <dgm:spPr/>
      <dgm:t>
        <a:bodyPr/>
        <a:lstStyle/>
        <a:p>
          <a:endParaRPr lang="en-US"/>
        </a:p>
      </dgm:t>
    </dgm:pt>
    <dgm:pt modelId="{63145222-7C82-41D4-AFE2-CBCFB4414E3F}">
      <dgm:prSet/>
      <dgm:spPr/>
      <dgm:t>
        <a:bodyPr/>
        <a:lstStyle/>
        <a:p>
          <a:pPr rtl="0"/>
          <a:r>
            <a:rPr lang="en-GB" dirty="0" err="1"/>
            <a:t>Gwahaniaeth</a:t>
          </a:r>
          <a:r>
            <a:rPr lang="en-GB" dirty="0"/>
            <a:t> </a:t>
          </a:r>
          <a:r>
            <a:rPr lang="en-GB" dirty="0" err="1"/>
            <a:t>rhwng</a:t>
          </a:r>
          <a:r>
            <a:rPr lang="en-GB" dirty="0">
              <a:latin typeface="Aptos Display" panose="020F0302020204030204"/>
            </a:rPr>
            <a:t> </a:t>
          </a:r>
          <a:r>
            <a:rPr lang="en-GB" dirty="0" err="1">
              <a:latin typeface="Aptos Display" panose="020F0302020204030204"/>
            </a:rPr>
            <a:t>cynllunio</a:t>
          </a:r>
          <a:r>
            <a:rPr lang="en-GB" dirty="0"/>
            <a:t> a </a:t>
          </a:r>
          <a:r>
            <a:rPr lang="en-GB" dirty="0" err="1">
              <a:latin typeface="Aptos Display" panose="020F0302020204030204"/>
            </a:rPr>
            <a:t>polisi</a:t>
          </a:r>
          <a:r>
            <a:rPr lang="en-GB" dirty="0"/>
            <a:t> ( Hornberger)</a:t>
          </a:r>
          <a:endParaRPr lang="en-US" dirty="0"/>
        </a:p>
      </dgm:t>
    </dgm:pt>
    <dgm:pt modelId="{898826D2-8D26-4E53-9C60-664235AB3F6A}" type="parTrans" cxnId="{5AC938A7-AD1F-460E-A477-CC0FFC4ACAB3}">
      <dgm:prSet/>
      <dgm:spPr/>
      <dgm:t>
        <a:bodyPr/>
        <a:lstStyle/>
        <a:p>
          <a:endParaRPr lang="en-US"/>
        </a:p>
      </dgm:t>
    </dgm:pt>
    <dgm:pt modelId="{1ECC3EF5-183B-43F6-8590-9F228B7B7EBC}" type="sibTrans" cxnId="{5AC938A7-AD1F-460E-A477-CC0FFC4ACAB3}">
      <dgm:prSet/>
      <dgm:spPr/>
      <dgm:t>
        <a:bodyPr/>
        <a:lstStyle/>
        <a:p>
          <a:endParaRPr lang="en-US"/>
        </a:p>
      </dgm:t>
    </dgm:pt>
    <dgm:pt modelId="{A64B0AA2-B1F1-4AE9-8EE7-FFB08600E5C2}">
      <dgm:prSet/>
      <dgm:spPr/>
      <dgm:t>
        <a:bodyPr/>
        <a:lstStyle/>
        <a:p>
          <a:r>
            <a:rPr lang="en-GB" dirty="0" err="1"/>
            <a:t>Pwer</a:t>
          </a:r>
          <a:r>
            <a:rPr lang="en-GB" dirty="0"/>
            <a:t> a </a:t>
          </a:r>
          <a:r>
            <a:rPr lang="en-GB" dirty="0" err="1"/>
            <a:t>grym</a:t>
          </a:r>
          <a:endParaRPr lang="en-US" dirty="0"/>
        </a:p>
      </dgm:t>
    </dgm:pt>
    <dgm:pt modelId="{29BC1856-2C4F-40D3-B708-374C2AC79D3C}" type="parTrans" cxnId="{520D22EB-F7C1-4695-8D92-3FDDF27EBE74}">
      <dgm:prSet/>
      <dgm:spPr/>
      <dgm:t>
        <a:bodyPr/>
        <a:lstStyle/>
        <a:p>
          <a:endParaRPr lang="en-US"/>
        </a:p>
      </dgm:t>
    </dgm:pt>
    <dgm:pt modelId="{ADB6B6B0-4C2E-43FE-9894-24C077CDDB37}" type="sibTrans" cxnId="{520D22EB-F7C1-4695-8D92-3FDDF27EBE74}">
      <dgm:prSet/>
      <dgm:spPr/>
      <dgm:t>
        <a:bodyPr/>
        <a:lstStyle/>
        <a:p>
          <a:endParaRPr lang="en-US"/>
        </a:p>
      </dgm:t>
    </dgm:pt>
    <dgm:pt modelId="{C8EDC197-0633-4976-84C8-FC78ADB3883A}">
      <dgm:prSet/>
      <dgm:spPr/>
      <dgm:t>
        <a:bodyPr/>
        <a:lstStyle/>
        <a:p>
          <a:r>
            <a:rPr lang="en-GB" dirty="0">
              <a:latin typeface="Aptos Display" panose="020F0302020204030204"/>
            </a:rPr>
            <a:t>Cyd-</a:t>
          </a:r>
          <a:r>
            <a:rPr lang="en-GB" dirty="0" err="1">
              <a:latin typeface="Aptos Display" panose="020F0302020204030204"/>
            </a:rPr>
            <a:t>destun</a:t>
          </a:r>
          <a:endParaRPr lang="en-US" dirty="0" err="1"/>
        </a:p>
      </dgm:t>
    </dgm:pt>
    <dgm:pt modelId="{0EA715F4-8650-4FFE-BA78-8ACF40683CCA}" type="parTrans" cxnId="{3FB01406-272E-4A16-9AA0-F5611E555A2C}">
      <dgm:prSet/>
      <dgm:spPr/>
      <dgm:t>
        <a:bodyPr/>
        <a:lstStyle/>
        <a:p>
          <a:endParaRPr lang="en-US"/>
        </a:p>
      </dgm:t>
    </dgm:pt>
    <dgm:pt modelId="{909D1CAA-BF1B-4E2F-B572-39A659F3E208}" type="sibTrans" cxnId="{3FB01406-272E-4A16-9AA0-F5611E555A2C}">
      <dgm:prSet/>
      <dgm:spPr/>
      <dgm:t>
        <a:bodyPr/>
        <a:lstStyle/>
        <a:p>
          <a:endParaRPr lang="en-US"/>
        </a:p>
      </dgm:t>
    </dgm:pt>
    <dgm:pt modelId="{5B16CEB0-02CC-48F8-BB0B-4319F33447C4}">
      <dgm:prSet custT="1"/>
      <dgm:spPr/>
      <dgm:t>
        <a:bodyPr/>
        <a:lstStyle/>
        <a:p>
          <a:pPr rtl="0"/>
          <a:r>
            <a:rPr lang="en-GB" dirty="0"/>
            <a:t>Actors -  </a:t>
          </a:r>
          <a:r>
            <a:rPr lang="en-GB" dirty="0" err="1">
              <a:latin typeface="Aptos Display" panose="020F0302020204030204"/>
            </a:rPr>
            <a:t>llywodraeth</a:t>
          </a:r>
          <a:r>
            <a:rPr lang="en-GB" dirty="0"/>
            <a:t>, </a:t>
          </a:r>
          <a:r>
            <a:rPr lang="en-GB" dirty="0" err="1"/>
            <a:t>addysg</a:t>
          </a:r>
          <a:r>
            <a:rPr lang="en-GB" dirty="0"/>
            <a:t>, </a:t>
          </a:r>
          <a:r>
            <a:rPr lang="en-GB" dirty="0" err="1"/>
            <a:t>crefydd</a:t>
          </a:r>
          <a:r>
            <a:rPr lang="en-GB" dirty="0"/>
            <a:t>,</a:t>
          </a:r>
          <a:r>
            <a:rPr lang="en-GB" dirty="0">
              <a:latin typeface="Aptos Display" panose="020F0302020204030204"/>
            </a:rPr>
            <a:t> </a:t>
          </a:r>
          <a:r>
            <a:rPr lang="en-GB" dirty="0"/>
            <a:t> </a:t>
          </a:r>
          <a:r>
            <a:rPr lang="en-GB" sz="1400" dirty="0">
              <a:latin typeface="Aptos Display" panose="020F0302020204030204"/>
            </a:rPr>
            <a:t>(</a:t>
          </a:r>
          <a:r>
            <a:rPr lang="en-GB" sz="1400" dirty="0"/>
            <a:t>Kaplan and </a:t>
          </a:r>
          <a:r>
            <a:rPr lang="en-GB" sz="1400" dirty="0">
              <a:latin typeface="Aptos Display" panose="020F0302020204030204"/>
            </a:rPr>
            <a:t>Baldauf)</a:t>
          </a:r>
          <a:endParaRPr lang="en-US" sz="1400" dirty="0" err="1"/>
        </a:p>
      </dgm:t>
    </dgm:pt>
    <dgm:pt modelId="{34CD6F9C-69BF-4AB3-9074-D4F402B71DE4}" type="parTrans" cxnId="{D1867347-7C01-4EA4-B4ED-6727798CA174}">
      <dgm:prSet/>
      <dgm:spPr/>
      <dgm:t>
        <a:bodyPr/>
        <a:lstStyle/>
        <a:p>
          <a:endParaRPr lang="en-US"/>
        </a:p>
      </dgm:t>
    </dgm:pt>
    <dgm:pt modelId="{6E38FE6D-F5B1-4B30-8F46-B7D704D68FAE}" type="sibTrans" cxnId="{D1867347-7C01-4EA4-B4ED-6727798CA174}">
      <dgm:prSet/>
      <dgm:spPr/>
      <dgm:t>
        <a:bodyPr/>
        <a:lstStyle/>
        <a:p>
          <a:endParaRPr lang="en-US"/>
        </a:p>
      </dgm:t>
    </dgm:pt>
    <dgm:pt modelId="{5E03909F-FC71-4610-94DB-5C81EC545FB8}">
      <dgm:prSet/>
      <dgm:spPr/>
      <dgm:t>
        <a:bodyPr/>
        <a:lstStyle/>
        <a:p>
          <a:r>
            <a:rPr lang="en-GB" dirty="0" err="1"/>
            <a:t>Fathau</a:t>
          </a:r>
          <a:r>
            <a:rPr lang="en-GB" dirty="0"/>
            <a:t> o </a:t>
          </a:r>
          <a:r>
            <a:rPr lang="en-GB" dirty="0" err="1"/>
            <a:t>gynllunio</a:t>
          </a:r>
          <a:r>
            <a:rPr lang="en-GB" dirty="0"/>
            <a:t> </a:t>
          </a:r>
          <a:endParaRPr lang="en-US" dirty="0"/>
        </a:p>
      </dgm:t>
    </dgm:pt>
    <dgm:pt modelId="{83EC8925-5F8B-42F0-8BB1-37BFF3816A7E}" type="parTrans" cxnId="{7D5DA09F-BC5A-4A4C-A56B-9CD9482281B3}">
      <dgm:prSet/>
      <dgm:spPr/>
      <dgm:t>
        <a:bodyPr/>
        <a:lstStyle/>
        <a:p>
          <a:endParaRPr lang="en-US"/>
        </a:p>
      </dgm:t>
    </dgm:pt>
    <dgm:pt modelId="{6C20EF4D-2678-4ECE-BF61-B6523CC854D3}" type="sibTrans" cxnId="{7D5DA09F-BC5A-4A4C-A56B-9CD9482281B3}">
      <dgm:prSet/>
      <dgm:spPr/>
      <dgm:t>
        <a:bodyPr/>
        <a:lstStyle/>
        <a:p>
          <a:endParaRPr lang="en-US"/>
        </a:p>
      </dgm:t>
    </dgm:pt>
    <dgm:pt modelId="{304AA52A-9A5D-4B94-BED6-F8E17FD87A16}" type="pres">
      <dgm:prSet presAssocID="{29C9BDE5-A419-433C-BE0A-ED344D96F6A8}" presName="diagram" presStyleCnt="0">
        <dgm:presLayoutVars>
          <dgm:dir/>
          <dgm:resizeHandles val="exact"/>
        </dgm:presLayoutVars>
      </dgm:prSet>
      <dgm:spPr/>
    </dgm:pt>
    <dgm:pt modelId="{9B7398D9-EF1B-46BC-9092-6C975593ED61}" type="pres">
      <dgm:prSet presAssocID="{07C89DD9-77DD-4DB7-8539-535C7A7D7889}" presName="node" presStyleLbl="node1" presStyleIdx="0" presStyleCnt="6">
        <dgm:presLayoutVars>
          <dgm:bulletEnabled val="1"/>
        </dgm:presLayoutVars>
      </dgm:prSet>
      <dgm:spPr/>
    </dgm:pt>
    <dgm:pt modelId="{701A4D64-DB3F-46BA-A80F-12EB961BEC6C}" type="pres">
      <dgm:prSet presAssocID="{4201E9C4-82F2-4A4B-92CB-27B5951D8C44}" presName="sibTrans" presStyleCnt="0"/>
      <dgm:spPr/>
    </dgm:pt>
    <dgm:pt modelId="{AE386A40-E62A-41D3-A2A8-6DE3CB818C14}" type="pres">
      <dgm:prSet presAssocID="{63145222-7C82-41D4-AFE2-CBCFB4414E3F}" presName="node" presStyleLbl="node1" presStyleIdx="1" presStyleCnt="6">
        <dgm:presLayoutVars>
          <dgm:bulletEnabled val="1"/>
        </dgm:presLayoutVars>
      </dgm:prSet>
      <dgm:spPr/>
    </dgm:pt>
    <dgm:pt modelId="{8124D340-8CF1-4A7F-8420-62D01A005492}" type="pres">
      <dgm:prSet presAssocID="{1ECC3EF5-183B-43F6-8590-9F228B7B7EBC}" presName="sibTrans" presStyleCnt="0"/>
      <dgm:spPr/>
    </dgm:pt>
    <dgm:pt modelId="{10EBE8B7-D09E-4922-83E6-2C360F59471B}" type="pres">
      <dgm:prSet presAssocID="{A64B0AA2-B1F1-4AE9-8EE7-FFB08600E5C2}" presName="node" presStyleLbl="node1" presStyleIdx="2" presStyleCnt="6">
        <dgm:presLayoutVars>
          <dgm:bulletEnabled val="1"/>
        </dgm:presLayoutVars>
      </dgm:prSet>
      <dgm:spPr/>
    </dgm:pt>
    <dgm:pt modelId="{8DFAE909-27B5-42A3-AD03-088F9152AC96}" type="pres">
      <dgm:prSet presAssocID="{ADB6B6B0-4C2E-43FE-9894-24C077CDDB37}" presName="sibTrans" presStyleCnt="0"/>
      <dgm:spPr/>
    </dgm:pt>
    <dgm:pt modelId="{4BB810AB-9DE3-4E86-8B44-2E2D96966448}" type="pres">
      <dgm:prSet presAssocID="{C8EDC197-0633-4976-84C8-FC78ADB3883A}" presName="node" presStyleLbl="node1" presStyleIdx="3" presStyleCnt="6">
        <dgm:presLayoutVars>
          <dgm:bulletEnabled val="1"/>
        </dgm:presLayoutVars>
      </dgm:prSet>
      <dgm:spPr/>
    </dgm:pt>
    <dgm:pt modelId="{91BC38BA-59FE-4CF0-8BFD-659EBBFB6B2D}" type="pres">
      <dgm:prSet presAssocID="{909D1CAA-BF1B-4E2F-B572-39A659F3E208}" presName="sibTrans" presStyleCnt="0"/>
      <dgm:spPr/>
    </dgm:pt>
    <dgm:pt modelId="{F62BBAAA-CEA1-4990-A019-7298EE3F27EA}" type="pres">
      <dgm:prSet presAssocID="{5B16CEB0-02CC-48F8-BB0B-4319F33447C4}" presName="node" presStyleLbl="node1" presStyleIdx="4" presStyleCnt="6">
        <dgm:presLayoutVars>
          <dgm:bulletEnabled val="1"/>
        </dgm:presLayoutVars>
      </dgm:prSet>
      <dgm:spPr/>
    </dgm:pt>
    <dgm:pt modelId="{2A8A7057-63F4-42C6-B179-AE55ECABA652}" type="pres">
      <dgm:prSet presAssocID="{6E38FE6D-F5B1-4B30-8F46-B7D704D68FAE}" presName="sibTrans" presStyleCnt="0"/>
      <dgm:spPr/>
    </dgm:pt>
    <dgm:pt modelId="{9A35C803-E1A1-4697-860D-1F44F042F405}" type="pres">
      <dgm:prSet presAssocID="{5E03909F-FC71-4610-94DB-5C81EC545FB8}" presName="node" presStyleLbl="node1" presStyleIdx="5" presStyleCnt="6">
        <dgm:presLayoutVars>
          <dgm:bulletEnabled val="1"/>
        </dgm:presLayoutVars>
      </dgm:prSet>
      <dgm:spPr/>
    </dgm:pt>
  </dgm:ptLst>
  <dgm:cxnLst>
    <dgm:cxn modelId="{3FB01406-272E-4A16-9AA0-F5611E555A2C}" srcId="{29C9BDE5-A419-433C-BE0A-ED344D96F6A8}" destId="{C8EDC197-0633-4976-84C8-FC78ADB3883A}" srcOrd="3" destOrd="0" parTransId="{0EA715F4-8650-4FFE-BA78-8ACF40683CCA}" sibTransId="{909D1CAA-BF1B-4E2F-B572-39A659F3E208}"/>
    <dgm:cxn modelId="{14C78822-B37A-4700-9984-5411FD7F9423}" type="presOf" srcId="{A64B0AA2-B1F1-4AE9-8EE7-FFB08600E5C2}" destId="{10EBE8B7-D09E-4922-83E6-2C360F59471B}" srcOrd="0" destOrd="0" presId="urn:microsoft.com/office/officeart/2005/8/layout/default"/>
    <dgm:cxn modelId="{76148539-4709-4CC7-ADDE-B7594E57D4C2}" type="presOf" srcId="{63145222-7C82-41D4-AFE2-CBCFB4414E3F}" destId="{AE386A40-E62A-41D3-A2A8-6DE3CB818C14}" srcOrd="0" destOrd="0" presId="urn:microsoft.com/office/officeart/2005/8/layout/default"/>
    <dgm:cxn modelId="{AFAF4D67-C6E3-48D3-8A5C-FD7FC68E6AB3}" srcId="{29C9BDE5-A419-433C-BE0A-ED344D96F6A8}" destId="{07C89DD9-77DD-4DB7-8539-535C7A7D7889}" srcOrd="0" destOrd="0" parTransId="{9595072C-B4C5-402B-A52C-F76A7B5EEE45}" sibTransId="{4201E9C4-82F2-4A4B-92CB-27B5951D8C44}"/>
    <dgm:cxn modelId="{D1867347-7C01-4EA4-B4ED-6727798CA174}" srcId="{29C9BDE5-A419-433C-BE0A-ED344D96F6A8}" destId="{5B16CEB0-02CC-48F8-BB0B-4319F33447C4}" srcOrd="4" destOrd="0" parTransId="{34CD6F9C-69BF-4AB3-9074-D4F402B71DE4}" sibTransId="{6E38FE6D-F5B1-4B30-8F46-B7D704D68FAE}"/>
    <dgm:cxn modelId="{8F7E784C-A638-4E7C-8213-8D59D176E8D6}" type="presOf" srcId="{C8EDC197-0633-4976-84C8-FC78ADB3883A}" destId="{4BB810AB-9DE3-4E86-8B44-2E2D96966448}" srcOrd="0" destOrd="0" presId="urn:microsoft.com/office/officeart/2005/8/layout/default"/>
    <dgm:cxn modelId="{EC5C237A-7485-408D-B6CF-036EC2A2E3C8}" type="presOf" srcId="{29C9BDE5-A419-433C-BE0A-ED344D96F6A8}" destId="{304AA52A-9A5D-4B94-BED6-F8E17FD87A16}" srcOrd="0" destOrd="0" presId="urn:microsoft.com/office/officeart/2005/8/layout/default"/>
    <dgm:cxn modelId="{D775FC87-8D52-4E1E-8B6E-7BCEC28E48DD}" type="presOf" srcId="{07C89DD9-77DD-4DB7-8539-535C7A7D7889}" destId="{9B7398D9-EF1B-46BC-9092-6C975593ED61}" srcOrd="0" destOrd="0" presId="urn:microsoft.com/office/officeart/2005/8/layout/default"/>
    <dgm:cxn modelId="{0E60C490-C431-4252-A73E-430886C190BA}" type="presOf" srcId="{5E03909F-FC71-4610-94DB-5C81EC545FB8}" destId="{9A35C803-E1A1-4697-860D-1F44F042F405}" srcOrd="0" destOrd="0" presId="urn:microsoft.com/office/officeart/2005/8/layout/default"/>
    <dgm:cxn modelId="{7D5DA09F-BC5A-4A4C-A56B-9CD9482281B3}" srcId="{29C9BDE5-A419-433C-BE0A-ED344D96F6A8}" destId="{5E03909F-FC71-4610-94DB-5C81EC545FB8}" srcOrd="5" destOrd="0" parTransId="{83EC8925-5F8B-42F0-8BB1-37BFF3816A7E}" sibTransId="{6C20EF4D-2678-4ECE-BF61-B6523CC854D3}"/>
    <dgm:cxn modelId="{5AC938A7-AD1F-460E-A477-CC0FFC4ACAB3}" srcId="{29C9BDE5-A419-433C-BE0A-ED344D96F6A8}" destId="{63145222-7C82-41D4-AFE2-CBCFB4414E3F}" srcOrd="1" destOrd="0" parTransId="{898826D2-8D26-4E53-9C60-664235AB3F6A}" sibTransId="{1ECC3EF5-183B-43F6-8590-9F228B7B7EBC}"/>
    <dgm:cxn modelId="{520D22EB-F7C1-4695-8D92-3FDDF27EBE74}" srcId="{29C9BDE5-A419-433C-BE0A-ED344D96F6A8}" destId="{A64B0AA2-B1F1-4AE9-8EE7-FFB08600E5C2}" srcOrd="2" destOrd="0" parTransId="{29BC1856-2C4F-40D3-B708-374C2AC79D3C}" sibTransId="{ADB6B6B0-4C2E-43FE-9894-24C077CDDB37}"/>
    <dgm:cxn modelId="{20B373EF-7D63-4688-8F23-DBEB4DE34237}" type="presOf" srcId="{5B16CEB0-02CC-48F8-BB0B-4319F33447C4}" destId="{F62BBAAA-CEA1-4990-A019-7298EE3F27EA}" srcOrd="0" destOrd="0" presId="urn:microsoft.com/office/officeart/2005/8/layout/default"/>
    <dgm:cxn modelId="{442D4720-4F72-46BC-B39B-41CC4BAF1BDB}" type="presParOf" srcId="{304AA52A-9A5D-4B94-BED6-F8E17FD87A16}" destId="{9B7398D9-EF1B-46BC-9092-6C975593ED61}" srcOrd="0" destOrd="0" presId="urn:microsoft.com/office/officeart/2005/8/layout/default"/>
    <dgm:cxn modelId="{48E4D0E8-B74E-4867-AAAF-1C56EFF2D2FD}" type="presParOf" srcId="{304AA52A-9A5D-4B94-BED6-F8E17FD87A16}" destId="{701A4D64-DB3F-46BA-A80F-12EB961BEC6C}" srcOrd="1" destOrd="0" presId="urn:microsoft.com/office/officeart/2005/8/layout/default"/>
    <dgm:cxn modelId="{5C196C63-F21A-4533-8631-F36ACBEF8706}" type="presParOf" srcId="{304AA52A-9A5D-4B94-BED6-F8E17FD87A16}" destId="{AE386A40-E62A-41D3-A2A8-6DE3CB818C14}" srcOrd="2" destOrd="0" presId="urn:microsoft.com/office/officeart/2005/8/layout/default"/>
    <dgm:cxn modelId="{BEC17B2C-81F4-4176-BF96-42EAE5E0EA34}" type="presParOf" srcId="{304AA52A-9A5D-4B94-BED6-F8E17FD87A16}" destId="{8124D340-8CF1-4A7F-8420-62D01A005492}" srcOrd="3" destOrd="0" presId="urn:microsoft.com/office/officeart/2005/8/layout/default"/>
    <dgm:cxn modelId="{95EB078C-E141-45F2-84D7-974356904B8A}" type="presParOf" srcId="{304AA52A-9A5D-4B94-BED6-F8E17FD87A16}" destId="{10EBE8B7-D09E-4922-83E6-2C360F59471B}" srcOrd="4" destOrd="0" presId="urn:microsoft.com/office/officeart/2005/8/layout/default"/>
    <dgm:cxn modelId="{16D64381-9A7F-4FAD-BD67-96502E513037}" type="presParOf" srcId="{304AA52A-9A5D-4B94-BED6-F8E17FD87A16}" destId="{8DFAE909-27B5-42A3-AD03-088F9152AC96}" srcOrd="5" destOrd="0" presId="urn:microsoft.com/office/officeart/2005/8/layout/default"/>
    <dgm:cxn modelId="{C9DF30A5-AF46-435E-8BA3-752AA73EE9F8}" type="presParOf" srcId="{304AA52A-9A5D-4B94-BED6-F8E17FD87A16}" destId="{4BB810AB-9DE3-4E86-8B44-2E2D96966448}" srcOrd="6" destOrd="0" presId="urn:microsoft.com/office/officeart/2005/8/layout/default"/>
    <dgm:cxn modelId="{EB3D33DB-48D6-4383-AEDB-9AC8074D4F47}" type="presParOf" srcId="{304AA52A-9A5D-4B94-BED6-F8E17FD87A16}" destId="{91BC38BA-59FE-4CF0-8BFD-659EBBFB6B2D}" srcOrd="7" destOrd="0" presId="urn:microsoft.com/office/officeart/2005/8/layout/default"/>
    <dgm:cxn modelId="{8BE8CA75-34DD-4060-8788-DE0917F97C5E}" type="presParOf" srcId="{304AA52A-9A5D-4B94-BED6-F8E17FD87A16}" destId="{F62BBAAA-CEA1-4990-A019-7298EE3F27EA}" srcOrd="8" destOrd="0" presId="urn:microsoft.com/office/officeart/2005/8/layout/default"/>
    <dgm:cxn modelId="{8542FF62-731B-47B0-A8AF-C256CAAFC9AC}" type="presParOf" srcId="{304AA52A-9A5D-4B94-BED6-F8E17FD87A16}" destId="{2A8A7057-63F4-42C6-B179-AE55ECABA652}" srcOrd="9" destOrd="0" presId="urn:microsoft.com/office/officeart/2005/8/layout/default"/>
    <dgm:cxn modelId="{ABFED612-CEA2-4314-8229-A193733CA315}" type="presParOf" srcId="{304AA52A-9A5D-4B94-BED6-F8E17FD87A16}" destId="{9A35C803-E1A1-4697-860D-1F44F042F40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A312E2-F49B-4B14-B360-C15C102B38C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1291BA8-1E98-417F-8388-978C5D76937D}">
      <dgm:prSet/>
      <dgm:spPr/>
      <dgm:t>
        <a:bodyPr/>
        <a:lstStyle/>
        <a:p>
          <a:r>
            <a:rPr lang="en-GB" dirty="0"/>
            <a:t>Fishman -  GIDS</a:t>
          </a:r>
          <a:endParaRPr lang="en-US" dirty="0"/>
        </a:p>
      </dgm:t>
    </dgm:pt>
    <dgm:pt modelId="{9C51445A-BAA7-45AB-8CC9-62B2F2087791}" type="parTrans" cxnId="{D373E180-0C0B-4C96-BFC3-01FBC23D44A2}">
      <dgm:prSet/>
      <dgm:spPr/>
      <dgm:t>
        <a:bodyPr/>
        <a:lstStyle/>
        <a:p>
          <a:endParaRPr lang="en-US"/>
        </a:p>
      </dgm:t>
    </dgm:pt>
    <dgm:pt modelId="{7C194D2F-771C-4964-AAFA-2F550B1A7CE1}" type="sibTrans" cxnId="{D373E180-0C0B-4C96-BFC3-01FBC23D44A2}">
      <dgm:prSet/>
      <dgm:spPr/>
      <dgm:t>
        <a:bodyPr/>
        <a:lstStyle/>
        <a:p>
          <a:endParaRPr lang="en-US"/>
        </a:p>
      </dgm:t>
    </dgm:pt>
    <dgm:pt modelId="{8C3D5670-3E93-455A-B037-26160DD68E17}">
      <dgm:prSet/>
      <dgm:spPr/>
      <dgm:t>
        <a:bodyPr/>
        <a:lstStyle/>
        <a:p>
          <a:pPr rtl="0"/>
          <a:r>
            <a:rPr lang="en-GB" dirty="0"/>
            <a:t>Model </a:t>
          </a:r>
          <a:r>
            <a:rPr lang="en-GB" dirty="0" err="1">
              <a:latin typeface="Aptos Display" panose="020F0302020204030204"/>
            </a:rPr>
            <a:t>cymdeithasol</a:t>
          </a:r>
          <a:r>
            <a:rPr lang="en-GB" dirty="0">
              <a:latin typeface="Aptos Display" panose="020F0302020204030204"/>
            </a:rPr>
            <a:t> – Olwyn Miquel </a:t>
          </a:r>
          <a:r>
            <a:rPr lang="en-GB" dirty="0" err="1">
              <a:latin typeface="Aptos Display" panose="020F0302020204030204"/>
            </a:rPr>
            <a:t>Strubelll</a:t>
          </a:r>
          <a:endParaRPr lang="en-US" dirty="0" err="1"/>
        </a:p>
      </dgm:t>
    </dgm:pt>
    <dgm:pt modelId="{84855E16-3270-4B81-AB84-F948F9FFAAD3}" type="parTrans" cxnId="{3C38DE91-FCD7-4CDC-9967-3F922F1F23BB}">
      <dgm:prSet/>
      <dgm:spPr/>
      <dgm:t>
        <a:bodyPr/>
        <a:lstStyle/>
        <a:p>
          <a:endParaRPr lang="en-US"/>
        </a:p>
      </dgm:t>
    </dgm:pt>
    <dgm:pt modelId="{A12DEB55-102F-406F-AABF-A37E649D0DF6}" type="sibTrans" cxnId="{3C38DE91-FCD7-4CDC-9967-3F922F1F23BB}">
      <dgm:prSet/>
      <dgm:spPr/>
      <dgm:t>
        <a:bodyPr/>
        <a:lstStyle/>
        <a:p>
          <a:endParaRPr lang="en-US"/>
        </a:p>
      </dgm:t>
    </dgm:pt>
    <dgm:pt modelId="{4570DB80-20CD-4F2B-8B0D-454F884C08B3}">
      <dgm:prSet/>
      <dgm:spPr/>
      <dgm:t>
        <a:bodyPr/>
        <a:lstStyle/>
        <a:p>
          <a:pPr rtl="0"/>
          <a:r>
            <a:rPr lang="en-GB" dirty="0" err="1">
              <a:latin typeface="Aptos Display" panose="020F0302020204030204"/>
            </a:rPr>
            <a:t>Cylchdro</a:t>
          </a:r>
          <a:r>
            <a:rPr lang="en-GB" dirty="0">
              <a:latin typeface="Aptos Display" panose="020F0302020204030204"/>
            </a:rPr>
            <a:t> '</a:t>
          </a:r>
          <a:r>
            <a:rPr lang="en-GB" dirty="0" err="1">
              <a:latin typeface="Aptos Display" panose="020F0302020204030204"/>
            </a:rPr>
            <a:t>Caffael</a:t>
          </a:r>
          <a:r>
            <a:rPr lang="en-GB" dirty="0">
              <a:latin typeface="Aptos Display" panose="020F0302020204030204"/>
            </a:rPr>
            <a:t> a </a:t>
          </a:r>
          <a:r>
            <a:rPr lang="en-GB" dirty="0" err="1">
              <a:latin typeface="Aptos Display" panose="020F0302020204030204"/>
            </a:rPr>
            <a:t>Throsglwyddo</a:t>
          </a:r>
          <a:r>
            <a:rPr lang="en-GB" dirty="0">
              <a:latin typeface="Aptos Display" panose="020F0302020204030204"/>
            </a:rPr>
            <a:t>' Jones a Llwyd (2025)</a:t>
          </a:r>
          <a:endParaRPr lang="en-US" dirty="0"/>
        </a:p>
      </dgm:t>
    </dgm:pt>
    <dgm:pt modelId="{BA296057-60D8-4D72-94EE-56D898DF236E}" type="parTrans" cxnId="{0FC21C3E-F46A-401A-A6E9-6F11CAF46241}">
      <dgm:prSet/>
      <dgm:spPr/>
      <dgm:t>
        <a:bodyPr/>
        <a:lstStyle/>
        <a:p>
          <a:endParaRPr lang="en-US"/>
        </a:p>
      </dgm:t>
    </dgm:pt>
    <dgm:pt modelId="{D6891F5C-6E14-42E9-8BE2-570A2F8B5E14}" type="sibTrans" cxnId="{0FC21C3E-F46A-401A-A6E9-6F11CAF46241}">
      <dgm:prSet/>
      <dgm:spPr/>
      <dgm:t>
        <a:bodyPr/>
        <a:lstStyle/>
        <a:p>
          <a:endParaRPr lang="en-US"/>
        </a:p>
      </dgm:t>
    </dgm:pt>
    <dgm:pt modelId="{C8886218-FCC9-40AE-BCD4-39C2B337ACD2}" type="pres">
      <dgm:prSet presAssocID="{59A312E2-F49B-4B14-B360-C15C102B38C9}" presName="linear" presStyleCnt="0">
        <dgm:presLayoutVars>
          <dgm:animLvl val="lvl"/>
          <dgm:resizeHandles val="exact"/>
        </dgm:presLayoutVars>
      </dgm:prSet>
      <dgm:spPr/>
    </dgm:pt>
    <dgm:pt modelId="{A4C42C00-904E-4E68-B22A-8DF8E3FE4192}" type="pres">
      <dgm:prSet presAssocID="{B1291BA8-1E98-417F-8388-978C5D76937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C44C4EB-0995-42E8-926B-B65BC17DF817}" type="pres">
      <dgm:prSet presAssocID="{7C194D2F-771C-4964-AAFA-2F550B1A7CE1}" presName="spacer" presStyleCnt="0"/>
      <dgm:spPr/>
    </dgm:pt>
    <dgm:pt modelId="{1EB7F775-7AD6-4E5B-8B15-CEB993F3A420}" type="pres">
      <dgm:prSet presAssocID="{8C3D5670-3E93-455A-B037-26160DD68E1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11D3842-4F4E-461A-B964-ED024603751F}" type="pres">
      <dgm:prSet presAssocID="{A12DEB55-102F-406F-AABF-A37E649D0DF6}" presName="spacer" presStyleCnt="0"/>
      <dgm:spPr/>
    </dgm:pt>
    <dgm:pt modelId="{6E750104-C691-402A-978C-87962FF3429D}" type="pres">
      <dgm:prSet presAssocID="{4570DB80-20CD-4F2B-8B0D-454F884C08B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FC21C3E-F46A-401A-A6E9-6F11CAF46241}" srcId="{59A312E2-F49B-4B14-B360-C15C102B38C9}" destId="{4570DB80-20CD-4F2B-8B0D-454F884C08B3}" srcOrd="2" destOrd="0" parTransId="{BA296057-60D8-4D72-94EE-56D898DF236E}" sibTransId="{D6891F5C-6E14-42E9-8BE2-570A2F8B5E14}"/>
    <dgm:cxn modelId="{D373E180-0C0B-4C96-BFC3-01FBC23D44A2}" srcId="{59A312E2-F49B-4B14-B360-C15C102B38C9}" destId="{B1291BA8-1E98-417F-8388-978C5D76937D}" srcOrd="0" destOrd="0" parTransId="{9C51445A-BAA7-45AB-8CC9-62B2F2087791}" sibTransId="{7C194D2F-771C-4964-AAFA-2F550B1A7CE1}"/>
    <dgm:cxn modelId="{882F2D88-64B8-4D33-B85B-9F8DE6A3291B}" type="presOf" srcId="{59A312E2-F49B-4B14-B360-C15C102B38C9}" destId="{C8886218-FCC9-40AE-BCD4-39C2B337ACD2}" srcOrd="0" destOrd="0" presId="urn:microsoft.com/office/officeart/2005/8/layout/vList2"/>
    <dgm:cxn modelId="{3C38DE91-FCD7-4CDC-9967-3F922F1F23BB}" srcId="{59A312E2-F49B-4B14-B360-C15C102B38C9}" destId="{8C3D5670-3E93-455A-B037-26160DD68E17}" srcOrd="1" destOrd="0" parTransId="{84855E16-3270-4B81-AB84-F948F9FFAAD3}" sibTransId="{A12DEB55-102F-406F-AABF-A37E649D0DF6}"/>
    <dgm:cxn modelId="{63D1F89B-288F-4DD1-9C9A-C6F81C577AC7}" type="presOf" srcId="{4570DB80-20CD-4F2B-8B0D-454F884C08B3}" destId="{6E750104-C691-402A-978C-87962FF3429D}" srcOrd="0" destOrd="0" presId="urn:microsoft.com/office/officeart/2005/8/layout/vList2"/>
    <dgm:cxn modelId="{7CAABEC7-C7DA-4E36-A047-CCBEA6B8EAF7}" type="presOf" srcId="{B1291BA8-1E98-417F-8388-978C5D76937D}" destId="{A4C42C00-904E-4E68-B22A-8DF8E3FE4192}" srcOrd="0" destOrd="0" presId="urn:microsoft.com/office/officeart/2005/8/layout/vList2"/>
    <dgm:cxn modelId="{8EC5B0D0-2EE2-4412-AAC6-556BCBC4CF0B}" type="presOf" srcId="{8C3D5670-3E93-455A-B037-26160DD68E17}" destId="{1EB7F775-7AD6-4E5B-8B15-CEB993F3A420}" srcOrd="0" destOrd="0" presId="urn:microsoft.com/office/officeart/2005/8/layout/vList2"/>
    <dgm:cxn modelId="{08BE6078-14AF-471C-AF6F-264936879E5E}" type="presParOf" srcId="{C8886218-FCC9-40AE-BCD4-39C2B337ACD2}" destId="{A4C42C00-904E-4E68-B22A-8DF8E3FE4192}" srcOrd="0" destOrd="0" presId="urn:microsoft.com/office/officeart/2005/8/layout/vList2"/>
    <dgm:cxn modelId="{C4266A93-6363-4617-A4BC-B87E8F0DD824}" type="presParOf" srcId="{C8886218-FCC9-40AE-BCD4-39C2B337ACD2}" destId="{3C44C4EB-0995-42E8-926B-B65BC17DF817}" srcOrd="1" destOrd="0" presId="urn:microsoft.com/office/officeart/2005/8/layout/vList2"/>
    <dgm:cxn modelId="{2CF02753-7FC4-4798-BD37-84E1EE233127}" type="presParOf" srcId="{C8886218-FCC9-40AE-BCD4-39C2B337ACD2}" destId="{1EB7F775-7AD6-4E5B-8B15-CEB993F3A420}" srcOrd="2" destOrd="0" presId="urn:microsoft.com/office/officeart/2005/8/layout/vList2"/>
    <dgm:cxn modelId="{90B85A40-A1FD-4B8E-BBE9-9180EECA0B26}" type="presParOf" srcId="{C8886218-FCC9-40AE-BCD4-39C2B337ACD2}" destId="{C11D3842-4F4E-461A-B964-ED024603751F}" srcOrd="3" destOrd="0" presId="urn:microsoft.com/office/officeart/2005/8/layout/vList2"/>
    <dgm:cxn modelId="{18BBA186-FAFF-44FE-9EFC-B6EB3917851C}" type="presParOf" srcId="{C8886218-FCC9-40AE-BCD4-39C2B337ACD2}" destId="{6E750104-C691-402A-978C-87962FF3429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A3C5EBA-4D79-4042-AC39-F3AF23C22F4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229E625-E60B-4AB2-B790-0E1BB554F4B0}">
      <dgm:prSet/>
      <dgm:spPr/>
      <dgm:t>
        <a:bodyPr/>
        <a:lstStyle/>
        <a:p>
          <a:pPr rtl="0"/>
          <a:r>
            <a:rPr lang="cy-GB" dirty="0">
              <a:latin typeface="Aptos Display" panose="020F0302020204030204"/>
            </a:rPr>
            <a:t>Cynllunio Corpws</a:t>
          </a:r>
          <a:r>
            <a:rPr lang="cy-GB" dirty="0"/>
            <a:t> -</a:t>
          </a:r>
          <a:r>
            <a:rPr lang="cy-GB" dirty="0">
              <a:solidFill>
                <a:schemeClr val="tx1"/>
              </a:solidFill>
            </a:rPr>
            <a:t> </a:t>
          </a:r>
          <a:r>
            <a:rPr lang="cy-GB" sz="3000" b="0" dirty="0">
              <a:solidFill>
                <a:schemeClr val="tx1"/>
              </a:solidFill>
              <a:latin typeface="Roboto"/>
              <a:ea typeface="Roboto"/>
              <a:cs typeface="Roboto"/>
            </a:rPr>
            <a:t>safoni, llythrennedd, rheolau</a:t>
          </a:r>
          <a:endParaRPr lang="cy-GB" b="0" dirty="0">
            <a:solidFill>
              <a:schemeClr val="tx1"/>
            </a:solidFill>
          </a:endParaRPr>
        </a:p>
      </dgm:t>
    </dgm:pt>
    <dgm:pt modelId="{FB48E90E-0A7B-4CB1-A039-3995DE9F0F4A}" type="parTrans" cxnId="{523FDE0E-3B8A-4153-A9E6-F8F90571DFAB}">
      <dgm:prSet/>
      <dgm:spPr/>
      <dgm:t>
        <a:bodyPr/>
        <a:lstStyle/>
        <a:p>
          <a:endParaRPr lang="en-US"/>
        </a:p>
      </dgm:t>
    </dgm:pt>
    <dgm:pt modelId="{C29A1A3C-6F0A-479C-980F-BD2F8E6D2ECF}" type="sibTrans" cxnId="{523FDE0E-3B8A-4153-A9E6-F8F90571DFAB}">
      <dgm:prSet/>
      <dgm:spPr/>
      <dgm:t>
        <a:bodyPr/>
        <a:lstStyle/>
        <a:p>
          <a:endParaRPr lang="en-US"/>
        </a:p>
      </dgm:t>
    </dgm:pt>
    <dgm:pt modelId="{C6E7BF97-050B-4222-A4D3-9094E5889C67}">
      <dgm:prSet/>
      <dgm:spPr/>
      <dgm:t>
        <a:bodyPr/>
        <a:lstStyle/>
        <a:p>
          <a:pPr rtl="0"/>
          <a:r>
            <a:rPr lang="cy-GB" dirty="0">
              <a:latin typeface="Aptos Display" panose="020F0302020204030204"/>
            </a:rPr>
            <a:t>Cynllunio statws-</a:t>
          </a:r>
          <a:r>
            <a:rPr lang="cy-GB" dirty="0"/>
            <a:t>  </a:t>
          </a:r>
          <a:r>
            <a:rPr lang="cy-GB" dirty="0">
              <a:latin typeface="Aptos Display" panose="020F0302020204030204"/>
            </a:rPr>
            <a:t>proses fwriadol ee Mesur y Gymraeg(2011)</a:t>
          </a:r>
          <a:endParaRPr lang="cy-GB" dirty="0"/>
        </a:p>
      </dgm:t>
    </dgm:pt>
    <dgm:pt modelId="{64FCD06B-E67A-450A-BAE9-CEF66D5AAE95}" type="parTrans" cxnId="{04B787AB-3B38-4A2E-9D67-B66D3C9A0B52}">
      <dgm:prSet/>
      <dgm:spPr/>
      <dgm:t>
        <a:bodyPr/>
        <a:lstStyle/>
        <a:p>
          <a:endParaRPr lang="en-US"/>
        </a:p>
      </dgm:t>
    </dgm:pt>
    <dgm:pt modelId="{7CECC754-0093-4D83-AAD6-F165BA3314DF}" type="sibTrans" cxnId="{04B787AB-3B38-4A2E-9D67-B66D3C9A0B52}">
      <dgm:prSet/>
      <dgm:spPr/>
      <dgm:t>
        <a:bodyPr/>
        <a:lstStyle/>
        <a:p>
          <a:endParaRPr lang="en-US"/>
        </a:p>
      </dgm:t>
    </dgm:pt>
    <dgm:pt modelId="{2BF7569E-D594-4E49-B71B-7E4C50EA6253}">
      <dgm:prSet/>
      <dgm:spPr/>
      <dgm:t>
        <a:bodyPr/>
        <a:lstStyle/>
        <a:p>
          <a:pPr rtl="0"/>
          <a:r>
            <a:rPr lang="cy-GB" dirty="0">
              <a:latin typeface="Aptos Display" panose="020F0302020204030204"/>
            </a:rPr>
            <a:t>Cynllunio</a:t>
          </a:r>
          <a:r>
            <a:rPr lang="cy-GB" dirty="0"/>
            <a:t> </a:t>
          </a:r>
          <a:r>
            <a:rPr lang="cy-GB" dirty="0">
              <a:latin typeface="Aptos Display" panose="020F0302020204030204"/>
            </a:rPr>
            <a:t>Bri </a:t>
          </a:r>
          <a:r>
            <a:rPr lang="cy-GB" dirty="0"/>
            <a:t>- </a:t>
          </a:r>
          <a:r>
            <a:rPr lang="cy-GB" dirty="0">
              <a:latin typeface="Aptos Display" panose="020F0302020204030204"/>
            </a:rPr>
            <a:t>ffactorau seicolegol</a:t>
          </a:r>
          <a:endParaRPr lang="cy-GB" dirty="0"/>
        </a:p>
      </dgm:t>
    </dgm:pt>
    <dgm:pt modelId="{F51AFEEC-690A-494F-BCD9-1215A8502FCE}" type="parTrans" cxnId="{01B2B039-9A07-47F5-AC62-4A5DB5690A4D}">
      <dgm:prSet/>
      <dgm:spPr/>
      <dgm:t>
        <a:bodyPr/>
        <a:lstStyle/>
        <a:p>
          <a:endParaRPr lang="en-US"/>
        </a:p>
      </dgm:t>
    </dgm:pt>
    <dgm:pt modelId="{605B4835-A44C-401E-A2D9-3FB62D17AEE1}" type="sibTrans" cxnId="{01B2B039-9A07-47F5-AC62-4A5DB5690A4D}">
      <dgm:prSet/>
      <dgm:spPr/>
      <dgm:t>
        <a:bodyPr/>
        <a:lstStyle/>
        <a:p>
          <a:endParaRPr lang="en-US"/>
        </a:p>
      </dgm:t>
    </dgm:pt>
    <dgm:pt modelId="{0B49A33B-E35D-453D-8295-1180188356C7}">
      <dgm:prSet/>
      <dgm:spPr/>
      <dgm:t>
        <a:bodyPr/>
        <a:lstStyle/>
        <a:p>
          <a:pPr rtl="0"/>
          <a:r>
            <a:rPr lang="cy-GB" dirty="0">
              <a:latin typeface="Aptos Display" panose="020F0302020204030204"/>
            </a:rPr>
            <a:t>Cynllunio</a:t>
          </a:r>
          <a:r>
            <a:rPr lang="cy-GB" dirty="0"/>
            <a:t> </a:t>
          </a:r>
          <a:r>
            <a:rPr lang="cy-GB" dirty="0">
              <a:latin typeface="Aptos Display" panose="020F0302020204030204"/>
            </a:rPr>
            <a:t>caffael – defnyddwyr yr iaith, continwwm ieithyddol</a:t>
          </a:r>
          <a:endParaRPr lang="cy-GB" dirty="0"/>
        </a:p>
      </dgm:t>
    </dgm:pt>
    <dgm:pt modelId="{EBD3FC04-A49B-45CC-B06C-A6AB0748937D}" type="parTrans" cxnId="{5F1F58FF-E7C0-4A79-A4E5-DA064F545FD7}">
      <dgm:prSet/>
      <dgm:spPr/>
      <dgm:t>
        <a:bodyPr/>
        <a:lstStyle/>
        <a:p>
          <a:endParaRPr lang="en-US"/>
        </a:p>
      </dgm:t>
    </dgm:pt>
    <dgm:pt modelId="{C16F34C7-74ED-4A7E-876C-66D180362674}" type="sibTrans" cxnId="{5F1F58FF-E7C0-4A79-A4E5-DA064F545FD7}">
      <dgm:prSet/>
      <dgm:spPr/>
      <dgm:t>
        <a:bodyPr/>
        <a:lstStyle/>
        <a:p>
          <a:endParaRPr lang="en-US"/>
        </a:p>
      </dgm:t>
    </dgm:pt>
    <dgm:pt modelId="{19B380A8-ACCB-40C3-A4C0-0B78C51D887E}">
      <dgm:prSet phldr="0"/>
      <dgm:spPr/>
      <dgm:t>
        <a:bodyPr/>
        <a:lstStyle/>
        <a:p>
          <a:pPr rtl="0"/>
          <a:r>
            <a:rPr lang="cy-GB" dirty="0">
              <a:latin typeface="Aptos Display" panose="020F0302020204030204"/>
            </a:rPr>
            <a:t>Cydbwysedd rhwng y Micro a Macro</a:t>
          </a:r>
          <a:endParaRPr lang="cy-GB" dirty="0"/>
        </a:p>
      </dgm:t>
    </dgm:pt>
    <dgm:pt modelId="{ECA024E4-910A-401D-9740-BD6B0D5ACD8B}" type="parTrans" cxnId="{C5E7D55E-E18B-4A3C-B87C-62284FD76BE4}">
      <dgm:prSet/>
      <dgm:spPr/>
      <dgm:t>
        <a:bodyPr/>
        <a:lstStyle/>
        <a:p>
          <a:endParaRPr lang="en-US"/>
        </a:p>
      </dgm:t>
    </dgm:pt>
    <dgm:pt modelId="{B09258B9-9305-4B35-9917-B9487FF0FD61}" type="sibTrans" cxnId="{C5E7D55E-E18B-4A3C-B87C-62284FD76BE4}">
      <dgm:prSet/>
      <dgm:spPr/>
      <dgm:t>
        <a:bodyPr/>
        <a:lstStyle/>
        <a:p>
          <a:endParaRPr lang="en-US"/>
        </a:p>
      </dgm:t>
    </dgm:pt>
    <dgm:pt modelId="{8EBCC34E-4402-4AE0-9D0E-0EBEE966ECCC}" type="pres">
      <dgm:prSet presAssocID="{7A3C5EBA-4D79-4042-AC39-F3AF23C22F40}" presName="vert0" presStyleCnt="0">
        <dgm:presLayoutVars>
          <dgm:dir/>
          <dgm:animOne val="branch"/>
          <dgm:animLvl val="lvl"/>
        </dgm:presLayoutVars>
      </dgm:prSet>
      <dgm:spPr/>
    </dgm:pt>
    <dgm:pt modelId="{2B2CB251-B3C0-4EFE-8354-6B38023F81E6}" type="pres">
      <dgm:prSet presAssocID="{6229E625-E60B-4AB2-B790-0E1BB554F4B0}" presName="thickLine" presStyleLbl="alignNode1" presStyleIdx="0" presStyleCnt="5"/>
      <dgm:spPr/>
    </dgm:pt>
    <dgm:pt modelId="{6ED59F68-EDD5-42F5-B84E-F584A84B1C9A}" type="pres">
      <dgm:prSet presAssocID="{6229E625-E60B-4AB2-B790-0E1BB554F4B0}" presName="horz1" presStyleCnt="0"/>
      <dgm:spPr/>
    </dgm:pt>
    <dgm:pt modelId="{F66A093E-F8CB-4BD5-A750-BAE060528F46}" type="pres">
      <dgm:prSet presAssocID="{6229E625-E60B-4AB2-B790-0E1BB554F4B0}" presName="tx1" presStyleLbl="revTx" presStyleIdx="0" presStyleCnt="5"/>
      <dgm:spPr/>
    </dgm:pt>
    <dgm:pt modelId="{BB9F7703-47B8-4761-A485-E81BC69F6EBD}" type="pres">
      <dgm:prSet presAssocID="{6229E625-E60B-4AB2-B790-0E1BB554F4B0}" presName="vert1" presStyleCnt="0"/>
      <dgm:spPr/>
    </dgm:pt>
    <dgm:pt modelId="{B6193E64-F322-4019-B1FB-8C765202AB0C}" type="pres">
      <dgm:prSet presAssocID="{C6E7BF97-050B-4222-A4D3-9094E5889C67}" presName="thickLine" presStyleLbl="alignNode1" presStyleIdx="1" presStyleCnt="5"/>
      <dgm:spPr/>
    </dgm:pt>
    <dgm:pt modelId="{5DD537AE-AD29-4303-A46D-8F1CF933775F}" type="pres">
      <dgm:prSet presAssocID="{C6E7BF97-050B-4222-A4D3-9094E5889C67}" presName="horz1" presStyleCnt="0"/>
      <dgm:spPr/>
    </dgm:pt>
    <dgm:pt modelId="{9977023F-3FF4-4BE9-AA41-178208D84056}" type="pres">
      <dgm:prSet presAssocID="{C6E7BF97-050B-4222-A4D3-9094E5889C67}" presName="tx1" presStyleLbl="revTx" presStyleIdx="1" presStyleCnt="5"/>
      <dgm:spPr/>
    </dgm:pt>
    <dgm:pt modelId="{DD421D50-B1E4-4EA0-8887-20CE2062B068}" type="pres">
      <dgm:prSet presAssocID="{C6E7BF97-050B-4222-A4D3-9094E5889C67}" presName="vert1" presStyleCnt="0"/>
      <dgm:spPr/>
    </dgm:pt>
    <dgm:pt modelId="{05BF661A-03D2-4024-8873-7E4F64F73A34}" type="pres">
      <dgm:prSet presAssocID="{2BF7569E-D594-4E49-B71B-7E4C50EA6253}" presName="thickLine" presStyleLbl="alignNode1" presStyleIdx="2" presStyleCnt="5"/>
      <dgm:spPr/>
    </dgm:pt>
    <dgm:pt modelId="{4689C998-B030-486D-B8A0-2688BEBB6E46}" type="pres">
      <dgm:prSet presAssocID="{2BF7569E-D594-4E49-B71B-7E4C50EA6253}" presName="horz1" presStyleCnt="0"/>
      <dgm:spPr/>
    </dgm:pt>
    <dgm:pt modelId="{0D32A6E2-3F24-402A-8C94-2EC1FF33A4C7}" type="pres">
      <dgm:prSet presAssocID="{2BF7569E-D594-4E49-B71B-7E4C50EA6253}" presName="tx1" presStyleLbl="revTx" presStyleIdx="2" presStyleCnt="5"/>
      <dgm:spPr/>
    </dgm:pt>
    <dgm:pt modelId="{9F1317E0-5E4B-4312-A4F0-023EAB753EAC}" type="pres">
      <dgm:prSet presAssocID="{2BF7569E-D594-4E49-B71B-7E4C50EA6253}" presName="vert1" presStyleCnt="0"/>
      <dgm:spPr/>
    </dgm:pt>
    <dgm:pt modelId="{71482D35-5B38-4D93-966B-D429B0A55E05}" type="pres">
      <dgm:prSet presAssocID="{0B49A33B-E35D-453D-8295-1180188356C7}" presName="thickLine" presStyleLbl="alignNode1" presStyleIdx="3" presStyleCnt="5"/>
      <dgm:spPr/>
    </dgm:pt>
    <dgm:pt modelId="{3C9510D2-F061-4C98-B5A5-579FC9F13E4A}" type="pres">
      <dgm:prSet presAssocID="{0B49A33B-E35D-453D-8295-1180188356C7}" presName="horz1" presStyleCnt="0"/>
      <dgm:spPr/>
    </dgm:pt>
    <dgm:pt modelId="{E064C962-D1FE-4850-AC4B-86EDA95BC990}" type="pres">
      <dgm:prSet presAssocID="{0B49A33B-E35D-453D-8295-1180188356C7}" presName="tx1" presStyleLbl="revTx" presStyleIdx="3" presStyleCnt="5"/>
      <dgm:spPr/>
    </dgm:pt>
    <dgm:pt modelId="{C7570526-5541-4A1A-98E9-225E48572458}" type="pres">
      <dgm:prSet presAssocID="{0B49A33B-E35D-453D-8295-1180188356C7}" presName="vert1" presStyleCnt="0"/>
      <dgm:spPr/>
    </dgm:pt>
    <dgm:pt modelId="{4E20A1BE-B868-4C83-80D8-8FC84399F269}" type="pres">
      <dgm:prSet presAssocID="{19B380A8-ACCB-40C3-A4C0-0B78C51D887E}" presName="thickLine" presStyleLbl="alignNode1" presStyleIdx="4" presStyleCnt="5"/>
      <dgm:spPr/>
    </dgm:pt>
    <dgm:pt modelId="{09A6DBF0-C63C-4156-82E7-34242AB993C9}" type="pres">
      <dgm:prSet presAssocID="{19B380A8-ACCB-40C3-A4C0-0B78C51D887E}" presName="horz1" presStyleCnt="0"/>
      <dgm:spPr/>
    </dgm:pt>
    <dgm:pt modelId="{8DD15150-9974-41DA-951A-C6BD14B30182}" type="pres">
      <dgm:prSet presAssocID="{19B380A8-ACCB-40C3-A4C0-0B78C51D887E}" presName="tx1" presStyleLbl="revTx" presStyleIdx="4" presStyleCnt="5"/>
      <dgm:spPr/>
    </dgm:pt>
    <dgm:pt modelId="{781EA6B5-DECF-4247-9C07-F2CCB96F0EFE}" type="pres">
      <dgm:prSet presAssocID="{19B380A8-ACCB-40C3-A4C0-0B78C51D887E}" presName="vert1" presStyleCnt="0"/>
      <dgm:spPr/>
    </dgm:pt>
  </dgm:ptLst>
  <dgm:cxnLst>
    <dgm:cxn modelId="{523FDE0E-3B8A-4153-A9E6-F8F90571DFAB}" srcId="{7A3C5EBA-4D79-4042-AC39-F3AF23C22F40}" destId="{6229E625-E60B-4AB2-B790-0E1BB554F4B0}" srcOrd="0" destOrd="0" parTransId="{FB48E90E-0A7B-4CB1-A039-3995DE9F0F4A}" sibTransId="{C29A1A3C-6F0A-479C-980F-BD2F8E6D2ECF}"/>
    <dgm:cxn modelId="{794E7E34-2590-4E66-A8E4-C99870698EAE}" type="presOf" srcId="{7A3C5EBA-4D79-4042-AC39-F3AF23C22F40}" destId="{8EBCC34E-4402-4AE0-9D0E-0EBEE966ECCC}" srcOrd="0" destOrd="0" presId="urn:microsoft.com/office/officeart/2008/layout/LinedList"/>
    <dgm:cxn modelId="{28E2A537-B3B7-4163-8D8E-A3202ADE775F}" type="presOf" srcId="{0B49A33B-E35D-453D-8295-1180188356C7}" destId="{E064C962-D1FE-4850-AC4B-86EDA95BC990}" srcOrd="0" destOrd="0" presId="urn:microsoft.com/office/officeart/2008/layout/LinedList"/>
    <dgm:cxn modelId="{01B2B039-9A07-47F5-AC62-4A5DB5690A4D}" srcId="{7A3C5EBA-4D79-4042-AC39-F3AF23C22F40}" destId="{2BF7569E-D594-4E49-B71B-7E4C50EA6253}" srcOrd="2" destOrd="0" parTransId="{F51AFEEC-690A-494F-BCD9-1215A8502FCE}" sibTransId="{605B4835-A44C-401E-A2D9-3FB62D17AEE1}"/>
    <dgm:cxn modelId="{C5E7D55E-E18B-4A3C-B87C-62284FD76BE4}" srcId="{7A3C5EBA-4D79-4042-AC39-F3AF23C22F40}" destId="{19B380A8-ACCB-40C3-A4C0-0B78C51D887E}" srcOrd="4" destOrd="0" parTransId="{ECA024E4-910A-401D-9740-BD6B0D5ACD8B}" sibTransId="{B09258B9-9305-4B35-9917-B9487FF0FD61}"/>
    <dgm:cxn modelId="{AA1E9C60-EA18-4CCA-B8EF-BA771CEAE2AF}" type="presOf" srcId="{C6E7BF97-050B-4222-A4D3-9094E5889C67}" destId="{9977023F-3FF4-4BE9-AA41-178208D84056}" srcOrd="0" destOrd="0" presId="urn:microsoft.com/office/officeart/2008/layout/LinedList"/>
    <dgm:cxn modelId="{73E2B644-C2DD-48DF-BCC3-53F5A027AA00}" type="presOf" srcId="{19B380A8-ACCB-40C3-A4C0-0B78C51D887E}" destId="{8DD15150-9974-41DA-951A-C6BD14B30182}" srcOrd="0" destOrd="0" presId="urn:microsoft.com/office/officeart/2008/layout/LinedList"/>
    <dgm:cxn modelId="{04B787AB-3B38-4A2E-9D67-B66D3C9A0B52}" srcId="{7A3C5EBA-4D79-4042-AC39-F3AF23C22F40}" destId="{C6E7BF97-050B-4222-A4D3-9094E5889C67}" srcOrd="1" destOrd="0" parTransId="{64FCD06B-E67A-450A-BAE9-CEF66D5AAE95}" sibTransId="{7CECC754-0093-4D83-AAD6-F165BA3314DF}"/>
    <dgm:cxn modelId="{8A3401EC-503F-4BC6-ABA8-33CEF103A0BA}" type="presOf" srcId="{6229E625-E60B-4AB2-B790-0E1BB554F4B0}" destId="{F66A093E-F8CB-4BD5-A750-BAE060528F46}" srcOrd="0" destOrd="0" presId="urn:microsoft.com/office/officeart/2008/layout/LinedList"/>
    <dgm:cxn modelId="{C60740F0-F891-4933-A5AF-D1F5C682F1EB}" type="presOf" srcId="{2BF7569E-D594-4E49-B71B-7E4C50EA6253}" destId="{0D32A6E2-3F24-402A-8C94-2EC1FF33A4C7}" srcOrd="0" destOrd="0" presId="urn:microsoft.com/office/officeart/2008/layout/LinedList"/>
    <dgm:cxn modelId="{5F1F58FF-E7C0-4A79-A4E5-DA064F545FD7}" srcId="{7A3C5EBA-4D79-4042-AC39-F3AF23C22F40}" destId="{0B49A33B-E35D-453D-8295-1180188356C7}" srcOrd="3" destOrd="0" parTransId="{EBD3FC04-A49B-45CC-B06C-A6AB0748937D}" sibTransId="{C16F34C7-74ED-4A7E-876C-66D180362674}"/>
    <dgm:cxn modelId="{0D0DC73C-EB7D-4467-B950-382AD8E6F005}" type="presParOf" srcId="{8EBCC34E-4402-4AE0-9D0E-0EBEE966ECCC}" destId="{2B2CB251-B3C0-4EFE-8354-6B38023F81E6}" srcOrd="0" destOrd="0" presId="urn:microsoft.com/office/officeart/2008/layout/LinedList"/>
    <dgm:cxn modelId="{5C88007D-8E57-45C1-9CDF-FC166828298D}" type="presParOf" srcId="{8EBCC34E-4402-4AE0-9D0E-0EBEE966ECCC}" destId="{6ED59F68-EDD5-42F5-B84E-F584A84B1C9A}" srcOrd="1" destOrd="0" presId="urn:microsoft.com/office/officeart/2008/layout/LinedList"/>
    <dgm:cxn modelId="{230E8CAB-0019-45FB-ABA0-6641B917D96F}" type="presParOf" srcId="{6ED59F68-EDD5-42F5-B84E-F584A84B1C9A}" destId="{F66A093E-F8CB-4BD5-A750-BAE060528F46}" srcOrd="0" destOrd="0" presId="urn:microsoft.com/office/officeart/2008/layout/LinedList"/>
    <dgm:cxn modelId="{B407C725-B225-4236-9726-2DC64271B035}" type="presParOf" srcId="{6ED59F68-EDD5-42F5-B84E-F584A84B1C9A}" destId="{BB9F7703-47B8-4761-A485-E81BC69F6EBD}" srcOrd="1" destOrd="0" presId="urn:microsoft.com/office/officeart/2008/layout/LinedList"/>
    <dgm:cxn modelId="{7B2E52F0-09C8-46FE-AB22-30ADCE6FCC97}" type="presParOf" srcId="{8EBCC34E-4402-4AE0-9D0E-0EBEE966ECCC}" destId="{B6193E64-F322-4019-B1FB-8C765202AB0C}" srcOrd="2" destOrd="0" presId="urn:microsoft.com/office/officeart/2008/layout/LinedList"/>
    <dgm:cxn modelId="{52293462-B462-4B93-B25C-372D42F3EE71}" type="presParOf" srcId="{8EBCC34E-4402-4AE0-9D0E-0EBEE966ECCC}" destId="{5DD537AE-AD29-4303-A46D-8F1CF933775F}" srcOrd="3" destOrd="0" presId="urn:microsoft.com/office/officeart/2008/layout/LinedList"/>
    <dgm:cxn modelId="{3EE0ABA3-3350-4F37-9470-FC6A7573A5C4}" type="presParOf" srcId="{5DD537AE-AD29-4303-A46D-8F1CF933775F}" destId="{9977023F-3FF4-4BE9-AA41-178208D84056}" srcOrd="0" destOrd="0" presId="urn:microsoft.com/office/officeart/2008/layout/LinedList"/>
    <dgm:cxn modelId="{B72D10A3-3FD3-434A-A594-0650C7461AA3}" type="presParOf" srcId="{5DD537AE-AD29-4303-A46D-8F1CF933775F}" destId="{DD421D50-B1E4-4EA0-8887-20CE2062B068}" srcOrd="1" destOrd="0" presId="urn:microsoft.com/office/officeart/2008/layout/LinedList"/>
    <dgm:cxn modelId="{4398A575-9998-4DB7-9635-CBD3F2F599A2}" type="presParOf" srcId="{8EBCC34E-4402-4AE0-9D0E-0EBEE966ECCC}" destId="{05BF661A-03D2-4024-8873-7E4F64F73A34}" srcOrd="4" destOrd="0" presId="urn:microsoft.com/office/officeart/2008/layout/LinedList"/>
    <dgm:cxn modelId="{ED517BF8-5D33-48D2-8E11-1071D163C1CC}" type="presParOf" srcId="{8EBCC34E-4402-4AE0-9D0E-0EBEE966ECCC}" destId="{4689C998-B030-486D-B8A0-2688BEBB6E46}" srcOrd="5" destOrd="0" presId="urn:microsoft.com/office/officeart/2008/layout/LinedList"/>
    <dgm:cxn modelId="{0100EBF5-A862-4073-AD61-CA34277E3D3D}" type="presParOf" srcId="{4689C998-B030-486D-B8A0-2688BEBB6E46}" destId="{0D32A6E2-3F24-402A-8C94-2EC1FF33A4C7}" srcOrd="0" destOrd="0" presId="urn:microsoft.com/office/officeart/2008/layout/LinedList"/>
    <dgm:cxn modelId="{49C077AA-79FB-4612-93B4-791A8A378A20}" type="presParOf" srcId="{4689C998-B030-486D-B8A0-2688BEBB6E46}" destId="{9F1317E0-5E4B-4312-A4F0-023EAB753EAC}" srcOrd="1" destOrd="0" presId="urn:microsoft.com/office/officeart/2008/layout/LinedList"/>
    <dgm:cxn modelId="{22208058-6EDA-4B5E-91FB-ED62C1123E01}" type="presParOf" srcId="{8EBCC34E-4402-4AE0-9D0E-0EBEE966ECCC}" destId="{71482D35-5B38-4D93-966B-D429B0A55E05}" srcOrd="6" destOrd="0" presId="urn:microsoft.com/office/officeart/2008/layout/LinedList"/>
    <dgm:cxn modelId="{DA644713-D3A0-43A8-BFEC-D8D66FF3A666}" type="presParOf" srcId="{8EBCC34E-4402-4AE0-9D0E-0EBEE966ECCC}" destId="{3C9510D2-F061-4C98-B5A5-579FC9F13E4A}" srcOrd="7" destOrd="0" presId="urn:microsoft.com/office/officeart/2008/layout/LinedList"/>
    <dgm:cxn modelId="{E551D25D-0761-4DA0-81BB-0B2F74BF29E1}" type="presParOf" srcId="{3C9510D2-F061-4C98-B5A5-579FC9F13E4A}" destId="{E064C962-D1FE-4850-AC4B-86EDA95BC990}" srcOrd="0" destOrd="0" presId="urn:microsoft.com/office/officeart/2008/layout/LinedList"/>
    <dgm:cxn modelId="{564D9DAA-62AD-46B3-A87F-1C3EE6050FCA}" type="presParOf" srcId="{3C9510D2-F061-4C98-B5A5-579FC9F13E4A}" destId="{C7570526-5541-4A1A-98E9-225E48572458}" srcOrd="1" destOrd="0" presId="urn:microsoft.com/office/officeart/2008/layout/LinedList"/>
    <dgm:cxn modelId="{2D2EB582-11F8-4225-BBC9-561BA20F27D5}" type="presParOf" srcId="{8EBCC34E-4402-4AE0-9D0E-0EBEE966ECCC}" destId="{4E20A1BE-B868-4C83-80D8-8FC84399F269}" srcOrd="8" destOrd="0" presId="urn:microsoft.com/office/officeart/2008/layout/LinedList"/>
    <dgm:cxn modelId="{A8CA5539-F803-450D-B8D3-4679D189CDB6}" type="presParOf" srcId="{8EBCC34E-4402-4AE0-9D0E-0EBEE966ECCC}" destId="{09A6DBF0-C63C-4156-82E7-34242AB993C9}" srcOrd="9" destOrd="0" presId="urn:microsoft.com/office/officeart/2008/layout/LinedList"/>
    <dgm:cxn modelId="{0DAD47EA-4CF1-4B07-A1DC-CEB25CBBA0A5}" type="presParOf" srcId="{09A6DBF0-C63C-4156-82E7-34242AB993C9}" destId="{8DD15150-9974-41DA-951A-C6BD14B30182}" srcOrd="0" destOrd="0" presId="urn:microsoft.com/office/officeart/2008/layout/LinedList"/>
    <dgm:cxn modelId="{E41B21EE-4B51-45B0-B193-13E18E42DA6A}" type="presParOf" srcId="{09A6DBF0-C63C-4156-82E7-34242AB993C9}" destId="{781EA6B5-DECF-4247-9C07-F2CCB96F0E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E5551D2-CC27-498D-943A-95945C68FE8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36BF631-6809-474A-B681-5BCAF4D9AC7F}">
      <dgm:prSet/>
      <dgm:spPr/>
      <dgm:t>
        <a:bodyPr/>
        <a:lstStyle/>
        <a:p>
          <a:r>
            <a:rPr lang="en-GB" dirty="0"/>
            <a:t>'Language planning crossroads'</a:t>
          </a:r>
          <a:endParaRPr lang="en-US" dirty="0"/>
        </a:p>
      </dgm:t>
    </dgm:pt>
    <dgm:pt modelId="{75A089BA-A1EB-41B2-A6D8-1BB67E9DC408}" type="parTrans" cxnId="{D68A064E-E25B-4CC7-ABF5-D3E1D16EE289}">
      <dgm:prSet/>
      <dgm:spPr/>
      <dgm:t>
        <a:bodyPr/>
        <a:lstStyle/>
        <a:p>
          <a:endParaRPr lang="en-US"/>
        </a:p>
      </dgm:t>
    </dgm:pt>
    <dgm:pt modelId="{DE03271A-BF7C-49E9-8425-27E8D253B812}" type="sibTrans" cxnId="{D68A064E-E25B-4CC7-ABF5-D3E1D16EE289}">
      <dgm:prSet/>
      <dgm:spPr/>
      <dgm:t>
        <a:bodyPr/>
        <a:lstStyle/>
        <a:p>
          <a:endParaRPr lang="en-US"/>
        </a:p>
      </dgm:t>
    </dgm:pt>
    <dgm:pt modelId="{61572654-B005-4161-9794-4C97BAEBDB0A}">
      <dgm:prSet/>
      <dgm:spPr/>
      <dgm:t>
        <a:bodyPr/>
        <a:lstStyle/>
        <a:p>
          <a:r>
            <a:rPr lang="en-GB" dirty="0"/>
            <a:t>Macro a micro-  </a:t>
          </a:r>
          <a:r>
            <a:rPr lang="en-GB" dirty="0" err="1"/>
            <a:t>gweld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digwydd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gymuned</a:t>
          </a:r>
          <a:endParaRPr lang="en-US" dirty="0" err="1"/>
        </a:p>
      </dgm:t>
    </dgm:pt>
    <dgm:pt modelId="{3BCEF003-FD8B-400F-80AE-18C668653B5C}" type="parTrans" cxnId="{9AF3D49A-CF7A-4723-A3BF-C2FFEF042F56}">
      <dgm:prSet/>
      <dgm:spPr/>
      <dgm:t>
        <a:bodyPr/>
        <a:lstStyle/>
        <a:p>
          <a:endParaRPr lang="en-US"/>
        </a:p>
      </dgm:t>
    </dgm:pt>
    <dgm:pt modelId="{15DFFB25-1B32-42FD-8BD1-74C8495569CB}" type="sibTrans" cxnId="{9AF3D49A-CF7A-4723-A3BF-C2FFEF042F56}">
      <dgm:prSet/>
      <dgm:spPr/>
      <dgm:t>
        <a:bodyPr/>
        <a:lstStyle/>
        <a:p>
          <a:endParaRPr lang="en-US"/>
        </a:p>
      </dgm:t>
    </dgm:pt>
    <dgm:pt modelId="{6D898A9B-834D-4251-A847-807198366984}">
      <dgm:prSet/>
      <dgm:spPr/>
      <dgm:t>
        <a:bodyPr/>
        <a:lstStyle/>
        <a:p>
          <a:r>
            <a:rPr lang="en-GB" dirty="0" err="1">
              <a:latin typeface="Aptos Display" panose="020F0302020204030204"/>
            </a:rPr>
            <a:t>Gallu</a:t>
          </a:r>
          <a:r>
            <a:rPr lang="en-GB" dirty="0"/>
            <a:t> </a:t>
          </a:r>
          <a:r>
            <a:rPr lang="en-GB" dirty="0" err="1"/>
            <a:t>gweld</a:t>
          </a:r>
          <a:r>
            <a:rPr lang="en-GB" dirty="0"/>
            <a:t> </a:t>
          </a:r>
          <a:r>
            <a:rPr lang="en-GB" dirty="0" err="1"/>
            <a:t>pob</a:t>
          </a:r>
          <a:r>
            <a:rPr lang="en-GB" dirty="0"/>
            <a:t> </a:t>
          </a:r>
          <a:r>
            <a:rPr lang="en-GB" dirty="0" err="1"/>
            <a:t>fath</a:t>
          </a:r>
          <a:r>
            <a:rPr lang="en-GB" dirty="0"/>
            <a:t> o </a:t>
          </a:r>
          <a:r>
            <a:rPr lang="en-GB" dirty="0" err="1"/>
            <a:t>gynllunio</a:t>
          </a:r>
          <a:r>
            <a:rPr lang="en-GB" dirty="0"/>
            <a:t> ee </a:t>
          </a:r>
          <a:r>
            <a:rPr lang="en-GB" dirty="0" err="1"/>
            <a:t>Mesur</a:t>
          </a:r>
          <a:r>
            <a:rPr lang="en-GB" dirty="0"/>
            <a:t> y </a:t>
          </a:r>
          <a:r>
            <a:rPr lang="en-GB" dirty="0" err="1"/>
            <a:t>Gymraeg</a:t>
          </a:r>
          <a:endParaRPr lang="en-US" dirty="0" err="1"/>
        </a:p>
      </dgm:t>
    </dgm:pt>
    <dgm:pt modelId="{828F9C03-50D1-4682-ACB3-3E2177BE4F7C}" type="parTrans" cxnId="{324F2628-E34D-43EF-86BF-5D3436EC5419}">
      <dgm:prSet/>
      <dgm:spPr/>
      <dgm:t>
        <a:bodyPr/>
        <a:lstStyle/>
        <a:p>
          <a:endParaRPr lang="en-US"/>
        </a:p>
      </dgm:t>
    </dgm:pt>
    <dgm:pt modelId="{7483D181-68BA-459E-807D-A7A77E7AE787}" type="sibTrans" cxnId="{324F2628-E34D-43EF-86BF-5D3436EC5419}">
      <dgm:prSet/>
      <dgm:spPr/>
      <dgm:t>
        <a:bodyPr/>
        <a:lstStyle/>
        <a:p>
          <a:endParaRPr lang="en-US"/>
        </a:p>
      </dgm:t>
    </dgm:pt>
    <dgm:pt modelId="{AC67F35A-1BA3-4B23-B5CD-65CCC9F658B5}">
      <dgm:prSet/>
      <dgm:spPr/>
      <dgm:t>
        <a:bodyPr/>
        <a:lstStyle/>
        <a:p>
          <a:r>
            <a:rPr lang="en-GB" dirty="0" err="1"/>
            <a:t>Ydy</a:t>
          </a:r>
          <a:r>
            <a:rPr lang="en-GB" dirty="0"/>
            <a:t> </a:t>
          </a:r>
          <a:r>
            <a:rPr lang="en-GB" dirty="0" err="1"/>
            <a:t>focysi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addysg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ddigon</a:t>
          </a:r>
          <a:r>
            <a:rPr lang="en-GB" dirty="0"/>
            <a:t>?</a:t>
          </a:r>
          <a:endParaRPr lang="en-US" dirty="0"/>
        </a:p>
      </dgm:t>
    </dgm:pt>
    <dgm:pt modelId="{1E36AB5A-9015-4AEF-92EB-2681FB509964}" type="parTrans" cxnId="{CB2F4537-B058-4B2C-BC84-518484693B6A}">
      <dgm:prSet/>
      <dgm:spPr/>
      <dgm:t>
        <a:bodyPr/>
        <a:lstStyle/>
        <a:p>
          <a:endParaRPr lang="en-US"/>
        </a:p>
      </dgm:t>
    </dgm:pt>
    <dgm:pt modelId="{BCA4BB50-7C6B-4666-825F-20A3AA617FBE}" type="sibTrans" cxnId="{CB2F4537-B058-4B2C-BC84-518484693B6A}">
      <dgm:prSet/>
      <dgm:spPr/>
      <dgm:t>
        <a:bodyPr/>
        <a:lstStyle/>
        <a:p>
          <a:endParaRPr lang="en-US"/>
        </a:p>
      </dgm:t>
    </dgm:pt>
    <dgm:pt modelId="{42FD650D-EDA9-4A35-84A6-8482064327A6}">
      <dgm:prSet/>
      <dgm:spPr/>
      <dgm:t>
        <a:bodyPr/>
        <a:lstStyle/>
        <a:p>
          <a:r>
            <a:rPr lang="en-GB" dirty="0" err="1"/>
            <a:t>Tynged</a:t>
          </a:r>
          <a:r>
            <a:rPr lang="en-GB" dirty="0"/>
            <a:t> yr </a:t>
          </a:r>
          <a:r>
            <a:rPr lang="en-GB" dirty="0" err="1"/>
            <a:t>iaith</a:t>
          </a:r>
          <a:r>
            <a:rPr lang="en-GB" dirty="0"/>
            <a:t>  -  </a:t>
          </a:r>
          <a:r>
            <a:rPr lang="en-GB" dirty="0" err="1"/>
            <a:t>oes</a:t>
          </a:r>
          <a:r>
            <a:rPr lang="en-GB" dirty="0"/>
            <a:t> </a:t>
          </a:r>
          <a:r>
            <a:rPr lang="en-GB" dirty="0" err="1"/>
            <a:t>angen</a:t>
          </a:r>
          <a:r>
            <a:rPr lang="en-GB" dirty="0"/>
            <a:t> </a:t>
          </a:r>
          <a:r>
            <a:rPr lang="en-GB" dirty="0" err="1"/>
            <a:t>rhyw</a:t>
          </a:r>
          <a:r>
            <a:rPr lang="en-GB" dirty="0"/>
            <a:t> </a:t>
          </a:r>
          <a:r>
            <a:rPr lang="en-GB" dirty="0" err="1"/>
            <a:t>chwyldro</a:t>
          </a:r>
          <a:r>
            <a:rPr lang="en-GB" dirty="0"/>
            <a:t> </a:t>
          </a:r>
          <a:r>
            <a:rPr lang="en-GB" dirty="0" err="1"/>
            <a:t>arall</a:t>
          </a:r>
          <a:r>
            <a:rPr lang="en-GB" dirty="0"/>
            <a:t>?</a:t>
          </a:r>
          <a:endParaRPr lang="en-US" dirty="0"/>
        </a:p>
      </dgm:t>
    </dgm:pt>
    <dgm:pt modelId="{7F123ECB-51B8-4A2E-A606-02AF055BAD3C}" type="parTrans" cxnId="{168ABD5A-4AA9-43A2-9C3E-E9D0DDBA1E61}">
      <dgm:prSet/>
      <dgm:spPr/>
      <dgm:t>
        <a:bodyPr/>
        <a:lstStyle/>
        <a:p>
          <a:endParaRPr lang="en-US"/>
        </a:p>
      </dgm:t>
    </dgm:pt>
    <dgm:pt modelId="{FE97CAC9-7DF5-4CD2-AAFD-7DCC1A5A7BC1}" type="sibTrans" cxnId="{168ABD5A-4AA9-43A2-9C3E-E9D0DDBA1E61}">
      <dgm:prSet/>
      <dgm:spPr/>
      <dgm:t>
        <a:bodyPr/>
        <a:lstStyle/>
        <a:p>
          <a:endParaRPr lang="en-US"/>
        </a:p>
      </dgm:t>
    </dgm:pt>
    <dgm:pt modelId="{0C4D5CB9-1698-4C0B-8632-9CE93965D286}" type="pres">
      <dgm:prSet presAssocID="{9E5551D2-CC27-498D-943A-95945C68FE80}" presName="linear" presStyleCnt="0">
        <dgm:presLayoutVars>
          <dgm:animLvl val="lvl"/>
          <dgm:resizeHandles val="exact"/>
        </dgm:presLayoutVars>
      </dgm:prSet>
      <dgm:spPr/>
    </dgm:pt>
    <dgm:pt modelId="{11A9174B-39FD-4723-ABD4-8FE962A413E1}" type="pres">
      <dgm:prSet presAssocID="{636BF631-6809-474A-B681-5BCAF4D9AC7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FE41E32-7F0D-41A7-A771-D6AD41E0064F}" type="pres">
      <dgm:prSet presAssocID="{DE03271A-BF7C-49E9-8425-27E8D253B812}" presName="spacer" presStyleCnt="0"/>
      <dgm:spPr/>
    </dgm:pt>
    <dgm:pt modelId="{D15D4FBD-D20B-4FD5-A364-86FEDF09D3A2}" type="pres">
      <dgm:prSet presAssocID="{61572654-B005-4161-9794-4C97BAEBDB0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721B0AD-B06B-4C58-B733-BF54157268BE}" type="pres">
      <dgm:prSet presAssocID="{15DFFB25-1B32-42FD-8BD1-74C8495569CB}" presName="spacer" presStyleCnt="0"/>
      <dgm:spPr/>
    </dgm:pt>
    <dgm:pt modelId="{0A5A3728-E754-4712-AC98-C529CA05625B}" type="pres">
      <dgm:prSet presAssocID="{6D898A9B-834D-4251-A847-80719836698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460B231-397D-4DEE-AD5B-572E959F56E2}" type="pres">
      <dgm:prSet presAssocID="{7483D181-68BA-459E-807D-A7A77E7AE787}" presName="spacer" presStyleCnt="0"/>
      <dgm:spPr/>
    </dgm:pt>
    <dgm:pt modelId="{68A63F18-F412-4256-8BD5-779A3A4B77E9}" type="pres">
      <dgm:prSet presAssocID="{AC67F35A-1BA3-4B23-B5CD-65CCC9F658B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7D1A76E-33D9-4012-86E2-D9262D8747CD}" type="pres">
      <dgm:prSet presAssocID="{BCA4BB50-7C6B-4666-825F-20A3AA617FBE}" presName="spacer" presStyleCnt="0"/>
      <dgm:spPr/>
    </dgm:pt>
    <dgm:pt modelId="{F5462B99-DEEA-48A1-AE6B-A65145C7C13D}" type="pres">
      <dgm:prSet presAssocID="{42FD650D-EDA9-4A35-84A6-8482064327A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7AA200A-1B51-41B9-8E71-3D864B259E6E}" type="presOf" srcId="{636BF631-6809-474A-B681-5BCAF4D9AC7F}" destId="{11A9174B-39FD-4723-ABD4-8FE962A413E1}" srcOrd="0" destOrd="0" presId="urn:microsoft.com/office/officeart/2005/8/layout/vList2"/>
    <dgm:cxn modelId="{A3365622-0CE1-407A-BC1B-D16F88CC6A3A}" type="presOf" srcId="{61572654-B005-4161-9794-4C97BAEBDB0A}" destId="{D15D4FBD-D20B-4FD5-A364-86FEDF09D3A2}" srcOrd="0" destOrd="0" presId="urn:microsoft.com/office/officeart/2005/8/layout/vList2"/>
    <dgm:cxn modelId="{324F2628-E34D-43EF-86BF-5D3436EC5419}" srcId="{9E5551D2-CC27-498D-943A-95945C68FE80}" destId="{6D898A9B-834D-4251-A847-807198366984}" srcOrd="2" destOrd="0" parTransId="{828F9C03-50D1-4682-ACB3-3E2177BE4F7C}" sibTransId="{7483D181-68BA-459E-807D-A7A77E7AE787}"/>
    <dgm:cxn modelId="{CB2F4537-B058-4B2C-BC84-518484693B6A}" srcId="{9E5551D2-CC27-498D-943A-95945C68FE80}" destId="{AC67F35A-1BA3-4B23-B5CD-65CCC9F658B5}" srcOrd="3" destOrd="0" parTransId="{1E36AB5A-9015-4AEF-92EB-2681FB509964}" sibTransId="{BCA4BB50-7C6B-4666-825F-20A3AA617FBE}"/>
    <dgm:cxn modelId="{D68A064E-E25B-4CC7-ABF5-D3E1D16EE289}" srcId="{9E5551D2-CC27-498D-943A-95945C68FE80}" destId="{636BF631-6809-474A-B681-5BCAF4D9AC7F}" srcOrd="0" destOrd="0" parTransId="{75A089BA-A1EB-41B2-A6D8-1BB67E9DC408}" sibTransId="{DE03271A-BF7C-49E9-8425-27E8D253B812}"/>
    <dgm:cxn modelId="{435C6359-A8BC-4B7F-AF23-806D506D7818}" type="presOf" srcId="{AC67F35A-1BA3-4B23-B5CD-65CCC9F658B5}" destId="{68A63F18-F412-4256-8BD5-779A3A4B77E9}" srcOrd="0" destOrd="0" presId="urn:microsoft.com/office/officeart/2005/8/layout/vList2"/>
    <dgm:cxn modelId="{168ABD5A-4AA9-43A2-9C3E-E9D0DDBA1E61}" srcId="{9E5551D2-CC27-498D-943A-95945C68FE80}" destId="{42FD650D-EDA9-4A35-84A6-8482064327A6}" srcOrd="4" destOrd="0" parTransId="{7F123ECB-51B8-4A2E-A606-02AF055BAD3C}" sibTransId="{FE97CAC9-7DF5-4CD2-AAFD-7DCC1A5A7BC1}"/>
    <dgm:cxn modelId="{9AF3D49A-CF7A-4723-A3BF-C2FFEF042F56}" srcId="{9E5551D2-CC27-498D-943A-95945C68FE80}" destId="{61572654-B005-4161-9794-4C97BAEBDB0A}" srcOrd="1" destOrd="0" parTransId="{3BCEF003-FD8B-400F-80AE-18C668653B5C}" sibTransId="{15DFFB25-1B32-42FD-8BD1-74C8495569CB}"/>
    <dgm:cxn modelId="{D0B07BA2-D121-489A-A29E-9F28276B0C63}" type="presOf" srcId="{9E5551D2-CC27-498D-943A-95945C68FE80}" destId="{0C4D5CB9-1698-4C0B-8632-9CE93965D286}" srcOrd="0" destOrd="0" presId="urn:microsoft.com/office/officeart/2005/8/layout/vList2"/>
    <dgm:cxn modelId="{4E7E15AA-8968-4875-8C6E-EC2E0CC7E97D}" type="presOf" srcId="{6D898A9B-834D-4251-A847-807198366984}" destId="{0A5A3728-E754-4712-AC98-C529CA05625B}" srcOrd="0" destOrd="0" presId="urn:microsoft.com/office/officeart/2005/8/layout/vList2"/>
    <dgm:cxn modelId="{ACA42EBF-AB42-4BFC-8103-86DB036A2BE4}" type="presOf" srcId="{42FD650D-EDA9-4A35-84A6-8482064327A6}" destId="{F5462B99-DEEA-48A1-AE6B-A65145C7C13D}" srcOrd="0" destOrd="0" presId="urn:microsoft.com/office/officeart/2005/8/layout/vList2"/>
    <dgm:cxn modelId="{94F7412E-EA01-47CB-8363-ABA2AE3A4509}" type="presParOf" srcId="{0C4D5CB9-1698-4C0B-8632-9CE93965D286}" destId="{11A9174B-39FD-4723-ABD4-8FE962A413E1}" srcOrd="0" destOrd="0" presId="urn:microsoft.com/office/officeart/2005/8/layout/vList2"/>
    <dgm:cxn modelId="{59A84BD8-74D1-4797-B9DE-52427D0828F2}" type="presParOf" srcId="{0C4D5CB9-1698-4C0B-8632-9CE93965D286}" destId="{6FE41E32-7F0D-41A7-A771-D6AD41E0064F}" srcOrd="1" destOrd="0" presId="urn:microsoft.com/office/officeart/2005/8/layout/vList2"/>
    <dgm:cxn modelId="{3E21F5E0-CDB3-4707-B0E4-956EADE0445D}" type="presParOf" srcId="{0C4D5CB9-1698-4C0B-8632-9CE93965D286}" destId="{D15D4FBD-D20B-4FD5-A364-86FEDF09D3A2}" srcOrd="2" destOrd="0" presId="urn:microsoft.com/office/officeart/2005/8/layout/vList2"/>
    <dgm:cxn modelId="{11BBF137-170A-42C3-8173-F116C2C9E127}" type="presParOf" srcId="{0C4D5CB9-1698-4C0B-8632-9CE93965D286}" destId="{8721B0AD-B06B-4C58-B733-BF54157268BE}" srcOrd="3" destOrd="0" presId="urn:microsoft.com/office/officeart/2005/8/layout/vList2"/>
    <dgm:cxn modelId="{B7DF020C-4F2C-4407-AC08-70BB9C1888A7}" type="presParOf" srcId="{0C4D5CB9-1698-4C0B-8632-9CE93965D286}" destId="{0A5A3728-E754-4712-AC98-C529CA05625B}" srcOrd="4" destOrd="0" presId="urn:microsoft.com/office/officeart/2005/8/layout/vList2"/>
    <dgm:cxn modelId="{4ACADB41-9782-4EFA-9727-FAD87329C4C9}" type="presParOf" srcId="{0C4D5CB9-1698-4C0B-8632-9CE93965D286}" destId="{8460B231-397D-4DEE-AD5B-572E959F56E2}" srcOrd="5" destOrd="0" presId="urn:microsoft.com/office/officeart/2005/8/layout/vList2"/>
    <dgm:cxn modelId="{39337001-816C-4A79-901F-06DD2090C40C}" type="presParOf" srcId="{0C4D5CB9-1698-4C0B-8632-9CE93965D286}" destId="{68A63F18-F412-4256-8BD5-779A3A4B77E9}" srcOrd="6" destOrd="0" presId="urn:microsoft.com/office/officeart/2005/8/layout/vList2"/>
    <dgm:cxn modelId="{FF703229-F1D1-4EDD-92BA-6525D13D17CE}" type="presParOf" srcId="{0C4D5CB9-1698-4C0B-8632-9CE93965D286}" destId="{D7D1A76E-33D9-4012-86E2-D9262D8747CD}" srcOrd="7" destOrd="0" presId="urn:microsoft.com/office/officeart/2005/8/layout/vList2"/>
    <dgm:cxn modelId="{10036672-C876-438B-819A-F343DAD96D81}" type="presParOf" srcId="{0C4D5CB9-1698-4C0B-8632-9CE93965D286}" destId="{F5462B99-DEEA-48A1-AE6B-A65145C7C13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D4B13D-5617-419F-A305-B2A7A2D40E7E}">
      <dsp:nvSpPr>
        <dsp:cNvPr id="0" name=""/>
        <dsp:cNvSpPr/>
      </dsp:nvSpPr>
      <dsp:spPr>
        <a:xfrm>
          <a:off x="0" y="2011"/>
          <a:ext cx="671355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454081-F2AA-461E-8647-6687B0F886C8}">
      <dsp:nvSpPr>
        <dsp:cNvPr id="0" name=""/>
        <dsp:cNvSpPr/>
      </dsp:nvSpPr>
      <dsp:spPr>
        <a:xfrm>
          <a:off x="0" y="2011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Beth </a:t>
          </a:r>
          <a:r>
            <a:rPr lang="en-GB" sz="2400" kern="1200" dirty="0" err="1"/>
            <a:t>yw</a:t>
          </a:r>
          <a:r>
            <a:rPr lang="en-GB" sz="2400" kern="1200" dirty="0"/>
            <a:t> </a:t>
          </a:r>
          <a:r>
            <a:rPr lang="en-GB" sz="2400" kern="1200" dirty="0" err="1"/>
            <a:t>iaith</a:t>
          </a:r>
          <a:r>
            <a:rPr lang="en-GB" sz="2400" kern="1200" dirty="0"/>
            <a:t>?</a:t>
          </a:r>
          <a:endParaRPr lang="en-US" sz="2400" kern="1200" dirty="0"/>
        </a:p>
      </dsp:txBody>
      <dsp:txXfrm>
        <a:off x="0" y="2011"/>
        <a:ext cx="6713552" cy="685858"/>
      </dsp:txXfrm>
    </dsp:sp>
    <dsp:sp modelId="{D15CB475-D1BD-4619-ACDC-EA9E113D2FF1}">
      <dsp:nvSpPr>
        <dsp:cNvPr id="0" name=""/>
        <dsp:cNvSpPr/>
      </dsp:nvSpPr>
      <dsp:spPr>
        <a:xfrm>
          <a:off x="0" y="687869"/>
          <a:ext cx="671355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4A33588-44EC-458D-878D-571249CF7177}">
      <dsp:nvSpPr>
        <dsp:cNvPr id="0" name=""/>
        <dsp:cNvSpPr/>
      </dsp:nvSpPr>
      <dsp:spPr>
        <a:xfrm>
          <a:off x="0" y="687869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Beth </a:t>
          </a:r>
          <a:r>
            <a:rPr lang="en-GB" sz="2400" kern="1200" dirty="0" err="1"/>
            <a:t>yw</a:t>
          </a:r>
          <a:r>
            <a:rPr lang="en-GB" sz="2400" kern="1200" dirty="0"/>
            <a:t> </a:t>
          </a:r>
          <a:r>
            <a:rPr lang="en-GB" sz="2400" kern="1200" dirty="0" err="1"/>
            <a:t>pwrpas</a:t>
          </a:r>
          <a:r>
            <a:rPr lang="en-GB" sz="2400" kern="1200" dirty="0"/>
            <a:t> y </a:t>
          </a:r>
          <a:r>
            <a:rPr lang="en-GB" sz="2400" kern="1200" dirty="0" err="1"/>
            <a:t>cynllunio</a:t>
          </a:r>
          <a:r>
            <a:rPr lang="en-GB" sz="2400" kern="1200" dirty="0"/>
            <a:t>?</a:t>
          </a:r>
          <a:endParaRPr lang="en-US" sz="2400" kern="1200" dirty="0"/>
        </a:p>
      </dsp:txBody>
      <dsp:txXfrm>
        <a:off x="0" y="687869"/>
        <a:ext cx="6713552" cy="685858"/>
      </dsp:txXfrm>
    </dsp:sp>
    <dsp:sp modelId="{9ABC6BDE-830F-4A57-AB74-5FC99C01488E}">
      <dsp:nvSpPr>
        <dsp:cNvPr id="0" name=""/>
        <dsp:cNvSpPr/>
      </dsp:nvSpPr>
      <dsp:spPr>
        <a:xfrm>
          <a:off x="0" y="1373727"/>
          <a:ext cx="671355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09D48A4-3732-495F-8B3C-894F72B82191}">
      <dsp:nvSpPr>
        <dsp:cNvPr id="0" name=""/>
        <dsp:cNvSpPr/>
      </dsp:nvSpPr>
      <dsp:spPr>
        <a:xfrm>
          <a:off x="0" y="1373727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Pwy</a:t>
          </a:r>
          <a:r>
            <a:rPr lang="en-GB" sz="2400" kern="1200" dirty="0"/>
            <a:t> </a:t>
          </a:r>
          <a:r>
            <a:rPr lang="en-GB" sz="2400" kern="1200" dirty="0" err="1"/>
            <a:t>sy'n</a:t>
          </a:r>
          <a:r>
            <a:rPr lang="en-GB" sz="2400" kern="1200" dirty="0"/>
            <a:t> </a:t>
          </a:r>
          <a:r>
            <a:rPr lang="en-GB" sz="2400" kern="1200" dirty="0" err="1"/>
            <a:t>gyfrifol</a:t>
          </a:r>
          <a:r>
            <a:rPr lang="en-GB" sz="2400" kern="1200" dirty="0"/>
            <a:t> am y </a:t>
          </a:r>
          <a:r>
            <a:rPr lang="en-GB" sz="2400" kern="1200" dirty="0" err="1"/>
            <a:t>cynllunio</a:t>
          </a:r>
          <a:r>
            <a:rPr lang="en-GB" sz="2400" kern="1200" dirty="0"/>
            <a:t>?</a:t>
          </a:r>
          <a:endParaRPr lang="en-US" sz="2400" kern="1200" dirty="0"/>
        </a:p>
      </dsp:txBody>
      <dsp:txXfrm>
        <a:off x="0" y="1373727"/>
        <a:ext cx="6713552" cy="685858"/>
      </dsp:txXfrm>
    </dsp:sp>
    <dsp:sp modelId="{E5052CC1-59E8-4934-9B5D-58D595E8E1B5}">
      <dsp:nvSpPr>
        <dsp:cNvPr id="0" name=""/>
        <dsp:cNvSpPr/>
      </dsp:nvSpPr>
      <dsp:spPr>
        <a:xfrm>
          <a:off x="0" y="2059585"/>
          <a:ext cx="671355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85CFF3-32A3-4A9A-BF59-7F3424EA9C76}">
      <dsp:nvSpPr>
        <dsp:cNvPr id="0" name=""/>
        <dsp:cNvSpPr/>
      </dsp:nvSpPr>
      <dsp:spPr>
        <a:xfrm>
          <a:off x="0" y="2059586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Sut I </a:t>
          </a:r>
          <a:r>
            <a:rPr lang="en-GB" sz="2400" kern="1200" dirty="0" err="1"/>
            <a:t>fesur</a:t>
          </a:r>
          <a:r>
            <a:rPr lang="en-GB" sz="2400" kern="1200" dirty="0"/>
            <a:t> </a:t>
          </a:r>
          <a:r>
            <a:rPr lang="en-GB" sz="2400" kern="1200" dirty="0" err="1"/>
            <a:t>llwyddiant</a:t>
          </a:r>
          <a:r>
            <a:rPr lang="en-GB" sz="2400" kern="1200" dirty="0"/>
            <a:t>? </a:t>
          </a:r>
          <a:endParaRPr lang="en-US" sz="2400" kern="1200" dirty="0"/>
        </a:p>
      </dsp:txBody>
      <dsp:txXfrm>
        <a:off x="0" y="2059586"/>
        <a:ext cx="6713552" cy="685858"/>
      </dsp:txXfrm>
    </dsp:sp>
    <dsp:sp modelId="{FE88EA79-E0BD-47F0-B507-0CA3B80C43D1}">
      <dsp:nvSpPr>
        <dsp:cNvPr id="0" name=""/>
        <dsp:cNvSpPr/>
      </dsp:nvSpPr>
      <dsp:spPr>
        <a:xfrm>
          <a:off x="0" y="2745444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D5B4DCE-D1BD-4C9D-A723-4D0B10BD9CCC}">
      <dsp:nvSpPr>
        <dsp:cNvPr id="0" name=""/>
        <dsp:cNvSpPr/>
      </dsp:nvSpPr>
      <dsp:spPr>
        <a:xfrm>
          <a:off x="0" y="2745444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>
              <a:latin typeface="Aptos Display" panose="020F0302020204030204"/>
            </a:rPr>
            <a:t>Damcaniaeth</a:t>
          </a:r>
          <a:r>
            <a:rPr lang="en-GB" sz="2400" kern="1200" dirty="0">
              <a:latin typeface="Aptos Display" panose="020F0302020204030204"/>
            </a:rPr>
            <a:t> </a:t>
          </a:r>
          <a:r>
            <a:rPr lang="en-GB" sz="2400" kern="1200" dirty="0" err="1">
              <a:latin typeface="Aptos Display" panose="020F0302020204030204"/>
            </a:rPr>
            <a:t>Cymdeithasol</a:t>
          </a:r>
          <a:r>
            <a:rPr lang="en-GB" sz="2400" kern="1200" dirty="0">
              <a:latin typeface="Aptos Display" panose="020F0302020204030204"/>
            </a:rPr>
            <a:t>-</a:t>
          </a:r>
          <a:r>
            <a:rPr lang="en-GB" sz="2400" kern="1200" dirty="0"/>
            <a:t> </a:t>
          </a:r>
          <a:r>
            <a:rPr lang="en-GB" sz="2400" kern="1200" dirty="0">
              <a:latin typeface="Aptos Display" panose="020F0302020204030204"/>
            </a:rPr>
            <a:t> </a:t>
          </a:r>
          <a:r>
            <a:rPr lang="en-GB" sz="2400" kern="1200" dirty="0"/>
            <a:t> ( Hornberger)</a:t>
          </a:r>
          <a:endParaRPr lang="en-US" sz="2400" kern="1200" dirty="0"/>
        </a:p>
      </dsp:txBody>
      <dsp:txXfrm>
        <a:off x="0" y="2745444"/>
        <a:ext cx="6713552" cy="685858"/>
      </dsp:txXfrm>
    </dsp:sp>
    <dsp:sp modelId="{DFBCA667-EA8C-4C1A-BC37-7182C70A1136}">
      <dsp:nvSpPr>
        <dsp:cNvPr id="0" name=""/>
        <dsp:cNvSpPr/>
      </dsp:nvSpPr>
      <dsp:spPr>
        <a:xfrm>
          <a:off x="0" y="3431302"/>
          <a:ext cx="671355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2C9C086-F22F-4256-9489-41F72D95A2F3}">
      <dsp:nvSpPr>
        <dsp:cNvPr id="0" name=""/>
        <dsp:cNvSpPr/>
      </dsp:nvSpPr>
      <dsp:spPr>
        <a:xfrm>
          <a:off x="0" y="3431302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 Display" panose="020F0302020204030204"/>
            </a:rPr>
            <a:t>Angen</a:t>
          </a:r>
          <a:r>
            <a:rPr lang="en-GB" sz="2400" kern="1200" dirty="0"/>
            <a:t> </a:t>
          </a:r>
          <a:r>
            <a:rPr lang="en-GB" sz="2400" kern="1200" dirty="0" err="1"/>
            <a:t>mwy</a:t>
          </a:r>
          <a:r>
            <a:rPr lang="en-GB" sz="2400" kern="1200" dirty="0"/>
            <a:t> </a:t>
          </a:r>
          <a:r>
            <a:rPr lang="en-GB" sz="2400" kern="1200" dirty="0" err="1"/>
            <a:t>na</a:t>
          </a:r>
          <a:r>
            <a:rPr lang="en-GB" sz="2400" kern="1200" dirty="0"/>
            <a:t> just </a:t>
          </a:r>
          <a:r>
            <a:rPr lang="en-GB" sz="2400" kern="1200" dirty="0" err="1">
              <a:latin typeface="Aptos Display" panose="020F0302020204030204"/>
            </a:rPr>
            <a:t>cynllunio</a:t>
          </a:r>
          <a:r>
            <a:rPr lang="en-GB" sz="2400" kern="1200" dirty="0"/>
            <a:t> </a:t>
          </a:r>
          <a:r>
            <a:rPr lang="en-GB" sz="2400" kern="1200" dirty="0" err="1"/>
            <a:t>iaith</a:t>
          </a:r>
          <a:r>
            <a:rPr lang="en-GB" sz="2400" kern="1200" dirty="0"/>
            <a:t>  </a:t>
          </a:r>
          <a:r>
            <a:rPr lang="en-GB" sz="2400" kern="1200" dirty="0">
              <a:latin typeface="Aptos Display" panose="020F0302020204030204"/>
            </a:rPr>
            <a:t>(t463</a:t>
          </a:r>
          <a:r>
            <a:rPr lang="en-GB" sz="2400" kern="1200" dirty="0"/>
            <a:t> Fishman</a:t>
          </a:r>
          <a:r>
            <a:rPr lang="en-GB" sz="2400" kern="1200" dirty="0">
              <a:latin typeface="Aptos Display" panose="020F0302020204030204"/>
            </a:rPr>
            <a:t>)</a:t>
          </a:r>
          <a:endParaRPr lang="en-US" sz="2400" kern="1200" dirty="0"/>
        </a:p>
      </dsp:txBody>
      <dsp:txXfrm>
        <a:off x="0" y="3431302"/>
        <a:ext cx="6713552" cy="6858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B3BAD-C21B-49DE-892D-7CE344B806B8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E10712-6EE4-48AC-9208-00426F7C03BF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6D916-3E21-4C26-8245-60B55A8C1145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latin typeface="Aptos Display" panose="020F0302020204030204"/>
            </a:rPr>
            <a:t>Ffordd</a:t>
          </a:r>
          <a:r>
            <a:rPr lang="en-GB" sz="1900" kern="1200" dirty="0"/>
            <a:t> </a:t>
          </a:r>
          <a:r>
            <a:rPr lang="en-GB" sz="1900" kern="1200" dirty="0">
              <a:latin typeface="Aptos Display" panose="020F0302020204030204"/>
            </a:rPr>
            <a:t>o </a:t>
          </a:r>
          <a:r>
            <a:rPr lang="en-GB" sz="1900" kern="1200" dirty="0" err="1">
              <a:latin typeface="Aptos Display" panose="020F0302020204030204"/>
            </a:rPr>
            <a:t>fyw</a:t>
          </a:r>
          <a:r>
            <a:rPr lang="en-GB" sz="1900" kern="1200" dirty="0">
              <a:latin typeface="Aptos Display" panose="020F0302020204030204"/>
            </a:rPr>
            <a:t> – </a:t>
          </a:r>
          <a:r>
            <a:rPr lang="en-GB" sz="1900" kern="1200" dirty="0" err="1">
              <a:latin typeface="Aptos Display" panose="020F0302020204030204"/>
            </a:rPr>
            <a:t>nid</a:t>
          </a:r>
          <a:r>
            <a:rPr lang="en-GB" sz="1900" kern="1200" dirty="0">
              <a:latin typeface="Aptos Display" panose="020F0302020204030204"/>
            </a:rPr>
            <a:t> dim </a:t>
          </a:r>
          <a:r>
            <a:rPr lang="en-GB" sz="1900" kern="1200" dirty="0" err="1">
              <a:latin typeface="Aptos Display" panose="020F0302020204030204"/>
            </a:rPr>
            <a:t>ond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iaith</a:t>
          </a:r>
          <a:endParaRPr lang="en-GB" sz="1900" kern="1200" dirty="0"/>
        </a:p>
      </dsp:txBody>
      <dsp:txXfrm>
        <a:off x="1312541" y="828340"/>
        <a:ext cx="2148945" cy="911674"/>
      </dsp:txXfrm>
    </dsp:sp>
    <dsp:sp modelId="{2B3B705E-7FBC-4C83-A7D4-76F404244341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41646F-C6F1-429E-87D1-71E88B52760A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9E264-5A99-4080-B63D-2F6BBDC44453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latin typeface="Aptos Display" panose="020F0302020204030204"/>
            </a:rPr>
            <a:t>Hawl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sylfaenol</a:t>
          </a:r>
          <a:r>
            <a:rPr lang="en-GB" sz="1900" kern="1200" dirty="0">
              <a:latin typeface="Aptos Display" panose="020F0302020204030204"/>
            </a:rPr>
            <a:t>-</a:t>
          </a:r>
          <a:r>
            <a:rPr lang="en-GB" sz="1900" kern="1200" dirty="0"/>
            <a:t>  </a:t>
          </a:r>
          <a:r>
            <a:rPr lang="en-GB" sz="1900" kern="1200" dirty="0" err="1">
              <a:latin typeface="Aptos Display" panose="020F0302020204030204"/>
            </a:rPr>
            <a:t>adnodd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naturiol</a:t>
          </a:r>
          <a:endParaRPr lang="en-US" sz="1900" kern="1200" dirty="0" err="1"/>
        </a:p>
      </dsp:txBody>
      <dsp:txXfrm>
        <a:off x="4942957" y="828340"/>
        <a:ext cx="2148945" cy="911674"/>
      </dsp:txXfrm>
    </dsp:sp>
    <dsp:sp modelId="{2285379E-FC63-4BE8-9C79-D5E7591D7082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FCAB74-561E-4477-B5BB-B772235F1B68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3E03CF-0F4C-4853-A639-06035A89CDED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latin typeface="Aptos Display" panose="020F0302020204030204"/>
            </a:rPr>
            <a:t>Nodau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sy'n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gytsain</a:t>
          </a:r>
          <a:r>
            <a:rPr lang="en-GB" sz="1900" kern="1200" dirty="0">
              <a:latin typeface="Aptos Display" panose="020F0302020204030204"/>
            </a:rPr>
            <a:t> a </a:t>
          </a:r>
          <a:r>
            <a:rPr lang="en-GB" sz="1900" kern="1200" dirty="0" err="1">
              <a:latin typeface="Aptos Display" panose="020F0302020204030204"/>
            </a:rPr>
            <a:t>adeiladu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cymdeithas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democratig</a:t>
          </a:r>
          <a:endParaRPr lang="en-GB" sz="1900" kern="1200" dirty="0"/>
        </a:p>
      </dsp:txBody>
      <dsp:txXfrm>
        <a:off x="8573374" y="828340"/>
        <a:ext cx="2148945" cy="911674"/>
      </dsp:txXfrm>
    </dsp:sp>
    <dsp:sp modelId="{95D86ECF-577D-441C-AB30-3BCC81BA2941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00872D-F0AB-4FF2-A686-DC88C75BA3F4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FF72D-2A85-494E-B5AB-826CD5FF0EE7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Graddfa</a:t>
          </a:r>
          <a:r>
            <a:rPr lang="en-GB" sz="1900" kern="1200" dirty="0">
              <a:latin typeface="Aptos Display" panose="020F0302020204030204"/>
            </a:rPr>
            <a:t> GIDS </a:t>
          </a:r>
          <a:r>
            <a:rPr lang="en-GB" sz="1900" kern="1200" dirty="0"/>
            <a:t> -  </a:t>
          </a:r>
          <a:r>
            <a:rPr lang="en-GB" sz="1900" kern="1200" dirty="0" err="1">
              <a:latin typeface="Aptos Display" panose="020F0302020204030204"/>
            </a:rPr>
            <a:t>angen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ymyriadau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gwahanol</a:t>
          </a:r>
          <a:r>
            <a:rPr lang="en-GB" sz="1900" kern="1200" dirty="0">
              <a:latin typeface="Aptos Display" panose="020F0302020204030204"/>
            </a:rPr>
            <a:t> </a:t>
          </a:r>
          <a:endParaRPr lang="en-GB" sz="1900" kern="1200" dirty="0"/>
        </a:p>
      </dsp:txBody>
      <dsp:txXfrm>
        <a:off x="1312541" y="2452790"/>
        <a:ext cx="2148945" cy="911674"/>
      </dsp:txXfrm>
    </dsp:sp>
    <dsp:sp modelId="{E7E6E5C7-5B06-4F54-980E-5706496D8521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604E2-91E9-4ECA-9E1D-AF766EB728F8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FADC8-3DB3-496E-BEF9-CA30427CB5A5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0F0302020204030204"/>
            </a:rPr>
            <a:t>'Domains</a:t>
          </a:r>
          <a:r>
            <a:rPr lang="en-GB" sz="1900" kern="1200" dirty="0"/>
            <a:t> of use</a:t>
          </a:r>
          <a:r>
            <a:rPr lang="en-GB" sz="1900" kern="1200" dirty="0">
              <a:latin typeface="Aptos Display" panose="020F0302020204030204"/>
            </a:rPr>
            <a:t>' -  </a:t>
          </a:r>
          <a:r>
            <a:rPr lang="en-GB" sz="1900" kern="1200" dirty="0" err="1">
              <a:latin typeface="Aptos Display" panose="020F0302020204030204"/>
            </a:rPr>
            <a:t>teulu</a:t>
          </a:r>
          <a:r>
            <a:rPr lang="en-GB" sz="1900" kern="1200" dirty="0">
              <a:latin typeface="Aptos Display" panose="020F0302020204030204"/>
            </a:rPr>
            <a:t>, </a:t>
          </a:r>
          <a:r>
            <a:rPr lang="en-GB" sz="1900" kern="1200" dirty="0" err="1">
              <a:latin typeface="Aptos Display" panose="020F0302020204030204"/>
            </a:rPr>
            <a:t>addysg</a:t>
          </a:r>
          <a:r>
            <a:rPr lang="en-GB" sz="1900" kern="1200" dirty="0">
              <a:latin typeface="Aptos Display" panose="020F0302020204030204"/>
            </a:rPr>
            <a:t>, </a:t>
          </a:r>
          <a:r>
            <a:rPr lang="en-GB" sz="1900" kern="1200" dirty="0" err="1">
              <a:latin typeface="Aptos Display" panose="020F0302020204030204"/>
            </a:rPr>
            <a:t>perthnasau</a:t>
          </a:r>
          <a:endParaRPr lang="en-GB" sz="1900" kern="1200" dirty="0" err="1"/>
        </a:p>
      </dsp:txBody>
      <dsp:txXfrm>
        <a:off x="4942957" y="2452790"/>
        <a:ext cx="2148945" cy="911674"/>
      </dsp:txXfrm>
    </dsp:sp>
    <dsp:sp modelId="{25DCC8D6-84EC-41A1-BC5C-3163852FB5D3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4C8B69-D333-4B33-9BB7-285AF1BE0F1B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D60858-A038-4534-8C26-BF83E1F3CC97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latin typeface="Aptos Display" panose="020F0302020204030204"/>
            </a:rPr>
            <a:t>Blaenoriaethau</a:t>
          </a:r>
          <a:r>
            <a:rPr lang="en-GB" sz="1900" kern="1200" dirty="0">
              <a:latin typeface="Aptos Display" panose="020F0302020204030204"/>
            </a:rPr>
            <a:t> </a:t>
          </a:r>
          <a:r>
            <a:rPr lang="en-GB" sz="1900" kern="1200" dirty="0" err="1">
              <a:latin typeface="Aptos Display" panose="020F0302020204030204"/>
            </a:rPr>
            <a:t>rhesymol</a:t>
          </a:r>
          <a:endParaRPr lang="en-GB" sz="1900" kern="1200" dirty="0"/>
        </a:p>
      </dsp:txBody>
      <dsp:txXfrm>
        <a:off x="8573374" y="2452790"/>
        <a:ext cx="2148945" cy="911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63A7B3-1B19-4540-89E9-7507AEF72393}">
      <dsp:nvSpPr>
        <dsp:cNvPr id="0" name=""/>
        <dsp:cNvSpPr/>
      </dsp:nvSpPr>
      <dsp:spPr>
        <a:xfrm>
          <a:off x="0" y="325319"/>
          <a:ext cx="5811128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Hyder -   'reassured that they will not be handicapping their children by socialising then in educating them in Yish</a:t>
          </a:r>
          <a:r>
            <a:rPr lang="en-GB" sz="1700" kern="1200" dirty="0">
              <a:latin typeface="Aptos Display" panose="020F0302020204030204"/>
            </a:rPr>
            <a:t>'</a:t>
          </a:r>
          <a:endParaRPr lang="en-GB" sz="1700" kern="1200" dirty="0"/>
        </a:p>
      </dsp:txBody>
      <dsp:txXfrm>
        <a:off x="33012" y="358331"/>
        <a:ext cx="5745104" cy="610236"/>
      </dsp:txXfrm>
    </dsp:sp>
    <dsp:sp modelId="{C865E426-C50C-4EAE-81DD-8F2C4400146C}">
      <dsp:nvSpPr>
        <dsp:cNvPr id="0" name=""/>
        <dsp:cNvSpPr/>
      </dsp:nvSpPr>
      <dsp:spPr>
        <a:xfrm>
          <a:off x="0" y="1050539"/>
          <a:ext cx="5811128" cy="676260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 Display" panose="020F0302020204030204"/>
            </a:rPr>
            <a:t>Dim </a:t>
          </a:r>
          <a:r>
            <a:rPr lang="en-GB" sz="1700" kern="1200" dirty="0" err="1">
              <a:latin typeface="Aptos Display" panose="020F0302020204030204"/>
            </a:rPr>
            <a:t>cynllunio</a:t>
          </a:r>
          <a:r>
            <a:rPr lang="en-GB" sz="1700" kern="1200" dirty="0">
              <a:latin typeface="Aptos Display" panose="020F0302020204030204"/>
            </a:rPr>
            <a:t> yr un </a:t>
          </a:r>
          <a:r>
            <a:rPr lang="en-GB" sz="1700" kern="1200" dirty="0" err="1">
              <a:latin typeface="Aptos Display" panose="020F0302020204030204"/>
            </a:rPr>
            <a:t>peth</a:t>
          </a:r>
          <a:r>
            <a:rPr lang="en-GB" sz="1700" kern="1200" dirty="0">
              <a:latin typeface="Aptos Display" panose="020F0302020204030204"/>
            </a:rPr>
            <a:t> a </a:t>
          </a:r>
          <a:r>
            <a:rPr lang="en-GB" sz="1700" kern="1200" dirty="0" err="1">
              <a:latin typeface="Aptos Display" panose="020F0302020204030204"/>
            </a:rPr>
            <a:t>pholisi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gwrth</a:t>
          </a:r>
          <a:r>
            <a:rPr lang="en-GB" sz="1700" kern="1200" dirty="0">
              <a:latin typeface="Aptos Display" panose="020F0302020204030204"/>
            </a:rPr>
            <a:t>  </a:t>
          </a:r>
          <a:r>
            <a:rPr lang="en-GB" sz="1700" kern="1200" dirty="0" err="1">
              <a:latin typeface="Aptos Display" panose="020F0302020204030204"/>
            </a:rPr>
            <a:t>iaith</a:t>
          </a:r>
          <a:r>
            <a:rPr lang="en-GB" sz="1700" kern="1200" dirty="0">
              <a:latin typeface="Aptos Display" panose="020F0302020204030204"/>
            </a:rPr>
            <a:t>- </a:t>
          </a:r>
          <a:r>
            <a:rPr lang="en-GB" sz="1700" kern="1200" dirty="0" err="1">
              <a:latin typeface="Aptos Display" panose="020F0302020204030204"/>
            </a:rPr>
            <a:t>lleiafrifol</a:t>
          </a:r>
          <a:endParaRPr lang="en-GB" sz="1700" kern="1200" dirty="0" err="1"/>
        </a:p>
      </dsp:txBody>
      <dsp:txXfrm>
        <a:off x="33012" y="1083551"/>
        <a:ext cx="5745104" cy="610236"/>
      </dsp:txXfrm>
    </dsp:sp>
    <dsp:sp modelId="{BFAC72F3-880D-43CE-9616-8BA512CC8D4E}">
      <dsp:nvSpPr>
        <dsp:cNvPr id="0" name=""/>
        <dsp:cNvSpPr/>
      </dsp:nvSpPr>
      <dsp:spPr>
        <a:xfrm>
          <a:off x="0" y="1775759"/>
          <a:ext cx="5811128" cy="67626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 Display" panose="020F0302020204030204"/>
            </a:rPr>
            <a:t>Dim </a:t>
          </a:r>
          <a:r>
            <a:rPr lang="en-GB" sz="1700" kern="1200" dirty="0" err="1">
              <a:latin typeface="Aptos Display" panose="020F0302020204030204"/>
            </a:rPr>
            <a:t>angen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creu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dewis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anheg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rhwng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ieithoedd</a:t>
          </a:r>
          <a:endParaRPr lang="en-GB" sz="1700" kern="1200" dirty="0"/>
        </a:p>
      </dsp:txBody>
      <dsp:txXfrm>
        <a:off x="33012" y="1808771"/>
        <a:ext cx="5745104" cy="610236"/>
      </dsp:txXfrm>
    </dsp:sp>
    <dsp:sp modelId="{DEE6688B-1180-4AB6-8B20-570F927D0C09}">
      <dsp:nvSpPr>
        <dsp:cNvPr id="0" name=""/>
        <dsp:cNvSpPr/>
      </dsp:nvSpPr>
      <dsp:spPr>
        <a:xfrm>
          <a:off x="0" y="2500979"/>
          <a:ext cx="5811128" cy="67626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Angylchedd</a:t>
          </a:r>
          <a:r>
            <a:rPr lang="en-GB" sz="1700" kern="1200" dirty="0">
              <a:latin typeface="Aptos Display" panose="020F0302020204030204"/>
            </a:rPr>
            <a:t> '</a:t>
          </a:r>
          <a:r>
            <a:rPr lang="en-GB" sz="1700" kern="1200" dirty="0" err="1">
              <a:latin typeface="Aptos Display" panose="020F0302020204030204"/>
            </a:rPr>
            <a:t>Terralingual</a:t>
          </a:r>
          <a:r>
            <a:rPr lang="en-GB" sz="1700" kern="1200" dirty="0">
              <a:latin typeface="Aptos Display" panose="020F0302020204030204"/>
            </a:rPr>
            <a:t>'</a:t>
          </a:r>
          <a:r>
            <a:rPr lang="en-GB" sz="1700" kern="1200" dirty="0"/>
            <a:t> </a:t>
          </a:r>
          <a:r>
            <a:rPr lang="en-GB" sz="1700" kern="1200" dirty="0" err="1">
              <a:latin typeface="Aptos Display" panose="020F0302020204030204"/>
            </a:rPr>
            <a:t>yn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bwysig</a:t>
          </a:r>
          <a:r>
            <a:rPr lang="en-GB" sz="1700" kern="1200" dirty="0"/>
            <a:t> </a:t>
          </a:r>
          <a:endParaRPr lang="en-US" sz="1700" kern="1200" dirty="0"/>
        </a:p>
      </dsp:txBody>
      <dsp:txXfrm>
        <a:off x="33012" y="2533991"/>
        <a:ext cx="5745104" cy="610236"/>
      </dsp:txXfrm>
    </dsp:sp>
    <dsp:sp modelId="{311CEEF1-0044-4EDE-A1C0-5FF8BD7C52BB}">
      <dsp:nvSpPr>
        <dsp:cNvPr id="0" name=""/>
        <dsp:cNvSpPr/>
      </dsp:nvSpPr>
      <dsp:spPr>
        <a:xfrm>
          <a:off x="0" y="3226199"/>
          <a:ext cx="5811128" cy="67626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Gemeinschaft - </a:t>
          </a:r>
          <a:r>
            <a:rPr lang="en-GB" sz="1700" kern="1200" dirty="0" err="1">
              <a:latin typeface="Aptos Display" panose="020F0302020204030204"/>
            </a:rPr>
            <a:t>bwysig</a:t>
          </a:r>
          <a:r>
            <a:rPr lang="en-GB" sz="1700" kern="1200" dirty="0">
              <a:latin typeface="Aptos Display" panose="020F0302020204030204"/>
            </a:rPr>
            <a:t> I RLS</a:t>
          </a:r>
          <a:r>
            <a:rPr lang="en-GB" sz="1700" kern="1200" dirty="0"/>
            <a:t>, </a:t>
          </a:r>
          <a:r>
            <a:rPr lang="en-GB" sz="1700" kern="1200" dirty="0" err="1"/>
            <a:t>Rhaid</a:t>
          </a:r>
          <a:r>
            <a:rPr lang="en-GB" sz="1700" kern="1200" dirty="0"/>
            <a:t> </a:t>
          </a:r>
          <a:r>
            <a:rPr lang="en-GB" sz="1700" kern="1200" dirty="0" err="1"/>
            <a:t>cofio</a:t>
          </a:r>
          <a:r>
            <a:rPr lang="en-GB" sz="1700" kern="1200" dirty="0"/>
            <a:t> </a:t>
          </a:r>
          <a:r>
            <a:rPr lang="en-GB" sz="1700" kern="1200" dirty="0" err="1"/>
            <a:t>hwn</a:t>
          </a:r>
          <a:r>
            <a:rPr lang="en-GB" sz="1700" kern="1200" dirty="0"/>
            <a:t> pan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cynllunio</a:t>
          </a:r>
          <a:r>
            <a:rPr lang="en-GB" sz="1700" kern="1200" dirty="0"/>
            <a:t> </a:t>
          </a:r>
          <a:r>
            <a:rPr lang="en-GB" sz="1700" kern="1200" dirty="0" err="1"/>
            <a:t>iaith</a:t>
          </a:r>
          <a:endParaRPr lang="en-US" sz="1700" kern="1200" dirty="0"/>
        </a:p>
      </dsp:txBody>
      <dsp:txXfrm>
        <a:off x="33012" y="3259211"/>
        <a:ext cx="5745104" cy="610236"/>
      </dsp:txXfrm>
    </dsp:sp>
    <dsp:sp modelId="{578368BD-2517-46E0-93CF-98ACCACC9884}">
      <dsp:nvSpPr>
        <dsp:cNvPr id="0" name=""/>
        <dsp:cNvSpPr/>
      </dsp:nvSpPr>
      <dsp:spPr>
        <a:xfrm>
          <a:off x="0" y="3951419"/>
          <a:ext cx="5811128" cy="676260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>
              <a:latin typeface="Aptos Display" panose="020F0302020204030204"/>
            </a:rPr>
            <a:t>Teulu</a:t>
          </a:r>
          <a:r>
            <a:rPr lang="en-GB" sz="1700" kern="1200" dirty="0"/>
            <a:t> </a:t>
          </a:r>
          <a:r>
            <a:rPr lang="en-GB" sz="1700" kern="1200" dirty="0">
              <a:latin typeface="Aptos Display" panose="020F0302020204030204"/>
            </a:rPr>
            <a:t>– </a:t>
          </a:r>
          <a:r>
            <a:rPr lang="en-GB" sz="1700" kern="1200" dirty="0" err="1">
              <a:latin typeface="Aptos Display" panose="020F0302020204030204"/>
            </a:rPr>
            <a:t>gwendid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yw</a:t>
          </a:r>
          <a:r>
            <a:rPr lang="en-GB" sz="1700" kern="1200" dirty="0">
              <a:latin typeface="Aptos Display" panose="020F0302020204030204"/>
            </a:rPr>
            <a:t> y </a:t>
          </a:r>
          <a:r>
            <a:rPr lang="en-GB" sz="1700" kern="1200" dirty="0" err="1">
              <a:latin typeface="Aptos Display" panose="020F0302020204030204"/>
            </a:rPr>
            <a:t>cryfder</a:t>
          </a:r>
          <a:r>
            <a:rPr lang="en-GB" sz="1700" kern="1200" dirty="0">
              <a:latin typeface="Aptos Display" panose="020F0302020204030204"/>
            </a:rPr>
            <a:t> – </a:t>
          </a:r>
          <a:r>
            <a:rPr lang="en-GB" sz="1700" kern="1200" dirty="0" err="1">
              <a:latin typeface="Aptos Display" panose="020F0302020204030204"/>
            </a:rPr>
            <a:t>allan</a:t>
          </a:r>
          <a:r>
            <a:rPr lang="en-GB" sz="1700" kern="1200" dirty="0">
              <a:latin typeface="Aptos Display" panose="020F0302020204030204"/>
            </a:rPr>
            <a:t> o </a:t>
          </a:r>
          <a:r>
            <a:rPr lang="en-GB" sz="1700" kern="1200" dirty="0" err="1">
              <a:latin typeface="Aptos Display" panose="020F0302020204030204"/>
            </a:rPr>
            <a:t>rheolaeth</a:t>
          </a:r>
          <a:r>
            <a:rPr lang="en-GB" sz="1700" kern="1200" dirty="0">
              <a:latin typeface="Aptos Display" panose="020F0302020204030204"/>
            </a:rPr>
            <a:t> y </a:t>
          </a:r>
          <a:r>
            <a:rPr lang="en-GB" sz="1700" kern="1200" dirty="0" err="1">
              <a:latin typeface="Aptos Display" panose="020F0302020204030204"/>
            </a:rPr>
            <a:t>llywodraeth</a:t>
          </a:r>
          <a:r>
            <a:rPr lang="en-GB" sz="1700" kern="1200" dirty="0">
              <a:latin typeface="Aptos Display" panose="020F0302020204030204"/>
            </a:rPr>
            <a:t> </a:t>
          </a:r>
          <a:endParaRPr lang="en-GB" sz="1700" kern="1200" dirty="0"/>
        </a:p>
      </dsp:txBody>
      <dsp:txXfrm>
        <a:off x="33012" y="3984431"/>
        <a:ext cx="5745104" cy="610236"/>
      </dsp:txXfrm>
    </dsp:sp>
    <dsp:sp modelId="{7D882057-9E54-4F56-AF56-DF08781F8127}">
      <dsp:nvSpPr>
        <dsp:cNvPr id="0" name=""/>
        <dsp:cNvSpPr/>
      </dsp:nvSpPr>
      <dsp:spPr>
        <a:xfrm>
          <a:off x="0" y="4676639"/>
          <a:ext cx="5811128" cy="67626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>
              <a:latin typeface="Aptos Display" panose="020F0302020204030204"/>
            </a:rPr>
            <a:t>Gweithio'n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byd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eang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yn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 err="1">
              <a:latin typeface="Aptos Display" panose="020F0302020204030204"/>
            </a:rPr>
            <a:t>meithrin</a:t>
          </a:r>
          <a:r>
            <a:rPr lang="en-GB" sz="1700" kern="1200" dirty="0">
              <a:latin typeface="Aptos Display" panose="020F0302020204030204"/>
            </a:rPr>
            <a:t> y </a:t>
          </a:r>
          <a:r>
            <a:rPr lang="en-GB" sz="1700" kern="1200" dirty="0" err="1">
              <a:latin typeface="Aptos Display" panose="020F0302020204030204"/>
            </a:rPr>
            <a:t>lleol</a:t>
          </a:r>
          <a:endParaRPr lang="en-GB" sz="1700" kern="1200" dirty="0"/>
        </a:p>
      </dsp:txBody>
      <dsp:txXfrm>
        <a:off x="33012" y="4709651"/>
        <a:ext cx="5745104" cy="610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7398D9-EF1B-46BC-9092-6C975593ED61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Macro a Micro</a:t>
          </a:r>
          <a:endParaRPr lang="en-US" sz="3100" kern="1200" dirty="0"/>
        </a:p>
      </dsp:txBody>
      <dsp:txXfrm>
        <a:off x="0" y="39687"/>
        <a:ext cx="3286125" cy="1971675"/>
      </dsp:txXfrm>
    </dsp:sp>
    <dsp:sp modelId="{AE386A40-E62A-41D3-A2A8-6DE3CB818C14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 err="1"/>
            <a:t>Gwahaniaeth</a:t>
          </a:r>
          <a:r>
            <a:rPr lang="en-GB" sz="3100" kern="1200" dirty="0"/>
            <a:t> </a:t>
          </a:r>
          <a:r>
            <a:rPr lang="en-GB" sz="3100" kern="1200" dirty="0" err="1"/>
            <a:t>rhwng</a:t>
          </a:r>
          <a:r>
            <a:rPr lang="en-GB" sz="3100" kern="1200" dirty="0">
              <a:latin typeface="Aptos Display" panose="020F0302020204030204"/>
            </a:rPr>
            <a:t> </a:t>
          </a:r>
          <a:r>
            <a:rPr lang="en-GB" sz="3100" kern="1200" dirty="0" err="1">
              <a:latin typeface="Aptos Display" panose="020F0302020204030204"/>
            </a:rPr>
            <a:t>cynllunio</a:t>
          </a:r>
          <a:r>
            <a:rPr lang="en-GB" sz="3100" kern="1200" dirty="0"/>
            <a:t> a </a:t>
          </a:r>
          <a:r>
            <a:rPr lang="en-GB" sz="3100" kern="1200" dirty="0" err="1">
              <a:latin typeface="Aptos Display" panose="020F0302020204030204"/>
            </a:rPr>
            <a:t>polisi</a:t>
          </a:r>
          <a:r>
            <a:rPr lang="en-GB" sz="3100" kern="1200" dirty="0"/>
            <a:t> ( Hornberger)</a:t>
          </a:r>
          <a:endParaRPr lang="en-US" sz="3100" kern="1200" dirty="0"/>
        </a:p>
      </dsp:txBody>
      <dsp:txXfrm>
        <a:off x="3614737" y="39687"/>
        <a:ext cx="3286125" cy="1971675"/>
      </dsp:txXfrm>
    </dsp:sp>
    <dsp:sp modelId="{10EBE8B7-D09E-4922-83E6-2C360F59471B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 err="1"/>
            <a:t>Pwer</a:t>
          </a:r>
          <a:r>
            <a:rPr lang="en-GB" sz="3100" kern="1200" dirty="0"/>
            <a:t> a </a:t>
          </a:r>
          <a:r>
            <a:rPr lang="en-GB" sz="3100" kern="1200" dirty="0" err="1"/>
            <a:t>grym</a:t>
          </a:r>
          <a:endParaRPr lang="en-US" sz="3100" kern="1200" dirty="0"/>
        </a:p>
      </dsp:txBody>
      <dsp:txXfrm>
        <a:off x="7229475" y="39687"/>
        <a:ext cx="3286125" cy="1971675"/>
      </dsp:txXfrm>
    </dsp:sp>
    <dsp:sp modelId="{4BB810AB-9DE3-4E86-8B44-2E2D96966448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ptos Display" panose="020F0302020204030204"/>
            </a:rPr>
            <a:t>Cyd-</a:t>
          </a:r>
          <a:r>
            <a:rPr lang="en-GB" sz="3100" kern="1200" dirty="0" err="1">
              <a:latin typeface="Aptos Display" panose="020F0302020204030204"/>
            </a:rPr>
            <a:t>destun</a:t>
          </a:r>
          <a:endParaRPr lang="en-US" sz="3100" kern="1200" dirty="0" err="1"/>
        </a:p>
      </dsp:txBody>
      <dsp:txXfrm>
        <a:off x="0" y="2339975"/>
        <a:ext cx="3286125" cy="1971675"/>
      </dsp:txXfrm>
    </dsp:sp>
    <dsp:sp modelId="{F62BBAAA-CEA1-4990-A019-7298EE3F27EA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kern="1200" dirty="0"/>
            <a:t>Actors -  </a:t>
          </a:r>
          <a:r>
            <a:rPr lang="en-GB" kern="1200" dirty="0" err="1">
              <a:latin typeface="Aptos Display" panose="020F0302020204030204"/>
            </a:rPr>
            <a:t>llywodraeth</a:t>
          </a:r>
          <a:r>
            <a:rPr lang="en-GB" kern="1200" dirty="0"/>
            <a:t>, </a:t>
          </a:r>
          <a:r>
            <a:rPr lang="en-GB" kern="1200" dirty="0" err="1"/>
            <a:t>addysg</a:t>
          </a:r>
          <a:r>
            <a:rPr lang="en-GB" kern="1200" dirty="0"/>
            <a:t>, </a:t>
          </a:r>
          <a:r>
            <a:rPr lang="en-GB" kern="1200" dirty="0" err="1"/>
            <a:t>crefydd</a:t>
          </a:r>
          <a:r>
            <a:rPr lang="en-GB" kern="1200" dirty="0"/>
            <a:t>,</a:t>
          </a:r>
          <a:r>
            <a:rPr lang="en-GB" kern="1200" dirty="0">
              <a:latin typeface="Aptos Display" panose="020F0302020204030204"/>
            </a:rPr>
            <a:t> </a:t>
          </a:r>
          <a:r>
            <a:rPr lang="en-GB" kern="1200" dirty="0"/>
            <a:t> </a:t>
          </a:r>
          <a:r>
            <a:rPr lang="en-GB" sz="1400" kern="1200" dirty="0">
              <a:latin typeface="Aptos Display" panose="020F0302020204030204"/>
            </a:rPr>
            <a:t>(</a:t>
          </a:r>
          <a:r>
            <a:rPr lang="en-GB" sz="1400" kern="1200" dirty="0"/>
            <a:t>Kaplan and </a:t>
          </a:r>
          <a:r>
            <a:rPr lang="en-GB" sz="1400" kern="1200" dirty="0">
              <a:latin typeface="Aptos Display" panose="020F0302020204030204"/>
            </a:rPr>
            <a:t>Baldauf)</a:t>
          </a:r>
          <a:endParaRPr lang="en-US" sz="1400" kern="1200" dirty="0" err="1"/>
        </a:p>
      </dsp:txBody>
      <dsp:txXfrm>
        <a:off x="3614737" y="2339975"/>
        <a:ext cx="3286125" cy="1971675"/>
      </dsp:txXfrm>
    </dsp:sp>
    <dsp:sp modelId="{9A35C803-E1A1-4697-860D-1F44F042F405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 err="1"/>
            <a:t>Fathau</a:t>
          </a:r>
          <a:r>
            <a:rPr lang="en-GB" sz="3100" kern="1200" dirty="0"/>
            <a:t> o </a:t>
          </a:r>
          <a:r>
            <a:rPr lang="en-GB" sz="3100" kern="1200" dirty="0" err="1"/>
            <a:t>gynllunio</a:t>
          </a:r>
          <a:r>
            <a:rPr lang="en-GB" sz="3100" kern="1200" dirty="0"/>
            <a:t> </a:t>
          </a:r>
          <a:endParaRPr lang="en-US" sz="3100" kern="1200" dirty="0"/>
        </a:p>
      </dsp:txBody>
      <dsp:txXfrm>
        <a:off x="7229475" y="2339975"/>
        <a:ext cx="3286125" cy="1971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42C00-904E-4E68-B22A-8DF8E3FE4192}">
      <dsp:nvSpPr>
        <dsp:cNvPr id="0" name=""/>
        <dsp:cNvSpPr/>
      </dsp:nvSpPr>
      <dsp:spPr>
        <a:xfrm>
          <a:off x="0" y="530031"/>
          <a:ext cx="6666833" cy="139741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Fishman -  GIDS</a:t>
          </a:r>
          <a:endParaRPr lang="en-US" sz="3500" kern="1200" dirty="0"/>
        </a:p>
      </dsp:txBody>
      <dsp:txXfrm>
        <a:off x="68216" y="598247"/>
        <a:ext cx="6530401" cy="1260986"/>
      </dsp:txXfrm>
    </dsp:sp>
    <dsp:sp modelId="{1EB7F775-7AD6-4E5B-8B15-CEB993F3A420}">
      <dsp:nvSpPr>
        <dsp:cNvPr id="0" name=""/>
        <dsp:cNvSpPr/>
      </dsp:nvSpPr>
      <dsp:spPr>
        <a:xfrm>
          <a:off x="0" y="2028250"/>
          <a:ext cx="6666833" cy="1397418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Model </a:t>
          </a:r>
          <a:r>
            <a:rPr lang="en-GB" sz="3500" kern="1200" dirty="0" err="1">
              <a:latin typeface="Aptos Display" panose="020F0302020204030204"/>
            </a:rPr>
            <a:t>cymdeithasol</a:t>
          </a:r>
          <a:r>
            <a:rPr lang="en-GB" sz="3500" kern="1200" dirty="0">
              <a:latin typeface="Aptos Display" panose="020F0302020204030204"/>
            </a:rPr>
            <a:t> – Olwyn Miquel </a:t>
          </a:r>
          <a:r>
            <a:rPr lang="en-GB" sz="3500" kern="1200" dirty="0" err="1">
              <a:latin typeface="Aptos Display" panose="020F0302020204030204"/>
            </a:rPr>
            <a:t>Strubelll</a:t>
          </a:r>
          <a:endParaRPr lang="en-US" sz="3500" kern="1200" dirty="0" err="1"/>
        </a:p>
      </dsp:txBody>
      <dsp:txXfrm>
        <a:off x="68216" y="2096466"/>
        <a:ext cx="6530401" cy="1260986"/>
      </dsp:txXfrm>
    </dsp:sp>
    <dsp:sp modelId="{6E750104-C691-402A-978C-87962FF3429D}">
      <dsp:nvSpPr>
        <dsp:cNvPr id="0" name=""/>
        <dsp:cNvSpPr/>
      </dsp:nvSpPr>
      <dsp:spPr>
        <a:xfrm>
          <a:off x="0" y="3526469"/>
          <a:ext cx="6666833" cy="1397418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 err="1">
              <a:latin typeface="Aptos Display" panose="020F0302020204030204"/>
            </a:rPr>
            <a:t>Cylchdro</a:t>
          </a:r>
          <a:r>
            <a:rPr lang="en-GB" sz="3500" kern="1200" dirty="0">
              <a:latin typeface="Aptos Display" panose="020F0302020204030204"/>
            </a:rPr>
            <a:t> '</a:t>
          </a:r>
          <a:r>
            <a:rPr lang="en-GB" sz="3500" kern="1200" dirty="0" err="1">
              <a:latin typeface="Aptos Display" panose="020F0302020204030204"/>
            </a:rPr>
            <a:t>Caffael</a:t>
          </a:r>
          <a:r>
            <a:rPr lang="en-GB" sz="3500" kern="1200" dirty="0">
              <a:latin typeface="Aptos Display" panose="020F0302020204030204"/>
            </a:rPr>
            <a:t> a </a:t>
          </a:r>
          <a:r>
            <a:rPr lang="en-GB" sz="3500" kern="1200" dirty="0" err="1">
              <a:latin typeface="Aptos Display" panose="020F0302020204030204"/>
            </a:rPr>
            <a:t>Throsglwyddo</a:t>
          </a:r>
          <a:r>
            <a:rPr lang="en-GB" sz="3500" kern="1200" dirty="0">
              <a:latin typeface="Aptos Display" panose="020F0302020204030204"/>
            </a:rPr>
            <a:t>' Jones a Llwyd (2025)</a:t>
          </a:r>
          <a:endParaRPr lang="en-US" sz="3500" kern="1200" dirty="0"/>
        </a:p>
      </dsp:txBody>
      <dsp:txXfrm>
        <a:off x="68216" y="3594685"/>
        <a:ext cx="6530401" cy="12609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2CB251-B3C0-4EFE-8354-6B38023F81E6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A093E-F8CB-4BD5-A750-BAE060528F46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Aptos Display" panose="020F0302020204030204"/>
            </a:rPr>
            <a:t>Cynllunio Corpws</a:t>
          </a:r>
          <a:r>
            <a:rPr lang="cy-GB" sz="3000" kern="1200" dirty="0"/>
            <a:t> -</a:t>
          </a:r>
          <a:r>
            <a:rPr lang="cy-GB" sz="3000" kern="1200" dirty="0">
              <a:solidFill>
                <a:schemeClr val="tx1"/>
              </a:solidFill>
            </a:rPr>
            <a:t> </a:t>
          </a:r>
          <a:r>
            <a:rPr lang="cy-GB" sz="3000" b="0" kern="1200" dirty="0">
              <a:solidFill>
                <a:schemeClr val="tx1"/>
              </a:solidFill>
              <a:latin typeface="Roboto"/>
              <a:ea typeface="Roboto"/>
              <a:cs typeface="Roboto"/>
            </a:rPr>
            <a:t>safoni, llythrennedd, rheolau</a:t>
          </a:r>
          <a:endParaRPr lang="cy-GB" sz="3000" b="0" kern="1200" dirty="0">
            <a:solidFill>
              <a:schemeClr val="tx1"/>
            </a:solidFill>
          </a:endParaRPr>
        </a:p>
      </dsp:txBody>
      <dsp:txXfrm>
        <a:off x="0" y="675"/>
        <a:ext cx="6900512" cy="1106957"/>
      </dsp:txXfrm>
    </dsp:sp>
    <dsp:sp modelId="{B6193E64-F322-4019-B1FB-8C765202AB0C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7023F-3FF4-4BE9-AA41-178208D84056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Aptos Display" panose="020F0302020204030204"/>
            </a:rPr>
            <a:t>Cynllunio statws-</a:t>
          </a:r>
          <a:r>
            <a:rPr lang="cy-GB" sz="3000" kern="1200" dirty="0"/>
            <a:t>  </a:t>
          </a:r>
          <a:r>
            <a:rPr lang="cy-GB" sz="3000" kern="1200" dirty="0">
              <a:latin typeface="Aptos Display" panose="020F0302020204030204"/>
            </a:rPr>
            <a:t>proses fwriadol ee Mesur y Gymraeg(2011)</a:t>
          </a:r>
          <a:endParaRPr lang="cy-GB" sz="3000" kern="1200" dirty="0"/>
        </a:p>
      </dsp:txBody>
      <dsp:txXfrm>
        <a:off x="0" y="1107633"/>
        <a:ext cx="6900512" cy="1106957"/>
      </dsp:txXfrm>
    </dsp:sp>
    <dsp:sp modelId="{05BF661A-03D2-4024-8873-7E4F64F73A34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2A6E2-3F24-402A-8C94-2EC1FF33A4C7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Aptos Display" panose="020F0302020204030204"/>
            </a:rPr>
            <a:t>Cynllunio</a:t>
          </a:r>
          <a:r>
            <a:rPr lang="cy-GB" sz="3000" kern="1200" dirty="0"/>
            <a:t> </a:t>
          </a:r>
          <a:r>
            <a:rPr lang="cy-GB" sz="3000" kern="1200" dirty="0">
              <a:latin typeface="Aptos Display" panose="020F0302020204030204"/>
            </a:rPr>
            <a:t>Bri </a:t>
          </a:r>
          <a:r>
            <a:rPr lang="cy-GB" sz="3000" kern="1200" dirty="0"/>
            <a:t>- </a:t>
          </a:r>
          <a:r>
            <a:rPr lang="cy-GB" sz="3000" kern="1200" dirty="0">
              <a:latin typeface="Aptos Display" panose="020F0302020204030204"/>
            </a:rPr>
            <a:t>ffactorau seicolegol</a:t>
          </a:r>
          <a:endParaRPr lang="cy-GB" sz="3000" kern="1200" dirty="0"/>
        </a:p>
      </dsp:txBody>
      <dsp:txXfrm>
        <a:off x="0" y="2214591"/>
        <a:ext cx="6900512" cy="1106957"/>
      </dsp:txXfrm>
    </dsp:sp>
    <dsp:sp modelId="{71482D35-5B38-4D93-966B-D429B0A55E05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64C962-D1FE-4850-AC4B-86EDA95BC990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Aptos Display" panose="020F0302020204030204"/>
            </a:rPr>
            <a:t>Cynllunio</a:t>
          </a:r>
          <a:r>
            <a:rPr lang="cy-GB" sz="3000" kern="1200" dirty="0"/>
            <a:t> </a:t>
          </a:r>
          <a:r>
            <a:rPr lang="cy-GB" sz="3000" kern="1200" dirty="0">
              <a:latin typeface="Aptos Display" panose="020F0302020204030204"/>
            </a:rPr>
            <a:t>caffael – defnyddwyr yr iaith, continwwm ieithyddol</a:t>
          </a:r>
          <a:endParaRPr lang="cy-GB" sz="3000" kern="1200" dirty="0"/>
        </a:p>
      </dsp:txBody>
      <dsp:txXfrm>
        <a:off x="0" y="3321549"/>
        <a:ext cx="6900512" cy="1106957"/>
      </dsp:txXfrm>
    </dsp:sp>
    <dsp:sp modelId="{4E20A1BE-B868-4C83-80D8-8FC84399F269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D15150-9974-41DA-951A-C6BD14B30182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dirty="0">
              <a:latin typeface="Aptos Display" panose="020F0302020204030204"/>
            </a:rPr>
            <a:t>Cydbwysedd rhwng y Micro a Macro</a:t>
          </a:r>
          <a:endParaRPr lang="cy-GB" sz="3000" kern="1200" dirty="0"/>
        </a:p>
      </dsp:txBody>
      <dsp:txXfrm>
        <a:off x="0" y="4428507"/>
        <a:ext cx="6900512" cy="11069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A9174B-39FD-4723-ABD4-8FE962A413E1}">
      <dsp:nvSpPr>
        <dsp:cNvPr id="0" name=""/>
        <dsp:cNvSpPr/>
      </dsp:nvSpPr>
      <dsp:spPr>
        <a:xfrm>
          <a:off x="0" y="87569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'Language planning crossroads'</a:t>
          </a:r>
          <a:endParaRPr lang="en-US" sz="2500" kern="1200" dirty="0"/>
        </a:p>
      </dsp:txBody>
      <dsp:txXfrm>
        <a:off x="48726" y="136295"/>
        <a:ext cx="6569381" cy="900704"/>
      </dsp:txXfrm>
    </dsp:sp>
    <dsp:sp modelId="{D15D4FBD-D20B-4FD5-A364-86FEDF09D3A2}">
      <dsp:nvSpPr>
        <dsp:cNvPr id="0" name=""/>
        <dsp:cNvSpPr/>
      </dsp:nvSpPr>
      <dsp:spPr>
        <a:xfrm>
          <a:off x="0" y="1157725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Macro a micro-  </a:t>
          </a:r>
          <a:r>
            <a:rPr lang="en-GB" sz="2500" kern="1200" dirty="0" err="1"/>
            <a:t>gweld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digwydd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y </a:t>
          </a:r>
          <a:r>
            <a:rPr lang="en-GB" sz="2500" kern="1200" dirty="0" err="1"/>
            <a:t>gymuned</a:t>
          </a:r>
          <a:endParaRPr lang="en-US" sz="2500" kern="1200" dirty="0" err="1"/>
        </a:p>
      </dsp:txBody>
      <dsp:txXfrm>
        <a:off x="48726" y="1206451"/>
        <a:ext cx="6569381" cy="900704"/>
      </dsp:txXfrm>
    </dsp:sp>
    <dsp:sp modelId="{0A5A3728-E754-4712-AC98-C529CA05625B}">
      <dsp:nvSpPr>
        <dsp:cNvPr id="0" name=""/>
        <dsp:cNvSpPr/>
      </dsp:nvSpPr>
      <dsp:spPr>
        <a:xfrm>
          <a:off x="0" y="2227881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>
              <a:latin typeface="Aptos Display" panose="020F0302020204030204"/>
            </a:rPr>
            <a:t>Gallu</a:t>
          </a:r>
          <a:r>
            <a:rPr lang="en-GB" sz="2500" kern="1200" dirty="0"/>
            <a:t> </a:t>
          </a:r>
          <a:r>
            <a:rPr lang="en-GB" sz="2500" kern="1200" dirty="0" err="1"/>
            <a:t>gweld</a:t>
          </a:r>
          <a:r>
            <a:rPr lang="en-GB" sz="2500" kern="1200" dirty="0"/>
            <a:t> </a:t>
          </a:r>
          <a:r>
            <a:rPr lang="en-GB" sz="2500" kern="1200" dirty="0" err="1"/>
            <a:t>pob</a:t>
          </a:r>
          <a:r>
            <a:rPr lang="en-GB" sz="2500" kern="1200" dirty="0"/>
            <a:t> </a:t>
          </a:r>
          <a:r>
            <a:rPr lang="en-GB" sz="2500" kern="1200" dirty="0" err="1"/>
            <a:t>fath</a:t>
          </a:r>
          <a:r>
            <a:rPr lang="en-GB" sz="2500" kern="1200" dirty="0"/>
            <a:t> o </a:t>
          </a:r>
          <a:r>
            <a:rPr lang="en-GB" sz="2500" kern="1200" dirty="0" err="1"/>
            <a:t>gynllunio</a:t>
          </a:r>
          <a:r>
            <a:rPr lang="en-GB" sz="2500" kern="1200" dirty="0"/>
            <a:t> ee </a:t>
          </a:r>
          <a:r>
            <a:rPr lang="en-GB" sz="2500" kern="1200" dirty="0" err="1"/>
            <a:t>Mesur</a:t>
          </a:r>
          <a:r>
            <a:rPr lang="en-GB" sz="2500" kern="1200" dirty="0"/>
            <a:t> y </a:t>
          </a:r>
          <a:r>
            <a:rPr lang="en-GB" sz="2500" kern="1200" dirty="0" err="1"/>
            <a:t>Gymraeg</a:t>
          </a:r>
          <a:endParaRPr lang="en-US" sz="2500" kern="1200" dirty="0" err="1"/>
        </a:p>
      </dsp:txBody>
      <dsp:txXfrm>
        <a:off x="48726" y="2276607"/>
        <a:ext cx="6569381" cy="900704"/>
      </dsp:txXfrm>
    </dsp:sp>
    <dsp:sp modelId="{68A63F18-F412-4256-8BD5-779A3A4B77E9}">
      <dsp:nvSpPr>
        <dsp:cNvPr id="0" name=""/>
        <dsp:cNvSpPr/>
      </dsp:nvSpPr>
      <dsp:spPr>
        <a:xfrm>
          <a:off x="0" y="3298038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Ydy</a:t>
          </a:r>
          <a:r>
            <a:rPr lang="en-GB" sz="2500" kern="1200" dirty="0"/>
            <a:t> </a:t>
          </a:r>
          <a:r>
            <a:rPr lang="en-GB" sz="2500" kern="1200" dirty="0" err="1"/>
            <a:t>focysi</a:t>
          </a:r>
          <a:r>
            <a:rPr lang="en-GB" sz="2500" kern="1200" dirty="0"/>
            <a:t> </a:t>
          </a:r>
          <a:r>
            <a:rPr lang="en-GB" sz="2500" kern="1200" dirty="0" err="1"/>
            <a:t>ar</a:t>
          </a:r>
          <a:r>
            <a:rPr lang="en-GB" sz="2500" kern="1200" dirty="0"/>
            <a:t> </a:t>
          </a:r>
          <a:r>
            <a:rPr lang="en-GB" sz="2500" kern="1200" dirty="0" err="1"/>
            <a:t>addysg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ddigon</a:t>
          </a:r>
          <a:r>
            <a:rPr lang="en-GB" sz="2500" kern="1200" dirty="0"/>
            <a:t>?</a:t>
          </a:r>
          <a:endParaRPr lang="en-US" sz="2500" kern="1200" dirty="0"/>
        </a:p>
      </dsp:txBody>
      <dsp:txXfrm>
        <a:off x="48726" y="3346764"/>
        <a:ext cx="6569381" cy="900704"/>
      </dsp:txXfrm>
    </dsp:sp>
    <dsp:sp modelId="{F5462B99-DEEA-48A1-AE6B-A65145C7C13D}">
      <dsp:nvSpPr>
        <dsp:cNvPr id="0" name=""/>
        <dsp:cNvSpPr/>
      </dsp:nvSpPr>
      <dsp:spPr>
        <a:xfrm>
          <a:off x="0" y="4368194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Tynged</a:t>
          </a:r>
          <a:r>
            <a:rPr lang="en-GB" sz="2500" kern="1200" dirty="0"/>
            <a:t> yr </a:t>
          </a:r>
          <a:r>
            <a:rPr lang="en-GB" sz="2500" kern="1200" dirty="0" err="1"/>
            <a:t>iaith</a:t>
          </a:r>
          <a:r>
            <a:rPr lang="en-GB" sz="2500" kern="1200" dirty="0"/>
            <a:t>  -  </a:t>
          </a:r>
          <a:r>
            <a:rPr lang="en-GB" sz="2500" kern="1200" dirty="0" err="1"/>
            <a:t>oes</a:t>
          </a:r>
          <a:r>
            <a:rPr lang="en-GB" sz="2500" kern="1200" dirty="0"/>
            <a:t> </a:t>
          </a:r>
          <a:r>
            <a:rPr lang="en-GB" sz="2500" kern="1200" dirty="0" err="1"/>
            <a:t>angen</a:t>
          </a:r>
          <a:r>
            <a:rPr lang="en-GB" sz="2500" kern="1200" dirty="0"/>
            <a:t> </a:t>
          </a:r>
          <a:r>
            <a:rPr lang="en-GB" sz="2500" kern="1200" dirty="0" err="1"/>
            <a:t>rhyw</a:t>
          </a:r>
          <a:r>
            <a:rPr lang="en-GB" sz="2500" kern="1200" dirty="0"/>
            <a:t> </a:t>
          </a:r>
          <a:r>
            <a:rPr lang="en-GB" sz="2500" kern="1200" dirty="0" err="1"/>
            <a:t>chwyldro</a:t>
          </a:r>
          <a:r>
            <a:rPr lang="en-GB" sz="2500" kern="1200" dirty="0"/>
            <a:t> </a:t>
          </a:r>
          <a:r>
            <a:rPr lang="en-GB" sz="2500" kern="1200" dirty="0" err="1"/>
            <a:t>arall</a:t>
          </a:r>
          <a:r>
            <a:rPr lang="en-GB" sz="2500" kern="1200" dirty="0"/>
            <a:t>?</a:t>
          </a:r>
          <a:endParaRPr lang="en-US" sz="2500" kern="1200" dirty="0"/>
        </a:p>
      </dsp:txBody>
      <dsp:txXfrm>
        <a:off x="48726" y="4416920"/>
        <a:ext cx="6569381" cy="9007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5010D3-EE2A-4C9B-B126-6B623C52F780}" type="datetimeFigureOut">
              <a:t>12/7/2025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68048-447B-468A-83A9-2FEB2444AF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687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Hunaniaeth</a:t>
            </a:r>
            <a:r>
              <a:rPr lang="en-US">
                <a:ea typeface="Calibri"/>
                <a:cs typeface="Calibri"/>
              </a:rPr>
              <a:t> –</a:t>
            </a:r>
            <a:r>
              <a:rPr lang="en-US" err="1">
                <a:ea typeface="Calibri"/>
                <a:cs typeface="Calibri"/>
              </a:rPr>
              <a:t>iaith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fel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rhan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bwysig</a:t>
            </a:r>
            <a:r>
              <a:rPr lang="en-US">
                <a:ea typeface="Calibri"/>
                <a:cs typeface="Calibri"/>
              </a:rPr>
              <a:t> o </a:t>
            </a:r>
            <a:r>
              <a:rPr lang="en-US" err="1">
                <a:ea typeface="Calibri"/>
                <a:cs typeface="Calibri"/>
              </a:rPr>
              <a:t>hwn</a:t>
            </a:r>
          </a:p>
          <a:p>
            <a:r>
              <a:rPr lang="en-US">
                <a:ea typeface="Calibri"/>
                <a:cs typeface="Calibri"/>
              </a:rPr>
              <a:t>' Which languages to develop for what purpose?'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968048-447B-468A-83A9-2FEB2444AF3D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0918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family, friendship, education, relationship, and transaction. -  domains of language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968048-447B-468A-83A9-2FEB2444AF3D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8797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Language planning is about social change  -  Hornberger</a:t>
            </a:r>
          </a:p>
          <a:p>
            <a:r>
              <a:rPr lang="en-US" err="1">
                <a:ea typeface="Calibri"/>
                <a:cs typeface="Calibri"/>
              </a:rPr>
              <a:t>Siarad</a:t>
            </a:r>
            <a:r>
              <a:rPr lang="en-US">
                <a:ea typeface="Calibri"/>
                <a:cs typeface="Calibri"/>
              </a:rPr>
              <a:t> am </a:t>
            </a:r>
            <a:r>
              <a:rPr lang="en-US" err="1">
                <a:ea typeface="Calibri"/>
                <a:cs typeface="Calibri"/>
              </a:rPr>
              <a:t>esiamplau</a:t>
            </a:r>
            <a:r>
              <a:rPr lang="en-US">
                <a:ea typeface="Calibri"/>
                <a:cs typeface="Calibri"/>
              </a:rPr>
              <a:t>  -  </a:t>
            </a:r>
            <a:r>
              <a:rPr lang="en-US" err="1">
                <a:ea typeface="Calibri"/>
                <a:cs typeface="Calibri"/>
              </a:rPr>
              <a:t>eg</a:t>
            </a:r>
            <a:r>
              <a:rPr lang="en-US">
                <a:ea typeface="Calibri"/>
                <a:cs typeface="Calibri"/>
              </a:rPr>
              <a:t> mass literacy campaign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>
                <a:ea typeface="Calibri"/>
                <a:cs typeface="Calibri"/>
              </a:rPr>
              <a:t> Ethiopia a gendered language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968048-447B-468A-83A9-2FEB2444AF3D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535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Hornberger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968048-447B-468A-83A9-2FEB2444AF3D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426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Policy approach  -  macro level, concerned with standard language</a:t>
            </a:r>
          </a:p>
          <a:p>
            <a:r>
              <a:rPr lang="en-US">
                <a:ea typeface="Calibri"/>
                <a:cs typeface="Calibri"/>
              </a:rPr>
              <a:t>Political nature of LPP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968048-447B-468A-83A9-2FEB2444AF3D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3122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Institutional </a:t>
            </a:r>
            <a:r>
              <a:rPr lang="en-GB" err="1"/>
              <a:t>discources</a:t>
            </a:r>
            <a:r>
              <a:rPr lang="en-GB"/>
              <a:t> -  </a:t>
            </a:r>
            <a:r>
              <a:rPr lang="en-GB" err="1"/>
              <a:t>eg</a:t>
            </a:r>
            <a:r>
              <a:rPr lang="en-GB"/>
              <a:t> media</a:t>
            </a:r>
            <a:endParaRPr lang="en-US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/>
              <a:t>Sexist and homophobic language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968048-447B-468A-83A9-2FEB2444AF3D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4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8000">
                <a:solidFill>
                  <a:srgbClr val="FFFFFF"/>
                </a:solidFill>
              </a:rPr>
              <a:t>Cynllunio Iaith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400" err="1">
                <a:solidFill>
                  <a:srgbClr val="FFFFFF"/>
                </a:solidFill>
              </a:rPr>
              <a:t>Nodweddion</a:t>
            </a:r>
          </a:p>
          <a:p>
            <a:pPr algn="l"/>
            <a:r>
              <a:rPr lang="en-GB" sz="4400" err="1">
                <a:solidFill>
                  <a:srgbClr val="FFFFFF"/>
                </a:solidFill>
              </a:rPr>
              <a:t>Cysyniadau</a:t>
            </a:r>
            <a:endParaRPr lang="en-GB" sz="4400">
              <a:solidFill>
                <a:srgbClr val="FFFFFF"/>
              </a:solidFill>
            </a:endParaRPr>
          </a:p>
          <a:p>
            <a:pPr algn="l"/>
            <a:r>
              <a:rPr lang="en-GB" sz="4400" err="1">
                <a:solidFill>
                  <a:srgbClr val="FFFFFF"/>
                </a:solidFill>
              </a:rPr>
              <a:t>Thrywyddau</a:t>
            </a:r>
            <a:r>
              <a:rPr lang="en-GB" sz="4400">
                <a:solidFill>
                  <a:srgbClr val="FFFFFF"/>
                </a:solidFill>
              </a:rPr>
              <a:t> </a:t>
            </a:r>
            <a:r>
              <a:rPr lang="en-GB" sz="4400" err="1">
                <a:solidFill>
                  <a:srgbClr val="FFFFFF"/>
                </a:solidFill>
              </a:rPr>
              <a:t>Damcaniaethol</a:t>
            </a:r>
          </a:p>
          <a:p>
            <a:pPr algn="l"/>
            <a:endParaRPr lang="en-GB" sz="4400">
              <a:solidFill>
                <a:srgbClr val="FFFFFF"/>
              </a:solidFill>
            </a:endParaRPr>
          </a:p>
          <a:p>
            <a:pPr algn="l"/>
            <a:endParaRPr lang="en-GB" sz="4400">
              <a:solidFill>
                <a:srgbClr val="FFFFFF"/>
              </a:solidFill>
            </a:endParaRPr>
          </a:p>
          <a:p>
            <a:pPr algn="l"/>
            <a:r>
              <a:rPr lang="en-GB" sz="4400">
                <a:solidFill>
                  <a:srgbClr val="FFFFFF"/>
                </a:solidFill>
              </a:rPr>
              <a:t>Rhian Jones 08/12/25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4B95E-21EB-92C6-1679-BFB84177C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err="1"/>
              <a:t>Rhaid</a:t>
            </a:r>
            <a:r>
              <a:rPr lang="en-GB" sz="5400"/>
              <a:t> </a:t>
            </a:r>
            <a:r>
              <a:rPr lang="en-GB" sz="5400" err="1"/>
              <a:t>Ystyried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rson reading with small child">
            <a:extLst>
              <a:ext uri="{FF2B5EF4-FFF2-40B4-BE49-F238E27FC236}">
                <a16:creationId xmlns:a16="http://schemas.microsoft.com/office/drawing/2014/main" id="{6FA02F80-7411-D66C-DED8-C2F1BAE7DB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32" r="1793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82F2EE-D922-4A05-E025-FEFA0C51A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8191525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42912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0A2AF-C255-8670-D391-842B62E58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Fishman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7EAE28B7-4E15-C6FA-CE0F-71A5BA5A76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6046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795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7A28A-0FB1-1BA3-CA7B-139C98372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Graddfa</a:t>
            </a:r>
            <a:r>
              <a:rPr lang="en-GB" dirty="0"/>
              <a:t> GIDS</a:t>
            </a:r>
          </a:p>
        </p:txBody>
      </p:sp>
      <p:pic>
        <p:nvPicPr>
          <p:cNvPr id="4" name="Content Placeholder 3" descr="A screenshot of a text&#10;&#10;AI-generated content may be incorrect.">
            <a:extLst>
              <a:ext uri="{FF2B5EF4-FFF2-40B4-BE49-F238E27FC236}">
                <a16:creationId xmlns:a16="http://schemas.microsoft.com/office/drawing/2014/main" id="{7FA01D7E-5A6A-CC66-C683-18C1F703D6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30972" y="1405548"/>
            <a:ext cx="5624439" cy="46541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E72060-820A-A232-2A05-5AB9E63A9667}"/>
              </a:ext>
            </a:extLst>
          </p:cNvPr>
          <p:cNvSpPr txBox="1"/>
          <p:nvPr/>
        </p:nvSpPr>
        <p:spPr>
          <a:xfrm>
            <a:off x="531678" y="1611148"/>
            <a:ext cx="451121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/>
              <a:t>Nodi y </a:t>
            </a:r>
            <a:r>
              <a:rPr lang="en-GB" sz="2400" err="1"/>
              <a:t>pwysigrwydd</a:t>
            </a:r>
            <a:r>
              <a:rPr lang="en-GB" sz="2400" dirty="0"/>
              <a:t> o </a:t>
            </a:r>
            <a:r>
              <a:rPr lang="en-GB" sz="2400" err="1"/>
              <a:t>deall</a:t>
            </a:r>
            <a:r>
              <a:rPr lang="en-GB" sz="2400" dirty="0"/>
              <a:t> </a:t>
            </a:r>
            <a:r>
              <a:rPr lang="en-GB" sz="2400" err="1"/>
              <a:t>beth</a:t>
            </a:r>
            <a:r>
              <a:rPr lang="en-GB" sz="2400" dirty="0"/>
              <a:t> </a:t>
            </a:r>
            <a:r>
              <a:rPr lang="en-GB" sz="2400" err="1"/>
              <a:t>yw'r</a:t>
            </a:r>
            <a:r>
              <a:rPr lang="en-GB" sz="2400" dirty="0"/>
              <a:t> 'fulcrum' </a:t>
            </a:r>
            <a:r>
              <a:rPr lang="en-GB" sz="2400" err="1"/>
              <a:t>yn</a:t>
            </a:r>
            <a:r>
              <a:rPr lang="en-GB" sz="2400" dirty="0"/>
              <a:t> y </a:t>
            </a:r>
            <a:r>
              <a:rPr lang="en-GB" sz="2400" err="1"/>
              <a:t>sefyllfa</a:t>
            </a: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 err="1"/>
              <a:t>Mae'r</a:t>
            </a:r>
            <a:r>
              <a:rPr lang="en-GB" sz="2400" dirty="0"/>
              <a:t> </a:t>
            </a:r>
            <a:r>
              <a:rPr lang="en-GB" sz="2400" err="1"/>
              <a:t>graddfa</a:t>
            </a:r>
            <a:r>
              <a:rPr lang="en-GB" sz="2400" dirty="0"/>
              <a:t> </a:t>
            </a:r>
            <a:r>
              <a:rPr lang="en-GB" sz="2400" err="1"/>
              <a:t>yn</a:t>
            </a:r>
            <a:r>
              <a:rPr lang="en-GB" sz="2400" dirty="0"/>
              <a:t> </a:t>
            </a:r>
            <a:r>
              <a:rPr lang="en-GB" sz="2400" err="1"/>
              <a:t>lincio</a:t>
            </a:r>
            <a:r>
              <a:rPr lang="en-GB" sz="2400" dirty="0"/>
              <a:t> y Macro </a:t>
            </a:r>
            <a:r>
              <a:rPr lang="en-GB" sz="2400" err="1"/>
              <a:t>a'r</a:t>
            </a:r>
            <a:r>
              <a:rPr lang="en-GB" sz="2400" dirty="0"/>
              <a:t> Micro</a:t>
            </a:r>
          </a:p>
          <a:p>
            <a:pPr marL="285750" indent="-285750">
              <a:buFont typeface="Arial"/>
              <a:buChar char="•"/>
            </a:pPr>
            <a:r>
              <a:rPr lang="en-GB" sz="2400" err="1"/>
              <a:t>Pwysigrwdd</a:t>
            </a:r>
            <a:r>
              <a:rPr lang="en-GB" sz="2400" dirty="0"/>
              <a:t> o </a:t>
            </a:r>
            <a:r>
              <a:rPr lang="en-GB" sz="2400" err="1"/>
              <a:t>ddim</a:t>
            </a:r>
            <a:r>
              <a:rPr lang="en-GB" sz="2400" dirty="0"/>
              <a:t> </a:t>
            </a:r>
            <a:r>
              <a:rPr lang="en-GB" sz="2400" err="1"/>
              <a:t>anelu</a:t>
            </a:r>
            <a:r>
              <a:rPr lang="en-GB" sz="2400" dirty="0"/>
              <a:t> </a:t>
            </a:r>
            <a:r>
              <a:rPr lang="en-GB" sz="2400" err="1"/>
              <a:t>yn</a:t>
            </a:r>
            <a:r>
              <a:rPr lang="en-GB" sz="2400" dirty="0"/>
              <a:t> </a:t>
            </a:r>
            <a:r>
              <a:rPr lang="en-GB" sz="2400" err="1"/>
              <a:t>rhy</a:t>
            </a:r>
            <a:r>
              <a:rPr lang="en-GB" sz="2400" dirty="0"/>
              <a:t> </a:t>
            </a:r>
            <a:r>
              <a:rPr lang="en-GB" sz="2400" err="1"/>
              <a:t>uchel</a:t>
            </a:r>
            <a:r>
              <a:rPr lang="en-GB" sz="2400" dirty="0"/>
              <a:t> – </a:t>
            </a:r>
            <a:r>
              <a:rPr lang="en-GB" sz="2400" err="1"/>
              <a:t>siarad</a:t>
            </a:r>
            <a:r>
              <a:rPr lang="en-GB" sz="2400" dirty="0"/>
              <a:t> yr </a:t>
            </a:r>
            <a:r>
              <a:rPr lang="en-GB" sz="2400" err="1"/>
              <a:t>iaith</a:t>
            </a:r>
            <a:r>
              <a:rPr lang="en-GB" sz="2400" dirty="0"/>
              <a:t> </a:t>
            </a:r>
            <a:r>
              <a:rPr lang="en-GB" sz="2400" err="1"/>
              <a:t>sy'n</a:t>
            </a:r>
            <a:r>
              <a:rPr lang="en-GB" sz="2400" dirty="0"/>
              <a:t> </a:t>
            </a:r>
            <a:r>
              <a:rPr lang="en-GB" sz="2400" err="1"/>
              <a:t>bwysig</a:t>
            </a: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 err="1"/>
              <a:t>Normaleiddio</a:t>
            </a:r>
            <a:r>
              <a:rPr lang="en-GB" sz="2400" dirty="0"/>
              <a:t> </a:t>
            </a:r>
            <a:r>
              <a:rPr lang="en-GB" sz="2400" err="1"/>
              <a:t>dwyieithrwydd</a:t>
            </a:r>
            <a:r>
              <a:rPr lang="en-GB" sz="2400" dirty="0"/>
              <a:t> a </a:t>
            </a:r>
            <a:r>
              <a:rPr lang="en-GB" sz="2400" err="1"/>
              <a:t>cyd</a:t>
            </a:r>
            <a:r>
              <a:rPr lang="en-GB" sz="2400" dirty="0"/>
              <a:t> </a:t>
            </a:r>
            <a:r>
              <a:rPr lang="en-GB" sz="2400" err="1"/>
              <a:t>fyw</a:t>
            </a: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 dirty="0" err="1"/>
              <a:t>Amhosib</a:t>
            </a:r>
            <a:r>
              <a:rPr lang="en-GB" sz="2400" dirty="0"/>
              <a:t> I </a:t>
            </a:r>
            <a:r>
              <a:rPr lang="en-GB" sz="2400" dirty="0" err="1"/>
              <a:t>ateb</a:t>
            </a:r>
            <a:r>
              <a:rPr lang="en-GB" sz="2400" dirty="0"/>
              <a:t> y </a:t>
            </a:r>
            <a:r>
              <a:rPr lang="en-GB" sz="2400" dirty="0" err="1"/>
              <a:t>cwestiwn</a:t>
            </a:r>
            <a:r>
              <a:rPr lang="en-GB" sz="2400" dirty="0"/>
              <a:t> '</a:t>
            </a:r>
            <a:r>
              <a:rPr lang="en-GB" sz="2400" dirty="0" err="1"/>
              <a:t>Ydy'n</a:t>
            </a:r>
            <a:r>
              <a:rPr lang="en-GB" sz="2400" dirty="0"/>
              <a:t> </a:t>
            </a:r>
            <a:r>
              <a:rPr lang="en-GB" sz="2400" dirty="0" err="1"/>
              <a:t>bosib</a:t>
            </a:r>
            <a:r>
              <a:rPr lang="en-GB" sz="2400" dirty="0"/>
              <a:t> I </a:t>
            </a:r>
            <a:r>
              <a:rPr lang="en-GB" sz="2400" dirty="0" err="1"/>
              <a:t>achub</a:t>
            </a:r>
            <a:r>
              <a:rPr lang="en-GB" sz="2400" dirty="0"/>
              <a:t> </a:t>
            </a:r>
            <a:r>
              <a:rPr lang="en-GB" sz="2400" dirty="0" err="1"/>
              <a:t>ieithoedd</a:t>
            </a:r>
            <a:r>
              <a:rPr lang="en-GB" sz="2400" dirty="0"/>
              <a:t> </a:t>
            </a:r>
            <a:r>
              <a:rPr lang="en-GB" sz="2400" dirty="0" err="1"/>
              <a:t>lleafrifol</a:t>
            </a:r>
            <a:r>
              <a:rPr lang="en-GB" sz="2400" dirty="0"/>
              <a:t>?'</a:t>
            </a:r>
          </a:p>
        </p:txBody>
      </p:sp>
    </p:spTree>
    <p:extLst>
      <p:ext uri="{BB962C8B-B14F-4D97-AF65-F5344CB8AC3E}">
        <p14:creationId xmlns:p14="http://schemas.microsoft.com/office/powerpoint/2010/main" val="2142556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7D93A2-C95E-3956-BF1A-825A1DEF82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3873010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0" name="TextBox 109">
            <a:extLst>
              <a:ext uri="{FF2B5EF4-FFF2-40B4-BE49-F238E27FC236}">
                <a16:creationId xmlns:a16="http://schemas.microsoft.com/office/drawing/2014/main" id="{C8F49DF2-EB30-3404-47EE-B16D98C0F993}"/>
              </a:ext>
            </a:extLst>
          </p:cNvPr>
          <p:cNvSpPr txBox="1"/>
          <p:nvPr/>
        </p:nvSpPr>
        <p:spPr>
          <a:xfrm>
            <a:off x="531679" y="290006"/>
            <a:ext cx="296451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solidFill>
                  <a:schemeClr val="bg1"/>
                </a:solidFill>
              </a:rPr>
              <a:t>Pwyntiau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err="1">
                <a:solidFill>
                  <a:schemeClr val="bg1"/>
                </a:solidFill>
              </a:rPr>
              <a:t>diddorol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err="1">
                <a:solidFill>
                  <a:schemeClr val="bg1"/>
                </a:solidFill>
              </a:rPr>
              <a:t>sy'n</a:t>
            </a:r>
            <a:r>
              <a:rPr lang="en-GB" sz="2400" dirty="0">
                <a:solidFill>
                  <a:schemeClr val="bg1"/>
                </a:solidFill>
              </a:rPr>
              <a:t> </a:t>
            </a:r>
            <a:r>
              <a:rPr lang="en-GB" sz="2400" err="1">
                <a:solidFill>
                  <a:schemeClr val="bg1"/>
                </a:solidFill>
              </a:rPr>
              <a:t>berthnasol</a:t>
            </a:r>
            <a:r>
              <a:rPr lang="en-GB" sz="2400" dirty="0">
                <a:solidFill>
                  <a:schemeClr val="bg1"/>
                </a:solidFill>
              </a:rPr>
              <a:t> I </a:t>
            </a:r>
            <a:r>
              <a:rPr lang="en-GB" sz="2400" err="1">
                <a:solidFill>
                  <a:schemeClr val="bg1"/>
                </a:solidFill>
              </a:rPr>
              <a:t>Gymru</a:t>
            </a:r>
            <a:endParaRPr lang="en-GB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736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01D7FCA1-BEEE-4D61-A01D-2CFA7DA0289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74" r="9085" b="3074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F55906-9816-FD3D-9F23-299E7960B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 err="1"/>
              <a:t>Cysyniadau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349E2B86-BB9A-EA9F-5C14-AFF04329BD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9879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19766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76786-3488-919C-7AA5-E976EC6C5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 dirty="0" err="1">
                <a:solidFill>
                  <a:srgbClr val="FFFFFF"/>
                </a:solidFill>
              </a:rPr>
              <a:t>Thrywyddau</a:t>
            </a:r>
            <a:r>
              <a:rPr lang="en-GB" sz="3400" dirty="0">
                <a:solidFill>
                  <a:srgbClr val="FFFFFF"/>
                </a:solidFill>
              </a:rPr>
              <a:t> </a:t>
            </a:r>
            <a:r>
              <a:rPr lang="en-GB" sz="3400" dirty="0" err="1">
                <a:solidFill>
                  <a:srgbClr val="FFFFFF"/>
                </a:solidFill>
              </a:rPr>
              <a:t>damcaniaethol</a:t>
            </a:r>
            <a:r>
              <a:rPr lang="en-GB" sz="3400" dirty="0">
                <a:solidFill>
                  <a:srgbClr val="FFFFFF"/>
                </a:solidFill>
              </a:rPr>
              <a:t>-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FE09D2-5D99-D930-11EC-6550CE4AA8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973392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2291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1558AB-B576-A425-6116-4E5B553B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 dirty="0" err="1"/>
              <a:t>Teipolegau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39EAA9-DBFC-52AA-CC54-9F2CFB2B76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2772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5102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D2060-05FD-46E9-8BE0-6466C6198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Pwer</a:t>
            </a:r>
            <a:r>
              <a:rPr lang="en-GB" dirty="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21539-5335-7A32-E3F9-883F88972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'Language planning is an attempt by someone to modify the linguistic behaviour of some community for some reason'</a:t>
            </a:r>
            <a:endParaRPr lang="en-GB"/>
          </a:p>
          <a:p>
            <a:r>
              <a:rPr lang="en-GB" sz="2400" dirty="0"/>
              <a:t>Kaplan </a:t>
            </a:r>
            <a:r>
              <a:rPr lang="en-GB" sz="2400" err="1"/>
              <a:t>yn</a:t>
            </a:r>
            <a:r>
              <a:rPr lang="en-GB" sz="2400" dirty="0"/>
              <a:t> nodi taw </a:t>
            </a:r>
            <a:r>
              <a:rPr lang="en-GB" sz="2400" err="1"/>
              <a:t>ieithoedd</a:t>
            </a:r>
            <a:r>
              <a:rPr lang="en-GB" sz="2400" dirty="0"/>
              <a:t> </a:t>
            </a:r>
            <a:r>
              <a:rPr lang="en-GB" sz="2400" err="1"/>
              <a:t>sy'n</a:t>
            </a:r>
            <a:r>
              <a:rPr lang="en-GB" sz="2400" dirty="0"/>
              <a:t> </a:t>
            </a:r>
            <a:r>
              <a:rPr lang="en-GB" sz="2400" err="1"/>
              <a:t>gyda</a:t>
            </a:r>
            <a:r>
              <a:rPr lang="en-GB" sz="2400" dirty="0"/>
              <a:t> </a:t>
            </a:r>
            <a:r>
              <a:rPr lang="en-GB" sz="2400" err="1"/>
              <a:t>pwrpas</a:t>
            </a:r>
            <a:r>
              <a:rPr lang="en-GB" sz="2400" dirty="0"/>
              <a:t> </a:t>
            </a:r>
            <a:r>
              <a:rPr lang="en-GB" sz="2400" err="1"/>
              <a:t>cymdeithasol</a:t>
            </a:r>
            <a:r>
              <a:rPr lang="en-GB" sz="2400" dirty="0"/>
              <a:t> </a:t>
            </a:r>
            <a:r>
              <a:rPr lang="en-GB" sz="2400" err="1"/>
              <a:t>sy'n</a:t>
            </a:r>
            <a:r>
              <a:rPr lang="en-GB" sz="2400" dirty="0"/>
              <a:t> </a:t>
            </a:r>
            <a:r>
              <a:rPr lang="en-GB" sz="2400" err="1"/>
              <a:t>goroesi</a:t>
            </a:r>
            <a:endParaRPr lang="en-GB" sz="2400"/>
          </a:p>
          <a:p>
            <a:r>
              <a:rPr lang="en-GB" sz="2400" err="1"/>
              <a:t>Gweld</a:t>
            </a:r>
            <a:r>
              <a:rPr lang="en-GB" sz="2400" dirty="0"/>
              <a:t> </a:t>
            </a:r>
            <a:r>
              <a:rPr lang="en-GB" sz="2400" err="1"/>
              <a:t>fel</a:t>
            </a:r>
            <a:r>
              <a:rPr lang="en-GB" sz="2400" dirty="0"/>
              <a:t> </a:t>
            </a:r>
            <a:r>
              <a:rPr lang="en-GB" sz="2400" err="1"/>
              <a:t>rhan</a:t>
            </a:r>
            <a:r>
              <a:rPr lang="en-GB" sz="2400" dirty="0"/>
              <a:t> o </a:t>
            </a:r>
            <a:r>
              <a:rPr lang="en-GB" sz="2400" err="1"/>
              <a:t>symudiadau</a:t>
            </a:r>
            <a:r>
              <a:rPr lang="en-GB" sz="2400" dirty="0"/>
              <a:t> </a:t>
            </a:r>
            <a:r>
              <a:rPr lang="en-GB" sz="2400" err="1"/>
              <a:t>cymdeithasol</a:t>
            </a:r>
            <a:r>
              <a:rPr lang="en-GB" sz="2400" dirty="0"/>
              <a:t> ee </a:t>
            </a:r>
            <a:r>
              <a:rPr lang="en-GB" sz="2400" err="1"/>
              <a:t>ffeministiaeth</a:t>
            </a:r>
            <a:r>
              <a:rPr lang="en-GB" sz="2400" dirty="0"/>
              <a:t>  ( dal </a:t>
            </a:r>
            <a:r>
              <a:rPr lang="en-GB" sz="2400" err="1"/>
              <a:t>heb</a:t>
            </a:r>
            <a:r>
              <a:rPr lang="en-GB" sz="2400" dirty="0"/>
              <a:t> </a:t>
            </a:r>
            <a:r>
              <a:rPr lang="en-GB" sz="2400" err="1"/>
              <a:t>ennill</a:t>
            </a:r>
            <a:r>
              <a:rPr lang="en-GB" sz="2400" dirty="0"/>
              <a:t> </a:t>
            </a:r>
            <a:r>
              <a:rPr lang="en-GB" sz="2400" err="1"/>
              <a:t>cyflog</a:t>
            </a:r>
            <a:r>
              <a:rPr lang="en-GB" sz="2400" dirty="0"/>
              <a:t> </a:t>
            </a:r>
            <a:r>
              <a:rPr lang="en-GB" sz="2400" err="1"/>
              <a:t>cyfartal</a:t>
            </a:r>
            <a:r>
              <a:rPr lang="en-GB" sz="2400" dirty="0"/>
              <a:t>)</a:t>
            </a:r>
          </a:p>
          <a:p>
            <a:r>
              <a:rPr lang="en-GB" sz="2400" dirty="0"/>
              <a:t>Iaith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ffordd</a:t>
            </a:r>
            <a:r>
              <a:rPr lang="en-GB" sz="2400" dirty="0"/>
              <a:t> o </a:t>
            </a:r>
            <a:r>
              <a:rPr lang="en-GB" sz="2400" dirty="0" err="1"/>
              <a:t>gweithredu</a:t>
            </a:r>
            <a:r>
              <a:rPr lang="en-GB" sz="2400" dirty="0"/>
              <a:t> </a:t>
            </a:r>
            <a:r>
              <a:rPr lang="en-GB" sz="2400" dirty="0" err="1"/>
              <a:t>pwer</a:t>
            </a:r>
            <a:r>
              <a:rPr lang="en-GB" sz="2400" dirty="0"/>
              <a:t> ee 'misogyny'</a:t>
            </a:r>
          </a:p>
          <a:p>
            <a:r>
              <a:rPr lang="en-GB" sz="2400" dirty="0"/>
              <a:t>Iaith </a:t>
            </a:r>
            <a:r>
              <a:rPr lang="en-GB" sz="2400" dirty="0" err="1"/>
              <a:t>fel</a:t>
            </a:r>
            <a:r>
              <a:rPr lang="en-GB" sz="2400" dirty="0"/>
              <a:t> </a:t>
            </a:r>
            <a:r>
              <a:rPr lang="en-GB" sz="2400" dirty="0" err="1"/>
              <a:t>ffordd</a:t>
            </a:r>
            <a:r>
              <a:rPr lang="en-GB" sz="2400" dirty="0"/>
              <a:t> o </a:t>
            </a:r>
            <a:r>
              <a:rPr lang="en-GB" sz="2400" dirty="0" err="1"/>
              <a:t>fyw</a:t>
            </a:r>
            <a:endParaRPr lang="en-GB" sz="2400" dirty="0"/>
          </a:p>
          <a:p>
            <a:r>
              <a:rPr lang="en-GB" sz="2400" dirty="0"/>
              <a:t>Rhan o </a:t>
            </a:r>
            <a:r>
              <a:rPr lang="en-GB" sz="2400" dirty="0" err="1"/>
              <a:t>frwydro</a:t>
            </a:r>
            <a:r>
              <a:rPr lang="en-GB" sz="2400" dirty="0"/>
              <a:t> am </a:t>
            </a:r>
            <a:r>
              <a:rPr lang="en-GB" sz="2400" dirty="0" err="1"/>
              <a:t>byd</a:t>
            </a:r>
            <a:r>
              <a:rPr lang="en-GB" sz="2400" dirty="0"/>
              <a:t> </a:t>
            </a:r>
            <a:r>
              <a:rPr lang="en-GB" sz="2400" dirty="0" err="1"/>
              <a:t>mwy</a:t>
            </a:r>
            <a:r>
              <a:rPr lang="en-GB" sz="2400" dirty="0"/>
              <a:t> teg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241275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0B4383-7E96-D6E3-69C5-C906BD148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Beth am Gymru heddiw?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5CF6FC-1BE7-9E6E-56D9-B65C37058A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56659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8929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A8CAAC-3F2C-9753-AB8D-0C33347D0B4A}"/>
              </a:ext>
            </a:extLst>
          </p:cNvPr>
          <p:cNvSpPr txBox="1"/>
          <p:nvPr/>
        </p:nvSpPr>
        <p:spPr>
          <a:xfrm>
            <a:off x="644769" y="508000"/>
            <a:ext cx="10316307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/>
              <a:t>Llyfryddiaeth</a:t>
            </a:r>
            <a:endParaRPr lang="en-US" sz="2000" b="1"/>
          </a:p>
          <a:p>
            <a:endParaRPr lang="en-US" sz="2000" b="1" dirty="0"/>
          </a:p>
          <a:p>
            <a:r>
              <a:rPr lang="en-US" dirty="0"/>
              <a:t>Cooper, R.L. (1989) </a:t>
            </a:r>
            <a:r>
              <a:rPr lang="en-US" i="1" dirty="0"/>
              <a:t>Language Planning and Social Change Robert L. Cooper</a:t>
            </a:r>
            <a:r>
              <a:rPr lang="en-US" dirty="0"/>
              <a:t>. Cambridge: Cambridge University Press. </a:t>
            </a:r>
          </a:p>
          <a:p>
            <a:endParaRPr lang="en-US"/>
          </a:p>
          <a:p>
            <a:endParaRPr lang="en-US"/>
          </a:p>
          <a:p>
            <a:r>
              <a:rPr lang="en-US" dirty="0"/>
              <a:t>Hodges, R. and Prys, C. (2018) ‘The community as a language planning crossroads: Macro and Micro Language Planning in communities in Wales’, </a:t>
            </a:r>
            <a:r>
              <a:rPr lang="en-US" i="1" dirty="0"/>
              <a:t>Current Issues in Language Planning</a:t>
            </a:r>
            <a:r>
              <a:rPr lang="en-US" dirty="0"/>
              <a:t>, 20(3), pp. 207–225. doi:10.1080/14664208.2018.1495370. </a:t>
            </a:r>
          </a:p>
          <a:p>
            <a:endParaRPr lang="en-US"/>
          </a:p>
          <a:p>
            <a:endParaRPr lang="en-US"/>
          </a:p>
          <a:p>
            <a:r>
              <a:rPr lang="en-US" dirty="0"/>
              <a:t>Hornberger, N. (2001) </a:t>
            </a:r>
            <a:r>
              <a:rPr lang="en-US" i="1" dirty="0"/>
              <a:t>An introduction to language policy theory and method</a:t>
            </a:r>
            <a:r>
              <a:rPr lang="en-US" dirty="0"/>
              <a:t>. Clevedon England: Multilingual Matters. </a:t>
            </a:r>
          </a:p>
          <a:p>
            <a:endParaRPr lang="en-US"/>
          </a:p>
          <a:p>
            <a:endParaRPr lang="en-US"/>
          </a:p>
          <a:p>
            <a:r>
              <a:rPr lang="en-US" dirty="0"/>
              <a:t>Hornberger, N. (2006) ‘Frameworks and Models in Language Policy and Planning research’, in </a:t>
            </a:r>
            <a:r>
              <a:rPr lang="en-US" i="1" dirty="0"/>
              <a:t>An introduction to language policy theory and method</a:t>
            </a:r>
            <a:r>
              <a:rPr lang="en-US" dirty="0"/>
              <a:t>, pp. 24–41. </a:t>
            </a:r>
          </a:p>
          <a:p>
            <a:endParaRPr lang="en-US"/>
          </a:p>
          <a:p>
            <a:endParaRPr lang="en-US"/>
          </a:p>
          <a:p>
            <a:r>
              <a:rPr lang="en-US" dirty="0"/>
              <a:t>Kaplan and Baldauf (1997) ‘A contextual and terminological basis for planning’, </a:t>
            </a:r>
            <a:r>
              <a:rPr lang="en-US" i="1" dirty="0"/>
              <a:t>Language Planning</a:t>
            </a:r>
            <a:r>
              <a:rPr lang="en-US" dirty="0"/>
              <a:t>, pp. 3–27. doi:10.2307/jj.33169500.4. </a:t>
            </a:r>
          </a:p>
          <a:p>
            <a:endParaRPr lang="en-US"/>
          </a:p>
          <a:p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872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Cynllunio Iaith</vt:lpstr>
      <vt:lpstr>Rhaid Ystyried</vt:lpstr>
      <vt:lpstr>Fishman</vt:lpstr>
      <vt:lpstr>Graddfa GIDS</vt:lpstr>
      <vt:lpstr>PowerPoint Presentation</vt:lpstr>
      <vt:lpstr>Cysyniadau</vt:lpstr>
      <vt:lpstr>Thrywyddau damcaniaethol- </vt:lpstr>
      <vt:lpstr>Teipolegau</vt:lpstr>
      <vt:lpstr>Pwer </vt:lpstr>
      <vt:lpstr>Beth am Gymru heddiw?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247</cp:revision>
  <dcterms:created xsi:type="dcterms:W3CDTF">2025-12-04T09:11:58Z</dcterms:created>
  <dcterms:modified xsi:type="dcterms:W3CDTF">2025-12-07T20:28:57Z</dcterms:modified>
</cp:coreProperties>
</file>