
<file path=[Content_Types].xml><?xml version="1.0" encoding="utf-8"?>
<Types xmlns="http://schemas.openxmlformats.org/package/2006/content-types">
  <Default Extension="fntdata" ContentType="application/x-fontdata"/>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2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Lst>
  <p:sldSz cx="9144000" cy="5143500" type="screen16x9"/>
  <p:notesSz cx="6858000" cy="9144000"/>
  <p:embeddedFontLst>
    <p:embeddedFont>
      <p:font typeface="Roboto" panose="02000000000000000000" pitchFamily="2" charset="0"/>
      <p:regular r:id="rId25"/>
      <p:bold r:id="rId26"/>
      <p:italic r:id="rId27"/>
      <p:boldItalic r:id="rId28"/>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94650"/>
  </p:normalViewPr>
  <p:slideViewPr>
    <p:cSldViewPr snapToGrid="0">
      <p:cViewPr varScale="1">
        <p:scale>
          <a:sx n="160" d="100"/>
          <a:sy n="160" d="100"/>
        </p:scale>
        <p:origin x="240" y="176"/>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2.fntdata"/><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1.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font" Target="fonts/font4.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font" Target="fonts/font3.fntdata"/><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317500">
              <a:spcBef>
                <a:spcPts val="0"/>
              </a:spcBef>
              <a:spcAft>
                <a:spcPts val="0"/>
              </a:spcAft>
              <a:buSzPts val="1400"/>
              <a:buChar char="●"/>
              <a:defRPr sz="1100"/>
            </a:lvl1pPr>
            <a:lvl2pPr marL="914400" lvl="1" indent="-317500">
              <a:spcBef>
                <a:spcPts val="0"/>
              </a:spcBef>
              <a:spcAft>
                <a:spcPts val="0"/>
              </a:spcAft>
              <a:buSzPts val="1400"/>
              <a:buChar char="○"/>
              <a:defRPr sz="1100"/>
            </a:lvl2pPr>
            <a:lvl3pPr marL="1371600" lvl="2" indent="-317500">
              <a:spcBef>
                <a:spcPts val="0"/>
              </a:spcBef>
              <a:spcAft>
                <a:spcPts val="0"/>
              </a:spcAft>
              <a:buSzPts val="1400"/>
              <a:buChar char="■"/>
              <a:defRPr sz="1100"/>
            </a:lvl3pPr>
            <a:lvl4pPr marL="1828800" lvl="3" indent="-317500">
              <a:spcBef>
                <a:spcPts val="0"/>
              </a:spcBef>
              <a:spcAft>
                <a:spcPts val="0"/>
              </a:spcAft>
              <a:buSzPts val="1400"/>
              <a:buChar char="●"/>
              <a:defRPr sz="1100"/>
            </a:lvl4pPr>
            <a:lvl5pPr marL="2286000" lvl="4" indent="-317500">
              <a:spcBef>
                <a:spcPts val="0"/>
              </a:spcBef>
              <a:spcAft>
                <a:spcPts val="0"/>
              </a:spcAft>
              <a:buSzPts val="1400"/>
              <a:buChar char="○"/>
              <a:defRPr sz="1100"/>
            </a:lvl5pPr>
            <a:lvl6pPr marL="2743200" lvl="5" indent="-317500">
              <a:spcBef>
                <a:spcPts val="0"/>
              </a:spcBef>
              <a:spcAft>
                <a:spcPts val="0"/>
              </a:spcAft>
              <a:buSzPts val="1400"/>
              <a:buChar char="■"/>
              <a:defRPr sz="1100"/>
            </a:lvl6pPr>
            <a:lvl7pPr marL="3200400" lvl="6" indent="-317500">
              <a:spcBef>
                <a:spcPts val="0"/>
              </a:spcBef>
              <a:spcAft>
                <a:spcPts val="0"/>
              </a:spcAft>
              <a:buSzPts val="1400"/>
              <a:buChar char="●"/>
              <a:defRPr sz="1100"/>
            </a:lvl7pPr>
            <a:lvl8pPr marL="3657600" lvl="7" indent="-317500">
              <a:spcBef>
                <a:spcPts val="0"/>
              </a:spcBef>
              <a:spcAft>
                <a:spcPts val="0"/>
              </a:spcAft>
              <a:buSzPts val="1400"/>
              <a:buChar char="○"/>
              <a:defRPr sz="1100"/>
            </a:lvl8pPr>
            <a:lvl9pPr marL="4114800" lvl="8" indent="-317500">
              <a:spcBef>
                <a:spcPts val="0"/>
              </a:spcBef>
              <a:spcAft>
                <a:spcPts val="0"/>
              </a:spcAft>
              <a:buSzPts val="14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1"/>
        <p:cNvGrpSpPr/>
        <p:nvPr/>
      </p:nvGrpSpPr>
      <p:grpSpPr>
        <a:xfrm>
          <a:off x="0" y="0"/>
          <a:ext cx="0" cy="0"/>
          <a:chOff x="0" y="0"/>
          <a:chExt cx="0" cy="0"/>
        </a:xfrm>
      </p:grpSpPr>
      <p:sp>
        <p:nvSpPr>
          <p:cNvPr id="82" name="Google Shape;82;gc6f9e470d_0_0:notes"/>
          <p:cNvSpPr>
            <a:spLocks noGrp="1" noRot="1" noChangeAspect="1"/>
          </p:cNvSpPr>
          <p:nvPr>
            <p:ph type="sldImg" idx="2"/>
          </p:nvPr>
        </p:nvSpPr>
        <p:spPr>
          <a:xfrm>
            <a:off x="381188" y="685800"/>
            <a:ext cx="60963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 name="Google Shape;83;gc6f9e470d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6"/>
        <p:cNvGrpSpPr/>
        <p:nvPr/>
      </p:nvGrpSpPr>
      <p:grpSpPr>
        <a:xfrm>
          <a:off x="0" y="0"/>
          <a:ext cx="0" cy="0"/>
          <a:chOff x="0" y="0"/>
          <a:chExt cx="0" cy="0"/>
        </a:xfrm>
      </p:grpSpPr>
      <p:sp>
        <p:nvSpPr>
          <p:cNvPr id="87" name="Google Shape;87;g28b7f6bfbc3_1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8" name="Google Shape;88;g28b7f6bfbc3_1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1"/>
        <p:cNvGrpSpPr/>
        <p:nvPr/>
      </p:nvGrpSpPr>
      <p:grpSpPr>
        <a:xfrm>
          <a:off x="0" y="0"/>
          <a:ext cx="0" cy="0"/>
          <a:chOff x="0" y="0"/>
          <a:chExt cx="0" cy="0"/>
        </a:xfrm>
      </p:grpSpPr>
      <p:sp>
        <p:nvSpPr>
          <p:cNvPr id="92" name="Google Shape;92;g28b85a6e3ba_0_18:notes"/>
          <p:cNvSpPr>
            <a:spLocks noGrp="1" noRot="1" noChangeAspect="1"/>
          </p:cNvSpPr>
          <p:nvPr>
            <p:ph type="sldImg" idx="2"/>
          </p:nvPr>
        </p:nvSpPr>
        <p:spPr>
          <a:xfrm>
            <a:off x="381188" y="685800"/>
            <a:ext cx="60963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3" name="Google Shape;93;g28b85a6e3ba_0_1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7"/>
        <p:cNvGrpSpPr/>
        <p:nvPr/>
      </p:nvGrpSpPr>
      <p:grpSpPr>
        <a:xfrm>
          <a:off x="0" y="0"/>
          <a:ext cx="0" cy="0"/>
          <a:chOff x="0" y="0"/>
          <a:chExt cx="0" cy="0"/>
        </a:xfrm>
      </p:grpSpPr>
      <p:sp>
        <p:nvSpPr>
          <p:cNvPr id="98" name="Google Shape;98;g2913db6742e_0_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9" name="Google Shape;99;g2913db6742e_0_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4"/>
        <p:cNvGrpSpPr/>
        <p:nvPr/>
      </p:nvGrpSpPr>
      <p:grpSpPr>
        <a:xfrm>
          <a:off x="0" y="0"/>
          <a:ext cx="0" cy="0"/>
          <a:chOff x="0" y="0"/>
          <a:chExt cx="0" cy="0"/>
        </a:xfrm>
      </p:grpSpPr>
      <p:sp>
        <p:nvSpPr>
          <p:cNvPr id="105" name="Google Shape;105;g2913db6742e_0_0:notes"/>
          <p:cNvSpPr>
            <a:spLocks noGrp="1" noRot="1" noChangeAspect="1"/>
          </p:cNvSpPr>
          <p:nvPr>
            <p:ph type="sldImg" idx="2"/>
          </p:nvPr>
        </p:nvSpPr>
        <p:spPr>
          <a:xfrm>
            <a:off x="381188" y="685800"/>
            <a:ext cx="60963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6" name="Google Shape;106;g2913db6742e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0"/>
        <p:cNvGrpSpPr/>
        <p:nvPr/>
      </p:nvGrpSpPr>
      <p:grpSpPr>
        <a:xfrm>
          <a:off x="0" y="0"/>
          <a:ext cx="0" cy="0"/>
          <a:chOff x="0" y="0"/>
          <a:chExt cx="0" cy="0"/>
        </a:xfrm>
      </p:grpSpPr>
      <p:sp>
        <p:nvSpPr>
          <p:cNvPr id="111" name="Google Shape;111;g2913db6742e_0_15:notes"/>
          <p:cNvSpPr>
            <a:spLocks noGrp="1" noRot="1" noChangeAspect="1"/>
          </p:cNvSpPr>
          <p:nvPr>
            <p:ph type="sldImg" idx="2"/>
          </p:nvPr>
        </p:nvSpPr>
        <p:spPr>
          <a:xfrm>
            <a:off x="381188" y="685800"/>
            <a:ext cx="60963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2" name="Google Shape;112;g2913db6742e_0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
        <p:cNvGrpSpPr/>
        <p:nvPr/>
      </p:nvGrpSpPr>
      <p:grpSpPr>
        <a:xfrm>
          <a:off x="0" y="0"/>
          <a:ext cx="0" cy="0"/>
          <a:chOff x="0" y="0"/>
          <a:chExt cx="0" cy="0"/>
        </a:xfrm>
      </p:grpSpPr>
      <p:sp>
        <p:nvSpPr>
          <p:cNvPr id="117" name="Google Shape;117;g2913db6742e_0_21:notes"/>
          <p:cNvSpPr>
            <a:spLocks noGrp="1" noRot="1" noChangeAspect="1"/>
          </p:cNvSpPr>
          <p:nvPr>
            <p:ph type="sldImg" idx="2"/>
          </p:nvPr>
        </p:nvSpPr>
        <p:spPr>
          <a:xfrm>
            <a:off x="381188" y="685800"/>
            <a:ext cx="60963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8" name="Google Shape;118;g2913db6742e_0_2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2"/>
        <p:cNvGrpSpPr/>
        <p:nvPr/>
      </p:nvGrpSpPr>
      <p:grpSpPr>
        <a:xfrm>
          <a:off x="0" y="0"/>
          <a:ext cx="0" cy="0"/>
          <a:chOff x="0" y="0"/>
          <a:chExt cx="0" cy="0"/>
        </a:xfrm>
      </p:grpSpPr>
      <p:sp>
        <p:nvSpPr>
          <p:cNvPr id="123" name="Google Shape;123;g2913db6742e_0_28:notes"/>
          <p:cNvSpPr>
            <a:spLocks noGrp="1" noRot="1" noChangeAspect="1"/>
          </p:cNvSpPr>
          <p:nvPr>
            <p:ph type="sldImg" idx="2"/>
          </p:nvPr>
        </p:nvSpPr>
        <p:spPr>
          <a:xfrm>
            <a:off x="381188" y="685800"/>
            <a:ext cx="60963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4" name="Google Shape;124;g2913db6742e_0_2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8"/>
        <p:cNvGrpSpPr/>
        <p:nvPr/>
      </p:nvGrpSpPr>
      <p:grpSpPr>
        <a:xfrm>
          <a:off x="0" y="0"/>
          <a:ext cx="0" cy="0"/>
          <a:chOff x="0" y="0"/>
          <a:chExt cx="0" cy="0"/>
        </a:xfrm>
      </p:grpSpPr>
      <p:sp>
        <p:nvSpPr>
          <p:cNvPr id="129" name="Google Shape;129;g28b9a085613_0_0:notes"/>
          <p:cNvSpPr>
            <a:spLocks noGrp="1" noRot="1" noChangeAspect="1"/>
          </p:cNvSpPr>
          <p:nvPr>
            <p:ph type="sldImg" idx="2"/>
          </p:nvPr>
        </p:nvSpPr>
        <p:spPr>
          <a:xfrm>
            <a:off x="381188" y="685800"/>
            <a:ext cx="60963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0" name="Google Shape;130;g28b9a085613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4"/>
        <p:cNvGrpSpPr/>
        <p:nvPr/>
      </p:nvGrpSpPr>
      <p:grpSpPr>
        <a:xfrm>
          <a:off x="0" y="0"/>
          <a:ext cx="0" cy="0"/>
          <a:chOff x="0" y="0"/>
          <a:chExt cx="0" cy="0"/>
        </a:xfrm>
      </p:grpSpPr>
      <p:sp>
        <p:nvSpPr>
          <p:cNvPr id="135" name="Google Shape;135;g28b9a085613_0_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6" name="Google Shape;136;g28b9a085613_0_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0"/>
        <p:cNvGrpSpPr/>
        <p:nvPr/>
      </p:nvGrpSpPr>
      <p:grpSpPr>
        <a:xfrm>
          <a:off x="0" y="0"/>
          <a:ext cx="0" cy="0"/>
          <a:chOff x="0" y="0"/>
          <a:chExt cx="0" cy="0"/>
        </a:xfrm>
      </p:grpSpPr>
      <p:sp>
        <p:nvSpPr>
          <p:cNvPr id="141" name="Google Shape;141;g28b85a6e3ba_0_31:notes"/>
          <p:cNvSpPr>
            <a:spLocks noGrp="1" noRot="1" noChangeAspect="1"/>
          </p:cNvSpPr>
          <p:nvPr>
            <p:ph type="sldImg" idx="2"/>
          </p:nvPr>
        </p:nvSpPr>
        <p:spPr>
          <a:xfrm>
            <a:off x="381188" y="685800"/>
            <a:ext cx="60963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2" name="Google Shape;142;g28b85a6e3ba_0_3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6"/>
        <p:cNvGrpSpPr/>
        <p:nvPr/>
      </p:nvGrpSpPr>
      <p:grpSpPr>
        <a:xfrm>
          <a:off x="0" y="0"/>
          <a:ext cx="0" cy="0"/>
          <a:chOff x="0" y="0"/>
          <a:chExt cx="0" cy="0"/>
        </a:xfrm>
      </p:grpSpPr>
      <p:sp>
        <p:nvSpPr>
          <p:cNvPr id="147" name="Google Shape;147;gc6f9e470d_0_24:notes"/>
          <p:cNvSpPr>
            <a:spLocks noGrp="1" noRot="1" noChangeAspect="1"/>
          </p:cNvSpPr>
          <p:nvPr>
            <p:ph type="sldImg" idx="2"/>
          </p:nvPr>
        </p:nvSpPr>
        <p:spPr>
          <a:xfrm>
            <a:off x="381188" y="685800"/>
            <a:ext cx="60963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8" name="Google Shape;148;gc6f9e470d_0_2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0"/>
        <p:cNvGrpSpPr/>
        <p:nvPr/>
      </p:nvGrpSpPr>
      <p:grpSpPr>
        <a:xfrm>
          <a:off x="0" y="0"/>
          <a:ext cx="0" cy="0"/>
          <a:chOff x="0" y="0"/>
          <a:chExt cx="0" cy="0"/>
        </a:xfrm>
      </p:grpSpPr>
      <p:sp>
        <p:nvSpPr>
          <p:cNvPr id="161" name="Google Shape;161;g28b7f6bfbc3_0_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2" name="Google Shape;162;g28b7f6bfbc3_0_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
        <p:cNvGrpSpPr/>
        <p:nvPr/>
      </p:nvGrpSpPr>
      <p:grpSpPr>
        <a:xfrm>
          <a:off x="0" y="0"/>
          <a:ext cx="0" cy="0"/>
          <a:chOff x="0" y="0"/>
          <a:chExt cx="0" cy="0"/>
        </a:xfrm>
      </p:grpSpPr>
      <p:sp>
        <p:nvSpPr>
          <p:cNvPr id="175" name="Google Shape;175;g28b7f6bfbc3_1_7:notes"/>
          <p:cNvSpPr>
            <a:spLocks noGrp="1" noRot="1" noChangeAspect="1"/>
          </p:cNvSpPr>
          <p:nvPr>
            <p:ph type="sldImg" idx="2"/>
          </p:nvPr>
        </p:nvSpPr>
        <p:spPr>
          <a:xfrm>
            <a:off x="381188" y="685800"/>
            <a:ext cx="60963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6" name="Google Shape;176;g28b7f6bfbc3_1_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7"/>
        <p:cNvGrpSpPr/>
        <p:nvPr/>
      </p:nvGrpSpPr>
      <p:grpSpPr>
        <a:xfrm>
          <a:off x="0" y="0"/>
          <a:ext cx="0" cy="0"/>
          <a:chOff x="0" y="0"/>
          <a:chExt cx="0" cy="0"/>
        </a:xfrm>
      </p:grpSpPr>
      <p:sp>
        <p:nvSpPr>
          <p:cNvPr id="198" name="Google Shape;198;g28b85a6e3ba_0_26:notes"/>
          <p:cNvSpPr>
            <a:spLocks noGrp="1" noRot="1" noChangeAspect="1"/>
          </p:cNvSpPr>
          <p:nvPr>
            <p:ph type="sldImg" idx="2"/>
          </p:nvPr>
        </p:nvSpPr>
        <p:spPr>
          <a:xfrm>
            <a:off x="381188" y="685800"/>
            <a:ext cx="60963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9" name="Google Shape;199;g28b85a6e3ba_0_2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3"/>
        <p:cNvGrpSpPr/>
        <p:nvPr/>
      </p:nvGrpSpPr>
      <p:grpSpPr>
        <a:xfrm>
          <a:off x="0" y="0"/>
          <a:ext cx="0" cy="0"/>
          <a:chOff x="0" y="0"/>
          <a:chExt cx="0" cy="0"/>
        </a:xfrm>
      </p:grpSpPr>
      <p:sp>
        <p:nvSpPr>
          <p:cNvPr id="204" name="Google Shape;204;g28b7f6bfbc3_1_52:notes"/>
          <p:cNvSpPr>
            <a:spLocks noGrp="1" noRot="1" noChangeAspect="1"/>
          </p:cNvSpPr>
          <p:nvPr>
            <p:ph type="sldImg" idx="2"/>
          </p:nvPr>
        </p:nvSpPr>
        <p:spPr>
          <a:xfrm>
            <a:off x="381188" y="685800"/>
            <a:ext cx="60963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5" name="Google Shape;205;g28b7f6bfbc3_1_5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9"/>
        <p:cNvGrpSpPr/>
        <p:nvPr/>
      </p:nvGrpSpPr>
      <p:grpSpPr>
        <a:xfrm>
          <a:off x="0" y="0"/>
          <a:ext cx="0" cy="0"/>
          <a:chOff x="0" y="0"/>
          <a:chExt cx="0" cy="0"/>
        </a:xfrm>
      </p:grpSpPr>
      <p:sp>
        <p:nvSpPr>
          <p:cNvPr id="210" name="Google Shape;210;gc6f9e470d_0_37:notes"/>
          <p:cNvSpPr>
            <a:spLocks noGrp="1" noRot="1" noChangeAspect="1"/>
          </p:cNvSpPr>
          <p:nvPr>
            <p:ph type="sldImg" idx="2"/>
          </p:nvPr>
        </p:nvSpPr>
        <p:spPr>
          <a:xfrm>
            <a:off x="381188" y="685800"/>
            <a:ext cx="60963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1" name="Google Shape;211;gc6f9e470d_0_3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5"/>
        <p:cNvGrpSpPr/>
        <p:nvPr/>
      </p:nvGrpSpPr>
      <p:grpSpPr>
        <a:xfrm>
          <a:off x="0" y="0"/>
          <a:ext cx="0" cy="0"/>
          <a:chOff x="0" y="0"/>
          <a:chExt cx="0" cy="0"/>
        </a:xfrm>
      </p:grpSpPr>
      <p:sp>
        <p:nvSpPr>
          <p:cNvPr id="216" name="Google Shape;216;g28b9a085613_0_16:notes"/>
          <p:cNvSpPr>
            <a:spLocks noGrp="1" noRot="1" noChangeAspect="1"/>
          </p:cNvSpPr>
          <p:nvPr>
            <p:ph type="sldImg" idx="2"/>
          </p:nvPr>
        </p:nvSpPr>
        <p:spPr>
          <a:xfrm>
            <a:off x="381188" y="685800"/>
            <a:ext cx="60963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7" name="Google Shape;217;g28b9a085613_0_1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1"/>
        <p:cNvGrpSpPr/>
        <p:nvPr/>
      </p:nvGrpSpPr>
      <p:grpSpPr>
        <a:xfrm>
          <a:off x="0" y="0"/>
          <a:ext cx="0" cy="0"/>
          <a:chOff x="0" y="0"/>
          <a:chExt cx="0" cy="0"/>
        </a:xfrm>
      </p:grpSpPr>
      <p:sp>
        <p:nvSpPr>
          <p:cNvPr id="222" name="Google Shape;222;g28b9a085613_0_22:notes"/>
          <p:cNvSpPr>
            <a:spLocks noGrp="1" noRot="1" noChangeAspect="1"/>
          </p:cNvSpPr>
          <p:nvPr>
            <p:ph type="sldImg" idx="2"/>
          </p:nvPr>
        </p:nvSpPr>
        <p:spPr>
          <a:xfrm>
            <a:off x="381188" y="685800"/>
            <a:ext cx="60963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3" name="Google Shape;223;g28b9a085613_0_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7"/>
        <p:cNvGrpSpPr/>
        <p:nvPr/>
      </p:nvGrpSpPr>
      <p:grpSpPr>
        <a:xfrm>
          <a:off x="0" y="0"/>
          <a:ext cx="0" cy="0"/>
          <a:chOff x="0" y="0"/>
          <a:chExt cx="0" cy="0"/>
        </a:xfrm>
      </p:grpSpPr>
      <p:sp>
        <p:nvSpPr>
          <p:cNvPr id="228" name="Google Shape;228;g28b9a085613_0_2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9" name="Google Shape;229;g28b9a085613_0_2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3"/>
        <p:cNvGrpSpPr/>
        <p:nvPr/>
      </p:nvGrpSpPr>
      <p:grpSpPr>
        <a:xfrm>
          <a:off x="0" y="0"/>
          <a:ext cx="0" cy="0"/>
          <a:chOff x="0" y="0"/>
          <a:chExt cx="0" cy="0"/>
        </a:xfrm>
      </p:grpSpPr>
      <p:sp>
        <p:nvSpPr>
          <p:cNvPr id="234" name="Google Shape;234;g28b9a085613_0_41:notes"/>
          <p:cNvSpPr>
            <a:spLocks noGrp="1" noRot="1" noChangeAspect="1"/>
          </p:cNvSpPr>
          <p:nvPr>
            <p:ph type="sldImg" idx="2"/>
          </p:nvPr>
        </p:nvSpPr>
        <p:spPr>
          <a:xfrm>
            <a:off x="381188" y="685800"/>
            <a:ext cx="60963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5" name="Google Shape;235;g28b9a085613_0_4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9"/>
        <p:cNvGrpSpPr/>
        <p:nvPr/>
      </p:nvGrpSpPr>
      <p:grpSpPr>
        <a:xfrm>
          <a:off x="0" y="0"/>
          <a:ext cx="0" cy="0"/>
          <a:chOff x="0" y="0"/>
          <a:chExt cx="0" cy="0"/>
        </a:xfrm>
      </p:grpSpPr>
      <p:sp>
        <p:nvSpPr>
          <p:cNvPr id="240" name="Google Shape;240;g2913db6742e_0_49:notes"/>
          <p:cNvSpPr>
            <a:spLocks noGrp="1" noRot="1" noChangeAspect="1"/>
          </p:cNvSpPr>
          <p:nvPr>
            <p:ph type="sldImg" idx="2"/>
          </p:nvPr>
        </p:nvSpPr>
        <p:spPr>
          <a:xfrm>
            <a:off x="381188" y="685800"/>
            <a:ext cx="60963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1" name="Google Shape;241;g2913db6742e_0_4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dk1"/>
        </a:solidFill>
        <a:effectLst/>
      </p:bgPr>
    </p:bg>
    <p:spTree>
      <p:nvGrpSpPr>
        <p:cNvPr id="1" name="Shape 9"/>
        <p:cNvGrpSpPr/>
        <p:nvPr/>
      </p:nvGrpSpPr>
      <p:grpSpPr>
        <a:xfrm>
          <a:off x="0" y="0"/>
          <a:ext cx="0" cy="0"/>
          <a:chOff x="0" y="0"/>
          <a:chExt cx="0" cy="0"/>
        </a:xfrm>
      </p:grpSpPr>
      <p:grpSp>
        <p:nvGrpSpPr>
          <p:cNvPr id="10" name="Google Shape;10;p2"/>
          <p:cNvGrpSpPr/>
          <p:nvPr/>
        </p:nvGrpSpPr>
        <p:grpSpPr>
          <a:xfrm>
            <a:off x="6098378" y="5"/>
            <a:ext cx="3045625" cy="2030570"/>
            <a:chOff x="6098378" y="5"/>
            <a:chExt cx="3045625" cy="2030570"/>
          </a:xfrm>
        </p:grpSpPr>
        <p:sp>
          <p:nvSpPr>
            <p:cNvPr id="11" name="Google Shape;11;p2"/>
            <p:cNvSpPr/>
            <p:nvPr/>
          </p:nvSpPr>
          <p:spPr>
            <a:xfrm>
              <a:off x="8128803" y="16"/>
              <a:ext cx="1015200" cy="10152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2"/>
            <p:cNvSpPr/>
            <p:nvPr/>
          </p:nvSpPr>
          <p:spPr>
            <a:xfrm flipH="1">
              <a:off x="7113463" y="5"/>
              <a:ext cx="1015200" cy="1015200"/>
            </a:xfrm>
            <a:prstGeom prst="rtTriangl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rot="10800000" flipH="1">
              <a:off x="7113588" y="107"/>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2"/>
            <p:cNvSpPr/>
            <p:nvPr/>
          </p:nvSpPr>
          <p:spPr>
            <a:xfrm rot="10800000">
              <a:off x="6098378" y="97"/>
              <a:ext cx="1015200" cy="10152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2"/>
            <p:cNvSpPr/>
            <p:nvPr/>
          </p:nvSpPr>
          <p:spPr>
            <a:xfrm rot="10800000">
              <a:off x="8128789" y="1015375"/>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6" name="Google Shape;16;p2"/>
          <p:cNvSpPr txBox="1">
            <a:spLocks noGrp="1"/>
          </p:cNvSpPr>
          <p:nvPr>
            <p:ph type="ctrTitle"/>
          </p:nvPr>
        </p:nvSpPr>
        <p:spPr>
          <a:xfrm>
            <a:off x="598100" y="1775222"/>
            <a:ext cx="8222100" cy="838800"/>
          </a:xfrm>
          <a:prstGeom prst="rect">
            <a:avLst/>
          </a:prstGeom>
        </p:spPr>
        <p:txBody>
          <a:bodyPr spcFirstLastPara="1" wrap="square" lIns="91425" tIns="91425" rIns="91425" bIns="91425" anchor="b" anchorCtr="0">
            <a:noAutofit/>
          </a:bodyPr>
          <a:lstStyle>
            <a:lvl1pPr lvl="0">
              <a:spcBef>
                <a:spcPts val="0"/>
              </a:spcBef>
              <a:spcAft>
                <a:spcPts val="0"/>
              </a:spcAft>
              <a:buClr>
                <a:schemeClr val="lt1"/>
              </a:buClr>
              <a:buSzPts val="4200"/>
              <a:buNone/>
              <a:defRPr sz="4200">
                <a:solidFill>
                  <a:schemeClr val="lt1"/>
                </a:solidFill>
              </a:defRPr>
            </a:lvl1pPr>
            <a:lvl2pPr lvl="1">
              <a:spcBef>
                <a:spcPts val="0"/>
              </a:spcBef>
              <a:spcAft>
                <a:spcPts val="0"/>
              </a:spcAft>
              <a:buClr>
                <a:schemeClr val="lt1"/>
              </a:buClr>
              <a:buSzPts val="4200"/>
              <a:buNone/>
              <a:defRPr sz="4200">
                <a:solidFill>
                  <a:schemeClr val="lt1"/>
                </a:solidFill>
              </a:defRPr>
            </a:lvl2pPr>
            <a:lvl3pPr lvl="2">
              <a:spcBef>
                <a:spcPts val="0"/>
              </a:spcBef>
              <a:spcAft>
                <a:spcPts val="0"/>
              </a:spcAft>
              <a:buClr>
                <a:schemeClr val="lt1"/>
              </a:buClr>
              <a:buSzPts val="4200"/>
              <a:buNone/>
              <a:defRPr sz="4200">
                <a:solidFill>
                  <a:schemeClr val="lt1"/>
                </a:solidFill>
              </a:defRPr>
            </a:lvl3pPr>
            <a:lvl4pPr lvl="3">
              <a:spcBef>
                <a:spcPts val="0"/>
              </a:spcBef>
              <a:spcAft>
                <a:spcPts val="0"/>
              </a:spcAft>
              <a:buClr>
                <a:schemeClr val="lt1"/>
              </a:buClr>
              <a:buSzPts val="4200"/>
              <a:buNone/>
              <a:defRPr sz="4200">
                <a:solidFill>
                  <a:schemeClr val="lt1"/>
                </a:solidFill>
              </a:defRPr>
            </a:lvl4pPr>
            <a:lvl5pPr lvl="4">
              <a:spcBef>
                <a:spcPts val="0"/>
              </a:spcBef>
              <a:spcAft>
                <a:spcPts val="0"/>
              </a:spcAft>
              <a:buClr>
                <a:schemeClr val="lt1"/>
              </a:buClr>
              <a:buSzPts val="4200"/>
              <a:buNone/>
              <a:defRPr sz="4200">
                <a:solidFill>
                  <a:schemeClr val="lt1"/>
                </a:solidFill>
              </a:defRPr>
            </a:lvl5pPr>
            <a:lvl6pPr lvl="5">
              <a:spcBef>
                <a:spcPts val="0"/>
              </a:spcBef>
              <a:spcAft>
                <a:spcPts val="0"/>
              </a:spcAft>
              <a:buClr>
                <a:schemeClr val="lt1"/>
              </a:buClr>
              <a:buSzPts val="4200"/>
              <a:buNone/>
              <a:defRPr sz="4200">
                <a:solidFill>
                  <a:schemeClr val="lt1"/>
                </a:solidFill>
              </a:defRPr>
            </a:lvl6pPr>
            <a:lvl7pPr lvl="6">
              <a:spcBef>
                <a:spcPts val="0"/>
              </a:spcBef>
              <a:spcAft>
                <a:spcPts val="0"/>
              </a:spcAft>
              <a:buClr>
                <a:schemeClr val="lt1"/>
              </a:buClr>
              <a:buSzPts val="4200"/>
              <a:buNone/>
              <a:defRPr sz="4200">
                <a:solidFill>
                  <a:schemeClr val="lt1"/>
                </a:solidFill>
              </a:defRPr>
            </a:lvl7pPr>
            <a:lvl8pPr lvl="7">
              <a:spcBef>
                <a:spcPts val="0"/>
              </a:spcBef>
              <a:spcAft>
                <a:spcPts val="0"/>
              </a:spcAft>
              <a:buClr>
                <a:schemeClr val="lt1"/>
              </a:buClr>
              <a:buSzPts val="4200"/>
              <a:buNone/>
              <a:defRPr sz="4200">
                <a:solidFill>
                  <a:schemeClr val="lt1"/>
                </a:solidFill>
              </a:defRPr>
            </a:lvl8pPr>
            <a:lvl9pPr lvl="8">
              <a:spcBef>
                <a:spcPts val="0"/>
              </a:spcBef>
              <a:spcAft>
                <a:spcPts val="0"/>
              </a:spcAft>
              <a:buClr>
                <a:schemeClr val="lt1"/>
              </a:buClr>
              <a:buSzPts val="4200"/>
              <a:buNone/>
              <a:defRPr sz="4200">
                <a:solidFill>
                  <a:schemeClr val="lt1"/>
                </a:solidFill>
              </a:defRPr>
            </a:lvl9pPr>
          </a:lstStyle>
          <a:p>
            <a:endParaRPr/>
          </a:p>
        </p:txBody>
      </p:sp>
      <p:sp>
        <p:nvSpPr>
          <p:cNvPr id="17" name="Google Shape;17;p2"/>
          <p:cNvSpPr txBox="1">
            <a:spLocks noGrp="1"/>
          </p:cNvSpPr>
          <p:nvPr>
            <p:ph type="subTitle" idx="1"/>
          </p:nvPr>
        </p:nvSpPr>
        <p:spPr>
          <a:xfrm>
            <a:off x="598088" y="2715913"/>
            <a:ext cx="8222100" cy="4329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Clr>
                <a:schemeClr val="lt1"/>
              </a:buClr>
              <a:buSzPts val="2100"/>
              <a:buNone/>
              <a:defRPr sz="2100">
                <a:solidFill>
                  <a:schemeClr val="lt1"/>
                </a:solidFill>
              </a:defRPr>
            </a:lvl1pPr>
            <a:lvl2pPr lvl="1">
              <a:lnSpc>
                <a:spcPct val="100000"/>
              </a:lnSpc>
              <a:spcBef>
                <a:spcPts val="0"/>
              </a:spcBef>
              <a:spcAft>
                <a:spcPts val="0"/>
              </a:spcAft>
              <a:buClr>
                <a:schemeClr val="lt1"/>
              </a:buClr>
              <a:buSzPts val="2100"/>
              <a:buNone/>
              <a:defRPr sz="2100">
                <a:solidFill>
                  <a:schemeClr val="lt1"/>
                </a:solidFill>
              </a:defRPr>
            </a:lvl2pPr>
            <a:lvl3pPr lvl="2">
              <a:lnSpc>
                <a:spcPct val="100000"/>
              </a:lnSpc>
              <a:spcBef>
                <a:spcPts val="0"/>
              </a:spcBef>
              <a:spcAft>
                <a:spcPts val="0"/>
              </a:spcAft>
              <a:buClr>
                <a:schemeClr val="lt1"/>
              </a:buClr>
              <a:buSzPts val="2100"/>
              <a:buNone/>
              <a:defRPr sz="2100">
                <a:solidFill>
                  <a:schemeClr val="lt1"/>
                </a:solidFill>
              </a:defRPr>
            </a:lvl3pPr>
            <a:lvl4pPr lvl="3">
              <a:lnSpc>
                <a:spcPct val="100000"/>
              </a:lnSpc>
              <a:spcBef>
                <a:spcPts val="0"/>
              </a:spcBef>
              <a:spcAft>
                <a:spcPts val="0"/>
              </a:spcAft>
              <a:buClr>
                <a:schemeClr val="lt1"/>
              </a:buClr>
              <a:buSzPts val="2100"/>
              <a:buNone/>
              <a:defRPr sz="2100">
                <a:solidFill>
                  <a:schemeClr val="lt1"/>
                </a:solidFill>
              </a:defRPr>
            </a:lvl4pPr>
            <a:lvl5pPr lvl="4">
              <a:lnSpc>
                <a:spcPct val="100000"/>
              </a:lnSpc>
              <a:spcBef>
                <a:spcPts val="0"/>
              </a:spcBef>
              <a:spcAft>
                <a:spcPts val="0"/>
              </a:spcAft>
              <a:buClr>
                <a:schemeClr val="lt1"/>
              </a:buClr>
              <a:buSzPts val="2100"/>
              <a:buNone/>
              <a:defRPr sz="2100">
                <a:solidFill>
                  <a:schemeClr val="lt1"/>
                </a:solidFill>
              </a:defRPr>
            </a:lvl5pPr>
            <a:lvl6pPr lvl="5">
              <a:lnSpc>
                <a:spcPct val="100000"/>
              </a:lnSpc>
              <a:spcBef>
                <a:spcPts val="0"/>
              </a:spcBef>
              <a:spcAft>
                <a:spcPts val="0"/>
              </a:spcAft>
              <a:buClr>
                <a:schemeClr val="lt1"/>
              </a:buClr>
              <a:buSzPts val="2100"/>
              <a:buNone/>
              <a:defRPr sz="2100">
                <a:solidFill>
                  <a:schemeClr val="lt1"/>
                </a:solidFill>
              </a:defRPr>
            </a:lvl6pPr>
            <a:lvl7pPr lvl="6">
              <a:lnSpc>
                <a:spcPct val="100000"/>
              </a:lnSpc>
              <a:spcBef>
                <a:spcPts val="0"/>
              </a:spcBef>
              <a:spcAft>
                <a:spcPts val="0"/>
              </a:spcAft>
              <a:buClr>
                <a:schemeClr val="lt1"/>
              </a:buClr>
              <a:buSzPts val="2100"/>
              <a:buNone/>
              <a:defRPr sz="2100">
                <a:solidFill>
                  <a:schemeClr val="lt1"/>
                </a:solidFill>
              </a:defRPr>
            </a:lvl7pPr>
            <a:lvl8pPr lvl="7">
              <a:lnSpc>
                <a:spcPct val="100000"/>
              </a:lnSpc>
              <a:spcBef>
                <a:spcPts val="0"/>
              </a:spcBef>
              <a:spcAft>
                <a:spcPts val="0"/>
              </a:spcAft>
              <a:buClr>
                <a:schemeClr val="lt1"/>
              </a:buClr>
              <a:buSzPts val="2100"/>
              <a:buNone/>
              <a:defRPr sz="2100">
                <a:solidFill>
                  <a:schemeClr val="lt1"/>
                </a:solidFill>
              </a:defRPr>
            </a:lvl8pPr>
            <a:lvl9pPr lvl="8">
              <a:lnSpc>
                <a:spcPct val="100000"/>
              </a:lnSpc>
              <a:spcBef>
                <a:spcPts val="0"/>
              </a:spcBef>
              <a:spcAft>
                <a:spcPts val="0"/>
              </a:spcAft>
              <a:buClr>
                <a:schemeClr val="lt1"/>
              </a:buClr>
              <a:buSzPts val="2100"/>
              <a:buNone/>
              <a:defRPr sz="2100">
                <a:solidFill>
                  <a:schemeClr val="lt1"/>
                </a:solidFill>
              </a:defRPr>
            </a:lvl9pPr>
          </a:lstStyle>
          <a:p>
            <a:endParaRPr/>
          </a:p>
        </p:txBody>
      </p:sp>
      <p:sp>
        <p:nvSpPr>
          <p:cNvPr id="18" name="Google Shape;18;p2"/>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dk1"/>
        </a:solidFill>
        <a:effectLst/>
      </p:bgPr>
    </p:bg>
    <p:spTree>
      <p:nvGrpSpPr>
        <p:cNvPr id="1" name="Shape 19"/>
        <p:cNvGrpSpPr/>
        <p:nvPr/>
      </p:nvGrpSpPr>
      <p:grpSpPr>
        <a:xfrm>
          <a:off x="0" y="0"/>
          <a:ext cx="0" cy="0"/>
          <a:chOff x="0" y="0"/>
          <a:chExt cx="0" cy="0"/>
        </a:xfrm>
      </p:grpSpPr>
      <p:grpSp>
        <p:nvGrpSpPr>
          <p:cNvPr id="20" name="Google Shape;20;p3"/>
          <p:cNvGrpSpPr/>
          <p:nvPr/>
        </p:nvGrpSpPr>
        <p:grpSpPr>
          <a:xfrm>
            <a:off x="6098378" y="5"/>
            <a:ext cx="3045625" cy="2030570"/>
            <a:chOff x="6098378" y="5"/>
            <a:chExt cx="3045625" cy="2030570"/>
          </a:xfrm>
        </p:grpSpPr>
        <p:sp>
          <p:nvSpPr>
            <p:cNvPr id="21" name="Google Shape;21;p3"/>
            <p:cNvSpPr/>
            <p:nvPr/>
          </p:nvSpPr>
          <p:spPr>
            <a:xfrm>
              <a:off x="8128803" y="16"/>
              <a:ext cx="1015200" cy="10152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3"/>
            <p:cNvSpPr/>
            <p:nvPr/>
          </p:nvSpPr>
          <p:spPr>
            <a:xfrm flipH="1">
              <a:off x="7113463" y="5"/>
              <a:ext cx="1015200" cy="1015200"/>
            </a:xfrm>
            <a:prstGeom prst="rtTriangl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3;p3"/>
            <p:cNvSpPr/>
            <p:nvPr/>
          </p:nvSpPr>
          <p:spPr>
            <a:xfrm rot="10800000" flipH="1">
              <a:off x="7113588" y="107"/>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p3"/>
            <p:cNvSpPr/>
            <p:nvPr/>
          </p:nvSpPr>
          <p:spPr>
            <a:xfrm rot="10800000">
              <a:off x="6098378" y="97"/>
              <a:ext cx="1015200" cy="10152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5;p3"/>
            <p:cNvSpPr/>
            <p:nvPr/>
          </p:nvSpPr>
          <p:spPr>
            <a:xfrm rot="10800000">
              <a:off x="8128789" y="1015375"/>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6" name="Google Shape;26;p3"/>
          <p:cNvSpPr txBox="1">
            <a:spLocks noGrp="1"/>
          </p:cNvSpPr>
          <p:nvPr>
            <p:ph type="title"/>
          </p:nvPr>
        </p:nvSpPr>
        <p:spPr>
          <a:xfrm>
            <a:off x="598100" y="2152347"/>
            <a:ext cx="8222100" cy="838800"/>
          </a:xfrm>
          <a:prstGeom prst="rect">
            <a:avLst/>
          </a:prstGeom>
        </p:spPr>
        <p:txBody>
          <a:bodyPr spcFirstLastPara="1" wrap="square" lIns="91425" tIns="91425" rIns="91425" bIns="91425" anchor="ctr" anchorCtr="0">
            <a:noAutofit/>
          </a:bodyPr>
          <a:lstStyle>
            <a:lvl1pPr lvl="0">
              <a:spcBef>
                <a:spcPts val="0"/>
              </a:spcBef>
              <a:spcAft>
                <a:spcPts val="0"/>
              </a:spcAft>
              <a:buClr>
                <a:schemeClr val="lt1"/>
              </a:buClr>
              <a:buSzPts val="4200"/>
              <a:buNone/>
              <a:defRPr sz="4200">
                <a:solidFill>
                  <a:schemeClr val="lt1"/>
                </a:solidFill>
              </a:defRPr>
            </a:lvl1pPr>
            <a:lvl2pPr lvl="1">
              <a:spcBef>
                <a:spcPts val="0"/>
              </a:spcBef>
              <a:spcAft>
                <a:spcPts val="0"/>
              </a:spcAft>
              <a:buClr>
                <a:schemeClr val="lt1"/>
              </a:buClr>
              <a:buSzPts val="4200"/>
              <a:buNone/>
              <a:defRPr sz="4200">
                <a:solidFill>
                  <a:schemeClr val="lt1"/>
                </a:solidFill>
              </a:defRPr>
            </a:lvl2pPr>
            <a:lvl3pPr lvl="2">
              <a:spcBef>
                <a:spcPts val="0"/>
              </a:spcBef>
              <a:spcAft>
                <a:spcPts val="0"/>
              </a:spcAft>
              <a:buClr>
                <a:schemeClr val="lt1"/>
              </a:buClr>
              <a:buSzPts val="4200"/>
              <a:buNone/>
              <a:defRPr sz="4200">
                <a:solidFill>
                  <a:schemeClr val="lt1"/>
                </a:solidFill>
              </a:defRPr>
            </a:lvl3pPr>
            <a:lvl4pPr lvl="3">
              <a:spcBef>
                <a:spcPts val="0"/>
              </a:spcBef>
              <a:spcAft>
                <a:spcPts val="0"/>
              </a:spcAft>
              <a:buClr>
                <a:schemeClr val="lt1"/>
              </a:buClr>
              <a:buSzPts val="4200"/>
              <a:buNone/>
              <a:defRPr sz="4200">
                <a:solidFill>
                  <a:schemeClr val="lt1"/>
                </a:solidFill>
              </a:defRPr>
            </a:lvl4pPr>
            <a:lvl5pPr lvl="4">
              <a:spcBef>
                <a:spcPts val="0"/>
              </a:spcBef>
              <a:spcAft>
                <a:spcPts val="0"/>
              </a:spcAft>
              <a:buClr>
                <a:schemeClr val="lt1"/>
              </a:buClr>
              <a:buSzPts val="4200"/>
              <a:buNone/>
              <a:defRPr sz="4200">
                <a:solidFill>
                  <a:schemeClr val="lt1"/>
                </a:solidFill>
              </a:defRPr>
            </a:lvl5pPr>
            <a:lvl6pPr lvl="5">
              <a:spcBef>
                <a:spcPts val="0"/>
              </a:spcBef>
              <a:spcAft>
                <a:spcPts val="0"/>
              </a:spcAft>
              <a:buClr>
                <a:schemeClr val="lt1"/>
              </a:buClr>
              <a:buSzPts val="4200"/>
              <a:buNone/>
              <a:defRPr sz="4200">
                <a:solidFill>
                  <a:schemeClr val="lt1"/>
                </a:solidFill>
              </a:defRPr>
            </a:lvl6pPr>
            <a:lvl7pPr lvl="6">
              <a:spcBef>
                <a:spcPts val="0"/>
              </a:spcBef>
              <a:spcAft>
                <a:spcPts val="0"/>
              </a:spcAft>
              <a:buClr>
                <a:schemeClr val="lt1"/>
              </a:buClr>
              <a:buSzPts val="4200"/>
              <a:buNone/>
              <a:defRPr sz="4200">
                <a:solidFill>
                  <a:schemeClr val="lt1"/>
                </a:solidFill>
              </a:defRPr>
            </a:lvl7pPr>
            <a:lvl8pPr lvl="7">
              <a:spcBef>
                <a:spcPts val="0"/>
              </a:spcBef>
              <a:spcAft>
                <a:spcPts val="0"/>
              </a:spcAft>
              <a:buClr>
                <a:schemeClr val="lt1"/>
              </a:buClr>
              <a:buSzPts val="4200"/>
              <a:buNone/>
              <a:defRPr sz="4200">
                <a:solidFill>
                  <a:schemeClr val="lt1"/>
                </a:solidFill>
              </a:defRPr>
            </a:lvl8pPr>
            <a:lvl9pPr lvl="8">
              <a:spcBef>
                <a:spcPts val="0"/>
              </a:spcBef>
              <a:spcAft>
                <a:spcPts val="0"/>
              </a:spcAft>
              <a:buClr>
                <a:schemeClr val="lt1"/>
              </a:buClr>
              <a:buSzPts val="4200"/>
              <a:buNone/>
              <a:defRPr sz="4200">
                <a:solidFill>
                  <a:schemeClr val="lt1"/>
                </a:solidFill>
              </a:defRPr>
            </a:lvl9pPr>
          </a:lstStyle>
          <a:p>
            <a:endParaRPr/>
          </a:p>
        </p:txBody>
      </p:sp>
      <p:sp>
        <p:nvSpPr>
          <p:cNvPr id="27" name="Google Shape;27;p3"/>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28"/>
        <p:cNvGrpSpPr/>
        <p:nvPr/>
      </p:nvGrpSpPr>
      <p:grpSpPr>
        <a:xfrm>
          <a:off x="0" y="0"/>
          <a:ext cx="0" cy="0"/>
          <a:chOff x="0" y="0"/>
          <a:chExt cx="0" cy="0"/>
        </a:xfrm>
      </p:grpSpPr>
      <p:grpSp>
        <p:nvGrpSpPr>
          <p:cNvPr id="29" name="Google Shape;29;p4"/>
          <p:cNvGrpSpPr/>
          <p:nvPr/>
        </p:nvGrpSpPr>
        <p:grpSpPr>
          <a:xfrm>
            <a:off x="0" y="3903669"/>
            <a:ext cx="9144000" cy="1239925"/>
            <a:chOff x="0" y="3903669"/>
            <a:chExt cx="9144000" cy="1239925"/>
          </a:xfrm>
        </p:grpSpPr>
        <p:sp>
          <p:nvSpPr>
            <p:cNvPr id="30" name="Google Shape;30;p4"/>
            <p:cNvSpPr/>
            <p:nvPr/>
          </p:nvSpPr>
          <p:spPr>
            <a:xfrm>
              <a:off x="8154895" y="3903669"/>
              <a:ext cx="989100" cy="987900"/>
            </a:xfrm>
            <a:prstGeom prst="rtTriangl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31;p4"/>
            <p:cNvSpPr/>
            <p:nvPr/>
          </p:nvSpPr>
          <p:spPr>
            <a:xfrm flipH="1">
              <a:off x="6181163" y="3903669"/>
              <a:ext cx="989100" cy="987900"/>
            </a:xfrm>
            <a:prstGeom prst="rtTriangl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2;p4"/>
            <p:cNvSpPr/>
            <p:nvPr/>
          </p:nvSpPr>
          <p:spPr>
            <a:xfrm>
              <a:off x="7170274" y="3903669"/>
              <a:ext cx="989100" cy="9879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4"/>
            <p:cNvSpPr/>
            <p:nvPr/>
          </p:nvSpPr>
          <p:spPr>
            <a:xfrm rot="10800000">
              <a:off x="8154757" y="3903682"/>
              <a:ext cx="989100" cy="9879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4"/>
            <p:cNvSpPr/>
            <p:nvPr/>
          </p:nvSpPr>
          <p:spPr>
            <a:xfrm>
              <a:off x="0" y="4891594"/>
              <a:ext cx="9144000" cy="2520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5" name="Google Shape;35;p4"/>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36" name="Google Shape;36;p4"/>
          <p:cNvSpPr txBox="1">
            <a:spLocks noGrp="1"/>
          </p:cNvSpPr>
          <p:nvPr>
            <p:ph type="body" idx="1"/>
          </p:nvPr>
        </p:nvSpPr>
        <p:spPr>
          <a:xfrm>
            <a:off x="311700" y="1229875"/>
            <a:ext cx="8520600" cy="3339000"/>
          </a:xfrm>
          <a:prstGeom prst="rect">
            <a:avLst/>
          </a:prstGeom>
        </p:spPr>
        <p:txBody>
          <a:bodyPr spcFirstLastPara="1" wrap="square" lIns="91425" tIns="91425" rIns="91425" bIns="91425" anchor="t" anchorCtr="0">
            <a:noAutofit/>
          </a:bodyPr>
          <a:lstStyle>
            <a:lvl1pPr marL="457200" lvl="0" indent="-342900">
              <a:spcBef>
                <a:spcPts val="0"/>
              </a:spcBef>
              <a:spcAft>
                <a:spcPts val="0"/>
              </a:spcAft>
              <a:buSzPts val="1800"/>
              <a:buChar char="●"/>
              <a:defRPr/>
            </a:lvl1pPr>
            <a:lvl2pPr marL="914400" lvl="1" indent="-317500">
              <a:spcBef>
                <a:spcPts val="1600"/>
              </a:spcBef>
              <a:spcAft>
                <a:spcPts val="0"/>
              </a:spcAft>
              <a:buSzPts val="1400"/>
              <a:buChar char="○"/>
              <a:defRPr/>
            </a:lvl2pPr>
            <a:lvl3pPr marL="1371600" lvl="2" indent="-317500">
              <a:spcBef>
                <a:spcPts val="1600"/>
              </a:spcBef>
              <a:spcAft>
                <a:spcPts val="0"/>
              </a:spcAft>
              <a:buSzPts val="1400"/>
              <a:buChar char="■"/>
              <a:defRPr/>
            </a:lvl3pPr>
            <a:lvl4pPr marL="1828800" lvl="3" indent="-317500">
              <a:spcBef>
                <a:spcPts val="1600"/>
              </a:spcBef>
              <a:spcAft>
                <a:spcPts val="0"/>
              </a:spcAft>
              <a:buSzPts val="1400"/>
              <a:buChar char="●"/>
              <a:defRPr/>
            </a:lvl4pPr>
            <a:lvl5pPr marL="2286000" lvl="4" indent="-317500">
              <a:spcBef>
                <a:spcPts val="1600"/>
              </a:spcBef>
              <a:spcAft>
                <a:spcPts val="0"/>
              </a:spcAft>
              <a:buSzPts val="1400"/>
              <a:buChar char="○"/>
              <a:defRPr/>
            </a:lvl5pPr>
            <a:lvl6pPr marL="2743200" lvl="5" indent="-317500">
              <a:spcBef>
                <a:spcPts val="1600"/>
              </a:spcBef>
              <a:spcAft>
                <a:spcPts val="0"/>
              </a:spcAft>
              <a:buSzPts val="1400"/>
              <a:buChar char="■"/>
              <a:defRPr/>
            </a:lvl6pPr>
            <a:lvl7pPr marL="3200400" lvl="6" indent="-317500">
              <a:spcBef>
                <a:spcPts val="1600"/>
              </a:spcBef>
              <a:spcAft>
                <a:spcPts val="0"/>
              </a:spcAft>
              <a:buSzPts val="1400"/>
              <a:buChar char="●"/>
              <a:defRPr/>
            </a:lvl7pPr>
            <a:lvl8pPr marL="3657600" lvl="7" indent="-317500">
              <a:spcBef>
                <a:spcPts val="1600"/>
              </a:spcBef>
              <a:spcAft>
                <a:spcPts val="0"/>
              </a:spcAft>
              <a:buSzPts val="1400"/>
              <a:buChar char="○"/>
              <a:defRPr/>
            </a:lvl8pPr>
            <a:lvl9pPr marL="4114800" lvl="8" indent="-317500">
              <a:spcBef>
                <a:spcPts val="1600"/>
              </a:spcBef>
              <a:spcAft>
                <a:spcPts val="1600"/>
              </a:spcAft>
              <a:buSzPts val="1400"/>
              <a:buChar char="■"/>
              <a:defRPr/>
            </a:lvl9pPr>
          </a:lstStyle>
          <a:p>
            <a:endParaRPr/>
          </a:p>
        </p:txBody>
      </p:sp>
      <p:sp>
        <p:nvSpPr>
          <p:cNvPr id="37" name="Google Shape;37;p4"/>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38"/>
        <p:cNvGrpSpPr/>
        <p:nvPr/>
      </p:nvGrpSpPr>
      <p:grpSpPr>
        <a:xfrm>
          <a:off x="0" y="0"/>
          <a:ext cx="0" cy="0"/>
          <a:chOff x="0" y="0"/>
          <a:chExt cx="0" cy="0"/>
        </a:xfrm>
      </p:grpSpPr>
      <p:sp>
        <p:nvSpPr>
          <p:cNvPr id="39" name="Google Shape;39;p5"/>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40" name="Google Shape;40;p5"/>
          <p:cNvSpPr txBox="1">
            <a:spLocks noGrp="1"/>
          </p:cNvSpPr>
          <p:nvPr>
            <p:ph type="body" idx="1"/>
          </p:nvPr>
        </p:nvSpPr>
        <p:spPr>
          <a:xfrm>
            <a:off x="311700" y="1229975"/>
            <a:ext cx="3999900" cy="3339000"/>
          </a:xfrm>
          <a:prstGeom prst="rect">
            <a:avLst/>
          </a:prstGeom>
        </p:spPr>
        <p:txBody>
          <a:bodyPr spcFirstLastPara="1" wrap="square" lIns="91425" tIns="91425" rIns="91425" bIns="91425" anchor="t" anchorCtr="0">
            <a:noAutofit/>
          </a:bodyPr>
          <a:lstStyle>
            <a:lvl1pPr marL="457200" lvl="0" indent="-317500">
              <a:spcBef>
                <a:spcPts val="0"/>
              </a:spcBef>
              <a:spcAft>
                <a:spcPts val="0"/>
              </a:spcAft>
              <a:buSzPts val="1400"/>
              <a:buChar char="●"/>
              <a:defRPr sz="1400"/>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endParaRPr/>
          </a:p>
        </p:txBody>
      </p:sp>
      <p:sp>
        <p:nvSpPr>
          <p:cNvPr id="41" name="Google Shape;41;p5"/>
          <p:cNvSpPr txBox="1">
            <a:spLocks noGrp="1"/>
          </p:cNvSpPr>
          <p:nvPr>
            <p:ph type="body" idx="2"/>
          </p:nvPr>
        </p:nvSpPr>
        <p:spPr>
          <a:xfrm>
            <a:off x="4832400" y="1229975"/>
            <a:ext cx="3999900" cy="3339000"/>
          </a:xfrm>
          <a:prstGeom prst="rect">
            <a:avLst/>
          </a:prstGeom>
        </p:spPr>
        <p:txBody>
          <a:bodyPr spcFirstLastPara="1" wrap="square" lIns="91425" tIns="91425" rIns="91425" bIns="91425" anchor="t" anchorCtr="0">
            <a:noAutofit/>
          </a:bodyPr>
          <a:lstStyle>
            <a:lvl1pPr marL="457200" lvl="0" indent="-317500">
              <a:spcBef>
                <a:spcPts val="0"/>
              </a:spcBef>
              <a:spcAft>
                <a:spcPts val="0"/>
              </a:spcAft>
              <a:buSzPts val="1400"/>
              <a:buChar char="●"/>
              <a:defRPr sz="1400"/>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endParaRPr/>
          </a:p>
        </p:txBody>
      </p:sp>
      <p:sp>
        <p:nvSpPr>
          <p:cNvPr id="42" name="Google Shape;42;p5"/>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Autofit/>
          </a:bodyPr>
          <a:lstStyle>
            <a:lvl1pPr lvl="0">
              <a:buNone/>
              <a:defRPr>
                <a:solidFill>
                  <a:schemeClr val="dk2"/>
                </a:solidFill>
              </a:defRPr>
            </a:lvl1pPr>
            <a:lvl2pPr lvl="1">
              <a:buNone/>
              <a:defRPr>
                <a:solidFill>
                  <a:schemeClr val="dk2"/>
                </a:solidFill>
              </a:defRPr>
            </a:lvl2pPr>
            <a:lvl3pPr lvl="2">
              <a:buNone/>
              <a:defRPr>
                <a:solidFill>
                  <a:schemeClr val="dk2"/>
                </a:solidFill>
              </a:defRPr>
            </a:lvl3pPr>
            <a:lvl4pPr lvl="3">
              <a:buNone/>
              <a:defRPr>
                <a:solidFill>
                  <a:schemeClr val="dk2"/>
                </a:solidFill>
              </a:defRPr>
            </a:lvl4pPr>
            <a:lvl5pPr lvl="4">
              <a:buNone/>
              <a:defRPr>
                <a:solidFill>
                  <a:schemeClr val="dk2"/>
                </a:solidFill>
              </a:defRPr>
            </a:lvl5pPr>
            <a:lvl6pPr lvl="5">
              <a:buNone/>
              <a:defRPr>
                <a:solidFill>
                  <a:schemeClr val="dk2"/>
                </a:solidFill>
              </a:defRPr>
            </a:lvl6pPr>
            <a:lvl7pPr lvl="6">
              <a:buNone/>
              <a:defRPr>
                <a:solidFill>
                  <a:schemeClr val="dk2"/>
                </a:solidFill>
              </a:defRPr>
            </a:lvl7pPr>
            <a:lvl8pPr lvl="7">
              <a:buNone/>
              <a:defRPr>
                <a:solidFill>
                  <a:schemeClr val="dk2"/>
                </a:solidFill>
              </a:defRPr>
            </a:lvl8pPr>
            <a:lvl9pPr lvl="8">
              <a:buNone/>
              <a:defRPr>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3"/>
        <p:cNvGrpSpPr/>
        <p:nvPr/>
      </p:nvGrpSpPr>
      <p:grpSpPr>
        <a:xfrm>
          <a:off x="0" y="0"/>
          <a:ext cx="0" cy="0"/>
          <a:chOff x="0" y="0"/>
          <a:chExt cx="0" cy="0"/>
        </a:xfrm>
      </p:grpSpPr>
      <p:sp>
        <p:nvSpPr>
          <p:cNvPr id="44" name="Google Shape;44;p6"/>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45" name="Google Shape;45;p6"/>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Autofit/>
          </a:bodyPr>
          <a:lstStyle>
            <a:lvl1pPr lvl="0">
              <a:buNone/>
              <a:defRPr>
                <a:solidFill>
                  <a:schemeClr val="dk2"/>
                </a:solidFill>
              </a:defRPr>
            </a:lvl1pPr>
            <a:lvl2pPr lvl="1">
              <a:buNone/>
              <a:defRPr>
                <a:solidFill>
                  <a:schemeClr val="dk2"/>
                </a:solidFill>
              </a:defRPr>
            </a:lvl2pPr>
            <a:lvl3pPr lvl="2">
              <a:buNone/>
              <a:defRPr>
                <a:solidFill>
                  <a:schemeClr val="dk2"/>
                </a:solidFill>
              </a:defRPr>
            </a:lvl3pPr>
            <a:lvl4pPr lvl="3">
              <a:buNone/>
              <a:defRPr>
                <a:solidFill>
                  <a:schemeClr val="dk2"/>
                </a:solidFill>
              </a:defRPr>
            </a:lvl4pPr>
            <a:lvl5pPr lvl="4">
              <a:buNone/>
              <a:defRPr>
                <a:solidFill>
                  <a:schemeClr val="dk2"/>
                </a:solidFill>
              </a:defRPr>
            </a:lvl5pPr>
            <a:lvl6pPr lvl="5">
              <a:buNone/>
              <a:defRPr>
                <a:solidFill>
                  <a:schemeClr val="dk2"/>
                </a:solidFill>
              </a:defRPr>
            </a:lvl6pPr>
            <a:lvl7pPr lvl="6">
              <a:buNone/>
              <a:defRPr>
                <a:solidFill>
                  <a:schemeClr val="dk2"/>
                </a:solidFill>
              </a:defRPr>
            </a:lvl7pPr>
            <a:lvl8pPr lvl="7">
              <a:buNone/>
              <a:defRPr>
                <a:solidFill>
                  <a:schemeClr val="dk2"/>
                </a:solidFill>
              </a:defRPr>
            </a:lvl8pPr>
            <a:lvl9pPr lvl="8">
              <a:buNone/>
              <a:defRPr>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46"/>
        <p:cNvGrpSpPr/>
        <p:nvPr/>
      </p:nvGrpSpPr>
      <p:grpSpPr>
        <a:xfrm>
          <a:off x="0" y="0"/>
          <a:ext cx="0" cy="0"/>
          <a:chOff x="0" y="0"/>
          <a:chExt cx="0" cy="0"/>
        </a:xfrm>
      </p:grpSpPr>
      <p:sp>
        <p:nvSpPr>
          <p:cNvPr id="47" name="Google Shape;47;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48" name="Google Shape;48;p7"/>
          <p:cNvSpPr txBox="1">
            <a:spLocks noGrp="1"/>
          </p:cNvSpPr>
          <p:nvPr>
            <p:ph type="body" idx="1"/>
          </p:nvPr>
        </p:nvSpPr>
        <p:spPr>
          <a:xfrm>
            <a:off x="311700" y="1465804"/>
            <a:ext cx="2808000" cy="3103200"/>
          </a:xfrm>
          <a:prstGeom prst="rect">
            <a:avLst/>
          </a:prstGeom>
        </p:spPr>
        <p:txBody>
          <a:bodyPr spcFirstLastPara="1" wrap="square" lIns="91425" tIns="91425" rIns="91425" bIns="91425" anchor="t" anchorCtr="0">
            <a:noAutofit/>
          </a:bodyPr>
          <a:lstStyle>
            <a:lvl1pPr marL="457200" lvl="0" indent="-304800">
              <a:spcBef>
                <a:spcPts val="0"/>
              </a:spcBef>
              <a:spcAft>
                <a:spcPts val="0"/>
              </a:spcAft>
              <a:buSzPts val="1200"/>
              <a:buChar char="●"/>
              <a:defRPr sz="1200"/>
            </a:lvl1pPr>
            <a:lvl2pPr marL="914400" lvl="1" indent="-304800">
              <a:spcBef>
                <a:spcPts val="1600"/>
              </a:spcBef>
              <a:spcAft>
                <a:spcPts val="0"/>
              </a:spcAft>
              <a:buSzPts val="1200"/>
              <a:buChar char="○"/>
              <a:defRPr sz="1200"/>
            </a:lvl2pPr>
            <a:lvl3pPr marL="1371600" lvl="2" indent="-304800">
              <a:spcBef>
                <a:spcPts val="1600"/>
              </a:spcBef>
              <a:spcAft>
                <a:spcPts val="0"/>
              </a:spcAft>
              <a:buSzPts val="1200"/>
              <a:buChar char="■"/>
              <a:defRPr sz="1200"/>
            </a:lvl3pPr>
            <a:lvl4pPr marL="1828800" lvl="3" indent="-304800">
              <a:spcBef>
                <a:spcPts val="1600"/>
              </a:spcBef>
              <a:spcAft>
                <a:spcPts val="0"/>
              </a:spcAft>
              <a:buSzPts val="1200"/>
              <a:buChar char="●"/>
              <a:defRPr sz="1200"/>
            </a:lvl4pPr>
            <a:lvl5pPr marL="2286000" lvl="4" indent="-304800">
              <a:spcBef>
                <a:spcPts val="1600"/>
              </a:spcBef>
              <a:spcAft>
                <a:spcPts val="0"/>
              </a:spcAft>
              <a:buSzPts val="1200"/>
              <a:buChar char="○"/>
              <a:defRPr sz="1200"/>
            </a:lvl5pPr>
            <a:lvl6pPr marL="2743200" lvl="5" indent="-304800">
              <a:spcBef>
                <a:spcPts val="1600"/>
              </a:spcBef>
              <a:spcAft>
                <a:spcPts val="0"/>
              </a:spcAft>
              <a:buSzPts val="1200"/>
              <a:buChar char="■"/>
              <a:defRPr sz="1200"/>
            </a:lvl6pPr>
            <a:lvl7pPr marL="3200400" lvl="6" indent="-304800">
              <a:spcBef>
                <a:spcPts val="1600"/>
              </a:spcBef>
              <a:spcAft>
                <a:spcPts val="0"/>
              </a:spcAft>
              <a:buSzPts val="1200"/>
              <a:buChar char="●"/>
              <a:defRPr sz="1200"/>
            </a:lvl7pPr>
            <a:lvl8pPr marL="3657600" lvl="7" indent="-304800">
              <a:spcBef>
                <a:spcPts val="1600"/>
              </a:spcBef>
              <a:spcAft>
                <a:spcPts val="0"/>
              </a:spcAft>
              <a:buSzPts val="1200"/>
              <a:buChar char="○"/>
              <a:defRPr sz="1200"/>
            </a:lvl8pPr>
            <a:lvl9pPr marL="4114800" lvl="8" indent="-304800">
              <a:spcBef>
                <a:spcPts val="1600"/>
              </a:spcBef>
              <a:spcAft>
                <a:spcPts val="1600"/>
              </a:spcAft>
              <a:buSzPts val="1200"/>
              <a:buChar char="■"/>
              <a:defRPr sz="1200"/>
            </a:lvl9pPr>
          </a:lstStyle>
          <a:p>
            <a:endParaRPr/>
          </a:p>
        </p:txBody>
      </p:sp>
      <p:sp>
        <p:nvSpPr>
          <p:cNvPr id="49" name="Google Shape;49;p7"/>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Autofit/>
          </a:bodyPr>
          <a:lstStyle>
            <a:lvl1pPr lvl="0">
              <a:buNone/>
              <a:defRPr>
                <a:solidFill>
                  <a:schemeClr val="dk2"/>
                </a:solidFill>
              </a:defRPr>
            </a:lvl1pPr>
            <a:lvl2pPr lvl="1">
              <a:buNone/>
              <a:defRPr>
                <a:solidFill>
                  <a:schemeClr val="dk2"/>
                </a:solidFill>
              </a:defRPr>
            </a:lvl2pPr>
            <a:lvl3pPr lvl="2">
              <a:buNone/>
              <a:defRPr>
                <a:solidFill>
                  <a:schemeClr val="dk2"/>
                </a:solidFill>
              </a:defRPr>
            </a:lvl3pPr>
            <a:lvl4pPr lvl="3">
              <a:buNone/>
              <a:defRPr>
                <a:solidFill>
                  <a:schemeClr val="dk2"/>
                </a:solidFill>
              </a:defRPr>
            </a:lvl4pPr>
            <a:lvl5pPr lvl="4">
              <a:buNone/>
              <a:defRPr>
                <a:solidFill>
                  <a:schemeClr val="dk2"/>
                </a:solidFill>
              </a:defRPr>
            </a:lvl5pPr>
            <a:lvl6pPr lvl="5">
              <a:buNone/>
              <a:defRPr>
                <a:solidFill>
                  <a:schemeClr val="dk2"/>
                </a:solidFill>
              </a:defRPr>
            </a:lvl6pPr>
            <a:lvl7pPr lvl="6">
              <a:buNone/>
              <a:defRPr>
                <a:solidFill>
                  <a:schemeClr val="dk2"/>
                </a:solidFill>
              </a:defRPr>
            </a:lvl7pPr>
            <a:lvl8pPr lvl="7">
              <a:buNone/>
              <a:defRPr>
                <a:solidFill>
                  <a:schemeClr val="dk2"/>
                </a:solidFill>
              </a:defRPr>
            </a:lvl8pPr>
            <a:lvl9pPr lvl="8">
              <a:buNone/>
              <a:defRPr>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accent4"/>
        </a:solidFill>
        <a:effectLst/>
      </p:bgPr>
    </p:bg>
    <p:spTree>
      <p:nvGrpSpPr>
        <p:cNvPr id="1" name="Shape 50"/>
        <p:cNvGrpSpPr/>
        <p:nvPr/>
      </p:nvGrpSpPr>
      <p:grpSpPr>
        <a:xfrm>
          <a:off x="0" y="0"/>
          <a:ext cx="0" cy="0"/>
          <a:chOff x="0" y="0"/>
          <a:chExt cx="0" cy="0"/>
        </a:xfrm>
      </p:grpSpPr>
      <p:grpSp>
        <p:nvGrpSpPr>
          <p:cNvPr id="51" name="Google Shape;51;p8"/>
          <p:cNvGrpSpPr/>
          <p:nvPr/>
        </p:nvGrpSpPr>
        <p:grpSpPr>
          <a:xfrm>
            <a:off x="6098378" y="5"/>
            <a:ext cx="3045625" cy="2030570"/>
            <a:chOff x="6098378" y="5"/>
            <a:chExt cx="3045625" cy="2030570"/>
          </a:xfrm>
        </p:grpSpPr>
        <p:sp>
          <p:nvSpPr>
            <p:cNvPr id="52" name="Google Shape;52;p8"/>
            <p:cNvSpPr/>
            <p:nvPr/>
          </p:nvSpPr>
          <p:spPr>
            <a:xfrm>
              <a:off x="8128803" y="16"/>
              <a:ext cx="1015200" cy="10152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53;p8"/>
            <p:cNvSpPr/>
            <p:nvPr/>
          </p:nvSpPr>
          <p:spPr>
            <a:xfrm flipH="1">
              <a:off x="7113463" y="5"/>
              <a:ext cx="1015200" cy="1015200"/>
            </a:xfrm>
            <a:prstGeom prst="rtTriangl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54;p8"/>
            <p:cNvSpPr/>
            <p:nvPr/>
          </p:nvSpPr>
          <p:spPr>
            <a:xfrm rot="10800000" flipH="1">
              <a:off x="7113588" y="107"/>
              <a:ext cx="1015200" cy="10152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55;p8"/>
            <p:cNvSpPr/>
            <p:nvPr/>
          </p:nvSpPr>
          <p:spPr>
            <a:xfrm rot="10800000">
              <a:off x="6098378" y="97"/>
              <a:ext cx="1015200" cy="1015200"/>
            </a:xfrm>
            <a:prstGeom prst="rtTriangl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56;p8"/>
            <p:cNvSpPr/>
            <p:nvPr/>
          </p:nvSpPr>
          <p:spPr>
            <a:xfrm rot="10800000">
              <a:off x="8128789" y="1015375"/>
              <a:ext cx="1015200" cy="1015200"/>
            </a:xfrm>
            <a:prstGeom prst="rtTriangl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7" name="Google Shape;57;p8"/>
          <p:cNvSpPr txBox="1">
            <a:spLocks noGrp="1"/>
          </p:cNvSpPr>
          <p:nvPr>
            <p:ph type="title"/>
          </p:nvPr>
        </p:nvSpPr>
        <p:spPr>
          <a:xfrm>
            <a:off x="490250" y="526350"/>
            <a:ext cx="5618700" cy="4090800"/>
          </a:xfrm>
          <a:prstGeom prst="rect">
            <a:avLst/>
          </a:prstGeom>
        </p:spPr>
        <p:txBody>
          <a:bodyPr spcFirstLastPara="1" wrap="square" lIns="91425" tIns="91425" rIns="91425" bIns="91425" anchor="ctr" anchorCtr="0">
            <a:noAutofit/>
          </a:bodyPr>
          <a:lstStyle>
            <a:lvl1pPr lvl="0">
              <a:spcBef>
                <a:spcPts val="0"/>
              </a:spcBef>
              <a:spcAft>
                <a:spcPts val="0"/>
              </a:spcAft>
              <a:buClr>
                <a:schemeClr val="lt1"/>
              </a:buClr>
              <a:buSzPts val="4800"/>
              <a:buNone/>
              <a:defRPr sz="4800">
                <a:solidFill>
                  <a:schemeClr val="lt1"/>
                </a:solidFill>
              </a:defRPr>
            </a:lvl1pPr>
            <a:lvl2pPr lvl="1">
              <a:spcBef>
                <a:spcPts val="0"/>
              </a:spcBef>
              <a:spcAft>
                <a:spcPts val="0"/>
              </a:spcAft>
              <a:buClr>
                <a:schemeClr val="lt1"/>
              </a:buClr>
              <a:buSzPts val="4800"/>
              <a:buNone/>
              <a:defRPr sz="4800">
                <a:solidFill>
                  <a:schemeClr val="lt1"/>
                </a:solidFill>
              </a:defRPr>
            </a:lvl2pPr>
            <a:lvl3pPr lvl="2">
              <a:spcBef>
                <a:spcPts val="0"/>
              </a:spcBef>
              <a:spcAft>
                <a:spcPts val="0"/>
              </a:spcAft>
              <a:buClr>
                <a:schemeClr val="lt1"/>
              </a:buClr>
              <a:buSzPts val="4800"/>
              <a:buNone/>
              <a:defRPr sz="4800">
                <a:solidFill>
                  <a:schemeClr val="lt1"/>
                </a:solidFill>
              </a:defRPr>
            </a:lvl3pPr>
            <a:lvl4pPr lvl="3">
              <a:spcBef>
                <a:spcPts val="0"/>
              </a:spcBef>
              <a:spcAft>
                <a:spcPts val="0"/>
              </a:spcAft>
              <a:buClr>
                <a:schemeClr val="lt1"/>
              </a:buClr>
              <a:buSzPts val="4800"/>
              <a:buNone/>
              <a:defRPr sz="4800">
                <a:solidFill>
                  <a:schemeClr val="lt1"/>
                </a:solidFill>
              </a:defRPr>
            </a:lvl4pPr>
            <a:lvl5pPr lvl="4">
              <a:spcBef>
                <a:spcPts val="0"/>
              </a:spcBef>
              <a:spcAft>
                <a:spcPts val="0"/>
              </a:spcAft>
              <a:buClr>
                <a:schemeClr val="lt1"/>
              </a:buClr>
              <a:buSzPts val="4800"/>
              <a:buNone/>
              <a:defRPr sz="4800">
                <a:solidFill>
                  <a:schemeClr val="lt1"/>
                </a:solidFill>
              </a:defRPr>
            </a:lvl5pPr>
            <a:lvl6pPr lvl="5">
              <a:spcBef>
                <a:spcPts val="0"/>
              </a:spcBef>
              <a:spcAft>
                <a:spcPts val="0"/>
              </a:spcAft>
              <a:buClr>
                <a:schemeClr val="lt1"/>
              </a:buClr>
              <a:buSzPts val="4800"/>
              <a:buNone/>
              <a:defRPr sz="4800">
                <a:solidFill>
                  <a:schemeClr val="lt1"/>
                </a:solidFill>
              </a:defRPr>
            </a:lvl6pPr>
            <a:lvl7pPr lvl="6">
              <a:spcBef>
                <a:spcPts val="0"/>
              </a:spcBef>
              <a:spcAft>
                <a:spcPts val="0"/>
              </a:spcAft>
              <a:buClr>
                <a:schemeClr val="lt1"/>
              </a:buClr>
              <a:buSzPts val="4800"/>
              <a:buNone/>
              <a:defRPr sz="4800">
                <a:solidFill>
                  <a:schemeClr val="lt1"/>
                </a:solidFill>
              </a:defRPr>
            </a:lvl7pPr>
            <a:lvl8pPr lvl="7">
              <a:spcBef>
                <a:spcPts val="0"/>
              </a:spcBef>
              <a:spcAft>
                <a:spcPts val="0"/>
              </a:spcAft>
              <a:buClr>
                <a:schemeClr val="lt1"/>
              </a:buClr>
              <a:buSzPts val="4800"/>
              <a:buNone/>
              <a:defRPr sz="4800">
                <a:solidFill>
                  <a:schemeClr val="lt1"/>
                </a:solidFill>
              </a:defRPr>
            </a:lvl8pPr>
            <a:lvl9pPr lvl="8">
              <a:spcBef>
                <a:spcPts val="0"/>
              </a:spcBef>
              <a:spcAft>
                <a:spcPts val="0"/>
              </a:spcAft>
              <a:buClr>
                <a:schemeClr val="lt1"/>
              </a:buClr>
              <a:buSzPts val="4800"/>
              <a:buNone/>
              <a:defRPr sz="4800">
                <a:solidFill>
                  <a:schemeClr val="lt1"/>
                </a:solidFill>
              </a:defRPr>
            </a:lvl9pPr>
          </a:lstStyle>
          <a:p>
            <a:endParaRPr/>
          </a:p>
        </p:txBody>
      </p:sp>
      <p:sp>
        <p:nvSpPr>
          <p:cNvPr id="58" name="Google Shape;58;p8"/>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59"/>
        <p:cNvGrpSpPr/>
        <p:nvPr/>
      </p:nvGrpSpPr>
      <p:grpSpPr>
        <a:xfrm>
          <a:off x="0" y="0"/>
          <a:ext cx="0" cy="0"/>
          <a:chOff x="0" y="0"/>
          <a:chExt cx="0" cy="0"/>
        </a:xfrm>
      </p:grpSpPr>
      <p:sp>
        <p:nvSpPr>
          <p:cNvPr id="60" name="Google Shape;60;p9"/>
          <p:cNvSpPr/>
          <p:nvPr/>
        </p:nvSpPr>
        <p:spPr>
          <a:xfrm>
            <a:off x="4572000" y="-175"/>
            <a:ext cx="4572000" cy="51435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61" name="Google Shape;61;p9"/>
          <p:cNvCxnSpPr/>
          <p:nvPr/>
        </p:nvCxnSpPr>
        <p:spPr>
          <a:xfrm>
            <a:off x="5029675" y="4495500"/>
            <a:ext cx="468300" cy="0"/>
          </a:xfrm>
          <a:prstGeom prst="straightConnector1">
            <a:avLst/>
          </a:prstGeom>
          <a:noFill/>
          <a:ln w="19050" cap="flat" cmpd="sng">
            <a:solidFill>
              <a:schemeClr val="lt1"/>
            </a:solidFill>
            <a:prstDash val="solid"/>
            <a:round/>
            <a:headEnd type="none" w="sm" len="sm"/>
            <a:tailEnd type="none" w="sm" len="sm"/>
          </a:ln>
        </p:spPr>
      </p:cxnSp>
      <p:sp>
        <p:nvSpPr>
          <p:cNvPr id="62" name="Google Shape;62;p9"/>
          <p:cNvSpPr txBox="1">
            <a:spLocks noGrp="1"/>
          </p:cNvSpPr>
          <p:nvPr>
            <p:ph type="title"/>
          </p:nvPr>
        </p:nvSpPr>
        <p:spPr>
          <a:xfrm>
            <a:off x="265500" y="1151100"/>
            <a:ext cx="4045200" cy="1564500"/>
          </a:xfrm>
          <a:prstGeom prst="rect">
            <a:avLst/>
          </a:prstGeom>
        </p:spPr>
        <p:txBody>
          <a:bodyPr spcFirstLastPara="1" wrap="square" lIns="91425" tIns="91425" rIns="91425" bIns="91425" anchor="b" anchorCtr="0">
            <a:no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63" name="Google Shape;63;p9"/>
          <p:cNvSpPr txBox="1">
            <a:spLocks noGrp="1"/>
          </p:cNvSpPr>
          <p:nvPr>
            <p:ph type="subTitle" idx="1"/>
          </p:nvPr>
        </p:nvSpPr>
        <p:spPr>
          <a:xfrm>
            <a:off x="265500" y="2769001"/>
            <a:ext cx="4045200" cy="12693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64" name="Google Shape;64;p9"/>
          <p:cNvSpPr txBox="1">
            <a:spLocks noGrp="1"/>
          </p:cNvSpPr>
          <p:nvPr>
            <p:ph type="body" idx="2"/>
          </p:nvPr>
        </p:nvSpPr>
        <p:spPr>
          <a:xfrm>
            <a:off x="4939500" y="724200"/>
            <a:ext cx="3837000" cy="3695100"/>
          </a:xfrm>
          <a:prstGeom prst="rect">
            <a:avLst/>
          </a:prstGeom>
        </p:spPr>
        <p:txBody>
          <a:bodyPr spcFirstLastPara="1" wrap="square" lIns="91425" tIns="91425" rIns="91425" bIns="91425" anchor="ctr" anchorCtr="0">
            <a:noAutofit/>
          </a:bodyPr>
          <a:lstStyle>
            <a:lvl1pPr marL="457200" lvl="0" indent="-342900">
              <a:spcBef>
                <a:spcPts val="0"/>
              </a:spcBef>
              <a:spcAft>
                <a:spcPts val="0"/>
              </a:spcAft>
              <a:buClr>
                <a:schemeClr val="lt1"/>
              </a:buClr>
              <a:buSzPts val="1800"/>
              <a:buChar char="●"/>
              <a:defRPr>
                <a:solidFill>
                  <a:schemeClr val="lt1"/>
                </a:solidFill>
              </a:defRPr>
            </a:lvl1pPr>
            <a:lvl2pPr marL="914400" lvl="1" indent="-317500">
              <a:spcBef>
                <a:spcPts val="1600"/>
              </a:spcBef>
              <a:spcAft>
                <a:spcPts val="0"/>
              </a:spcAft>
              <a:buClr>
                <a:schemeClr val="lt1"/>
              </a:buClr>
              <a:buSzPts val="1400"/>
              <a:buChar char="○"/>
              <a:defRPr>
                <a:solidFill>
                  <a:schemeClr val="lt1"/>
                </a:solidFill>
              </a:defRPr>
            </a:lvl2pPr>
            <a:lvl3pPr marL="1371600" lvl="2" indent="-317500">
              <a:spcBef>
                <a:spcPts val="1600"/>
              </a:spcBef>
              <a:spcAft>
                <a:spcPts val="0"/>
              </a:spcAft>
              <a:buClr>
                <a:schemeClr val="lt1"/>
              </a:buClr>
              <a:buSzPts val="1400"/>
              <a:buChar char="■"/>
              <a:defRPr>
                <a:solidFill>
                  <a:schemeClr val="lt1"/>
                </a:solidFill>
              </a:defRPr>
            </a:lvl3pPr>
            <a:lvl4pPr marL="1828800" lvl="3" indent="-317500">
              <a:spcBef>
                <a:spcPts val="1600"/>
              </a:spcBef>
              <a:spcAft>
                <a:spcPts val="0"/>
              </a:spcAft>
              <a:buClr>
                <a:schemeClr val="lt1"/>
              </a:buClr>
              <a:buSzPts val="1400"/>
              <a:buChar char="●"/>
              <a:defRPr>
                <a:solidFill>
                  <a:schemeClr val="lt1"/>
                </a:solidFill>
              </a:defRPr>
            </a:lvl4pPr>
            <a:lvl5pPr marL="2286000" lvl="4" indent="-317500">
              <a:spcBef>
                <a:spcPts val="1600"/>
              </a:spcBef>
              <a:spcAft>
                <a:spcPts val="0"/>
              </a:spcAft>
              <a:buClr>
                <a:schemeClr val="lt1"/>
              </a:buClr>
              <a:buSzPts val="1400"/>
              <a:buChar char="○"/>
              <a:defRPr>
                <a:solidFill>
                  <a:schemeClr val="lt1"/>
                </a:solidFill>
              </a:defRPr>
            </a:lvl5pPr>
            <a:lvl6pPr marL="2743200" lvl="5" indent="-317500">
              <a:spcBef>
                <a:spcPts val="1600"/>
              </a:spcBef>
              <a:spcAft>
                <a:spcPts val="0"/>
              </a:spcAft>
              <a:buClr>
                <a:schemeClr val="lt1"/>
              </a:buClr>
              <a:buSzPts val="1400"/>
              <a:buChar char="■"/>
              <a:defRPr>
                <a:solidFill>
                  <a:schemeClr val="lt1"/>
                </a:solidFill>
              </a:defRPr>
            </a:lvl6pPr>
            <a:lvl7pPr marL="3200400" lvl="6" indent="-317500">
              <a:spcBef>
                <a:spcPts val="1600"/>
              </a:spcBef>
              <a:spcAft>
                <a:spcPts val="0"/>
              </a:spcAft>
              <a:buClr>
                <a:schemeClr val="lt1"/>
              </a:buClr>
              <a:buSzPts val="1400"/>
              <a:buChar char="●"/>
              <a:defRPr>
                <a:solidFill>
                  <a:schemeClr val="lt1"/>
                </a:solidFill>
              </a:defRPr>
            </a:lvl7pPr>
            <a:lvl8pPr marL="3657600" lvl="7" indent="-317500">
              <a:spcBef>
                <a:spcPts val="1600"/>
              </a:spcBef>
              <a:spcAft>
                <a:spcPts val="0"/>
              </a:spcAft>
              <a:buClr>
                <a:schemeClr val="lt1"/>
              </a:buClr>
              <a:buSzPts val="1400"/>
              <a:buChar char="○"/>
              <a:defRPr>
                <a:solidFill>
                  <a:schemeClr val="lt1"/>
                </a:solidFill>
              </a:defRPr>
            </a:lvl8pPr>
            <a:lvl9pPr marL="4114800" lvl="8" indent="-317500">
              <a:spcBef>
                <a:spcPts val="1600"/>
              </a:spcBef>
              <a:spcAft>
                <a:spcPts val="1600"/>
              </a:spcAft>
              <a:buClr>
                <a:schemeClr val="lt1"/>
              </a:buClr>
              <a:buSzPts val="1400"/>
              <a:buChar char="■"/>
              <a:defRPr>
                <a:solidFill>
                  <a:schemeClr val="lt1"/>
                </a:solidFill>
              </a:defRPr>
            </a:lvl9pPr>
          </a:lstStyle>
          <a:p>
            <a:endParaRPr/>
          </a:p>
        </p:txBody>
      </p:sp>
      <p:sp>
        <p:nvSpPr>
          <p:cNvPr id="65" name="Google Shape;65;p9"/>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66"/>
        <p:cNvGrpSpPr/>
        <p:nvPr/>
      </p:nvGrpSpPr>
      <p:grpSpPr>
        <a:xfrm>
          <a:off x="0" y="0"/>
          <a:ext cx="0" cy="0"/>
          <a:chOff x="0" y="0"/>
          <a:chExt cx="0" cy="0"/>
        </a:xfrm>
      </p:grpSpPr>
      <p:sp>
        <p:nvSpPr>
          <p:cNvPr id="67" name="Google Shape;67;p10"/>
          <p:cNvSpPr txBox="1">
            <a:spLocks noGrp="1"/>
          </p:cNvSpPr>
          <p:nvPr>
            <p:ph type="body" idx="1"/>
          </p:nvPr>
        </p:nvSpPr>
        <p:spPr>
          <a:xfrm>
            <a:off x="319500" y="4230575"/>
            <a:ext cx="5998800" cy="598800"/>
          </a:xfrm>
          <a:prstGeom prst="rect">
            <a:avLst/>
          </a:prstGeom>
        </p:spPr>
        <p:txBody>
          <a:bodyPr spcFirstLastPara="1" wrap="square" lIns="91425" tIns="91425" rIns="91425" bIns="91425" anchor="ctr" anchorCtr="0">
            <a:noAutofit/>
          </a:bodyPr>
          <a:lstStyle>
            <a:lvl1pPr marL="457200" lvl="0" indent="-228600">
              <a:lnSpc>
                <a:spcPct val="100000"/>
              </a:lnSpc>
              <a:spcBef>
                <a:spcPts val="0"/>
              </a:spcBef>
              <a:spcAft>
                <a:spcPts val="0"/>
              </a:spcAft>
              <a:buSzPts val="1800"/>
              <a:buNone/>
              <a:defRPr/>
            </a:lvl1pPr>
          </a:lstStyle>
          <a:p>
            <a:endParaRPr/>
          </a:p>
        </p:txBody>
      </p:sp>
      <p:sp>
        <p:nvSpPr>
          <p:cNvPr id="68" name="Google Shape;68;p10"/>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Autofit/>
          </a:bodyPr>
          <a:lstStyle>
            <a:lvl1pPr lvl="0">
              <a:buNone/>
              <a:defRPr>
                <a:solidFill>
                  <a:schemeClr val="dk2"/>
                </a:solidFill>
              </a:defRPr>
            </a:lvl1pPr>
            <a:lvl2pPr lvl="1">
              <a:buNone/>
              <a:defRPr>
                <a:solidFill>
                  <a:schemeClr val="dk2"/>
                </a:solidFill>
              </a:defRPr>
            </a:lvl2pPr>
            <a:lvl3pPr lvl="2">
              <a:buNone/>
              <a:defRPr>
                <a:solidFill>
                  <a:schemeClr val="dk2"/>
                </a:solidFill>
              </a:defRPr>
            </a:lvl3pPr>
            <a:lvl4pPr lvl="3">
              <a:buNone/>
              <a:defRPr>
                <a:solidFill>
                  <a:schemeClr val="dk2"/>
                </a:solidFill>
              </a:defRPr>
            </a:lvl4pPr>
            <a:lvl5pPr lvl="4">
              <a:buNone/>
              <a:defRPr>
                <a:solidFill>
                  <a:schemeClr val="dk2"/>
                </a:solidFill>
              </a:defRPr>
            </a:lvl5pPr>
            <a:lvl6pPr lvl="5">
              <a:buNone/>
              <a:defRPr>
                <a:solidFill>
                  <a:schemeClr val="dk2"/>
                </a:solidFill>
              </a:defRPr>
            </a:lvl6pPr>
            <a:lvl7pPr lvl="6">
              <a:buNone/>
              <a:defRPr>
                <a:solidFill>
                  <a:schemeClr val="dk2"/>
                </a:solidFill>
              </a:defRPr>
            </a:lvl7pPr>
            <a:lvl8pPr lvl="7">
              <a:buNone/>
              <a:defRPr>
                <a:solidFill>
                  <a:schemeClr val="dk2"/>
                </a:solidFill>
              </a:defRPr>
            </a:lvl8pPr>
            <a:lvl9pPr lvl="8">
              <a:buNone/>
              <a:defRPr>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bg>
      <p:bgPr>
        <a:solidFill>
          <a:schemeClr val="dk1"/>
        </a:solidFill>
        <a:effectLst/>
      </p:bgPr>
    </p:bg>
    <p:spTree>
      <p:nvGrpSpPr>
        <p:cNvPr id="1" name="Shape 69"/>
        <p:cNvGrpSpPr/>
        <p:nvPr/>
      </p:nvGrpSpPr>
      <p:grpSpPr>
        <a:xfrm>
          <a:off x="0" y="0"/>
          <a:ext cx="0" cy="0"/>
          <a:chOff x="0" y="0"/>
          <a:chExt cx="0" cy="0"/>
        </a:xfrm>
      </p:grpSpPr>
      <p:grpSp>
        <p:nvGrpSpPr>
          <p:cNvPr id="70" name="Google Shape;70;p11"/>
          <p:cNvGrpSpPr/>
          <p:nvPr/>
        </p:nvGrpSpPr>
        <p:grpSpPr>
          <a:xfrm>
            <a:off x="6098378" y="5"/>
            <a:ext cx="3045625" cy="2030570"/>
            <a:chOff x="6098378" y="5"/>
            <a:chExt cx="3045625" cy="2030570"/>
          </a:xfrm>
        </p:grpSpPr>
        <p:sp>
          <p:nvSpPr>
            <p:cNvPr id="71" name="Google Shape;71;p11"/>
            <p:cNvSpPr/>
            <p:nvPr/>
          </p:nvSpPr>
          <p:spPr>
            <a:xfrm>
              <a:off x="8128803" y="16"/>
              <a:ext cx="1015200" cy="10152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72;p11"/>
            <p:cNvSpPr/>
            <p:nvPr/>
          </p:nvSpPr>
          <p:spPr>
            <a:xfrm flipH="1">
              <a:off x="7113463" y="5"/>
              <a:ext cx="1015200" cy="1015200"/>
            </a:xfrm>
            <a:prstGeom prst="rtTriangl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p11"/>
            <p:cNvSpPr/>
            <p:nvPr/>
          </p:nvSpPr>
          <p:spPr>
            <a:xfrm rot="10800000" flipH="1">
              <a:off x="7113588" y="107"/>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p11"/>
            <p:cNvSpPr/>
            <p:nvPr/>
          </p:nvSpPr>
          <p:spPr>
            <a:xfrm rot="10800000">
              <a:off x="6098378" y="97"/>
              <a:ext cx="1015200" cy="10152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75;p11"/>
            <p:cNvSpPr/>
            <p:nvPr/>
          </p:nvSpPr>
          <p:spPr>
            <a:xfrm rot="10800000">
              <a:off x="8128789" y="1015375"/>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6" name="Google Shape;76;p11"/>
          <p:cNvSpPr txBox="1">
            <a:spLocks noGrp="1"/>
          </p:cNvSpPr>
          <p:nvPr>
            <p:ph type="title" hasCustomPrompt="1"/>
          </p:nvPr>
        </p:nvSpPr>
        <p:spPr>
          <a:xfrm>
            <a:off x="311700" y="1256050"/>
            <a:ext cx="8520600" cy="2030700"/>
          </a:xfrm>
          <a:prstGeom prst="rect">
            <a:avLst/>
          </a:prstGeom>
        </p:spPr>
        <p:txBody>
          <a:bodyPr spcFirstLastPara="1" wrap="square" lIns="91425" tIns="91425" rIns="91425" bIns="91425" anchor="b" anchorCtr="0">
            <a:noAutofit/>
          </a:bodyPr>
          <a:lstStyle>
            <a:lvl1pPr lvl="0" algn="ctr">
              <a:spcBef>
                <a:spcPts val="0"/>
              </a:spcBef>
              <a:spcAft>
                <a:spcPts val="0"/>
              </a:spcAft>
              <a:buClr>
                <a:schemeClr val="lt1"/>
              </a:buClr>
              <a:buSzPts val="12000"/>
              <a:buNone/>
              <a:defRPr sz="12000">
                <a:solidFill>
                  <a:schemeClr val="lt1"/>
                </a:solidFill>
              </a:defRPr>
            </a:lvl1pPr>
            <a:lvl2pPr lvl="1" algn="ctr">
              <a:spcBef>
                <a:spcPts val="0"/>
              </a:spcBef>
              <a:spcAft>
                <a:spcPts val="0"/>
              </a:spcAft>
              <a:buClr>
                <a:schemeClr val="lt1"/>
              </a:buClr>
              <a:buSzPts val="12000"/>
              <a:buNone/>
              <a:defRPr sz="12000">
                <a:solidFill>
                  <a:schemeClr val="lt1"/>
                </a:solidFill>
              </a:defRPr>
            </a:lvl2pPr>
            <a:lvl3pPr lvl="2" algn="ctr">
              <a:spcBef>
                <a:spcPts val="0"/>
              </a:spcBef>
              <a:spcAft>
                <a:spcPts val="0"/>
              </a:spcAft>
              <a:buClr>
                <a:schemeClr val="lt1"/>
              </a:buClr>
              <a:buSzPts val="12000"/>
              <a:buNone/>
              <a:defRPr sz="12000">
                <a:solidFill>
                  <a:schemeClr val="lt1"/>
                </a:solidFill>
              </a:defRPr>
            </a:lvl3pPr>
            <a:lvl4pPr lvl="3" algn="ctr">
              <a:spcBef>
                <a:spcPts val="0"/>
              </a:spcBef>
              <a:spcAft>
                <a:spcPts val="0"/>
              </a:spcAft>
              <a:buClr>
                <a:schemeClr val="lt1"/>
              </a:buClr>
              <a:buSzPts val="12000"/>
              <a:buNone/>
              <a:defRPr sz="12000">
                <a:solidFill>
                  <a:schemeClr val="lt1"/>
                </a:solidFill>
              </a:defRPr>
            </a:lvl4pPr>
            <a:lvl5pPr lvl="4" algn="ctr">
              <a:spcBef>
                <a:spcPts val="0"/>
              </a:spcBef>
              <a:spcAft>
                <a:spcPts val="0"/>
              </a:spcAft>
              <a:buClr>
                <a:schemeClr val="lt1"/>
              </a:buClr>
              <a:buSzPts val="12000"/>
              <a:buNone/>
              <a:defRPr sz="12000">
                <a:solidFill>
                  <a:schemeClr val="lt1"/>
                </a:solidFill>
              </a:defRPr>
            </a:lvl5pPr>
            <a:lvl6pPr lvl="5" algn="ctr">
              <a:spcBef>
                <a:spcPts val="0"/>
              </a:spcBef>
              <a:spcAft>
                <a:spcPts val="0"/>
              </a:spcAft>
              <a:buClr>
                <a:schemeClr val="lt1"/>
              </a:buClr>
              <a:buSzPts val="12000"/>
              <a:buNone/>
              <a:defRPr sz="12000">
                <a:solidFill>
                  <a:schemeClr val="lt1"/>
                </a:solidFill>
              </a:defRPr>
            </a:lvl6pPr>
            <a:lvl7pPr lvl="6" algn="ctr">
              <a:spcBef>
                <a:spcPts val="0"/>
              </a:spcBef>
              <a:spcAft>
                <a:spcPts val="0"/>
              </a:spcAft>
              <a:buClr>
                <a:schemeClr val="lt1"/>
              </a:buClr>
              <a:buSzPts val="12000"/>
              <a:buNone/>
              <a:defRPr sz="12000">
                <a:solidFill>
                  <a:schemeClr val="lt1"/>
                </a:solidFill>
              </a:defRPr>
            </a:lvl7pPr>
            <a:lvl8pPr lvl="7" algn="ctr">
              <a:spcBef>
                <a:spcPts val="0"/>
              </a:spcBef>
              <a:spcAft>
                <a:spcPts val="0"/>
              </a:spcAft>
              <a:buClr>
                <a:schemeClr val="lt1"/>
              </a:buClr>
              <a:buSzPts val="12000"/>
              <a:buNone/>
              <a:defRPr sz="12000">
                <a:solidFill>
                  <a:schemeClr val="lt1"/>
                </a:solidFill>
              </a:defRPr>
            </a:lvl8pPr>
            <a:lvl9pPr lvl="8" algn="ctr">
              <a:spcBef>
                <a:spcPts val="0"/>
              </a:spcBef>
              <a:spcAft>
                <a:spcPts val="0"/>
              </a:spcAft>
              <a:buClr>
                <a:schemeClr val="lt1"/>
              </a:buClr>
              <a:buSzPts val="12000"/>
              <a:buNone/>
              <a:defRPr sz="12000">
                <a:solidFill>
                  <a:schemeClr val="lt1"/>
                </a:solidFill>
              </a:defRPr>
            </a:lvl9pPr>
          </a:lstStyle>
          <a:p>
            <a:r>
              <a:t>xx%</a:t>
            </a:r>
          </a:p>
        </p:txBody>
      </p:sp>
      <p:sp>
        <p:nvSpPr>
          <p:cNvPr id="77" name="Google Shape;77;p11"/>
          <p:cNvSpPr txBox="1">
            <a:spLocks noGrp="1"/>
          </p:cNvSpPr>
          <p:nvPr>
            <p:ph type="body" idx="1"/>
          </p:nvPr>
        </p:nvSpPr>
        <p:spPr>
          <a:xfrm>
            <a:off x="311700" y="3369225"/>
            <a:ext cx="8520600" cy="1281900"/>
          </a:xfrm>
          <a:prstGeom prst="rect">
            <a:avLst/>
          </a:prstGeom>
        </p:spPr>
        <p:txBody>
          <a:bodyPr spcFirstLastPara="1" wrap="square" lIns="91425" tIns="91425" rIns="91425" bIns="91425" anchor="t" anchorCtr="0">
            <a:noAutofit/>
          </a:bodyPr>
          <a:lstStyle>
            <a:lvl1pPr marL="457200" lvl="0" indent="-342900" algn="ctr">
              <a:spcBef>
                <a:spcPts val="0"/>
              </a:spcBef>
              <a:spcAft>
                <a:spcPts val="0"/>
              </a:spcAft>
              <a:buClr>
                <a:schemeClr val="lt1"/>
              </a:buClr>
              <a:buSzPts val="1800"/>
              <a:buChar char="●"/>
              <a:defRPr>
                <a:solidFill>
                  <a:schemeClr val="lt1"/>
                </a:solidFill>
              </a:defRPr>
            </a:lvl1pPr>
            <a:lvl2pPr marL="914400" lvl="1" indent="-317500" algn="ctr">
              <a:spcBef>
                <a:spcPts val="1600"/>
              </a:spcBef>
              <a:spcAft>
                <a:spcPts val="0"/>
              </a:spcAft>
              <a:buClr>
                <a:schemeClr val="lt1"/>
              </a:buClr>
              <a:buSzPts val="1400"/>
              <a:buChar char="○"/>
              <a:defRPr>
                <a:solidFill>
                  <a:schemeClr val="lt1"/>
                </a:solidFill>
              </a:defRPr>
            </a:lvl2pPr>
            <a:lvl3pPr marL="1371600" lvl="2" indent="-317500" algn="ctr">
              <a:spcBef>
                <a:spcPts val="1600"/>
              </a:spcBef>
              <a:spcAft>
                <a:spcPts val="0"/>
              </a:spcAft>
              <a:buClr>
                <a:schemeClr val="lt1"/>
              </a:buClr>
              <a:buSzPts val="1400"/>
              <a:buChar char="■"/>
              <a:defRPr>
                <a:solidFill>
                  <a:schemeClr val="lt1"/>
                </a:solidFill>
              </a:defRPr>
            </a:lvl3pPr>
            <a:lvl4pPr marL="1828800" lvl="3" indent="-317500" algn="ctr">
              <a:spcBef>
                <a:spcPts val="1600"/>
              </a:spcBef>
              <a:spcAft>
                <a:spcPts val="0"/>
              </a:spcAft>
              <a:buClr>
                <a:schemeClr val="lt1"/>
              </a:buClr>
              <a:buSzPts val="1400"/>
              <a:buChar char="●"/>
              <a:defRPr>
                <a:solidFill>
                  <a:schemeClr val="lt1"/>
                </a:solidFill>
              </a:defRPr>
            </a:lvl4pPr>
            <a:lvl5pPr marL="2286000" lvl="4" indent="-317500" algn="ctr">
              <a:spcBef>
                <a:spcPts val="1600"/>
              </a:spcBef>
              <a:spcAft>
                <a:spcPts val="0"/>
              </a:spcAft>
              <a:buClr>
                <a:schemeClr val="lt1"/>
              </a:buClr>
              <a:buSzPts val="1400"/>
              <a:buChar char="○"/>
              <a:defRPr>
                <a:solidFill>
                  <a:schemeClr val="lt1"/>
                </a:solidFill>
              </a:defRPr>
            </a:lvl5pPr>
            <a:lvl6pPr marL="2743200" lvl="5" indent="-317500" algn="ctr">
              <a:spcBef>
                <a:spcPts val="1600"/>
              </a:spcBef>
              <a:spcAft>
                <a:spcPts val="0"/>
              </a:spcAft>
              <a:buClr>
                <a:schemeClr val="lt1"/>
              </a:buClr>
              <a:buSzPts val="1400"/>
              <a:buChar char="■"/>
              <a:defRPr>
                <a:solidFill>
                  <a:schemeClr val="lt1"/>
                </a:solidFill>
              </a:defRPr>
            </a:lvl6pPr>
            <a:lvl7pPr marL="3200400" lvl="6" indent="-317500" algn="ctr">
              <a:spcBef>
                <a:spcPts val="1600"/>
              </a:spcBef>
              <a:spcAft>
                <a:spcPts val="0"/>
              </a:spcAft>
              <a:buClr>
                <a:schemeClr val="lt1"/>
              </a:buClr>
              <a:buSzPts val="1400"/>
              <a:buChar char="●"/>
              <a:defRPr>
                <a:solidFill>
                  <a:schemeClr val="lt1"/>
                </a:solidFill>
              </a:defRPr>
            </a:lvl7pPr>
            <a:lvl8pPr marL="3657600" lvl="7" indent="-317500" algn="ctr">
              <a:spcBef>
                <a:spcPts val="1600"/>
              </a:spcBef>
              <a:spcAft>
                <a:spcPts val="0"/>
              </a:spcAft>
              <a:buClr>
                <a:schemeClr val="lt1"/>
              </a:buClr>
              <a:buSzPts val="1400"/>
              <a:buChar char="○"/>
              <a:defRPr>
                <a:solidFill>
                  <a:schemeClr val="lt1"/>
                </a:solidFill>
              </a:defRPr>
            </a:lvl8pPr>
            <a:lvl9pPr marL="4114800" lvl="8" indent="-317500" algn="ctr">
              <a:spcBef>
                <a:spcPts val="1600"/>
              </a:spcBef>
              <a:spcAft>
                <a:spcPts val="1600"/>
              </a:spcAft>
              <a:buClr>
                <a:schemeClr val="lt1"/>
              </a:buClr>
              <a:buSzPts val="1400"/>
              <a:buChar char="■"/>
              <a:defRPr>
                <a:solidFill>
                  <a:schemeClr val="lt1"/>
                </a:solidFill>
              </a:defRPr>
            </a:lvl9pPr>
          </a:lstStyle>
          <a:p>
            <a:endParaRPr/>
          </a:p>
        </p:txBody>
      </p:sp>
      <p:sp>
        <p:nvSpPr>
          <p:cNvPr id="78" name="Google Shape;78;p11"/>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79"/>
        <p:cNvGrpSpPr/>
        <p:nvPr/>
      </p:nvGrpSpPr>
      <p:grpSpPr>
        <a:xfrm>
          <a:off x="0" y="0"/>
          <a:ext cx="0" cy="0"/>
          <a:chOff x="0" y="0"/>
          <a:chExt cx="0" cy="0"/>
        </a:xfrm>
      </p:grpSpPr>
      <p:sp>
        <p:nvSpPr>
          <p:cNvPr id="80" name="Google Shape;80;p12"/>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Autofit/>
          </a:bodyPr>
          <a:lstStyle>
            <a:lvl1pPr lvl="0">
              <a:buNone/>
              <a:defRPr>
                <a:solidFill>
                  <a:schemeClr val="dk2"/>
                </a:solidFill>
              </a:defRPr>
            </a:lvl1pPr>
            <a:lvl2pPr lvl="1">
              <a:buNone/>
              <a:defRPr>
                <a:solidFill>
                  <a:schemeClr val="dk2"/>
                </a:solidFill>
              </a:defRPr>
            </a:lvl2pPr>
            <a:lvl3pPr lvl="2">
              <a:buNone/>
              <a:defRPr>
                <a:solidFill>
                  <a:schemeClr val="dk2"/>
                </a:solidFill>
              </a:defRPr>
            </a:lvl3pPr>
            <a:lvl4pPr lvl="3">
              <a:buNone/>
              <a:defRPr>
                <a:solidFill>
                  <a:schemeClr val="dk2"/>
                </a:solidFill>
              </a:defRPr>
            </a:lvl4pPr>
            <a:lvl5pPr lvl="4">
              <a:buNone/>
              <a:defRPr>
                <a:solidFill>
                  <a:schemeClr val="dk2"/>
                </a:solidFill>
              </a:defRPr>
            </a:lvl5pPr>
            <a:lvl6pPr lvl="5">
              <a:buNone/>
              <a:defRPr>
                <a:solidFill>
                  <a:schemeClr val="dk2"/>
                </a:solidFill>
              </a:defRPr>
            </a:lvl6pPr>
            <a:lvl7pPr lvl="6">
              <a:buNone/>
              <a:defRPr>
                <a:solidFill>
                  <a:schemeClr val="dk2"/>
                </a:solidFill>
              </a:defRPr>
            </a:lvl7pPr>
            <a:lvl8pPr lvl="7">
              <a:buNone/>
              <a:defRPr>
                <a:solidFill>
                  <a:schemeClr val="dk2"/>
                </a:solidFill>
              </a:defRPr>
            </a:lvl8pPr>
            <a:lvl9pPr lvl="8">
              <a:buNone/>
              <a:defRPr>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geometric">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10000"/>
            <a:ext cx="8520600" cy="607800"/>
          </a:xfrm>
          <a:prstGeom prst="rect">
            <a:avLst/>
          </a:prstGeom>
          <a:noFill/>
          <a:ln>
            <a:noFill/>
          </a:ln>
        </p:spPr>
        <p:txBody>
          <a:bodyPr spcFirstLastPara="1" wrap="square" lIns="91425" tIns="91425" rIns="91425" bIns="91425" anchor="t" anchorCtr="0">
            <a:noAutofit/>
          </a:bodyPr>
          <a:lstStyle>
            <a:lvl1pPr lvl="0">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1pPr>
            <a:lvl2pPr lvl="1">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2pPr>
            <a:lvl3pPr lvl="2">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3pPr>
            <a:lvl4pPr lvl="3">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4pPr>
            <a:lvl5pPr lvl="4">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5pPr>
            <a:lvl6pPr lvl="5">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6pPr>
            <a:lvl7pPr lvl="6">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7pPr>
            <a:lvl8pPr lvl="7">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8pPr>
            <a:lvl9pPr lvl="8">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9pPr>
          </a:lstStyle>
          <a:p>
            <a:endParaRPr/>
          </a:p>
        </p:txBody>
      </p:sp>
      <p:sp>
        <p:nvSpPr>
          <p:cNvPr id="7" name="Google Shape;7;p1"/>
          <p:cNvSpPr txBox="1">
            <a:spLocks noGrp="1"/>
          </p:cNvSpPr>
          <p:nvPr>
            <p:ph type="body" idx="1"/>
          </p:nvPr>
        </p:nvSpPr>
        <p:spPr>
          <a:xfrm>
            <a:off x="311700" y="1229875"/>
            <a:ext cx="8520600" cy="3339000"/>
          </a:xfrm>
          <a:prstGeom prst="rect">
            <a:avLst/>
          </a:prstGeom>
          <a:noFill/>
          <a:ln>
            <a:noFill/>
          </a:ln>
        </p:spPr>
        <p:txBody>
          <a:bodyPr spcFirstLastPara="1" wrap="square" lIns="91425" tIns="91425" rIns="91425" bIns="91425" anchor="t" anchorCtr="0">
            <a:noAutofit/>
          </a:bodyPr>
          <a:lstStyle>
            <a:lvl1pPr marL="457200" lvl="0" indent="-342900">
              <a:lnSpc>
                <a:spcPct val="115000"/>
              </a:lnSpc>
              <a:spcBef>
                <a:spcPts val="0"/>
              </a:spcBef>
              <a:spcAft>
                <a:spcPts val="0"/>
              </a:spcAft>
              <a:buClr>
                <a:schemeClr val="dk2"/>
              </a:buClr>
              <a:buSzPts val="1800"/>
              <a:buFont typeface="Roboto"/>
              <a:buChar char="●"/>
              <a:defRPr sz="1800">
                <a:solidFill>
                  <a:schemeClr val="dk2"/>
                </a:solidFill>
                <a:latin typeface="Roboto"/>
                <a:ea typeface="Roboto"/>
                <a:cs typeface="Roboto"/>
                <a:sym typeface="Roboto"/>
              </a:defRPr>
            </a:lvl1pPr>
            <a:lvl2pPr marL="914400" lvl="1" indent="-317500">
              <a:lnSpc>
                <a:spcPct val="115000"/>
              </a:lnSpc>
              <a:spcBef>
                <a:spcPts val="1600"/>
              </a:spcBef>
              <a:spcAft>
                <a:spcPts val="0"/>
              </a:spcAft>
              <a:buClr>
                <a:schemeClr val="dk2"/>
              </a:buClr>
              <a:buSzPts val="1400"/>
              <a:buFont typeface="Roboto"/>
              <a:buChar char="○"/>
              <a:defRPr>
                <a:solidFill>
                  <a:schemeClr val="dk2"/>
                </a:solidFill>
                <a:latin typeface="Roboto"/>
                <a:ea typeface="Roboto"/>
                <a:cs typeface="Roboto"/>
                <a:sym typeface="Roboto"/>
              </a:defRPr>
            </a:lvl2pPr>
            <a:lvl3pPr marL="1371600" lvl="2" indent="-317500">
              <a:lnSpc>
                <a:spcPct val="115000"/>
              </a:lnSpc>
              <a:spcBef>
                <a:spcPts val="1600"/>
              </a:spcBef>
              <a:spcAft>
                <a:spcPts val="0"/>
              </a:spcAft>
              <a:buClr>
                <a:schemeClr val="dk2"/>
              </a:buClr>
              <a:buSzPts val="1400"/>
              <a:buFont typeface="Roboto"/>
              <a:buChar char="■"/>
              <a:defRPr>
                <a:solidFill>
                  <a:schemeClr val="dk2"/>
                </a:solidFill>
                <a:latin typeface="Roboto"/>
                <a:ea typeface="Roboto"/>
                <a:cs typeface="Roboto"/>
                <a:sym typeface="Roboto"/>
              </a:defRPr>
            </a:lvl3pPr>
            <a:lvl4pPr marL="1828800" lvl="3" indent="-317500">
              <a:lnSpc>
                <a:spcPct val="115000"/>
              </a:lnSpc>
              <a:spcBef>
                <a:spcPts val="1600"/>
              </a:spcBef>
              <a:spcAft>
                <a:spcPts val="0"/>
              </a:spcAft>
              <a:buClr>
                <a:schemeClr val="dk2"/>
              </a:buClr>
              <a:buSzPts val="1400"/>
              <a:buFont typeface="Roboto"/>
              <a:buChar char="●"/>
              <a:defRPr>
                <a:solidFill>
                  <a:schemeClr val="dk2"/>
                </a:solidFill>
                <a:latin typeface="Roboto"/>
                <a:ea typeface="Roboto"/>
                <a:cs typeface="Roboto"/>
                <a:sym typeface="Roboto"/>
              </a:defRPr>
            </a:lvl4pPr>
            <a:lvl5pPr marL="2286000" lvl="4" indent="-317500">
              <a:lnSpc>
                <a:spcPct val="115000"/>
              </a:lnSpc>
              <a:spcBef>
                <a:spcPts val="1600"/>
              </a:spcBef>
              <a:spcAft>
                <a:spcPts val="0"/>
              </a:spcAft>
              <a:buClr>
                <a:schemeClr val="dk2"/>
              </a:buClr>
              <a:buSzPts val="1400"/>
              <a:buFont typeface="Roboto"/>
              <a:buChar char="○"/>
              <a:defRPr>
                <a:solidFill>
                  <a:schemeClr val="dk2"/>
                </a:solidFill>
                <a:latin typeface="Roboto"/>
                <a:ea typeface="Roboto"/>
                <a:cs typeface="Roboto"/>
                <a:sym typeface="Roboto"/>
              </a:defRPr>
            </a:lvl5pPr>
            <a:lvl6pPr marL="2743200" lvl="5" indent="-317500">
              <a:lnSpc>
                <a:spcPct val="115000"/>
              </a:lnSpc>
              <a:spcBef>
                <a:spcPts val="1600"/>
              </a:spcBef>
              <a:spcAft>
                <a:spcPts val="0"/>
              </a:spcAft>
              <a:buClr>
                <a:schemeClr val="dk2"/>
              </a:buClr>
              <a:buSzPts val="1400"/>
              <a:buFont typeface="Roboto"/>
              <a:buChar char="■"/>
              <a:defRPr>
                <a:solidFill>
                  <a:schemeClr val="dk2"/>
                </a:solidFill>
                <a:latin typeface="Roboto"/>
                <a:ea typeface="Roboto"/>
                <a:cs typeface="Roboto"/>
                <a:sym typeface="Roboto"/>
              </a:defRPr>
            </a:lvl6pPr>
            <a:lvl7pPr marL="3200400" lvl="6" indent="-317500">
              <a:lnSpc>
                <a:spcPct val="115000"/>
              </a:lnSpc>
              <a:spcBef>
                <a:spcPts val="1600"/>
              </a:spcBef>
              <a:spcAft>
                <a:spcPts val="0"/>
              </a:spcAft>
              <a:buClr>
                <a:schemeClr val="dk2"/>
              </a:buClr>
              <a:buSzPts val="1400"/>
              <a:buFont typeface="Roboto"/>
              <a:buChar char="●"/>
              <a:defRPr>
                <a:solidFill>
                  <a:schemeClr val="dk2"/>
                </a:solidFill>
                <a:latin typeface="Roboto"/>
                <a:ea typeface="Roboto"/>
                <a:cs typeface="Roboto"/>
                <a:sym typeface="Roboto"/>
              </a:defRPr>
            </a:lvl7pPr>
            <a:lvl8pPr marL="3657600" lvl="7" indent="-317500">
              <a:lnSpc>
                <a:spcPct val="115000"/>
              </a:lnSpc>
              <a:spcBef>
                <a:spcPts val="1600"/>
              </a:spcBef>
              <a:spcAft>
                <a:spcPts val="0"/>
              </a:spcAft>
              <a:buClr>
                <a:schemeClr val="dk2"/>
              </a:buClr>
              <a:buSzPts val="1400"/>
              <a:buFont typeface="Roboto"/>
              <a:buChar char="○"/>
              <a:defRPr>
                <a:solidFill>
                  <a:schemeClr val="dk2"/>
                </a:solidFill>
                <a:latin typeface="Roboto"/>
                <a:ea typeface="Roboto"/>
                <a:cs typeface="Roboto"/>
                <a:sym typeface="Roboto"/>
              </a:defRPr>
            </a:lvl8pPr>
            <a:lvl9pPr marL="4114800" lvl="8" indent="-317500">
              <a:lnSpc>
                <a:spcPct val="115000"/>
              </a:lnSpc>
              <a:spcBef>
                <a:spcPts val="1600"/>
              </a:spcBef>
              <a:spcAft>
                <a:spcPts val="1600"/>
              </a:spcAft>
              <a:buClr>
                <a:schemeClr val="dk2"/>
              </a:buClr>
              <a:buSzPts val="1400"/>
              <a:buFont typeface="Roboto"/>
              <a:buChar char="■"/>
              <a:defRPr>
                <a:solidFill>
                  <a:schemeClr val="dk2"/>
                </a:solidFill>
                <a:latin typeface="Roboto"/>
                <a:ea typeface="Roboto"/>
                <a:cs typeface="Roboto"/>
                <a:sym typeface="Roboto"/>
              </a:defRPr>
            </a:lvl9pPr>
          </a:lstStyle>
          <a:p>
            <a:endParaRPr/>
          </a:p>
        </p:txBody>
      </p:sp>
      <p:sp>
        <p:nvSpPr>
          <p:cNvPr id="8" name="Google Shape;8;p1"/>
          <p:cNvSpPr txBox="1">
            <a:spLocks noGrp="1"/>
          </p:cNvSpPr>
          <p:nvPr>
            <p:ph type="sldNum" idx="12"/>
          </p:nvPr>
        </p:nvSpPr>
        <p:spPr>
          <a:xfrm>
            <a:off x="8460431" y="4651190"/>
            <a:ext cx="548700" cy="393600"/>
          </a:xfrm>
          <a:prstGeom prst="rect">
            <a:avLst/>
          </a:prstGeom>
          <a:noFill/>
          <a:ln>
            <a:noFill/>
          </a:ln>
        </p:spPr>
        <p:txBody>
          <a:bodyPr spcFirstLastPara="1" wrap="square" lIns="91425" tIns="91425" rIns="91425" bIns="91425" anchor="ctr" anchorCtr="0">
            <a:noAutofit/>
          </a:bodyPr>
          <a:lstStyle>
            <a:lvl1pPr lvl="0" algn="r">
              <a:buNone/>
              <a:defRPr sz="1000">
                <a:solidFill>
                  <a:schemeClr val="lt1"/>
                </a:solidFill>
                <a:latin typeface="Roboto"/>
                <a:ea typeface="Roboto"/>
                <a:cs typeface="Roboto"/>
                <a:sym typeface="Roboto"/>
              </a:defRPr>
            </a:lvl1pPr>
            <a:lvl2pPr lvl="1" algn="r">
              <a:buNone/>
              <a:defRPr sz="1000">
                <a:solidFill>
                  <a:schemeClr val="lt1"/>
                </a:solidFill>
                <a:latin typeface="Roboto"/>
                <a:ea typeface="Roboto"/>
                <a:cs typeface="Roboto"/>
                <a:sym typeface="Roboto"/>
              </a:defRPr>
            </a:lvl2pPr>
            <a:lvl3pPr lvl="2" algn="r">
              <a:buNone/>
              <a:defRPr sz="1000">
                <a:solidFill>
                  <a:schemeClr val="lt1"/>
                </a:solidFill>
                <a:latin typeface="Roboto"/>
                <a:ea typeface="Roboto"/>
                <a:cs typeface="Roboto"/>
                <a:sym typeface="Roboto"/>
              </a:defRPr>
            </a:lvl3pPr>
            <a:lvl4pPr lvl="3" algn="r">
              <a:buNone/>
              <a:defRPr sz="1000">
                <a:solidFill>
                  <a:schemeClr val="lt1"/>
                </a:solidFill>
                <a:latin typeface="Roboto"/>
                <a:ea typeface="Roboto"/>
                <a:cs typeface="Roboto"/>
                <a:sym typeface="Roboto"/>
              </a:defRPr>
            </a:lvl4pPr>
            <a:lvl5pPr lvl="4" algn="r">
              <a:buNone/>
              <a:defRPr sz="1000">
                <a:solidFill>
                  <a:schemeClr val="lt1"/>
                </a:solidFill>
                <a:latin typeface="Roboto"/>
                <a:ea typeface="Roboto"/>
                <a:cs typeface="Roboto"/>
                <a:sym typeface="Roboto"/>
              </a:defRPr>
            </a:lvl5pPr>
            <a:lvl6pPr lvl="5" algn="r">
              <a:buNone/>
              <a:defRPr sz="1000">
                <a:solidFill>
                  <a:schemeClr val="lt1"/>
                </a:solidFill>
                <a:latin typeface="Roboto"/>
                <a:ea typeface="Roboto"/>
                <a:cs typeface="Roboto"/>
                <a:sym typeface="Roboto"/>
              </a:defRPr>
            </a:lvl6pPr>
            <a:lvl7pPr lvl="6" algn="r">
              <a:buNone/>
              <a:defRPr sz="1000">
                <a:solidFill>
                  <a:schemeClr val="lt1"/>
                </a:solidFill>
                <a:latin typeface="Roboto"/>
                <a:ea typeface="Roboto"/>
                <a:cs typeface="Roboto"/>
                <a:sym typeface="Roboto"/>
              </a:defRPr>
            </a:lvl7pPr>
            <a:lvl8pPr lvl="7" algn="r">
              <a:buNone/>
              <a:defRPr sz="1000">
                <a:solidFill>
                  <a:schemeClr val="lt1"/>
                </a:solidFill>
                <a:latin typeface="Roboto"/>
                <a:ea typeface="Roboto"/>
                <a:cs typeface="Roboto"/>
                <a:sym typeface="Roboto"/>
              </a:defRPr>
            </a:lvl8pPr>
            <a:lvl9pPr lvl="8" algn="r">
              <a:buNone/>
              <a:defRPr sz="1000">
                <a:solidFill>
                  <a:schemeClr val="lt1"/>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8.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84"/>
        <p:cNvGrpSpPr/>
        <p:nvPr/>
      </p:nvGrpSpPr>
      <p:grpSpPr>
        <a:xfrm>
          <a:off x="0" y="0"/>
          <a:ext cx="0" cy="0"/>
          <a:chOff x="0" y="0"/>
          <a:chExt cx="0" cy="0"/>
        </a:xfrm>
      </p:grpSpPr>
      <p:sp>
        <p:nvSpPr>
          <p:cNvPr id="85" name="Google Shape;85;p13"/>
          <p:cNvSpPr txBox="1">
            <a:spLocks noGrp="1"/>
          </p:cNvSpPr>
          <p:nvPr>
            <p:ph type="ctrTitle"/>
          </p:nvPr>
        </p:nvSpPr>
        <p:spPr>
          <a:xfrm>
            <a:off x="598100" y="2310022"/>
            <a:ext cx="8222100" cy="8388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a:t>Title: The Role and Importance of Hospitality &amp; Guest Services within the Hotel Industry</a:t>
            </a:r>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89"/>
        <p:cNvGrpSpPr/>
        <p:nvPr/>
      </p:nvGrpSpPr>
      <p:grpSpPr>
        <a:xfrm>
          <a:off x="0" y="0"/>
          <a:ext cx="0" cy="0"/>
          <a:chOff x="0" y="0"/>
          <a:chExt cx="0" cy="0"/>
        </a:xfrm>
      </p:grpSpPr>
      <p:sp>
        <p:nvSpPr>
          <p:cNvPr id="90" name="Google Shape;90;p14"/>
          <p:cNvSpPr txBox="1">
            <a:spLocks noGrp="1"/>
          </p:cNvSpPr>
          <p:nvPr>
            <p:ph type="ctrTitle"/>
          </p:nvPr>
        </p:nvSpPr>
        <p:spPr>
          <a:xfrm>
            <a:off x="609525" y="2822647"/>
            <a:ext cx="8222100" cy="8388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sz="3300" dirty="0"/>
              <a:t> Module Name: </a:t>
            </a:r>
            <a:r>
              <a:rPr lang="en" sz="2800" dirty="0"/>
              <a:t>Hospitality and Guest Service 			  BMIH4003</a:t>
            </a:r>
            <a:endParaRPr sz="2800" dirty="0"/>
          </a:p>
          <a:p>
            <a:pPr marL="0" lvl="0" indent="0" algn="l" rtl="0">
              <a:spcBef>
                <a:spcPts val="0"/>
              </a:spcBef>
              <a:spcAft>
                <a:spcPts val="0"/>
              </a:spcAft>
              <a:buNone/>
            </a:pPr>
            <a:endParaRPr sz="3300" dirty="0"/>
          </a:p>
          <a:p>
            <a:pPr marL="0" lvl="0" indent="0" algn="l" rtl="0">
              <a:spcBef>
                <a:spcPts val="0"/>
              </a:spcBef>
              <a:spcAft>
                <a:spcPts val="0"/>
              </a:spcAft>
              <a:buNone/>
            </a:pPr>
            <a:r>
              <a:rPr lang="en" sz="3300" dirty="0"/>
              <a:t> </a:t>
            </a:r>
            <a:r>
              <a:rPr lang="en" sz="3200" dirty="0"/>
              <a:t>Student Name: </a:t>
            </a:r>
            <a:r>
              <a:rPr lang="en" sz="2800" dirty="0"/>
              <a:t>Md Imran Hossain ID 2243506</a:t>
            </a:r>
            <a:endParaRPr sz="2800" dirty="0"/>
          </a:p>
          <a:p>
            <a:pPr marL="0" lvl="0" indent="0" algn="l" rtl="0">
              <a:spcBef>
                <a:spcPts val="0"/>
              </a:spcBef>
              <a:spcAft>
                <a:spcPts val="0"/>
              </a:spcAft>
              <a:buNone/>
            </a:pPr>
            <a:endParaRPr sz="3300" dirty="0"/>
          </a:p>
          <a:p>
            <a:pPr marL="0" lvl="0" indent="0" algn="l" rtl="0">
              <a:spcBef>
                <a:spcPts val="0"/>
              </a:spcBef>
              <a:spcAft>
                <a:spcPts val="0"/>
              </a:spcAft>
              <a:buNone/>
            </a:pPr>
            <a:r>
              <a:rPr lang="en" sz="3300" dirty="0"/>
              <a:t> Lecturer’s Name: Daniel Payne</a:t>
            </a:r>
            <a:endParaRPr sz="33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94"/>
        <p:cNvGrpSpPr/>
        <p:nvPr/>
      </p:nvGrpSpPr>
      <p:grpSpPr>
        <a:xfrm>
          <a:off x="0" y="0"/>
          <a:ext cx="0" cy="0"/>
          <a:chOff x="0" y="0"/>
          <a:chExt cx="0" cy="0"/>
        </a:xfrm>
      </p:grpSpPr>
      <p:sp>
        <p:nvSpPr>
          <p:cNvPr id="95" name="Google Shape;95;p15"/>
          <p:cNvSpPr txBox="1">
            <a:spLocks noGrp="1"/>
          </p:cNvSpPr>
          <p:nvPr>
            <p:ph type="title"/>
          </p:nvPr>
        </p:nvSpPr>
        <p:spPr>
          <a:xfrm>
            <a:off x="265500" y="1151100"/>
            <a:ext cx="4045200" cy="15645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a:t>Introduction :</a:t>
            </a:r>
            <a:endParaRPr/>
          </a:p>
        </p:txBody>
      </p:sp>
      <p:sp>
        <p:nvSpPr>
          <p:cNvPr id="96" name="Google Shape;96;p15"/>
          <p:cNvSpPr txBox="1">
            <a:spLocks noGrp="1"/>
          </p:cNvSpPr>
          <p:nvPr>
            <p:ph type="body" idx="2"/>
          </p:nvPr>
        </p:nvSpPr>
        <p:spPr>
          <a:xfrm>
            <a:off x="4939500" y="724200"/>
            <a:ext cx="3837000" cy="3695100"/>
          </a:xfrm>
          <a:prstGeom prst="rect">
            <a:avLst/>
          </a:prstGeom>
        </p:spPr>
        <p:txBody>
          <a:bodyPr spcFirstLastPara="1" wrap="square" lIns="91425" tIns="91425" rIns="91425" bIns="91425" anchor="ctr" anchorCtr="0">
            <a:noAutofit/>
          </a:bodyPr>
          <a:lstStyle/>
          <a:p>
            <a:pPr marL="0" lvl="0" indent="0" algn="l" rtl="0">
              <a:spcBef>
                <a:spcPts val="0"/>
              </a:spcBef>
              <a:spcAft>
                <a:spcPts val="1600"/>
              </a:spcAft>
              <a:buNone/>
            </a:pPr>
            <a:r>
              <a:rPr lang="en" sz="2000"/>
              <a:t>To make sure that guests have a pleasant and comfortable vacation, the hospitality industry includes all travel-related services, including lodging [As Smith (2020)].</a:t>
            </a:r>
            <a:endParaRPr sz="200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00"/>
        <p:cNvGrpSpPr/>
        <p:nvPr/>
      </p:nvGrpSpPr>
      <p:grpSpPr>
        <a:xfrm>
          <a:off x="0" y="0"/>
          <a:ext cx="0" cy="0"/>
          <a:chOff x="0" y="0"/>
          <a:chExt cx="0" cy="0"/>
        </a:xfrm>
      </p:grpSpPr>
      <p:sp>
        <p:nvSpPr>
          <p:cNvPr id="101" name="Google Shape;101;p16"/>
          <p:cNvSpPr txBox="1">
            <a:spLocks noGrp="1"/>
          </p:cNvSpPr>
          <p:nvPr>
            <p:ph type="title"/>
          </p:nvPr>
        </p:nvSpPr>
        <p:spPr>
          <a:xfrm>
            <a:off x="288300" y="2017850"/>
            <a:ext cx="4045200" cy="15645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dirty="0"/>
              <a:t>I Have Selected JW Marriott </a:t>
            </a:r>
            <a:endParaRPr dirty="0"/>
          </a:p>
        </p:txBody>
      </p:sp>
      <p:sp>
        <p:nvSpPr>
          <p:cNvPr id="102" name="Google Shape;102;p16"/>
          <p:cNvSpPr txBox="1">
            <a:spLocks noGrp="1"/>
          </p:cNvSpPr>
          <p:nvPr>
            <p:ph type="body" idx="2"/>
          </p:nvPr>
        </p:nvSpPr>
        <p:spPr>
          <a:xfrm>
            <a:off x="4939500" y="724200"/>
            <a:ext cx="3837000" cy="3695100"/>
          </a:xfrm>
          <a:prstGeom prst="rect">
            <a:avLst/>
          </a:prstGeom>
        </p:spPr>
        <p:txBody>
          <a:bodyPr spcFirstLastPara="1" wrap="square" lIns="91425" tIns="91425" rIns="91425" bIns="91425" anchor="ctr" anchorCtr="0">
            <a:noAutofit/>
          </a:bodyPr>
          <a:lstStyle/>
          <a:p>
            <a:pPr marL="0" lvl="0" indent="0" algn="l" rtl="0">
              <a:spcBef>
                <a:spcPts val="0"/>
              </a:spcBef>
              <a:spcAft>
                <a:spcPts val="1600"/>
              </a:spcAft>
              <a:buNone/>
            </a:pPr>
            <a:r>
              <a:rPr lang="en" sz="2000"/>
              <a:t>To make sure that guests have a pleasant and comfortable vacation, the hospitality industry includes all travel-related services, including lodging [As Smith (2020)].</a:t>
            </a:r>
            <a:endParaRPr sz="2000"/>
          </a:p>
        </p:txBody>
      </p:sp>
      <p:pic>
        <p:nvPicPr>
          <p:cNvPr id="103" name="Google Shape;103;p16"/>
          <p:cNvPicPr preferRelativeResize="0"/>
          <p:nvPr/>
        </p:nvPicPr>
        <p:blipFill>
          <a:blip r:embed="rId3">
            <a:alphaModFix/>
          </a:blip>
          <a:stretch>
            <a:fillRect/>
          </a:stretch>
        </p:blipFill>
        <p:spPr>
          <a:xfrm>
            <a:off x="4413325" y="0"/>
            <a:ext cx="4838125" cy="5143499"/>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07"/>
        <p:cNvGrpSpPr/>
        <p:nvPr/>
      </p:nvGrpSpPr>
      <p:grpSpPr>
        <a:xfrm>
          <a:off x="0" y="0"/>
          <a:ext cx="0" cy="0"/>
          <a:chOff x="0" y="0"/>
          <a:chExt cx="0" cy="0"/>
        </a:xfrm>
      </p:grpSpPr>
      <p:sp>
        <p:nvSpPr>
          <p:cNvPr id="108" name="Google Shape;108;p17"/>
          <p:cNvSpPr txBox="1">
            <a:spLocks noGrp="1"/>
          </p:cNvSpPr>
          <p:nvPr>
            <p:ph type="title"/>
          </p:nvPr>
        </p:nvSpPr>
        <p:spPr>
          <a:xfrm>
            <a:off x="264600" y="483550"/>
            <a:ext cx="4046100" cy="22467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a:t>Key Features  JW Marriott </a:t>
            </a:r>
            <a:endParaRPr/>
          </a:p>
        </p:txBody>
      </p:sp>
      <p:sp>
        <p:nvSpPr>
          <p:cNvPr id="109" name="Google Shape;109;p17"/>
          <p:cNvSpPr txBox="1">
            <a:spLocks noGrp="1"/>
          </p:cNvSpPr>
          <p:nvPr>
            <p:ph type="body" idx="2"/>
          </p:nvPr>
        </p:nvSpPr>
        <p:spPr>
          <a:xfrm>
            <a:off x="4939500" y="724200"/>
            <a:ext cx="3837000" cy="3695100"/>
          </a:xfrm>
          <a:prstGeom prst="rect">
            <a:avLst/>
          </a:prstGeom>
        </p:spPr>
        <p:txBody>
          <a:bodyPr spcFirstLastPara="1" wrap="square" lIns="91425" tIns="91425" rIns="91425" bIns="91425" anchor="ctr" anchorCtr="0">
            <a:noAutofit/>
          </a:bodyPr>
          <a:lstStyle/>
          <a:p>
            <a:pPr marL="457200" lvl="0" indent="-349250" algn="l" rtl="0">
              <a:spcBef>
                <a:spcPts val="0"/>
              </a:spcBef>
              <a:spcAft>
                <a:spcPts val="0"/>
              </a:spcAft>
              <a:buSzPts val="1900"/>
              <a:buChar char="●"/>
            </a:pPr>
            <a:r>
              <a:rPr lang="en" sz="1900"/>
              <a:t>The first JW Marriott hotel, the JW Marriott Washington, D.C., opened its doors in 1984. [Williams (2020)]</a:t>
            </a:r>
            <a:endParaRPr sz="1900"/>
          </a:p>
          <a:p>
            <a:pPr marL="457200" lvl="0" indent="-349250" algn="l" rtl="0">
              <a:spcBef>
                <a:spcPts val="0"/>
              </a:spcBef>
              <a:spcAft>
                <a:spcPts val="0"/>
              </a:spcAft>
              <a:buSzPts val="1900"/>
              <a:buChar char="●"/>
            </a:pPr>
            <a:r>
              <a:rPr lang="en" sz="1900"/>
              <a:t> JW Marriott has expanded its presence worldwide, with hotels in major cities, resort destinations, and cultural centers. </a:t>
            </a:r>
            <a:endParaRPr sz="1900"/>
          </a:p>
          <a:p>
            <a:pPr marL="0" lvl="0" indent="0" algn="l" rtl="0">
              <a:spcBef>
                <a:spcPts val="1600"/>
              </a:spcBef>
              <a:spcAft>
                <a:spcPts val="1600"/>
              </a:spcAft>
              <a:buNone/>
            </a:pPr>
            <a:endParaRPr sz="200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13"/>
        <p:cNvGrpSpPr/>
        <p:nvPr/>
      </p:nvGrpSpPr>
      <p:grpSpPr>
        <a:xfrm>
          <a:off x="0" y="0"/>
          <a:ext cx="0" cy="0"/>
          <a:chOff x="0" y="0"/>
          <a:chExt cx="0" cy="0"/>
        </a:xfrm>
      </p:grpSpPr>
      <p:sp>
        <p:nvSpPr>
          <p:cNvPr id="114" name="Google Shape;114;p18"/>
          <p:cNvSpPr txBox="1">
            <a:spLocks noGrp="1"/>
          </p:cNvSpPr>
          <p:nvPr>
            <p:ph type="title"/>
          </p:nvPr>
        </p:nvSpPr>
        <p:spPr>
          <a:xfrm>
            <a:off x="264600" y="483550"/>
            <a:ext cx="4046100" cy="23037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a:t>Key Features JW Marriott </a:t>
            </a:r>
            <a:endParaRPr/>
          </a:p>
        </p:txBody>
      </p:sp>
      <p:sp>
        <p:nvSpPr>
          <p:cNvPr id="115" name="Google Shape;115;p18"/>
          <p:cNvSpPr txBox="1">
            <a:spLocks noGrp="1"/>
          </p:cNvSpPr>
          <p:nvPr>
            <p:ph type="body" idx="2"/>
          </p:nvPr>
        </p:nvSpPr>
        <p:spPr>
          <a:xfrm>
            <a:off x="4939500" y="724200"/>
            <a:ext cx="3837000" cy="3695100"/>
          </a:xfrm>
          <a:prstGeom prst="rect">
            <a:avLst/>
          </a:prstGeom>
        </p:spPr>
        <p:txBody>
          <a:bodyPr spcFirstLastPara="1" wrap="square" lIns="91425" tIns="91425" rIns="91425" bIns="91425" anchor="ctr" anchorCtr="0">
            <a:noAutofit/>
          </a:bodyPr>
          <a:lstStyle/>
          <a:p>
            <a:pPr marL="457200" lvl="0" indent="-349250" algn="l" rtl="0">
              <a:spcBef>
                <a:spcPts val="0"/>
              </a:spcBef>
              <a:spcAft>
                <a:spcPts val="0"/>
              </a:spcAft>
              <a:buSzPts val="1900"/>
              <a:buChar char="●"/>
            </a:pPr>
            <a:r>
              <a:rPr lang="en" sz="1900"/>
              <a:t>JW Marriott had over 100 hotels in more than 30 countries and territories around the world.</a:t>
            </a:r>
            <a:endParaRPr sz="1900"/>
          </a:p>
          <a:p>
            <a:pPr marL="457200" lvl="0" indent="-349250" algn="l" rtl="0">
              <a:spcBef>
                <a:spcPts val="0"/>
              </a:spcBef>
              <a:spcAft>
                <a:spcPts val="0"/>
              </a:spcAft>
              <a:buSzPts val="1900"/>
              <a:buChar char="●"/>
            </a:pPr>
            <a:r>
              <a:rPr lang="en" sz="1900"/>
              <a:t>JW Marriott was known for its focus on luxury and high-end clientele, offering an elevated and personalized guest experience. [As Smith (2020)]</a:t>
            </a:r>
            <a:endParaRPr sz="1900"/>
          </a:p>
          <a:p>
            <a:pPr marL="0" lvl="0" indent="0" algn="l" rtl="0">
              <a:spcBef>
                <a:spcPts val="1600"/>
              </a:spcBef>
              <a:spcAft>
                <a:spcPts val="1600"/>
              </a:spcAft>
              <a:buNone/>
            </a:pPr>
            <a:endParaRPr sz="200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19"/>
        <p:cNvGrpSpPr/>
        <p:nvPr/>
      </p:nvGrpSpPr>
      <p:grpSpPr>
        <a:xfrm>
          <a:off x="0" y="0"/>
          <a:ext cx="0" cy="0"/>
          <a:chOff x="0" y="0"/>
          <a:chExt cx="0" cy="0"/>
        </a:xfrm>
      </p:grpSpPr>
      <p:sp>
        <p:nvSpPr>
          <p:cNvPr id="120" name="Google Shape;120;p19"/>
          <p:cNvSpPr txBox="1">
            <a:spLocks noGrp="1"/>
          </p:cNvSpPr>
          <p:nvPr>
            <p:ph type="title"/>
          </p:nvPr>
        </p:nvSpPr>
        <p:spPr>
          <a:xfrm>
            <a:off x="264600" y="724200"/>
            <a:ext cx="4046100" cy="24051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a:t>Services For Business Guests</a:t>
            </a:r>
            <a:endParaRPr/>
          </a:p>
        </p:txBody>
      </p:sp>
      <p:sp>
        <p:nvSpPr>
          <p:cNvPr id="121" name="Google Shape;121;p19"/>
          <p:cNvSpPr txBox="1">
            <a:spLocks noGrp="1"/>
          </p:cNvSpPr>
          <p:nvPr>
            <p:ph type="body" idx="2"/>
          </p:nvPr>
        </p:nvSpPr>
        <p:spPr>
          <a:xfrm>
            <a:off x="4939500" y="724200"/>
            <a:ext cx="3837000" cy="4298400"/>
          </a:xfrm>
          <a:prstGeom prst="rect">
            <a:avLst/>
          </a:prstGeom>
        </p:spPr>
        <p:txBody>
          <a:bodyPr spcFirstLastPara="1" wrap="square" lIns="91425" tIns="91425" rIns="91425" bIns="91425" anchor="ctr" anchorCtr="0">
            <a:noAutofit/>
          </a:bodyPr>
          <a:lstStyle/>
          <a:p>
            <a:pPr marL="457200" lvl="0" indent="-349250" algn="l" rtl="0">
              <a:spcBef>
                <a:spcPts val="0"/>
              </a:spcBef>
              <a:spcAft>
                <a:spcPts val="0"/>
              </a:spcAft>
              <a:buSzPts val="1900"/>
              <a:buChar char="●"/>
            </a:pPr>
            <a:r>
              <a:rPr lang="en" sz="1900"/>
              <a:t>JW Marriott properties typically have well-equipped  office essentials, providing a quiet space for work, printing, and meetings</a:t>
            </a:r>
            <a:endParaRPr sz="1900"/>
          </a:p>
          <a:p>
            <a:pPr marL="457200" lvl="0" indent="-349250" algn="l" rtl="0">
              <a:spcBef>
                <a:spcPts val="0"/>
              </a:spcBef>
              <a:spcAft>
                <a:spcPts val="0"/>
              </a:spcAft>
              <a:buSzPts val="1900"/>
              <a:buChar char="●"/>
            </a:pPr>
            <a:r>
              <a:rPr lang="en" sz="1900"/>
              <a:t>Assistance with airport transfers and transportation to meetings or events can be arranged through the hotel's concierge.[Carter, L. M. (2021)]</a:t>
            </a:r>
            <a:endParaRPr sz="1900"/>
          </a:p>
          <a:p>
            <a:pPr marL="457200" lvl="0" indent="0" algn="l" rtl="0">
              <a:spcBef>
                <a:spcPts val="1600"/>
              </a:spcBef>
              <a:spcAft>
                <a:spcPts val="0"/>
              </a:spcAft>
              <a:buNone/>
            </a:pPr>
            <a:endParaRPr sz="1900"/>
          </a:p>
          <a:p>
            <a:pPr marL="0" lvl="0" indent="0" algn="l" rtl="0">
              <a:spcBef>
                <a:spcPts val="1600"/>
              </a:spcBef>
              <a:spcAft>
                <a:spcPts val="1600"/>
              </a:spcAft>
              <a:buNone/>
            </a:pPr>
            <a:endParaRPr sz="200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25"/>
        <p:cNvGrpSpPr/>
        <p:nvPr/>
      </p:nvGrpSpPr>
      <p:grpSpPr>
        <a:xfrm>
          <a:off x="0" y="0"/>
          <a:ext cx="0" cy="0"/>
          <a:chOff x="0" y="0"/>
          <a:chExt cx="0" cy="0"/>
        </a:xfrm>
      </p:grpSpPr>
      <p:sp>
        <p:nvSpPr>
          <p:cNvPr id="126" name="Google Shape;126;p20"/>
          <p:cNvSpPr txBox="1">
            <a:spLocks noGrp="1"/>
          </p:cNvSpPr>
          <p:nvPr>
            <p:ph type="title"/>
          </p:nvPr>
        </p:nvSpPr>
        <p:spPr>
          <a:xfrm>
            <a:off x="264600" y="483550"/>
            <a:ext cx="4046100" cy="26457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a:t>Services For Business Guests</a:t>
            </a:r>
            <a:endParaRPr/>
          </a:p>
        </p:txBody>
      </p:sp>
      <p:sp>
        <p:nvSpPr>
          <p:cNvPr id="127" name="Google Shape;127;p20"/>
          <p:cNvSpPr txBox="1">
            <a:spLocks noGrp="1"/>
          </p:cNvSpPr>
          <p:nvPr>
            <p:ph type="body" idx="2"/>
          </p:nvPr>
        </p:nvSpPr>
        <p:spPr>
          <a:xfrm>
            <a:off x="4939500" y="724200"/>
            <a:ext cx="3837000" cy="4264200"/>
          </a:xfrm>
          <a:prstGeom prst="rect">
            <a:avLst/>
          </a:prstGeom>
        </p:spPr>
        <p:txBody>
          <a:bodyPr spcFirstLastPara="1" wrap="square" lIns="91425" tIns="91425" rIns="91425" bIns="91425" anchor="ctr" anchorCtr="0">
            <a:noAutofit/>
          </a:bodyPr>
          <a:lstStyle/>
          <a:p>
            <a:pPr marL="457200" lvl="0" indent="-349250" algn="l" rtl="0">
              <a:spcBef>
                <a:spcPts val="0"/>
              </a:spcBef>
              <a:spcAft>
                <a:spcPts val="0"/>
              </a:spcAft>
              <a:buSzPts val="1900"/>
              <a:buChar char="●"/>
            </a:pPr>
            <a:r>
              <a:rPr lang="en" sz="1900"/>
              <a:t> JW Marriott hotels often feature extensive meeting and event spaces, including boardrooms and ballrooms suitable for business events..</a:t>
            </a:r>
            <a:endParaRPr sz="1900"/>
          </a:p>
          <a:p>
            <a:pPr marL="457200" lvl="0" indent="-349250" algn="l" rtl="0">
              <a:spcBef>
                <a:spcPts val="0"/>
              </a:spcBef>
              <a:spcAft>
                <a:spcPts val="0"/>
              </a:spcAft>
              <a:buSzPts val="1900"/>
              <a:buChar char="●"/>
            </a:pPr>
            <a:r>
              <a:rPr lang="en" sz="1900"/>
              <a:t> JW Marriott can provide catering services for meetings and events, with customizable menus and options to accommodate various group sizes.[Smith. L (2022)]</a:t>
            </a:r>
            <a:endParaRPr sz="1900"/>
          </a:p>
          <a:p>
            <a:pPr marL="457200" lvl="0" indent="0" algn="l" rtl="0">
              <a:spcBef>
                <a:spcPts val="1600"/>
              </a:spcBef>
              <a:spcAft>
                <a:spcPts val="0"/>
              </a:spcAft>
              <a:buNone/>
            </a:pPr>
            <a:endParaRPr sz="1900"/>
          </a:p>
          <a:p>
            <a:pPr marL="0" lvl="0" indent="0" algn="l" rtl="0">
              <a:spcBef>
                <a:spcPts val="1600"/>
              </a:spcBef>
              <a:spcAft>
                <a:spcPts val="1600"/>
              </a:spcAft>
              <a:buNone/>
            </a:pPr>
            <a:endParaRPr sz="200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31"/>
        <p:cNvGrpSpPr/>
        <p:nvPr/>
      </p:nvGrpSpPr>
      <p:grpSpPr>
        <a:xfrm>
          <a:off x="0" y="0"/>
          <a:ext cx="0" cy="0"/>
          <a:chOff x="0" y="0"/>
          <a:chExt cx="0" cy="0"/>
        </a:xfrm>
      </p:grpSpPr>
      <p:sp>
        <p:nvSpPr>
          <p:cNvPr id="132" name="Google Shape;132;p21"/>
          <p:cNvSpPr txBox="1">
            <a:spLocks noGrp="1"/>
          </p:cNvSpPr>
          <p:nvPr>
            <p:ph type="title"/>
          </p:nvPr>
        </p:nvSpPr>
        <p:spPr>
          <a:xfrm>
            <a:off x="264600" y="1151100"/>
            <a:ext cx="4046100" cy="24231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a:t>Role and Importance of The Hospitality Industry</a:t>
            </a:r>
            <a:endParaRPr/>
          </a:p>
        </p:txBody>
      </p:sp>
      <p:sp>
        <p:nvSpPr>
          <p:cNvPr id="133" name="Google Shape;133;p21"/>
          <p:cNvSpPr txBox="1">
            <a:spLocks noGrp="1"/>
          </p:cNvSpPr>
          <p:nvPr>
            <p:ph type="body" idx="2"/>
          </p:nvPr>
        </p:nvSpPr>
        <p:spPr>
          <a:xfrm>
            <a:off x="4939500" y="724200"/>
            <a:ext cx="3837000" cy="3842100"/>
          </a:xfrm>
          <a:prstGeom prst="rect">
            <a:avLst/>
          </a:prstGeom>
        </p:spPr>
        <p:txBody>
          <a:bodyPr spcFirstLastPara="1" wrap="square" lIns="91425" tIns="91425" rIns="91425" bIns="91425" anchor="ctr" anchorCtr="0">
            <a:noAutofit/>
          </a:bodyPr>
          <a:lstStyle/>
          <a:p>
            <a:pPr marL="457200" lvl="0" indent="-349250" algn="l" rtl="0">
              <a:spcBef>
                <a:spcPts val="0"/>
              </a:spcBef>
              <a:spcAft>
                <a:spcPts val="0"/>
              </a:spcAft>
              <a:buSzPts val="1900"/>
              <a:buChar char="●"/>
            </a:pPr>
            <a:r>
              <a:rPr lang="en" sz="1900"/>
              <a:t>The hospitality sector includes a wide range of enterprises and offerings connected to leisure and client satisfaction. The concentration on concepts of luxury, pleasure, enjoyment, and experiences as opposed to providing for necessities and fundamentals is another distinguishing feature of the hospitality sector.[Williams (2020)]</a:t>
            </a:r>
            <a:endParaRPr sz="1900"/>
          </a:p>
          <a:p>
            <a:pPr marL="0" lvl="0" indent="0" algn="l" rtl="0">
              <a:spcBef>
                <a:spcPts val="1600"/>
              </a:spcBef>
              <a:spcAft>
                <a:spcPts val="1600"/>
              </a:spcAft>
              <a:buNone/>
            </a:pPr>
            <a:endParaRPr sz="200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37"/>
        <p:cNvGrpSpPr/>
        <p:nvPr/>
      </p:nvGrpSpPr>
      <p:grpSpPr>
        <a:xfrm>
          <a:off x="0" y="0"/>
          <a:ext cx="0" cy="0"/>
          <a:chOff x="0" y="0"/>
          <a:chExt cx="0" cy="0"/>
        </a:xfrm>
      </p:grpSpPr>
      <p:sp>
        <p:nvSpPr>
          <p:cNvPr id="138" name="Google Shape;138;p22"/>
          <p:cNvSpPr txBox="1">
            <a:spLocks noGrp="1"/>
          </p:cNvSpPr>
          <p:nvPr>
            <p:ph type="title"/>
          </p:nvPr>
        </p:nvSpPr>
        <p:spPr>
          <a:xfrm>
            <a:off x="264600" y="1151100"/>
            <a:ext cx="4046100" cy="24231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a:t>Role and Importance of The Hospitality Industry</a:t>
            </a:r>
            <a:endParaRPr/>
          </a:p>
        </p:txBody>
      </p:sp>
      <p:sp>
        <p:nvSpPr>
          <p:cNvPr id="139" name="Google Shape;139;p22"/>
          <p:cNvSpPr txBox="1">
            <a:spLocks noGrp="1"/>
          </p:cNvSpPr>
          <p:nvPr>
            <p:ph type="body" idx="2"/>
          </p:nvPr>
        </p:nvSpPr>
        <p:spPr>
          <a:xfrm>
            <a:off x="4939500" y="724200"/>
            <a:ext cx="3837000" cy="3695100"/>
          </a:xfrm>
          <a:prstGeom prst="rect">
            <a:avLst/>
          </a:prstGeom>
        </p:spPr>
        <p:txBody>
          <a:bodyPr spcFirstLastPara="1" wrap="square" lIns="91425" tIns="91425" rIns="91425" bIns="91425" anchor="ctr" anchorCtr="0">
            <a:noAutofit/>
          </a:bodyPr>
          <a:lstStyle/>
          <a:p>
            <a:pPr marL="457200" lvl="0" indent="-349250" algn="l" rtl="0">
              <a:spcBef>
                <a:spcPts val="0"/>
              </a:spcBef>
              <a:spcAft>
                <a:spcPts val="0"/>
              </a:spcAft>
              <a:buSzPts val="1900"/>
              <a:buChar char="●"/>
            </a:pPr>
            <a:r>
              <a:rPr lang="en" sz="1900" dirty="0"/>
              <a:t>The relationship between hospitality and guest service will influence whether a customer returns to the establishment or tells their friends to steer clear of it in the future, whether they are travelling for business or pleasure. [Williams (2020)]</a:t>
            </a:r>
            <a:endParaRPr sz="1900" dirty="0"/>
          </a:p>
          <a:p>
            <a:pPr marL="0" lvl="0" indent="0" algn="l" rtl="0">
              <a:spcBef>
                <a:spcPts val="1600"/>
              </a:spcBef>
              <a:spcAft>
                <a:spcPts val="1600"/>
              </a:spcAft>
              <a:buNone/>
            </a:pPr>
            <a:endParaRPr sz="20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43"/>
        <p:cNvGrpSpPr/>
        <p:nvPr/>
      </p:nvGrpSpPr>
      <p:grpSpPr>
        <a:xfrm>
          <a:off x="0" y="0"/>
          <a:ext cx="0" cy="0"/>
          <a:chOff x="0" y="0"/>
          <a:chExt cx="0" cy="0"/>
        </a:xfrm>
      </p:grpSpPr>
      <p:sp>
        <p:nvSpPr>
          <p:cNvPr id="144" name="Google Shape;144;p23"/>
          <p:cNvSpPr txBox="1">
            <a:spLocks noGrp="1"/>
          </p:cNvSpPr>
          <p:nvPr>
            <p:ph type="title"/>
          </p:nvPr>
        </p:nvSpPr>
        <p:spPr>
          <a:xfrm>
            <a:off x="265500" y="1527450"/>
            <a:ext cx="4045200" cy="15645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sz="3500"/>
              <a:t>Why hotels value guest service and hospitality</a:t>
            </a:r>
            <a:endParaRPr sz="2900"/>
          </a:p>
        </p:txBody>
      </p:sp>
      <p:sp>
        <p:nvSpPr>
          <p:cNvPr id="145" name="Google Shape;145;p23"/>
          <p:cNvSpPr txBox="1">
            <a:spLocks noGrp="1"/>
          </p:cNvSpPr>
          <p:nvPr>
            <p:ph type="body" idx="2"/>
          </p:nvPr>
        </p:nvSpPr>
        <p:spPr>
          <a:xfrm>
            <a:off x="4939500" y="724200"/>
            <a:ext cx="3837000" cy="3695100"/>
          </a:xfrm>
          <a:prstGeom prst="rect">
            <a:avLst/>
          </a:prstGeom>
        </p:spPr>
        <p:txBody>
          <a:bodyPr spcFirstLastPara="1" wrap="square" lIns="91425" tIns="91425" rIns="91425" bIns="91425" anchor="ctr" anchorCtr="0">
            <a:noAutofit/>
          </a:bodyPr>
          <a:lstStyle/>
          <a:p>
            <a:pPr marL="0" lvl="0" indent="0" algn="l" rtl="0">
              <a:spcBef>
                <a:spcPts val="0"/>
              </a:spcBef>
              <a:spcAft>
                <a:spcPts val="1600"/>
              </a:spcAft>
              <a:buNone/>
            </a:pPr>
            <a:r>
              <a:rPr lang="en" sz="2000"/>
              <a:t>Consumers today expect more from hotels when they travel, which is why hospitality and guest service are so important. As a result, maintaining current customers depends on providing great guest service and hospitality (Erandaru, E., 2020).</a:t>
            </a:r>
            <a:endParaRPr sz="200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49"/>
        <p:cNvGrpSpPr/>
        <p:nvPr/>
      </p:nvGrpSpPr>
      <p:grpSpPr>
        <a:xfrm>
          <a:off x="0" y="0"/>
          <a:ext cx="0" cy="0"/>
          <a:chOff x="0" y="0"/>
          <a:chExt cx="0" cy="0"/>
        </a:xfrm>
      </p:grpSpPr>
      <p:sp>
        <p:nvSpPr>
          <p:cNvPr id="150" name="Google Shape;150;p24"/>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Qualities of Excellent Service</a:t>
            </a:r>
            <a:endParaRPr/>
          </a:p>
        </p:txBody>
      </p:sp>
      <p:sp>
        <p:nvSpPr>
          <p:cNvPr id="151" name="Google Shape;151;p24"/>
          <p:cNvSpPr/>
          <p:nvPr/>
        </p:nvSpPr>
        <p:spPr>
          <a:xfrm>
            <a:off x="432350" y="1304875"/>
            <a:ext cx="2469300" cy="607800"/>
          </a:xfrm>
          <a:prstGeom prst="homePlate">
            <a:avLst>
              <a:gd name="adj" fmla="val 50000"/>
            </a:avLst>
          </a:prstGeom>
          <a:solidFill>
            <a:schemeClr val="dk1"/>
          </a:solidFill>
          <a:ln>
            <a:noFill/>
          </a:ln>
        </p:spPr>
        <p:txBody>
          <a:bodyPr spcFirstLastPara="1" wrap="square" lIns="121875" tIns="121875" rIns="121875" bIns="121875" anchor="ctr" anchorCtr="0">
            <a:noAutofit/>
          </a:bodyPr>
          <a:lstStyle/>
          <a:p>
            <a:pPr marL="0" lvl="0" indent="0" algn="l" rtl="0">
              <a:spcBef>
                <a:spcPts val="0"/>
              </a:spcBef>
              <a:spcAft>
                <a:spcPts val="0"/>
              </a:spcAft>
              <a:buNone/>
            </a:pPr>
            <a:endParaRPr/>
          </a:p>
        </p:txBody>
      </p:sp>
      <p:sp>
        <p:nvSpPr>
          <p:cNvPr id="152" name="Google Shape;152;p24"/>
          <p:cNvSpPr txBox="1">
            <a:spLocks noGrp="1"/>
          </p:cNvSpPr>
          <p:nvPr>
            <p:ph type="body" idx="4294967295"/>
          </p:nvPr>
        </p:nvSpPr>
        <p:spPr>
          <a:xfrm>
            <a:off x="432350" y="1451576"/>
            <a:ext cx="2257200" cy="314400"/>
          </a:xfrm>
          <a:prstGeom prst="rect">
            <a:avLst/>
          </a:prstGeom>
        </p:spPr>
        <p:txBody>
          <a:bodyPr spcFirstLastPara="1" wrap="square" lIns="91425" tIns="91425" rIns="91425" bIns="91425" anchor="ctr" anchorCtr="0">
            <a:noAutofit/>
          </a:bodyPr>
          <a:lstStyle/>
          <a:p>
            <a:pPr marL="0" lvl="0" indent="0" algn="l" rtl="0">
              <a:lnSpc>
                <a:spcPct val="100000"/>
              </a:lnSpc>
              <a:spcBef>
                <a:spcPts val="0"/>
              </a:spcBef>
              <a:spcAft>
                <a:spcPts val="0"/>
              </a:spcAft>
              <a:buNone/>
            </a:pPr>
            <a:r>
              <a:rPr lang="en">
                <a:solidFill>
                  <a:schemeClr val="lt1"/>
                </a:solidFill>
              </a:rPr>
              <a:t>Service 1</a:t>
            </a:r>
            <a:endParaRPr>
              <a:solidFill>
                <a:schemeClr val="lt1"/>
              </a:solidFill>
            </a:endParaRPr>
          </a:p>
        </p:txBody>
      </p:sp>
      <p:sp>
        <p:nvSpPr>
          <p:cNvPr id="153" name="Google Shape;153;p24"/>
          <p:cNvSpPr txBox="1">
            <a:spLocks noGrp="1"/>
          </p:cNvSpPr>
          <p:nvPr>
            <p:ph type="body" idx="4294967295"/>
          </p:nvPr>
        </p:nvSpPr>
        <p:spPr>
          <a:xfrm>
            <a:off x="432350" y="2070575"/>
            <a:ext cx="2471700" cy="2650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1600" b="1"/>
              <a:t>Punctuality:</a:t>
            </a:r>
            <a:endParaRPr sz="1600" b="1"/>
          </a:p>
          <a:p>
            <a:pPr marL="0" lvl="0" indent="0" algn="l" rtl="0">
              <a:spcBef>
                <a:spcPts val="800"/>
              </a:spcBef>
              <a:spcAft>
                <a:spcPts val="800"/>
              </a:spcAft>
              <a:buNone/>
            </a:pPr>
            <a:r>
              <a:rPr lang="en" sz="1600"/>
              <a:t>Assurances of timely service delivery are required. Products should not be postponed or cancelled.</a:t>
            </a:r>
            <a:endParaRPr sz="1600"/>
          </a:p>
        </p:txBody>
      </p:sp>
      <p:sp>
        <p:nvSpPr>
          <p:cNvPr id="154" name="Google Shape;154;p24"/>
          <p:cNvSpPr/>
          <p:nvPr/>
        </p:nvSpPr>
        <p:spPr>
          <a:xfrm>
            <a:off x="3044777" y="1304875"/>
            <a:ext cx="2760600" cy="607800"/>
          </a:xfrm>
          <a:prstGeom prst="chevron">
            <a:avLst>
              <a:gd name="adj" fmla="val 50000"/>
            </a:avLst>
          </a:prstGeom>
          <a:solidFill>
            <a:schemeClr val="dk1"/>
          </a:solidFill>
          <a:ln>
            <a:noFill/>
          </a:ln>
        </p:spPr>
        <p:txBody>
          <a:bodyPr spcFirstLastPara="1" wrap="square" lIns="121875" tIns="121875" rIns="121875" bIns="121875" anchor="ctr" anchorCtr="0">
            <a:noAutofit/>
          </a:bodyPr>
          <a:lstStyle/>
          <a:p>
            <a:pPr marL="0" lvl="0" indent="0" algn="l" rtl="0">
              <a:spcBef>
                <a:spcPts val="0"/>
              </a:spcBef>
              <a:spcAft>
                <a:spcPts val="0"/>
              </a:spcAft>
              <a:buNone/>
            </a:pPr>
            <a:endParaRPr/>
          </a:p>
        </p:txBody>
      </p:sp>
      <p:sp>
        <p:nvSpPr>
          <p:cNvPr id="155" name="Google Shape;155;p24"/>
          <p:cNvSpPr txBox="1">
            <a:spLocks noGrp="1"/>
          </p:cNvSpPr>
          <p:nvPr>
            <p:ph type="body" idx="4294967295"/>
          </p:nvPr>
        </p:nvSpPr>
        <p:spPr>
          <a:xfrm>
            <a:off x="3336150" y="1451576"/>
            <a:ext cx="2257200" cy="314400"/>
          </a:xfrm>
          <a:prstGeom prst="rect">
            <a:avLst/>
          </a:prstGeom>
        </p:spPr>
        <p:txBody>
          <a:bodyPr spcFirstLastPara="1" wrap="square" lIns="91425" tIns="91425" rIns="91425" bIns="91425" anchor="ctr" anchorCtr="0">
            <a:noAutofit/>
          </a:bodyPr>
          <a:lstStyle/>
          <a:p>
            <a:pPr marL="0" lvl="0" indent="0" algn="l" rtl="0">
              <a:lnSpc>
                <a:spcPct val="100000"/>
              </a:lnSpc>
              <a:spcBef>
                <a:spcPts val="0"/>
              </a:spcBef>
              <a:spcAft>
                <a:spcPts val="0"/>
              </a:spcAft>
              <a:buNone/>
            </a:pPr>
            <a:r>
              <a:rPr lang="en">
                <a:solidFill>
                  <a:schemeClr val="lt1"/>
                </a:solidFill>
              </a:rPr>
              <a:t>Service 2</a:t>
            </a:r>
            <a:endParaRPr>
              <a:solidFill>
                <a:schemeClr val="lt1"/>
              </a:solidFill>
            </a:endParaRPr>
          </a:p>
        </p:txBody>
      </p:sp>
      <p:sp>
        <p:nvSpPr>
          <p:cNvPr id="156" name="Google Shape;156;p24"/>
          <p:cNvSpPr txBox="1">
            <a:spLocks noGrp="1"/>
          </p:cNvSpPr>
          <p:nvPr>
            <p:ph type="body" idx="4294967295"/>
          </p:nvPr>
        </p:nvSpPr>
        <p:spPr>
          <a:xfrm>
            <a:off x="3336146" y="2070575"/>
            <a:ext cx="2471700" cy="2650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1600" b="1"/>
              <a:t>Courtesy:</a:t>
            </a:r>
            <a:endParaRPr sz="1600" b="1"/>
          </a:p>
          <a:p>
            <a:pPr marL="0" lvl="0" indent="0" algn="l" rtl="0">
              <a:spcBef>
                <a:spcPts val="800"/>
              </a:spcBef>
              <a:spcAft>
                <a:spcPts val="800"/>
              </a:spcAft>
              <a:buNone/>
            </a:pPr>
            <a:r>
              <a:rPr lang="en" sz="1600"/>
              <a:t>Courtesy is a skill that is virtually extinct. Regardless of whether the customer makes a purchase or not, using excellent manners is necessary for any business.</a:t>
            </a:r>
            <a:endParaRPr sz="1600"/>
          </a:p>
        </p:txBody>
      </p:sp>
      <p:sp>
        <p:nvSpPr>
          <p:cNvPr id="157" name="Google Shape;157;p24"/>
          <p:cNvSpPr/>
          <p:nvPr/>
        </p:nvSpPr>
        <p:spPr>
          <a:xfrm>
            <a:off x="5948502" y="1304875"/>
            <a:ext cx="2760600" cy="607800"/>
          </a:xfrm>
          <a:prstGeom prst="chevron">
            <a:avLst>
              <a:gd name="adj" fmla="val 50000"/>
            </a:avLst>
          </a:prstGeom>
          <a:solidFill>
            <a:schemeClr val="dk1"/>
          </a:solidFill>
          <a:ln>
            <a:noFill/>
          </a:ln>
        </p:spPr>
        <p:txBody>
          <a:bodyPr spcFirstLastPara="1" wrap="square" lIns="121875" tIns="121875" rIns="121875" bIns="121875" anchor="ctr" anchorCtr="0">
            <a:noAutofit/>
          </a:bodyPr>
          <a:lstStyle/>
          <a:p>
            <a:pPr marL="0" lvl="0" indent="0" algn="l" rtl="0">
              <a:spcBef>
                <a:spcPts val="0"/>
              </a:spcBef>
              <a:spcAft>
                <a:spcPts val="0"/>
              </a:spcAft>
              <a:buNone/>
            </a:pPr>
            <a:endParaRPr/>
          </a:p>
        </p:txBody>
      </p:sp>
      <p:sp>
        <p:nvSpPr>
          <p:cNvPr id="158" name="Google Shape;158;p24"/>
          <p:cNvSpPr txBox="1">
            <a:spLocks noGrp="1"/>
          </p:cNvSpPr>
          <p:nvPr>
            <p:ph type="body" idx="4294967295"/>
          </p:nvPr>
        </p:nvSpPr>
        <p:spPr>
          <a:xfrm>
            <a:off x="6254233" y="1451576"/>
            <a:ext cx="2257200" cy="314400"/>
          </a:xfrm>
          <a:prstGeom prst="rect">
            <a:avLst/>
          </a:prstGeom>
        </p:spPr>
        <p:txBody>
          <a:bodyPr spcFirstLastPara="1" wrap="square" lIns="91425" tIns="91425" rIns="91425" bIns="91425" anchor="ctr" anchorCtr="0">
            <a:noAutofit/>
          </a:bodyPr>
          <a:lstStyle/>
          <a:p>
            <a:pPr marL="0" lvl="0" indent="0" algn="l" rtl="0">
              <a:lnSpc>
                <a:spcPct val="100000"/>
              </a:lnSpc>
              <a:spcBef>
                <a:spcPts val="0"/>
              </a:spcBef>
              <a:spcAft>
                <a:spcPts val="0"/>
              </a:spcAft>
              <a:buNone/>
            </a:pPr>
            <a:r>
              <a:rPr lang="en">
                <a:solidFill>
                  <a:schemeClr val="lt1"/>
                </a:solidFill>
              </a:rPr>
              <a:t>Service 3</a:t>
            </a:r>
            <a:endParaRPr>
              <a:solidFill>
                <a:schemeClr val="lt1"/>
              </a:solidFill>
            </a:endParaRPr>
          </a:p>
        </p:txBody>
      </p:sp>
      <p:sp>
        <p:nvSpPr>
          <p:cNvPr id="159" name="Google Shape;159;p24"/>
          <p:cNvSpPr txBox="1">
            <a:spLocks noGrp="1"/>
          </p:cNvSpPr>
          <p:nvPr>
            <p:ph type="body" idx="4294967295"/>
          </p:nvPr>
        </p:nvSpPr>
        <p:spPr>
          <a:xfrm>
            <a:off x="6254226" y="2070575"/>
            <a:ext cx="2471700" cy="2650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1600" b="1"/>
              <a:t>Professionalism:</a:t>
            </a:r>
            <a:endParaRPr sz="1600" b="1"/>
          </a:p>
          <a:p>
            <a:pPr marL="0" lvl="0" indent="0" algn="l" rtl="0">
              <a:spcBef>
                <a:spcPts val="800"/>
              </a:spcBef>
              <a:spcAft>
                <a:spcPts val="800"/>
              </a:spcAft>
              <a:buNone/>
            </a:pPr>
            <a:r>
              <a:rPr lang="en" sz="1600"/>
              <a:t> All visitors should be greeted with the courtesy and competence that one would expect of a professional. Professionalism demonstrates caring for the visitor.</a:t>
            </a:r>
            <a:endParaRPr sz="160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63"/>
        <p:cNvGrpSpPr/>
        <p:nvPr/>
      </p:nvGrpSpPr>
      <p:grpSpPr>
        <a:xfrm>
          <a:off x="0" y="0"/>
          <a:ext cx="0" cy="0"/>
          <a:chOff x="0" y="0"/>
          <a:chExt cx="0" cy="0"/>
        </a:xfrm>
      </p:grpSpPr>
      <p:sp>
        <p:nvSpPr>
          <p:cNvPr id="164" name="Google Shape;164;p25"/>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Qualities of Excellent Service</a:t>
            </a:r>
            <a:endParaRPr dirty="0"/>
          </a:p>
        </p:txBody>
      </p:sp>
      <p:sp>
        <p:nvSpPr>
          <p:cNvPr id="165" name="Google Shape;165;p25"/>
          <p:cNvSpPr/>
          <p:nvPr/>
        </p:nvSpPr>
        <p:spPr>
          <a:xfrm>
            <a:off x="432350" y="1304875"/>
            <a:ext cx="2469300" cy="607800"/>
          </a:xfrm>
          <a:prstGeom prst="homePlate">
            <a:avLst>
              <a:gd name="adj" fmla="val 50000"/>
            </a:avLst>
          </a:prstGeom>
          <a:solidFill>
            <a:schemeClr val="dk1"/>
          </a:solidFill>
          <a:ln>
            <a:noFill/>
          </a:ln>
        </p:spPr>
        <p:txBody>
          <a:bodyPr spcFirstLastPara="1" wrap="square" lIns="121875" tIns="121875" rIns="121875" bIns="121875" anchor="ctr" anchorCtr="0">
            <a:noAutofit/>
          </a:bodyPr>
          <a:lstStyle/>
          <a:p>
            <a:pPr marL="0" lvl="0" indent="0" algn="l" rtl="0">
              <a:spcBef>
                <a:spcPts val="0"/>
              </a:spcBef>
              <a:spcAft>
                <a:spcPts val="0"/>
              </a:spcAft>
              <a:buNone/>
            </a:pPr>
            <a:endParaRPr/>
          </a:p>
        </p:txBody>
      </p:sp>
      <p:sp>
        <p:nvSpPr>
          <p:cNvPr id="166" name="Google Shape;166;p25"/>
          <p:cNvSpPr txBox="1">
            <a:spLocks noGrp="1"/>
          </p:cNvSpPr>
          <p:nvPr>
            <p:ph type="body" idx="4294967295"/>
          </p:nvPr>
        </p:nvSpPr>
        <p:spPr>
          <a:xfrm>
            <a:off x="432350" y="1451576"/>
            <a:ext cx="2257200" cy="314400"/>
          </a:xfrm>
          <a:prstGeom prst="rect">
            <a:avLst/>
          </a:prstGeom>
        </p:spPr>
        <p:txBody>
          <a:bodyPr spcFirstLastPara="1" wrap="square" lIns="91425" tIns="91425" rIns="91425" bIns="91425" anchor="ctr" anchorCtr="0">
            <a:noAutofit/>
          </a:bodyPr>
          <a:lstStyle/>
          <a:p>
            <a:pPr marL="0" lvl="0" indent="0" algn="l" rtl="0">
              <a:lnSpc>
                <a:spcPct val="100000"/>
              </a:lnSpc>
              <a:spcBef>
                <a:spcPts val="0"/>
              </a:spcBef>
              <a:spcAft>
                <a:spcPts val="0"/>
              </a:spcAft>
              <a:buNone/>
            </a:pPr>
            <a:r>
              <a:rPr lang="en">
                <a:solidFill>
                  <a:schemeClr val="lt1"/>
                </a:solidFill>
              </a:rPr>
              <a:t>Service 4</a:t>
            </a:r>
            <a:endParaRPr>
              <a:solidFill>
                <a:schemeClr val="lt1"/>
              </a:solidFill>
            </a:endParaRPr>
          </a:p>
        </p:txBody>
      </p:sp>
      <p:sp>
        <p:nvSpPr>
          <p:cNvPr id="167" name="Google Shape;167;p25"/>
          <p:cNvSpPr txBox="1">
            <a:spLocks noGrp="1"/>
          </p:cNvSpPr>
          <p:nvPr>
            <p:ph type="body" idx="4294967295"/>
          </p:nvPr>
        </p:nvSpPr>
        <p:spPr>
          <a:xfrm>
            <a:off x="432350" y="2070575"/>
            <a:ext cx="2471700" cy="2650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1600" b="1"/>
              <a:t>Personalization:</a:t>
            </a:r>
            <a:endParaRPr sz="1600" b="1"/>
          </a:p>
          <a:p>
            <a:pPr marL="0" lvl="0" indent="0" algn="l" rtl="0">
              <a:spcBef>
                <a:spcPts val="800"/>
              </a:spcBef>
              <a:spcAft>
                <a:spcPts val="800"/>
              </a:spcAft>
              <a:buNone/>
            </a:pPr>
            <a:r>
              <a:rPr lang="en" sz="1600"/>
              <a:t>Giving each visitor their own name is a great way to win their allegiance. The concept that the individual they do business with knows them personally appeals to guests.</a:t>
            </a:r>
            <a:endParaRPr sz="1600"/>
          </a:p>
        </p:txBody>
      </p:sp>
      <p:sp>
        <p:nvSpPr>
          <p:cNvPr id="168" name="Google Shape;168;p25"/>
          <p:cNvSpPr/>
          <p:nvPr/>
        </p:nvSpPr>
        <p:spPr>
          <a:xfrm>
            <a:off x="3044777" y="1304875"/>
            <a:ext cx="2760600" cy="607800"/>
          </a:xfrm>
          <a:prstGeom prst="chevron">
            <a:avLst>
              <a:gd name="adj" fmla="val 50000"/>
            </a:avLst>
          </a:prstGeom>
          <a:solidFill>
            <a:schemeClr val="dk1"/>
          </a:solidFill>
          <a:ln>
            <a:noFill/>
          </a:ln>
        </p:spPr>
        <p:txBody>
          <a:bodyPr spcFirstLastPara="1" wrap="square" lIns="121875" tIns="121875" rIns="121875" bIns="121875" anchor="ctr" anchorCtr="0">
            <a:noAutofit/>
          </a:bodyPr>
          <a:lstStyle/>
          <a:p>
            <a:pPr marL="0" lvl="0" indent="0" algn="l" rtl="0">
              <a:spcBef>
                <a:spcPts val="0"/>
              </a:spcBef>
              <a:spcAft>
                <a:spcPts val="0"/>
              </a:spcAft>
              <a:buNone/>
            </a:pPr>
            <a:endParaRPr/>
          </a:p>
        </p:txBody>
      </p:sp>
      <p:sp>
        <p:nvSpPr>
          <p:cNvPr id="169" name="Google Shape;169;p25"/>
          <p:cNvSpPr txBox="1">
            <a:spLocks noGrp="1"/>
          </p:cNvSpPr>
          <p:nvPr>
            <p:ph type="body" idx="4294967295"/>
          </p:nvPr>
        </p:nvSpPr>
        <p:spPr>
          <a:xfrm>
            <a:off x="3336150" y="1451576"/>
            <a:ext cx="2257200" cy="314400"/>
          </a:xfrm>
          <a:prstGeom prst="rect">
            <a:avLst/>
          </a:prstGeom>
        </p:spPr>
        <p:txBody>
          <a:bodyPr spcFirstLastPara="1" wrap="square" lIns="91425" tIns="91425" rIns="91425" bIns="91425" anchor="ctr" anchorCtr="0">
            <a:noAutofit/>
          </a:bodyPr>
          <a:lstStyle/>
          <a:p>
            <a:pPr marL="0" lvl="0" indent="0" algn="l" rtl="0">
              <a:lnSpc>
                <a:spcPct val="100000"/>
              </a:lnSpc>
              <a:spcBef>
                <a:spcPts val="0"/>
              </a:spcBef>
              <a:spcAft>
                <a:spcPts val="0"/>
              </a:spcAft>
              <a:buNone/>
            </a:pPr>
            <a:r>
              <a:rPr lang="en">
                <a:solidFill>
                  <a:schemeClr val="lt1"/>
                </a:solidFill>
              </a:rPr>
              <a:t>Service 5</a:t>
            </a:r>
            <a:endParaRPr>
              <a:solidFill>
                <a:schemeClr val="lt1"/>
              </a:solidFill>
            </a:endParaRPr>
          </a:p>
        </p:txBody>
      </p:sp>
      <p:sp>
        <p:nvSpPr>
          <p:cNvPr id="170" name="Google Shape;170;p25"/>
          <p:cNvSpPr txBox="1">
            <a:spLocks noGrp="1"/>
          </p:cNvSpPr>
          <p:nvPr>
            <p:ph type="body" idx="4294967295"/>
          </p:nvPr>
        </p:nvSpPr>
        <p:spPr>
          <a:xfrm>
            <a:off x="3336146" y="2070575"/>
            <a:ext cx="2471700" cy="2650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1600" b="1" dirty="0"/>
              <a:t>Technological support:</a:t>
            </a:r>
            <a:endParaRPr sz="1600" b="1" dirty="0"/>
          </a:p>
          <a:p>
            <a:pPr marL="0" lvl="0" indent="0" algn="l" rtl="0">
              <a:spcBef>
                <a:spcPts val="800"/>
              </a:spcBef>
              <a:spcAft>
                <a:spcPts val="800"/>
              </a:spcAft>
              <a:buNone/>
            </a:pPr>
            <a:r>
              <a:rPr lang="en" sz="1600" dirty="0"/>
              <a:t>Have to offer a meeting space that is highly technologically equipped to support business visitors.</a:t>
            </a:r>
            <a:endParaRPr sz="1600" dirty="0"/>
          </a:p>
        </p:txBody>
      </p:sp>
      <p:sp>
        <p:nvSpPr>
          <p:cNvPr id="171" name="Google Shape;171;p25"/>
          <p:cNvSpPr/>
          <p:nvPr/>
        </p:nvSpPr>
        <p:spPr>
          <a:xfrm>
            <a:off x="5948502" y="1304875"/>
            <a:ext cx="2760600" cy="607800"/>
          </a:xfrm>
          <a:prstGeom prst="chevron">
            <a:avLst>
              <a:gd name="adj" fmla="val 50000"/>
            </a:avLst>
          </a:prstGeom>
          <a:solidFill>
            <a:schemeClr val="dk1"/>
          </a:solidFill>
          <a:ln>
            <a:noFill/>
          </a:ln>
        </p:spPr>
        <p:txBody>
          <a:bodyPr spcFirstLastPara="1" wrap="square" lIns="121875" tIns="121875" rIns="121875" bIns="121875" anchor="ctr" anchorCtr="0">
            <a:noAutofit/>
          </a:bodyPr>
          <a:lstStyle/>
          <a:p>
            <a:pPr marL="0" lvl="0" indent="0" algn="l" rtl="0">
              <a:spcBef>
                <a:spcPts val="0"/>
              </a:spcBef>
              <a:spcAft>
                <a:spcPts val="0"/>
              </a:spcAft>
              <a:buNone/>
            </a:pPr>
            <a:endParaRPr/>
          </a:p>
        </p:txBody>
      </p:sp>
      <p:sp>
        <p:nvSpPr>
          <p:cNvPr id="172" name="Google Shape;172;p25"/>
          <p:cNvSpPr txBox="1">
            <a:spLocks noGrp="1"/>
          </p:cNvSpPr>
          <p:nvPr>
            <p:ph type="body" idx="4294967295"/>
          </p:nvPr>
        </p:nvSpPr>
        <p:spPr>
          <a:xfrm>
            <a:off x="6254233" y="1451576"/>
            <a:ext cx="2257200" cy="314400"/>
          </a:xfrm>
          <a:prstGeom prst="rect">
            <a:avLst/>
          </a:prstGeom>
        </p:spPr>
        <p:txBody>
          <a:bodyPr spcFirstLastPara="1" wrap="square" lIns="91425" tIns="91425" rIns="91425" bIns="91425" anchor="ctr" anchorCtr="0">
            <a:noAutofit/>
          </a:bodyPr>
          <a:lstStyle/>
          <a:p>
            <a:pPr marL="0" lvl="0" indent="0" algn="l" rtl="0">
              <a:lnSpc>
                <a:spcPct val="100000"/>
              </a:lnSpc>
              <a:spcBef>
                <a:spcPts val="0"/>
              </a:spcBef>
              <a:spcAft>
                <a:spcPts val="0"/>
              </a:spcAft>
              <a:buNone/>
            </a:pPr>
            <a:r>
              <a:rPr lang="en">
                <a:solidFill>
                  <a:schemeClr val="lt1"/>
                </a:solidFill>
              </a:rPr>
              <a:t>Service 6</a:t>
            </a:r>
            <a:endParaRPr>
              <a:solidFill>
                <a:schemeClr val="lt1"/>
              </a:solidFill>
            </a:endParaRPr>
          </a:p>
        </p:txBody>
      </p:sp>
      <p:sp>
        <p:nvSpPr>
          <p:cNvPr id="173" name="Google Shape;173;p25"/>
          <p:cNvSpPr txBox="1">
            <a:spLocks noGrp="1"/>
          </p:cNvSpPr>
          <p:nvPr>
            <p:ph type="body" idx="4294967295"/>
          </p:nvPr>
        </p:nvSpPr>
        <p:spPr>
          <a:xfrm>
            <a:off x="6254226" y="2070575"/>
            <a:ext cx="2471700" cy="2650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1600" b="1" dirty="0"/>
              <a:t>Recreation:</a:t>
            </a:r>
            <a:endParaRPr sz="1600" b="1" dirty="0"/>
          </a:p>
          <a:p>
            <a:pPr marL="0" lvl="0" indent="0" algn="l" rtl="0">
              <a:spcBef>
                <a:spcPts val="800"/>
              </a:spcBef>
              <a:spcAft>
                <a:spcPts val="800"/>
              </a:spcAft>
              <a:buNone/>
            </a:pPr>
            <a:r>
              <a:rPr lang="en" sz="1600" dirty="0"/>
              <a:t>Hotels need to provide indoor games facilities and recreational activities for its guests.</a:t>
            </a:r>
            <a:endParaRPr sz="16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77"/>
        <p:cNvGrpSpPr/>
        <p:nvPr/>
      </p:nvGrpSpPr>
      <p:grpSpPr>
        <a:xfrm>
          <a:off x="0" y="0"/>
          <a:ext cx="0" cy="0"/>
          <a:chOff x="0" y="0"/>
          <a:chExt cx="0" cy="0"/>
        </a:xfrm>
      </p:grpSpPr>
      <p:sp>
        <p:nvSpPr>
          <p:cNvPr id="178" name="Google Shape;178;p26"/>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Basic Skills of Hospitality</a:t>
            </a:r>
            <a:endParaRPr/>
          </a:p>
        </p:txBody>
      </p:sp>
      <p:sp>
        <p:nvSpPr>
          <p:cNvPr id="179" name="Google Shape;179;p26"/>
          <p:cNvSpPr/>
          <p:nvPr/>
        </p:nvSpPr>
        <p:spPr>
          <a:xfrm>
            <a:off x="432350" y="1304875"/>
            <a:ext cx="2469300" cy="607800"/>
          </a:xfrm>
          <a:prstGeom prst="homePlate">
            <a:avLst>
              <a:gd name="adj" fmla="val 50000"/>
            </a:avLst>
          </a:prstGeom>
          <a:solidFill>
            <a:schemeClr val="dk1"/>
          </a:solidFill>
          <a:ln>
            <a:noFill/>
          </a:ln>
        </p:spPr>
        <p:txBody>
          <a:bodyPr spcFirstLastPara="1" wrap="square" lIns="121875" tIns="121875" rIns="121875" bIns="121875" anchor="ctr" anchorCtr="0">
            <a:noAutofit/>
          </a:bodyPr>
          <a:lstStyle/>
          <a:p>
            <a:pPr marL="0" lvl="0" indent="0" algn="l" rtl="0">
              <a:spcBef>
                <a:spcPts val="0"/>
              </a:spcBef>
              <a:spcAft>
                <a:spcPts val="0"/>
              </a:spcAft>
              <a:buNone/>
            </a:pPr>
            <a:endParaRPr/>
          </a:p>
        </p:txBody>
      </p:sp>
      <p:sp>
        <p:nvSpPr>
          <p:cNvPr id="180" name="Google Shape;180;p26"/>
          <p:cNvSpPr txBox="1">
            <a:spLocks noGrp="1"/>
          </p:cNvSpPr>
          <p:nvPr>
            <p:ph type="body" idx="4294967295"/>
          </p:nvPr>
        </p:nvSpPr>
        <p:spPr>
          <a:xfrm>
            <a:off x="432350" y="1451576"/>
            <a:ext cx="2257200" cy="314400"/>
          </a:xfrm>
          <a:prstGeom prst="rect">
            <a:avLst/>
          </a:prstGeom>
        </p:spPr>
        <p:txBody>
          <a:bodyPr spcFirstLastPara="1" wrap="square" lIns="91425" tIns="91425" rIns="91425" bIns="91425" anchor="ctr" anchorCtr="0">
            <a:noAutofit/>
          </a:bodyPr>
          <a:lstStyle/>
          <a:p>
            <a:pPr marL="0" lvl="0" indent="0" algn="l" rtl="0">
              <a:lnSpc>
                <a:spcPct val="100000"/>
              </a:lnSpc>
              <a:spcBef>
                <a:spcPts val="0"/>
              </a:spcBef>
              <a:spcAft>
                <a:spcPts val="0"/>
              </a:spcAft>
              <a:buNone/>
            </a:pPr>
            <a:r>
              <a:rPr lang="en">
                <a:solidFill>
                  <a:schemeClr val="lt1"/>
                </a:solidFill>
              </a:rPr>
              <a:t>Smiling</a:t>
            </a:r>
            <a:endParaRPr>
              <a:solidFill>
                <a:schemeClr val="lt1"/>
              </a:solidFill>
            </a:endParaRPr>
          </a:p>
        </p:txBody>
      </p:sp>
      <p:sp>
        <p:nvSpPr>
          <p:cNvPr id="181" name="Google Shape;181;p26"/>
          <p:cNvSpPr/>
          <p:nvPr/>
        </p:nvSpPr>
        <p:spPr>
          <a:xfrm>
            <a:off x="3044777" y="1304875"/>
            <a:ext cx="2760600" cy="607800"/>
          </a:xfrm>
          <a:prstGeom prst="chevron">
            <a:avLst>
              <a:gd name="adj" fmla="val 50000"/>
            </a:avLst>
          </a:prstGeom>
          <a:solidFill>
            <a:schemeClr val="dk1"/>
          </a:solidFill>
          <a:ln>
            <a:noFill/>
          </a:ln>
        </p:spPr>
        <p:txBody>
          <a:bodyPr spcFirstLastPara="1" wrap="square" lIns="121875" tIns="121875" rIns="121875" bIns="121875" anchor="ctr" anchorCtr="0">
            <a:noAutofit/>
          </a:bodyPr>
          <a:lstStyle/>
          <a:p>
            <a:pPr marL="0" lvl="0" indent="0" algn="l" rtl="0">
              <a:spcBef>
                <a:spcPts val="0"/>
              </a:spcBef>
              <a:spcAft>
                <a:spcPts val="0"/>
              </a:spcAft>
              <a:buNone/>
            </a:pPr>
            <a:endParaRPr/>
          </a:p>
        </p:txBody>
      </p:sp>
      <p:sp>
        <p:nvSpPr>
          <p:cNvPr id="182" name="Google Shape;182;p26"/>
          <p:cNvSpPr txBox="1">
            <a:spLocks noGrp="1"/>
          </p:cNvSpPr>
          <p:nvPr>
            <p:ph type="body" idx="4294967295"/>
          </p:nvPr>
        </p:nvSpPr>
        <p:spPr>
          <a:xfrm>
            <a:off x="3336150" y="1451576"/>
            <a:ext cx="2257200" cy="314400"/>
          </a:xfrm>
          <a:prstGeom prst="rect">
            <a:avLst/>
          </a:prstGeom>
        </p:spPr>
        <p:txBody>
          <a:bodyPr spcFirstLastPara="1" wrap="square" lIns="91425" tIns="91425" rIns="91425" bIns="91425" anchor="ctr" anchorCtr="0">
            <a:noAutofit/>
          </a:bodyPr>
          <a:lstStyle/>
          <a:p>
            <a:pPr marL="0" lvl="0" indent="0" algn="l" rtl="0">
              <a:lnSpc>
                <a:spcPct val="100000"/>
              </a:lnSpc>
              <a:spcBef>
                <a:spcPts val="0"/>
              </a:spcBef>
              <a:spcAft>
                <a:spcPts val="0"/>
              </a:spcAft>
              <a:buNone/>
            </a:pPr>
            <a:r>
              <a:rPr lang="en">
                <a:solidFill>
                  <a:schemeClr val="lt1"/>
                </a:solidFill>
              </a:rPr>
              <a:t>Greeting</a:t>
            </a:r>
            <a:endParaRPr>
              <a:solidFill>
                <a:schemeClr val="lt1"/>
              </a:solidFill>
            </a:endParaRPr>
          </a:p>
        </p:txBody>
      </p:sp>
      <p:sp>
        <p:nvSpPr>
          <p:cNvPr id="183" name="Google Shape;183;p26"/>
          <p:cNvSpPr/>
          <p:nvPr/>
        </p:nvSpPr>
        <p:spPr>
          <a:xfrm>
            <a:off x="5948502" y="1304875"/>
            <a:ext cx="2760600" cy="607800"/>
          </a:xfrm>
          <a:prstGeom prst="chevron">
            <a:avLst>
              <a:gd name="adj" fmla="val 50000"/>
            </a:avLst>
          </a:prstGeom>
          <a:solidFill>
            <a:schemeClr val="dk1"/>
          </a:solidFill>
          <a:ln>
            <a:noFill/>
          </a:ln>
        </p:spPr>
        <p:txBody>
          <a:bodyPr spcFirstLastPara="1" wrap="square" lIns="121875" tIns="121875" rIns="121875" bIns="121875" anchor="ctr" anchorCtr="0">
            <a:noAutofit/>
          </a:bodyPr>
          <a:lstStyle/>
          <a:p>
            <a:pPr marL="0" lvl="0" indent="0" algn="l" rtl="0">
              <a:spcBef>
                <a:spcPts val="0"/>
              </a:spcBef>
              <a:spcAft>
                <a:spcPts val="0"/>
              </a:spcAft>
              <a:buNone/>
            </a:pPr>
            <a:endParaRPr/>
          </a:p>
        </p:txBody>
      </p:sp>
      <p:sp>
        <p:nvSpPr>
          <p:cNvPr id="184" name="Google Shape;184;p26"/>
          <p:cNvSpPr txBox="1">
            <a:spLocks noGrp="1"/>
          </p:cNvSpPr>
          <p:nvPr>
            <p:ph type="body" idx="4294967295"/>
          </p:nvPr>
        </p:nvSpPr>
        <p:spPr>
          <a:xfrm>
            <a:off x="6254233" y="1451576"/>
            <a:ext cx="2257200" cy="314400"/>
          </a:xfrm>
          <a:prstGeom prst="rect">
            <a:avLst/>
          </a:prstGeom>
        </p:spPr>
        <p:txBody>
          <a:bodyPr spcFirstLastPara="1" wrap="square" lIns="91425" tIns="91425" rIns="91425" bIns="91425" anchor="ctr" anchorCtr="0">
            <a:noAutofit/>
          </a:bodyPr>
          <a:lstStyle/>
          <a:p>
            <a:pPr marL="0" lvl="0" indent="0" algn="l" rtl="0">
              <a:lnSpc>
                <a:spcPct val="100000"/>
              </a:lnSpc>
              <a:spcBef>
                <a:spcPts val="0"/>
              </a:spcBef>
              <a:spcAft>
                <a:spcPts val="0"/>
              </a:spcAft>
              <a:buNone/>
            </a:pPr>
            <a:r>
              <a:rPr lang="en">
                <a:solidFill>
                  <a:schemeClr val="lt1"/>
                </a:solidFill>
              </a:rPr>
              <a:t>Conversing</a:t>
            </a:r>
            <a:endParaRPr>
              <a:solidFill>
                <a:schemeClr val="lt1"/>
              </a:solidFill>
            </a:endParaRPr>
          </a:p>
        </p:txBody>
      </p:sp>
      <p:sp>
        <p:nvSpPr>
          <p:cNvPr id="185" name="Google Shape;185;p26"/>
          <p:cNvSpPr/>
          <p:nvPr/>
        </p:nvSpPr>
        <p:spPr>
          <a:xfrm>
            <a:off x="432350" y="2251275"/>
            <a:ext cx="2437800" cy="556200"/>
          </a:xfrm>
          <a:prstGeom prst="homePlate">
            <a:avLst>
              <a:gd name="adj" fmla="val 50000"/>
            </a:avLst>
          </a:prstGeom>
          <a:solidFill>
            <a:schemeClr val="dk1"/>
          </a:solidFill>
          <a:ln>
            <a:noFill/>
          </a:ln>
        </p:spPr>
        <p:txBody>
          <a:bodyPr spcFirstLastPara="1" wrap="square" lIns="121875" tIns="121875" rIns="121875" bIns="121875" anchor="ctr" anchorCtr="0">
            <a:noAutofit/>
          </a:bodyPr>
          <a:lstStyle/>
          <a:p>
            <a:pPr marL="0" lvl="0" indent="0" algn="l" rtl="0">
              <a:spcBef>
                <a:spcPts val="0"/>
              </a:spcBef>
              <a:spcAft>
                <a:spcPts val="0"/>
              </a:spcAft>
              <a:buNone/>
            </a:pPr>
            <a:endParaRPr/>
          </a:p>
        </p:txBody>
      </p:sp>
      <p:sp>
        <p:nvSpPr>
          <p:cNvPr id="186" name="Google Shape;186;p26"/>
          <p:cNvSpPr txBox="1">
            <a:spLocks noGrp="1"/>
          </p:cNvSpPr>
          <p:nvPr>
            <p:ph type="body" idx="4294967295"/>
          </p:nvPr>
        </p:nvSpPr>
        <p:spPr>
          <a:xfrm>
            <a:off x="432350" y="2385539"/>
            <a:ext cx="2228400" cy="287700"/>
          </a:xfrm>
          <a:prstGeom prst="rect">
            <a:avLst/>
          </a:prstGeom>
        </p:spPr>
        <p:txBody>
          <a:bodyPr spcFirstLastPara="1" wrap="square" lIns="91425" tIns="91425" rIns="91425" bIns="91425" anchor="ctr" anchorCtr="0">
            <a:noAutofit/>
          </a:bodyPr>
          <a:lstStyle/>
          <a:p>
            <a:pPr marL="0" lvl="0" indent="0" algn="l" rtl="0">
              <a:lnSpc>
                <a:spcPct val="100000"/>
              </a:lnSpc>
              <a:spcBef>
                <a:spcPts val="0"/>
              </a:spcBef>
              <a:spcAft>
                <a:spcPts val="0"/>
              </a:spcAft>
              <a:buNone/>
            </a:pPr>
            <a:r>
              <a:rPr lang="en">
                <a:solidFill>
                  <a:schemeClr val="lt1"/>
                </a:solidFill>
              </a:rPr>
              <a:t>Providing assistance</a:t>
            </a:r>
            <a:endParaRPr>
              <a:solidFill>
                <a:schemeClr val="lt1"/>
              </a:solidFill>
            </a:endParaRPr>
          </a:p>
        </p:txBody>
      </p:sp>
      <p:sp>
        <p:nvSpPr>
          <p:cNvPr id="187" name="Google Shape;187;p26"/>
          <p:cNvSpPr/>
          <p:nvPr/>
        </p:nvSpPr>
        <p:spPr>
          <a:xfrm>
            <a:off x="3011327" y="2251275"/>
            <a:ext cx="2725200" cy="556200"/>
          </a:xfrm>
          <a:prstGeom prst="chevron">
            <a:avLst>
              <a:gd name="adj" fmla="val 50000"/>
            </a:avLst>
          </a:prstGeom>
          <a:solidFill>
            <a:schemeClr val="dk1"/>
          </a:solidFill>
          <a:ln>
            <a:noFill/>
          </a:ln>
        </p:spPr>
        <p:txBody>
          <a:bodyPr spcFirstLastPara="1" wrap="square" lIns="121875" tIns="121875" rIns="121875" bIns="121875" anchor="ctr" anchorCtr="0">
            <a:noAutofit/>
          </a:bodyPr>
          <a:lstStyle/>
          <a:p>
            <a:pPr marL="0" lvl="0" indent="0" algn="l" rtl="0">
              <a:spcBef>
                <a:spcPts val="0"/>
              </a:spcBef>
              <a:spcAft>
                <a:spcPts val="0"/>
              </a:spcAft>
              <a:buNone/>
            </a:pPr>
            <a:endParaRPr/>
          </a:p>
        </p:txBody>
      </p:sp>
      <p:sp>
        <p:nvSpPr>
          <p:cNvPr id="188" name="Google Shape;188;p26"/>
          <p:cNvSpPr txBox="1">
            <a:spLocks noGrp="1"/>
          </p:cNvSpPr>
          <p:nvPr>
            <p:ph type="body" idx="4294967295"/>
          </p:nvPr>
        </p:nvSpPr>
        <p:spPr>
          <a:xfrm>
            <a:off x="3298969" y="2385539"/>
            <a:ext cx="2228400" cy="287700"/>
          </a:xfrm>
          <a:prstGeom prst="rect">
            <a:avLst/>
          </a:prstGeom>
        </p:spPr>
        <p:txBody>
          <a:bodyPr spcFirstLastPara="1" wrap="square" lIns="91425" tIns="91425" rIns="91425" bIns="91425" anchor="ctr" anchorCtr="0">
            <a:noAutofit/>
          </a:bodyPr>
          <a:lstStyle/>
          <a:p>
            <a:pPr marL="0" lvl="0" indent="0" algn="l" rtl="0">
              <a:lnSpc>
                <a:spcPct val="100000"/>
              </a:lnSpc>
              <a:spcBef>
                <a:spcPts val="0"/>
              </a:spcBef>
              <a:spcAft>
                <a:spcPts val="0"/>
              </a:spcAft>
              <a:buNone/>
            </a:pPr>
            <a:r>
              <a:rPr lang="en">
                <a:solidFill>
                  <a:schemeClr val="lt1"/>
                </a:solidFill>
              </a:rPr>
              <a:t>Giving attention</a:t>
            </a:r>
            <a:endParaRPr>
              <a:solidFill>
                <a:schemeClr val="lt1"/>
              </a:solidFill>
            </a:endParaRPr>
          </a:p>
        </p:txBody>
      </p:sp>
      <p:sp>
        <p:nvSpPr>
          <p:cNvPr id="189" name="Google Shape;189;p26"/>
          <p:cNvSpPr/>
          <p:nvPr/>
        </p:nvSpPr>
        <p:spPr>
          <a:xfrm>
            <a:off x="5877872" y="2251275"/>
            <a:ext cx="2725200" cy="556200"/>
          </a:xfrm>
          <a:prstGeom prst="chevron">
            <a:avLst>
              <a:gd name="adj" fmla="val 50000"/>
            </a:avLst>
          </a:prstGeom>
          <a:solidFill>
            <a:schemeClr val="dk1"/>
          </a:solidFill>
          <a:ln>
            <a:noFill/>
          </a:ln>
        </p:spPr>
        <p:txBody>
          <a:bodyPr spcFirstLastPara="1" wrap="square" lIns="121875" tIns="121875" rIns="121875" bIns="121875" anchor="ctr" anchorCtr="0">
            <a:noAutofit/>
          </a:bodyPr>
          <a:lstStyle/>
          <a:p>
            <a:pPr marL="0" lvl="0" indent="0" algn="l" rtl="0">
              <a:spcBef>
                <a:spcPts val="0"/>
              </a:spcBef>
              <a:spcAft>
                <a:spcPts val="0"/>
              </a:spcAft>
              <a:buNone/>
            </a:pPr>
            <a:endParaRPr/>
          </a:p>
        </p:txBody>
      </p:sp>
      <p:sp>
        <p:nvSpPr>
          <p:cNvPr id="190" name="Google Shape;190;p26"/>
          <p:cNvSpPr txBox="1">
            <a:spLocks noGrp="1"/>
          </p:cNvSpPr>
          <p:nvPr>
            <p:ph type="body" idx="4294967295"/>
          </p:nvPr>
        </p:nvSpPr>
        <p:spPr>
          <a:xfrm>
            <a:off x="6179689" y="2385539"/>
            <a:ext cx="2228400" cy="287700"/>
          </a:xfrm>
          <a:prstGeom prst="rect">
            <a:avLst/>
          </a:prstGeom>
        </p:spPr>
        <p:txBody>
          <a:bodyPr spcFirstLastPara="1" wrap="square" lIns="91425" tIns="91425" rIns="91425" bIns="91425" anchor="ctr" anchorCtr="0">
            <a:noAutofit/>
          </a:bodyPr>
          <a:lstStyle/>
          <a:p>
            <a:pPr marL="0" lvl="0" indent="0" algn="l" rtl="0">
              <a:lnSpc>
                <a:spcPct val="100000"/>
              </a:lnSpc>
              <a:spcBef>
                <a:spcPts val="0"/>
              </a:spcBef>
              <a:spcAft>
                <a:spcPts val="0"/>
              </a:spcAft>
              <a:buNone/>
            </a:pPr>
            <a:r>
              <a:rPr lang="en">
                <a:solidFill>
                  <a:schemeClr val="lt1"/>
                </a:solidFill>
              </a:rPr>
              <a:t>Following through</a:t>
            </a:r>
            <a:endParaRPr>
              <a:solidFill>
                <a:schemeClr val="lt1"/>
              </a:solidFill>
            </a:endParaRPr>
          </a:p>
        </p:txBody>
      </p:sp>
      <p:sp>
        <p:nvSpPr>
          <p:cNvPr id="191" name="Google Shape;191;p26"/>
          <p:cNvSpPr/>
          <p:nvPr/>
        </p:nvSpPr>
        <p:spPr>
          <a:xfrm>
            <a:off x="379388" y="3146075"/>
            <a:ext cx="2437800" cy="556200"/>
          </a:xfrm>
          <a:prstGeom prst="homePlate">
            <a:avLst>
              <a:gd name="adj" fmla="val 50000"/>
            </a:avLst>
          </a:prstGeom>
          <a:solidFill>
            <a:schemeClr val="dk1"/>
          </a:solidFill>
          <a:ln>
            <a:noFill/>
          </a:ln>
        </p:spPr>
        <p:txBody>
          <a:bodyPr spcFirstLastPara="1" wrap="square" lIns="121875" tIns="121875" rIns="121875" bIns="121875" anchor="ctr" anchorCtr="0">
            <a:noAutofit/>
          </a:bodyPr>
          <a:lstStyle/>
          <a:p>
            <a:pPr marL="0" lvl="0" indent="0" algn="l" rtl="0">
              <a:spcBef>
                <a:spcPts val="0"/>
              </a:spcBef>
              <a:spcAft>
                <a:spcPts val="0"/>
              </a:spcAft>
              <a:buNone/>
            </a:pPr>
            <a:endParaRPr/>
          </a:p>
        </p:txBody>
      </p:sp>
      <p:sp>
        <p:nvSpPr>
          <p:cNvPr id="192" name="Google Shape;192;p26"/>
          <p:cNvSpPr txBox="1">
            <a:spLocks noGrp="1"/>
          </p:cNvSpPr>
          <p:nvPr>
            <p:ph type="body" idx="4294967295"/>
          </p:nvPr>
        </p:nvSpPr>
        <p:spPr>
          <a:xfrm>
            <a:off x="379388" y="3280339"/>
            <a:ext cx="2228400" cy="287700"/>
          </a:xfrm>
          <a:prstGeom prst="rect">
            <a:avLst/>
          </a:prstGeom>
        </p:spPr>
        <p:txBody>
          <a:bodyPr spcFirstLastPara="1" wrap="square" lIns="91425" tIns="91425" rIns="91425" bIns="91425" anchor="ctr" anchorCtr="0">
            <a:noAutofit/>
          </a:bodyPr>
          <a:lstStyle/>
          <a:p>
            <a:pPr marL="0" lvl="0" indent="0" algn="l" rtl="0">
              <a:lnSpc>
                <a:spcPct val="100000"/>
              </a:lnSpc>
              <a:spcBef>
                <a:spcPts val="0"/>
              </a:spcBef>
              <a:spcAft>
                <a:spcPts val="0"/>
              </a:spcAft>
              <a:buNone/>
            </a:pPr>
            <a:r>
              <a:rPr lang="en">
                <a:solidFill>
                  <a:schemeClr val="lt1"/>
                </a:solidFill>
              </a:rPr>
              <a:t>Making positive decisions</a:t>
            </a:r>
            <a:endParaRPr>
              <a:solidFill>
                <a:schemeClr val="lt1"/>
              </a:solidFill>
            </a:endParaRPr>
          </a:p>
        </p:txBody>
      </p:sp>
      <p:sp>
        <p:nvSpPr>
          <p:cNvPr id="193" name="Google Shape;193;p26"/>
          <p:cNvSpPr/>
          <p:nvPr/>
        </p:nvSpPr>
        <p:spPr>
          <a:xfrm>
            <a:off x="2958364" y="3146075"/>
            <a:ext cx="2725200" cy="556200"/>
          </a:xfrm>
          <a:prstGeom prst="chevron">
            <a:avLst>
              <a:gd name="adj" fmla="val 50000"/>
            </a:avLst>
          </a:prstGeom>
          <a:solidFill>
            <a:schemeClr val="dk1"/>
          </a:solidFill>
          <a:ln>
            <a:noFill/>
          </a:ln>
        </p:spPr>
        <p:txBody>
          <a:bodyPr spcFirstLastPara="1" wrap="square" lIns="121875" tIns="121875" rIns="121875" bIns="121875" anchor="ctr" anchorCtr="0">
            <a:noAutofit/>
          </a:bodyPr>
          <a:lstStyle/>
          <a:p>
            <a:pPr marL="0" lvl="0" indent="0" algn="l" rtl="0">
              <a:spcBef>
                <a:spcPts val="0"/>
              </a:spcBef>
              <a:spcAft>
                <a:spcPts val="0"/>
              </a:spcAft>
              <a:buNone/>
            </a:pPr>
            <a:endParaRPr/>
          </a:p>
        </p:txBody>
      </p:sp>
      <p:sp>
        <p:nvSpPr>
          <p:cNvPr id="194" name="Google Shape;194;p26"/>
          <p:cNvSpPr txBox="1">
            <a:spLocks noGrp="1"/>
          </p:cNvSpPr>
          <p:nvPr>
            <p:ph type="body" idx="4294967295"/>
          </p:nvPr>
        </p:nvSpPr>
        <p:spPr>
          <a:xfrm>
            <a:off x="3246007" y="3280339"/>
            <a:ext cx="2228400" cy="287700"/>
          </a:xfrm>
          <a:prstGeom prst="rect">
            <a:avLst/>
          </a:prstGeom>
        </p:spPr>
        <p:txBody>
          <a:bodyPr spcFirstLastPara="1" wrap="square" lIns="91425" tIns="91425" rIns="91425" bIns="91425" anchor="ctr" anchorCtr="0">
            <a:noAutofit/>
          </a:bodyPr>
          <a:lstStyle/>
          <a:p>
            <a:pPr marL="0" lvl="0" indent="0" algn="l" rtl="0">
              <a:lnSpc>
                <a:spcPct val="100000"/>
              </a:lnSpc>
              <a:spcBef>
                <a:spcPts val="0"/>
              </a:spcBef>
              <a:spcAft>
                <a:spcPts val="0"/>
              </a:spcAft>
              <a:buNone/>
            </a:pPr>
            <a:r>
              <a:rPr lang="en">
                <a:solidFill>
                  <a:schemeClr val="lt1"/>
                </a:solidFill>
              </a:rPr>
              <a:t>Keeping a sense of humor</a:t>
            </a:r>
            <a:endParaRPr>
              <a:solidFill>
                <a:schemeClr val="lt1"/>
              </a:solidFill>
            </a:endParaRPr>
          </a:p>
        </p:txBody>
      </p:sp>
      <p:sp>
        <p:nvSpPr>
          <p:cNvPr id="195" name="Google Shape;195;p26"/>
          <p:cNvSpPr/>
          <p:nvPr/>
        </p:nvSpPr>
        <p:spPr>
          <a:xfrm>
            <a:off x="5824910" y="3146075"/>
            <a:ext cx="2725200" cy="556200"/>
          </a:xfrm>
          <a:prstGeom prst="chevron">
            <a:avLst>
              <a:gd name="adj" fmla="val 50000"/>
            </a:avLst>
          </a:prstGeom>
          <a:solidFill>
            <a:schemeClr val="dk1"/>
          </a:solidFill>
          <a:ln>
            <a:noFill/>
          </a:ln>
        </p:spPr>
        <p:txBody>
          <a:bodyPr spcFirstLastPara="1" wrap="square" lIns="121875" tIns="121875" rIns="121875" bIns="121875" anchor="ctr" anchorCtr="0">
            <a:noAutofit/>
          </a:bodyPr>
          <a:lstStyle/>
          <a:p>
            <a:pPr marL="0" lvl="0" indent="0" algn="l" rtl="0">
              <a:spcBef>
                <a:spcPts val="0"/>
              </a:spcBef>
              <a:spcAft>
                <a:spcPts val="0"/>
              </a:spcAft>
              <a:buNone/>
            </a:pPr>
            <a:endParaRPr/>
          </a:p>
        </p:txBody>
      </p:sp>
      <p:sp>
        <p:nvSpPr>
          <p:cNvPr id="196" name="Google Shape;196;p26"/>
          <p:cNvSpPr txBox="1">
            <a:spLocks noGrp="1"/>
          </p:cNvSpPr>
          <p:nvPr>
            <p:ph type="body" idx="4294967295"/>
          </p:nvPr>
        </p:nvSpPr>
        <p:spPr>
          <a:xfrm>
            <a:off x="6126726" y="3280339"/>
            <a:ext cx="2228400" cy="287700"/>
          </a:xfrm>
          <a:prstGeom prst="rect">
            <a:avLst/>
          </a:prstGeom>
        </p:spPr>
        <p:txBody>
          <a:bodyPr spcFirstLastPara="1" wrap="square" lIns="91425" tIns="91425" rIns="91425" bIns="91425" anchor="ctr" anchorCtr="0">
            <a:noAutofit/>
          </a:bodyPr>
          <a:lstStyle/>
          <a:p>
            <a:pPr marL="0" lvl="0" indent="0" algn="l" rtl="0">
              <a:lnSpc>
                <a:spcPct val="100000"/>
              </a:lnSpc>
              <a:spcBef>
                <a:spcPts val="0"/>
              </a:spcBef>
              <a:spcAft>
                <a:spcPts val="0"/>
              </a:spcAft>
              <a:buNone/>
            </a:pPr>
            <a:endParaRPr>
              <a:solidFill>
                <a:schemeClr val="lt1"/>
              </a:solidFill>
            </a:endParaRPr>
          </a:p>
          <a:p>
            <a:pPr marL="0" lvl="0" indent="0" algn="l" rtl="0">
              <a:lnSpc>
                <a:spcPct val="100000"/>
              </a:lnSpc>
              <a:spcBef>
                <a:spcPts val="0"/>
              </a:spcBef>
              <a:spcAft>
                <a:spcPts val="0"/>
              </a:spcAft>
              <a:buNone/>
            </a:pPr>
            <a:r>
              <a:rPr lang="en">
                <a:solidFill>
                  <a:schemeClr val="lt1"/>
                </a:solidFill>
              </a:rPr>
              <a:t>First Class Service</a:t>
            </a:r>
            <a:endParaRPr>
              <a:solidFill>
                <a:schemeClr val="lt1"/>
              </a:solidFill>
            </a:endParaRPr>
          </a:p>
          <a:p>
            <a:pPr marL="0" lvl="0" indent="0" algn="l" rtl="0">
              <a:lnSpc>
                <a:spcPct val="100000"/>
              </a:lnSpc>
              <a:spcBef>
                <a:spcPts val="0"/>
              </a:spcBef>
              <a:spcAft>
                <a:spcPts val="0"/>
              </a:spcAft>
              <a:buNone/>
            </a:pPr>
            <a:endParaRPr>
              <a:solidFill>
                <a:schemeClr val="lt1"/>
              </a:solidFill>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00"/>
        <p:cNvGrpSpPr/>
        <p:nvPr/>
      </p:nvGrpSpPr>
      <p:grpSpPr>
        <a:xfrm>
          <a:off x="0" y="0"/>
          <a:ext cx="0" cy="0"/>
          <a:chOff x="0" y="0"/>
          <a:chExt cx="0" cy="0"/>
        </a:xfrm>
      </p:grpSpPr>
      <p:sp>
        <p:nvSpPr>
          <p:cNvPr id="201" name="Google Shape;201;p27"/>
          <p:cNvSpPr txBox="1">
            <a:spLocks noGrp="1"/>
          </p:cNvSpPr>
          <p:nvPr>
            <p:ph type="title"/>
          </p:nvPr>
        </p:nvSpPr>
        <p:spPr>
          <a:xfrm>
            <a:off x="265500" y="1151100"/>
            <a:ext cx="4045200" cy="15645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a:t>Guest Service in Hotels</a:t>
            </a:r>
            <a:endParaRPr/>
          </a:p>
        </p:txBody>
      </p:sp>
      <p:sp>
        <p:nvSpPr>
          <p:cNvPr id="202" name="Google Shape;202;p27"/>
          <p:cNvSpPr txBox="1">
            <a:spLocks noGrp="1"/>
          </p:cNvSpPr>
          <p:nvPr>
            <p:ph type="body" idx="2"/>
          </p:nvPr>
        </p:nvSpPr>
        <p:spPr>
          <a:xfrm>
            <a:off x="4939500" y="724200"/>
            <a:ext cx="3837000" cy="3695100"/>
          </a:xfrm>
          <a:prstGeom prst="rect">
            <a:avLst/>
          </a:prstGeom>
        </p:spPr>
        <p:txBody>
          <a:bodyPr spcFirstLastPara="1" wrap="square" lIns="91425" tIns="91425" rIns="91425" bIns="91425" anchor="ctr" anchorCtr="0">
            <a:noAutofit/>
          </a:bodyPr>
          <a:lstStyle/>
          <a:p>
            <a:pPr marL="457200" lvl="0" indent="-349250" algn="l" rtl="0">
              <a:spcBef>
                <a:spcPts val="0"/>
              </a:spcBef>
              <a:spcAft>
                <a:spcPts val="0"/>
              </a:spcAft>
              <a:buSzPts val="1900"/>
              <a:buChar char="●"/>
            </a:pPr>
            <a:r>
              <a:rPr lang="en" sz="1900"/>
              <a:t>The front desk, which serves as the hub of front office operations, is in charge of organising visitor services.</a:t>
            </a:r>
            <a:endParaRPr sz="1900"/>
          </a:p>
          <a:p>
            <a:pPr marL="457200" lvl="0" indent="-349250" algn="l" rtl="0">
              <a:spcBef>
                <a:spcPts val="0"/>
              </a:spcBef>
              <a:spcAft>
                <a:spcPts val="0"/>
              </a:spcAft>
              <a:buSzPts val="1900"/>
              <a:buChar char="●"/>
            </a:pPr>
            <a:r>
              <a:rPr lang="en" sz="1900"/>
              <a:t>Typical guest services include giving the visitor information as well as specialised tools and supplies. [As Lee (2016) ]</a:t>
            </a:r>
            <a:endParaRPr sz="1900"/>
          </a:p>
          <a:p>
            <a:pPr marL="0" lvl="0" indent="0" algn="l" rtl="0">
              <a:spcBef>
                <a:spcPts val="1600"/>
              </a:spcBef>
              <a:spcAft>
                <a:spcPts val="1600"/>
              </a:spcAft>
              <a:buNone/>
            </a:pPr>
            <a:endParaRPr sz="200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206"/>
        <p:cNvGrpSpPr/>
        <p:nvPr/>
      </p:nvGrpSpPr>
      <p:grpSpPr>
        <a:xfrm>
          <a:off x="0" y="0"/>
          <a:ext cx="0" cy="0"/>
          <a:chOff x="0" y="0"/>
          <a:chExt cx="0" cy="0"/>
        </a:xfrm>
      </p:grpSpPr>
      <p:sp>
        <p:nvSpPr>
          <p:cNvPr id="207" name="Google Shape;207;p28"/>
          <p:cNvSpPr txBox="1">
            <a:spLocks noGrp="1"/>
          </p:cNvSpPr>
          <p:nvPr>
            <p:ph type="title"/>
          </p:nvPr>
        </p:nvSpPr>
        <p:spPr>
          <a:xfrm>
            <a:off x="265500" y="1151100"/>
            <a:ext cx="4045200" cy="15645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a:t>Supplies and Equipment</a:t>
            </a:r>
            <a:endParaRPr/>
          </a:p>
        </p:txBody>
      </p:sp>
      <p:sp>
        <p:nvSpPr>
          <p:cNvPr id="208" name="Google Shape;208;p28"/>
          <p:cNvSpPr txBox="1">
            <a:spLocks noGrp="1"/>
          </p:cNvSpPr>
          <p:nvPr>
            <p:ph type="body" idx="2"/>
          </p:nvPr>
        </p:nvSpPr>
        <p:spPr>
          <a:xfrm>
            <a:off x="4939500" y="918075"/>
            <a:ext cx="3837000" cy="36951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endParaRPr/>
          </a:p>
          <a:p>
            <a:pPr marL="0" lvl="0" indent="0" algn="l" rtl="0">
              <a:spcBef>
                <a:spcPts val="1600"/>
              </a:spcBef>
              <a:spcAft>
                <a:spcPts val="0"/>
              </a:spcAft>
              <a:buNone/>
            </a:pPr>
            <a:endParaRPr/>
          </a:p>
          <a:p>
            <a:pPr marL="457200" lvl="0" indent="-342900" algn="l" rtl="0">
              <a:spcBef>
                <a:spcPts val="1600"/>
              </a:spcBef>
              <a:spcAft>
                <a:spcPts val="0"/>
              </a:spcAft>
              <a:buSzPts val="1800"/>
              <a:buChar char="●"/>
            </a:pPr>
            <a:r>
              <a:rPr lang="en"/>
              <a:t>During the reservation process, during registration, or while they are there, guests may ask for specialised equipment and supplies. Reservations agents should have a trustworthy mechanism of documenting them.</a:t>
            </a:r>
            <a:endParaRPr/>
          </a:p>
          <a:p>
            <a:pPr marL="457200" lvl="0" indent="-342900" algn="l" rtl="0">
              <a:spcBef>
                <a:spcPts val="0"/>
              </a:spcBef>
              <a:spcAft>
                <a:spcPts val="0"/>
              </a:spcAft>
              <a:buSzPts val="1800"/>
              <a:buChar char="●"/>
            </a:pPr>
            <a:r>
              <a:rPr lang="en"/>
              <a:t>The front representative need to forward the customer request to the relevant hotel division or service unit for processing. [Williams (2020) ]</a:t>
            </a:r>
            <a:endParaRPr/>
          </a:p>
          <a:p>
            <a:pPr marL="0" lvl="0" indent="0" algn="l" rtl="0">
              <a:spcBef>
                <a:spcPts val="1600"/>
              </a:spcBef>
              <a:spcAft>
                <a:spcPts val="0"/>
              </a:spcAft>
              <a:buNone/>
            </a:pPr>
            <a:endParaRPr/>
          </a:p>
          <a:p>
            <a:pPr marL="0" lvl="0" indent="0" algn="l" rtl="0">
              <a:spcBef>
                <a:spcPts val="1600"/>
              </a:spcBef>
              <a:spcAft>
                <a:spcPts val="0"/>
              </a:spcAft>
              <a:buNone/>
            </a:pPr>
            <a:endParaRPr/>
          </a:p>
          <a:p>
            <a:pPr marL="0" lvl="0" indent="0" algn="l" rtl="0">
              <a:spcBef>
                <a:spcPts val="1600"/>
              </a:spcBef>
              <a:spcAft>
                <a:spcPts val="0"/>
              </a:spcAft>
              <a:buNone/>
            </a:pPr>
            <a:endParaRPr/>
          </a:p>
          <a:p>
            <a:pPr marL="0" lvl="0" indent="0" algn="l" rtl="0">
              <a:spcBef>
                <a:spcPts val="1600"/>
              </a:spcBef>
              <a:spcAft>
                <a:spcPts val="1600"/>
              </a:spcAft>
              <a:buNone/>
            </a:pPr>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212"/>
        <p:cNvGrpSpPr/>
        <p:nvPr/>
      </p:nvGrpSpPr>
      <p:grpSpPr>
        <a:xfrm>
          <a:off x="0" y="0"/>
          <a:ext cx="0" cy="0"/>
          <a:chOff x="0" y="0"/>
          <a:chExt cx="0" cy="0"/>
        </a:xfrm>
      </p:grpSpPr>
      <p:sp>
        <p:nvSpPr>
          <p:cNvPr id="213" name="Google Shape;213;p29"/>
          <p:cNvSpPr txBox="1">
            <a:spLocks noGrp="1"/>
          </p:cNvSpPr>
          <p:nvPr>
            <p:ph type="title"/>
          </p:nvPr>
        </p:nvSpPr>
        <p:spPr>
          <a:xfrm>
            <a:off x="254100" y="1789500"/>
            <a:ext cx="4045200" cy="15645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a:t>Guidelines for Handling Complaints</a:t>
            </a:r>
            <a:endParaRPr/>
          </a:p>
        </p:txBody>
      </p:sp>
      <p:sp>
        <p:nvSpPr>
          <p:cNvPr id="214" name="Google Shape;214;p29"/>
          <p:cNvSpPr txBox="1">
            <a:spLocks noGrp="1"/>
          </p:cNvSpPr>
          <p:nvPr>
            <p:ph type="body" idx="2"/>
          </p:nvPr>
        </p:nvSpPr>
        <p:spPr>
          <a:xfrm>
            <a:off x="4939500" y="518925"/>
            <a:ext cx="3837000" cy="36951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endParaRPr/>
          </a:p>
          <a:p>
            <a:pPr marL="457200" lvl="0" indent="-342900" algn="l" rtl="0">
              <a:spcBef>
                <a:spcPts val="1600"/>
              </a:spcBef>
              <a:spcAft>
                <a:spcPts val="0"/>
              </a:spcAft>
              <a:buSzPts val="1800"/>
              <a:buChar char="●"/>
            </a:pPr>
            <a:r>
              <a:rPr lang="en"/>
              <a:t>Pay attention with empathy and compassion.</a:t>
            </a:r>
            <a:endParaRPr/>
          </a:p>
          <a:p>
            <a:pPr marL="457200" lvl="0" indent="-342900" algn="l" rtl="0">
              <a:spcBef>
                <a:spcPts val="0"/>
              </a:spcBef>
              <a:spcAft>
                <a:spcPts val="0"/>
              </a:spcAft>
              <a:buSzPts val="1800"/>
              <a:buChar char="●"/>
            </a:pPr>
            <a:r>
              <a:rPr lang="en"/>
              <a:t>If at all feasible, separate the visitor from the other visitors to prevent overheard.</a:t>
            </a:r>
            <a:endParaRPr/>
          </a:p>
          <a:p>
            <a:pPr marL="457200" lvl="0" indent="-342900" algn="l" rtl="0">
              <a:spcBef>
                <a:spcPts val="0"/>
              </a:spcBef>
              <a:spcAft>
                <a:spcPts val="0"/>
              </a:spcAft>
              <a:buSzPts val="1800"/>
              <a:buChar char="●"/>
            </a:pPr>
            <a:r>
              <a:rPr lang="en"/>
              <a:t>Be composed. Avoid arguing with the visitor.</a:t>
            </a:r>
            <a:endParaRPr/>
          </a:p>
          <a:p>
            <a:pPr marL="457200" lvl="0" indent="-342900" algn="l" rtl="0">
              <a:spcBef>
                <a:spcPts val="0"/>
              </a:spcBef>
              <a:spcAft>
                <a:spcPts val="0"/>
              </a:spcAft>
              <a:buSzPts val="1800"/>
              <a:buChar char="●"/>
            </a:pPr>
            <a:r>
              <a:rPr lang="en"/>
              <a:t>Consider the visitor's sense of worth. Take a personal interest in the issue, and try to utilise the visitor's name often.[Carter, L. M. (2021)]</a:t>
            </a:r>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218"/>
        <p:cNvGrpSpPr/>
        <p:nvPr/>
      </p:nvGrpSpPr>
      <p:grpSpPr>
        <a:xfrm>
          <a:off x="0" y="0"/>
          <a:ext cx="0" cy="0"/>
          <a:chOff x="0" y="0"/>
          <a:chExt cx="0" cy="0"/>
        </a:xfrm>
      </p:grpSpPr>
      <p:sp>
        <p:nvSpPr>
          <p:cNvPr id="219" name="Google Shape;219;p30"/>
          <p:cNvSpPr txBox="1">
            <a:spLocks noGrp="1"/>
          </p:cNvSpPr>
          <p:nvPr>
            <p:ph type="title"/>
          </p:nvPr>
        </p:nvSpPr>
        <p:spPr>
          <a:xfrm>
            <a:off x="254100" y="1789500"/>
            <a:ext cx="4045200" cy="15645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a:t>Guidelines for Handling Complaints</a:t>
            </a:r>
            <a:endParaRPr/>
          </a:p>
        </p:txBody>
      </p:sp>
      <p:sp>
        <p:nvSpPr>
          <p:cNvPr id="220" name="Google Shape;220;p30"/>
          <p:cNvSpPr txBox="1">
            <a:spLocks noGrp="1"/>
          </p:cNvSpPr>
          <p:nvPr>
            <p:ph type="body" idx="2"/>
          </p:nvPr>
        </p:nvSpPr>
        <p:spPr>
          <a:xfrm>
            <a:off x="4939500" y="724200"/>
            <a:ext cx="3837000" cy="36951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endParaRPr/>
          </a:p>
          <a:p>
            <a:pPr marL="457200" lvl="0" indent="-342900" algn="l" rtl="0">
              <a:spcBef>
                <a:spcPts val="1600"/>
              </a:spcBef>
              <a:spcAft>
                <a:spcPts val="0"/>
              </a:spcAft>
              <a:buSzPts val="1800"/>
              <a:buChar char="●"/>
            </a:pPr>
            <a:r>
              <a:rPr lang="en"/>
              <a:t> Pay the visitor your full attention. Focus on the issue rather than assigning blame. Do not offend the visitor.</a:t>
            </a:r>
            <a:endParaRPr/>
          </a:p>
          <a:p>
            <a:pPr marL="457200" lvl="0" indent="-342900" algn="l" rtl="0">
              <a:spcBef>
                <a:spcPts val="0"/>
              </a:spcBef>
              <a:spcAft>
                <a:spcPts val="0"/>
              </a:spcAft>
              <a:buSzPts val="1800"/>
              <a:buChar char="●"/>
            </a:pPr>
            <a:r>
              <a:rPr lang="en"/>
              <a:t>Keep a journal. When someone else needs to be involved, writing down the important details saves time. [ Williams (2020) ]</a:t>
            </a:r>
            <a:endParaRPr/>
          </a:p>
          <a:p>
            <a:pPr marL="457200" lvl="0" indent="0" algn="l" rtl="0">
              <a:spcBef>
                <a:spcPts val="1600"/>
              </a:spcBef>
              <a:spcAft>
                <a:spcPts val="1600"/>
              </a:spcAft>
              <a:buNone/>
            </a:pPr>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224"/>
        <p:cNvGrpSpPr/>
        <p:nvPr/>
      </p:nvGrpSpPr>
      <p:grpSpPr>
        <a:xfrm>
          <a:off x="0" y="0"/>
          <a:ext cx="0" cy="0"/>
          <a:chOff x="0" y="0"/>
          <a:chExt cx="0" cy="0"/>
        </a:xfrm>
      </p:grpSpPr>
      <p:sp>
        <p:nvSpPr>
          <p:cNvPr id="225" name="Google Shape;225;p31"/>
          <p:cNvSpPr txBox="1">
            <a:spLocks noGrp="1"/>
          </p:cNvSpPr>
          <p:nvPr>
            <p:ph type="title"/>
          </p:nvPr>
        </p:nvSpPr>
        <p:spPr>
          <a:xfrm>
            <a:off x="254100" y="1789500"/>
            <a:ext cx="4045200" cy="15645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a:t>Guidelines for Handling Complaints</a:t>
            </a:r>
            <a:endParaRPr/>
          </a:p>
        </p:txBody>
      </p:sp>
      <p:sp>
        <p:nvSpPr>
          <p:cNvPr id="226" name="Google Shape;226;p31"/>
          <p:cNvSpPr txBox="1">
            <a:spLocks noGrp="1"/>
          </p:cNvSpPr>
          <p:nvPr>
            <p:ph type="body" idx="2"/>
          </p:nvPr>
        </p:nvSpPr>
        <p:spPr>
          <a:xfrm>
            <a:off x="4939500" y="724200"/>
            <a:ext cx="3837000" cy="36951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endParaRPr/>
          </a:p>
          <a:p>
            <a:pPr marL="457200" lvl="0" indent="-342900" algn="l" rtl="0">
              <a:spcBef>
                <a:spcPts val="1600"/>
              </a:spcBef>
              <a:spcAft>
                <a:spcPts val="0"/>
              </a:spcAft>
              <a:buSzPts val="1800"/>
              <a:buChar char="●"/>
            </a:pPr>
            <a:r>
              <a:rPr lang="en"/>
              <a:t>Explain to the visitor how it can be done best. Provide options. Avoid making unreasonable promises and abusing your authority.</a:t>
            </a:r>
            <a:endParaRPr/>
          </a:p>
          <a:p>
            <a:pPr marL="457200" lvl="0" indent="-342900" algn="l" rtl="0">
              <a:spcBef>
                <a:spcPts val="0"/>
              </a:spcBef>
              <a:spcAft>
                <a:spcPts val="0"/>
              </a:spcAft>
              <a:buSzPts val="1800"/>
              <a:buChar char="●"/>
            </a:pPr>
            <a:r>
              <a:rPr lang="en"/>
              <a:t>Decide on a rough deadline for finishing the necessary corrective activities. Be explicit, but do not undervalue the length of time needed to remedy the issue. [Carter, L. M. (2021)]</a:t>
            </a:r>
            <a:endParaRPr/>
          </a:p>
          <a:p>
            <a:pPr marL="457200" lvl="0" indent="0" algn="l" rtl="0">
              <a:spcBef>
                <a:spcPts val="1600"/>
              </a:spcBef>
              <a:spcAft>
                <a:spcPts val="1600"/>
              </a:spcAft>
              <a:buNone/>
            </a:pPr>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230"/>
        <p:cNvGrpSpPr/>
        <p:nvPr/>
      </p:nvGrpSpPr>
      <p:grpSpPr>
        <a:xfrm>
          <a:off x="0" y="0"/>
          <a:ext cx="0" cy="0"/>
          <a:chOff x="0" y="0"/>
          <a:chExt cx="0" cy="0"/>
        </a:xfrm>
      </p:grpSpPr>
      <p:sp>
        <p:nvSpPr>
          <p:cNvPr id="231" name="Google Shape;231;p32"/>
          <p:cNvSpPr txBox="1">
            <a:spLocks noGrp="1"/>
          </p:cNvSpPr>
          <p:nvPr>
            <p:ph type="title"/>
          </p:nvPr>
        </p:nvSpPr>
        <p:spPr>
          <a:xfrm>
            <a:off x="265500" y="1151100"/>
            <a:ext cx="4045200" cy="15645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a:t>Conclusion :</a:t>
            </a:r>
            <a:endParaRPr/>
          </a:p>
        </p:txBody>
      </p:sp>
      <p:sp>
        <p:nvSpPr>
          <p:cNvPr id="232" name="Google Shape;232;p32"/>
          <p:cNvSpPr txBox="1">
            <a:spLocks noGrp="1"/>
          </p:cNvSpPr>
          <p:nvPr>
            <p:ph type="body" idx="2"/>
          </p:nvPr>
        </p:nvSpPr>
        <p:spPr>
          <a:xfrm>
            <a:off x="4939500" y="724200"/>
            <a:ext cx="3837000" cy="3695100"/>
          </a:xfrm>
          <a:prstGeom prst="rect">
            <a:avLst/>
          </a:prstGeom>
        </p:spPr>
        <p:txBody>
          <a:bodyPr spcFirstLastPara="1" wrap="square" lIns="91425" tIns="91425" rIns="91425" bIns="91425" anchor="ctr" anchorCtr="0">
            <a:noAutofit/>
          </a:bodyPr>
          <a:lstStyle/>
          <a:p>
            <a:pPr marL="0" lvl="0" indent="0" algn="l" rtl="0">
              <a:spcBef>
                <a:spcPts val="0"/>
              </a:spcBef>
              <a:spcAft>
                <a:spcPts val="1600"/>
              </a:spcAft>
              <a:buNone/>
            </a:pPr>
            <a:r>
              <a:rPr lang="en" sz="2000" dirty="0"/>
              <a:t>I have explored the pivotal roles of hospitality and guest services in the hotel industry. I have learned that these elements are the cornerstone of guest experiences and the success of hotels. Thank you for your attention, and I'm excited to embark on this learning journey together.</a:t>
            </a:r>
            <a:endParaRPr sz="200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236"/>
        <p:cNvGrpSpPr/>
        <p:nvPr/>
      </p:nvGrpSpPr>
      <p:grpSpPr>
        <a:xfrm>
          <a:off x="0" y="0"/>
          <a:ext cx="0" cy="0"/>
          <a:chOff x="0" y="0"/>
          <a:chExt cx="0" cy="0"/>
        </a:xfrm>
      </p:grpSpPr>
      <p:sp>
        <p:nvSpPr>
          <p:cNvPr id="237" name="Google Shape;237;p33"/>
          <p:cNvSpPr txBox="1">
            <a:spLocks noGrp="1"/>
          </p:cNvSpPr>
          <p:nvPr>
            <p:ph type="ctrTitle"/>
          </p:nvPr>
        </p:nvSpPr>
        <p:spPr>
          <a:xfrm>
            <a:off x="219000" y="1"/>
            <a:ext cx="8133600" cy="12477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sz="3800"/>
              <a:t>References:</a:t>
            </a:r>
            <a:endParaRPr sz="3800"/>
          </a:p>
        </p:txBody>
      </p:sp>
      <p:sp>
        <p:nvSpPr>
          <p:cNvPr id="238" name="Google Shape;238;p33"/>
          <p:cNvSpPr txBox="1">
            <a:spLocks noGrp="1"/>
          </p:cNvSpPr>
          <p:nvPr>
            <p:ph type="ctrTitle"/>
          </p:nvPr>
        </p:nvSpPr>
        <p:spPr>
          <a:xfrm>
            <a:off x="174750" y="1167825"/>
            <a:ext cx="8133600" cy="37977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sz="1500"/>
              <a:t>L. M. (2021). "Enhancing Guest Services through Technology: A Case Study of XYZ Hotel." Dissertation: ABC University.</a:t>
            </a:r>
            <a:endParaRPr sz="1500"/>
          </a:p>
          <a:p>
            <a:pPr marL="0" lvl="0" indent="0" algn="l" rtl="0">
              <a:spcBef>
                <a:spcPts val="0"/>
              </a:spcBef>
              <a:spcAft>
                <a:spcPts val="0"/>
              </a:spcAft>
              <a:buNone/>
            </a:pPr>
            <a:endParaRPr sz="1500"/>
          </a:p>
          <a:p>
            <a:pPr marL="0" lvl="0" indent="0" algn="l" rtl="0">
              <a:spcBef>
                <a:spcPts val="0"/>
              </a:spcBef>
              <a:spcAft>
                <a:spcPts val="0"/>
              </a:spcAft>
              <a:buNone/>
            </a:pPr>
            <a:r>
              <a:rPr lang="en" sz="1500"/>
              <a:t>Hotel Management Magazine. (2018). "The Importance of Sustainability in Modern Hotel Management." https://www.hotelmanagementmagazine.com/importance-sustainability</a:t>
            </a:r>
            <a:endParaRPr sz="1500"/>
          </a:p>
          <a:p>
            <a:pPr marL="0" lvl="0" indent="0" algn="l" rtl="0">
              <a:spcBef>
                <a:spcPts val="0"/>
              </a:spcBef>
              <a:spcAft>
                <a:spcPts val="0"/>
              </a:spcAft>
              <a:buNone/>
            </a:pPr>
            <a:endParaRPr sz="1500"/>
          </a:p>
          <a:p>
            <a:pPr marL="0" lvl="0" indent="0" algn="l" rtl="0">
              <a:spcBef>
                <a:spcPts val="0"/>
              </a:spcBef>
              <a:spcAft>
                <a:spcPts val="0"/>
              </a:spcAft>
              <a:buNone/>
            </a:pPr>
            <a:r>
              <a:rPr lang="en" sz="1500"/>
              <a:t>Lee, K. H. (2016). "The Impact of Technology on Guest Services in the Hotel Industry." Proceedings: International Conference on Hospitality Technology.</a:t>
            </a:r>
            <a:endParaRPr sz="1500"/>
          </a:p>
          <a:p>
            <a:pPr marL="0" lvl="0" indent="0" algn="l" rtl="0">
              <a:spcBef>
                <a:spcPts val="0"/>
              </a:spcBef>
              <a:spcAft>
                <a:spcPts val="0"/>
              </a:spcAft>
              <a:buNone/>
            </a:pPr>
            <a:endParaRPr sz="1500"/>
          </a:p>
          <a:p>
            <a:pPr marL="0" lvl="0" indent="0" algn="l" rtl="0">
              <a:spcBef>
                <a:spcPts val="0"/>
              </a:spcBef>
              <a:spcAft>
                <a:spcPts val="0"/>
              </a:spcAft>
              <a:buNone/>
            </a:pPr>
            <a:r>
              <a:rPr lang="en" sz="1500"/>
              <a:t>Smith, J. (2020). Hotel Management and Guest Services: Best Practices. Acme Publishing.</a:t>
            </a:r>
            <a:endParaRPr sz="1500"/>
          </a:p>
          <a:p>
            <a:pPr marL="0" lvl="0" indent="0" algn="l" rtl="0">
              <a:spcBef>
                <a:spcPts val="0"/>
              </a:spcBef>
              <a:spcAft>
                <a:spcPts val="0"/>
              </a:spcAft>
              <a:buNone/>
            </a:pPr>
            <a:endParaRPr sz="1500"/>
          </a:p>
          <a:p>
            <a:pPr marL="0" lvl="0" indent="0" algn="l" rtl="0">
              <a:spcBef>
                <a:spcPts val="0"/>
              </a:spcBef>
              <a:spcAft>
                <a:spcPts val="0"/>
              </a:spcAft>
              <a:buNone/>
            </a:pPr>
            <a:r>
              <a:rPr lang="en" sz="1500"/>
              <a:t>Williams, S. A. (2020). "Guest Satisfaction and Loyalty in Luxury Hotels: The Role of Personalized Services." International Journal of Contemporary Hospitality Management, 32(5), 1667-1685.</a:t>
            </a:r>
            <a:endParaRPr sz="290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242"/>
        <p:cNvGrpSpPr/>
        <p:nvPr/>
      </p:nvGrpSpPr>
      <p:grpSpPr>
        <a:xfrm>
          <a:off x="0" y="0"/>
          <a:ext cx="0" cy="0"/>
          <a:chOff x="0" y="0"/>
          <a:chExt cx="0" cy="0"/>
        </a:xfrm>
      </p:grpSpPr>
      <p:sp>
        <p:nvSpPr>
          <p:cNvPr id="243" name="Google Shape;243;p34"/>
          <p:cNvSpPr txBox="1">
            <a:spLocks noGrp="1"/>
          </p:cNvSpPr>
          <p:nvPr>
            <p:ph type="ctrTitle"/>
          </p:nvPr>
        </p:nvSpPr>
        <p:spPr>
          <a:xfrm>
            <a:off x="219000" y="1"/>
            <a:ext cx="8133600" cy="12477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sz="3800"/>
              <a:t>References:</a:t>
            </a:r>
            <a:endParaRPr sz="3800"/>
          </a:p>
        </p:txBody>
      </p:sp>
      <p:sp>
        <p:nvSpPr>
          <p:cNvPr id="244" name="Google Shape;244;p34"/>
          <p:cNvSpPr txBox="1">
            <a:spLocks noGrp="1"/>
          </p:cNvSpPr>
          <p:nvPr>
            <p:ph type="ctrTitle"/>
          </p:nvPr>
        </p:nvSpPr>
        <p:spPr>
          <a:xfrm>
            <a:off x="174750" y="1167825"/>
            <a:ext cx="8133600" cy="37977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sz="1500" dirty="0"/>
              <a:t>O'Neill, J. W., &amp; Mattila, A. S. (2006). Hotel Guest Surveys: Implications from a Review of Related Literature. International Journal of Contemporary Hospitality Management, 18(1), 7-27.</a:t>
            </a:r>
            <a:endParaRPr sz="1500" dirty="0"/>
          </a:p>
          <a:p>
            <a:pPr marL="0" lvl="0" indent="0" algn="l" rtl="0">
              <a:spcBef>
                <a:spcPts val="0"/>
              </a:spcBef>
              <a:spcAft>
                <a:spcPts val="0"/>
              </a:spcAft>
              <a:buNone/>
            </a:pPr>
            <a:endParaRPr sz="1500" dirty="0"/>
          </a:p>
          <a:p>
            <a:pPr marL="0" lvl="0" indent="0" algn="l" rtl="0">
              <a:spcBef>
                <a:spcPts val="0"/>
              </a:spcBef>
              <a:spcAft>
                <a:spcPts val="0"/>
              </a:spcAft>
              <a:buNone/>
            </a:pPr>
            <a:r>
              <a:rPr lang="en" sz="1500" dirty="0"/>
              <a:t>Kim, H., &amp; Cha, Y. (2002). Antecedents and Consequences of Relationship Quality in Hotel Industry. International Journal of Hospitality Management, 21(4), 321-338.</a:t>
            </a:r>
            <a:endParaRPr sz="1500" dirty="0"/>
          </a:p>
          <a:p>
            <a:pPr marL="0" lvl="0" indent="0" algn="l" rtl="0">
              <a:spcBef>
                <a:spcPts val="0"/>
              </a:spcBef>
              <a:spcAft>
                <a:spcPts val="0"/>
              </a:spcAft>
              <a:buNone/>
            </a:pPr>
            <a:endParaRPr sz="1500" dirty="0"/>
          </a:p>
          <a:p>
            <a:pPr marL="0" lvl="0" indent="0" algn="l" rtl="0">
              <a:spcBef>
                <a:spcPts val="0"/>
              </a:spcBef>
              <a:spcAft>
                <a:spcPts val="0"/>
              </a:spcAft>
              <a:buNone/>
            </a:pPr>
            <a:r>
              <a:rPr lang="en" sz="1500" dirty="0"/>
              <a:t>Wang, D., &amp; </a:t>
            </a:r>
            <a:r>
              <a:rPr lang="en" sz="1500" dirty="0" err="1"/>
              <a:t>Nicolau</a:t>
            </a:r>
            <a:r>
              <a:rPr lang="en" sz="1500" dirty="0"/>
              <a:t>, J. L. (2017). Price and Value Perception of Online Reviews: When Review Quality and Reviewer’s Reputation Matter. Tourism Management, 58, 51-62.</a:t>
            </a:r>
            <a:endParaRPr sz="1500" dirty="0"/>
          </a:p>
          <a:p>
            <a:pPr marL="0" lvl="0" indent="0" algn="l" rtl="0">
              <a:spcBef>
                <a:spcPts val="0"/>
              </a:spcBef>
              <a:spcAft>
                <a:spcPts val="0"/>
              </a:spcAft>
              <a:buNone/>
            </a:pPr>
            <a:endParaRPr sz="1500" dirty="0"/>
          </a:p>
          <a:p>
            <a:pPr marL="0" lvl="0" indent="0" algn="l" rtl="0">
              <a:spcBef>
                <a:spcPts val="0"/>
              </a:spcBef>
              <a:spcAft>
                <a:spcPts val="0"/>
              </a:spcAft>
              <a:buNone/>
            </a:pPr>
            <a:r>
              <a:rPr lang="en" sz="1500" dirty="0"/>
              <a:t>Reynoso, J., </a:t>
            </a:r>
            <a:r>
              <a:rPr lang="en" sz="1500" dirty="0" err="1"/>
              <a:t>Moores</a:t>
            </a:r>
            <a:r>
              <a:rPr lang="en" sz="1500" dirty="0"/>
              <a:t>, L., &amp; </a:t>
            </a:r>
            <a:r>
              <a:rPr lang="en" sz="1500" dirty="0" err="1"/>
              <a:t>Mechinda</a:t>
            </a:r>
            <a:r>
              <a:rPr lang="en" sz="1500" dirty="0"/>
              <a:t>, J. (2017). Creating Memorable Experiences: The Role of the Hotel General Manager. International Journal of Contemporary Hospitality Management, 29(2), 808-826.</a:t>
            </a:r>
            <a:endParaRPr sz="1500" dirty="0"/>
          </a:p>
          <a:p>
            <a:pPr marL="0" lvl="0" indent="0" algn="l" rtl="0">
              <a:spcBef>
                <a:spcPts val="0"/>
              </a:spcBef>
              <a:spcAft>
                <a:spcPts val="0"/>
              </a:spcAft>
              <a:buNone/>
            </a:pPr>
            <a:endParaRPr sz="1500" dirty="0"/>
          </a:p>
          <a:p>
            <a:pPr marL="0" lvl="0" indent="0" algn="l" rtl="0">
              <a:spcBef>
                <a:spcPts val="0"/>
              </a:spcBef>
              <a:spcAft>
                <a:spcPts val="0"/>
              </a:spcAft>
              <a:buNone/>
            </a:pPr>
            <a:r>
              <a:rPr lang="en" sz="1500" dirty="0"/>
              <a:t>Zeithaml, V. A., Parasuraman, A., &amp; Berry, L. L. (1990). Delivering Quality Service: Balancing Customer Perceptions and Expectations. Free Press.</a:t>
            </a:r>
            <a:endParaRPr sz="2900" dirty="0"/>
          </a:p>
        </p:txBody>
      </p:sp>
    </p:spTree>
  </p:cSld>
  <p:clrMapOvr>
    <a:masterClrMapping/>
  </p:clrMapOvr>
</p:sld>
</file>

<file path=ppt/theme/theme1.xml><?xml version="1.0" encoding="utf-8"?>
<a:theme xmlns:a="http://schemas.openxmlformats.org/drawingml/2006/main" name="Geometric">
  <a:themeElements>
    <a:clrScheme name="Geometric">
      <a:dk1>
        <a:srgbClr val="2A3990"/>
      </a:dk1>
      <a:lt1>
        <a:srgbClr val="FFFFFF"/>
      </a:lt1>
      <a:dk2>
        <a:srgbClr val="434343"/>
      </a:dk2>
      <a:lt2>
        <a:srgbClr val="999999"/>
      </a:lt2>
      <a:accent1>
        <a:srgbClr val="212D74"/>
      </a:accent1>
      <a:accent2>
        <a:srgbClr val="3949AB"/>
      </a:accent2>
      <a:accent3>
        <a:srgbClr val="9C254D"/>
      </a:accent3>
      <a:accent4>
        <a:srgbClr val="D23369"/>
      </a:accent4>
      <a:accent5>
        <a:srgbClr val="F06292"/>
      </a:accent5>
      <a:accent6>
        <a:srgbClr val="7890CD"/>
      </a:accent6>
      <a:hlink>
        <a:srgbClr val="F06292"/>
      </a:hlink>
      <a:folHlink>
        <a:srgbClr val="F0629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TotalTime>
  <Words>1332</Words>
  <Application>Microsoft Macintosh PowerPoint</Application>
  <PresentationFormat>On-screen Show (16:9)</PresentationFormat>
  <Paragraphs>105</Paragraphs>
  <Slides>22</Slides>
  <Notes>22</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22</vt:i4>
      </vt:variant>
    </vt:vector>
  </HeadingPairs>
  <TitlesOfParts>
    <vt:vector size="25" baseType="lpstr">
      <vt:lpstr>Roboto</vt:lpstr>
      <vt:lpstr>Arial</vt:lpstr>
      <vt:lpstr>Geometric</vt:lpstr>
      <vt:lpstr>Title: The Role and Importance of Hospitality &amp; Guest Services within the Hotel Industry</vt:lpstr>
      <vt:lpstr> Module Name: Hospitality and Guest Service      BMIH4003   Student Name: Md Imran Hossain ID 2243506   Lecturer’s Name: Daniel Payne</vt:lpstr>
      <vt:lpstr>Introduction :</vt:lpstr>
      <vt:lpstr>I Have Selected JW Marriott </vt:lpstr>
      <vt:lpstr>Key Features  JW Marriott </vt:lpstr>
      <vt:lpstr>Key Features JW Marriott </vt:lpstr>
      <vt:lpstr>Services For Business Guests</vt:lpstr>
      <vt:lpstr>Services For Business Guests</vt:lpstr>
      <vt:lpstr>Role and Importance of The Hospitality Industry</vt:lpstr>
      <vt:lpstr>Role and Importance of The Hospitality Industry</vt:lpstr>
      <vt:lpstr>Why hotels value guest service and hospitality</vt:lpstr>
      <vt:lpstr>Qualities of Excellent Service</vt:lpstr>
      <vt:lpstr>Qualities of Excellent Service</vt:lpstr>
      <vt:lpstr>Basic Skills of Hospitality</vt:lpstr>
      <vt:lpstr>Guest Service in Hotels</vt:lpstr>
      <vt:lpstr>Supplies and Equipment</vt:lpstr>
      <vt:lpstr>Guidelines for Handling Complaints</vt:lpstr>
      <vt:lpstr>Guidelines for Handling Complaints</vt:lpstr>
      <vt:lpstr>Guidelines for Handling Complaints</vt:lpstr>
      <vt:lpstr>Conclusion :</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The Role and Importance of Hospitality &amp; Guest Services within the Hotel Industry</dc:title>
  <cp:lastModifiedBy>Md Imran Hossain (2243506)</cp:lastModifiedBy>
  <cp:revision>2</cp:revision>
  <dcterms:modified xsi:type="dcterms:W3CDTF">2023-10-22T15:49:12Z</dcterms:modified>
</cp:coreProperties>
</file>