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Layout+xml" PartName="/ppt/slideLayouts/slideLayout6.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4"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25" Type="http://schemas.openxmlformats.org/officeDocument/2006/relationships/slide" Target="slides/slide21.xml"/><Relationship Id="rId27" Type="http://schemas.openxmlformats.org/officeDocument/2006/relationships/slide" Target="slides/slide23.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0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theguardian.com/uk/2013/mar/11/chris-huhne-vicky-pryce" TargetMode="External"/><Relationship Id="rId3" Type="http://schemas.openxmlformats.org/officeDocument/2006/relationships/hyperlink" Target="https://members.parliament.uk/member/1423/contact" TargetMode="Externa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 name="Shape 58"/>
        <p:cNvGrpSpPr/>
        <p:nvPr/>
      </p:nvGrpSpPr>
      <p:grpSpPr>
        <a:xfrm>
          <a:off x="0" y="0"/>
          <a:ext cx="0" cy="0"/>
          <a:chOff x="0" y="0"/>
          <a:chExt cx="0" cy="0"/>
        </a:xfrm>
      </p:grpSpPr>
      <p:sp>
        <p:nvSpPr>
          <p:cNvPr id="59" name="Google Shape;59;p1: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0" name="Google Shape;60;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p2: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7" name="Google Shape;67;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 name="Shape 83"/>
        <p:cNvGrpSpPr/>
        <p:nvPr/>
      </p:nvGrpSpPr>
      <p:grpSpPr>
        <a:xfrm>
          <a:off x="0" y="0"/>
          <a:ext cx="0" cy="0"/>
          <a:chOff x="0" y="0"/>
          <a:chExt cx="0" cy="0"/>
        </a:xfrm>
      </p:grpSpPr>
      <p:sp>
        <p:nvSpPr>
          <p:cNvPr id="84" name="Google Shape;84;p3: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5" name="Google Shape;85;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2" name="Google Shape;92;p4: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3" name="Google Shape;93;p4: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9" name="Google Shape;99;p5: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‘’Ancient Greeks started it simply because they wanted a model society. </a:t>
            </a:r>
            <a:endParaRPr/>
          </a:p>
          <a:p>
            <a:pPr indent="0" lvl="0" marL="0" rtl="0" algn="l">
              <a:spcBef>
                <a:spcPts val="0"/>
              </a:spcBef>
              <a:spcAft>
                <a:spcPts val="0"/>
              </a:spcAft>
              <a:buNone/>
            </a:pPr>
            <a:r>
              <a:rPr lang="en-GB"/>
              <a:t>This because he believed that society should be shaped by the law.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King has the right to make laws because they have been chosen by god.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This placed the king above any law that he made which was wrong,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In 1215 was the Magna Carta- it laid out that the king was in fact not above the law.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Peace treaty which was created by looking back at other kings rules.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Magna Carta was abolished by the pope as the king had asked him to do so because it meant that he had to abide by man made law.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Death of king in 1216 and the nobles reintroduced it in 1225 and amended and the newest version is 1297.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 </a:t>
            </a:r>
            <a:endParaRPr/>
          </a:p>
          <a:p>
            <a:pPr indent="0" lvl="0" marL="0" rtl="0" algn="l">
              <a:spcBef>
                <a:spcPts val="0"/>
              </a:spcBef>
              <a:spcAft>
                <a:spcPts val="0"/>
              </a:spcAft>
              <a:buNone/>
            </a:pPr>
            <a:r>
              <a:rPr lang="en-GB"/>
              <a:t>Petition of Rights – The magna carta was not applied the same to everyone and therefore the magna carta is no longer in force except article 1,9,29 and 4 centuries later the came the creation of the petition of rights which would not have been needed had the rule of law been established properly.  Next is the habaeus corpus this was an element that was not introduced during the magna carta. Why was it important, it creates the law, that no one should be detained unless by the law and was mainly because the king had detained an individual and did not present him for court or give any justification for his detention. </a:t>
            </a:r>
            <a:endParaRPr/>
          </a:p>
          <a:p>
            <a:pPr indent="0" lvl="0" marL="0" rtl="0" algn="l">
              <a:spcBef>
                <a:spcPts val="0"/>
              </a:spcBef>
              <a:spcAft>
                <a:spcPts val="0"/>
              </a:spcAft>
              <a:buNone/>
            </a:pPr>
            <a:r>
              <a:rPr lang="en-GB"/>
              <a:t>It is important because it allows for people to be allowed to be brought before the court to have their detention subject to judicial or legal scrutiny.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Bill of rights – secured and highered the powers of the courts. </a:t>
            </a:r>
            <a:endParaRPr/>
          </a:p>
          <a:p>
            <a:pPr indent="0" lvl="0" marL="0" rtl="0" algn="l">
              <a:spcBef>
                <a:spcPts val="0"/>
              </a:spcBef>
              <a:spcAft>
                <a:spcPts val="0"/>
              </a:spcAft>
              <a:buNone/>
            </a:pPr>
            <a:r>
              <a:rPr lang="en-GB"/>
              <a:t>It went further and enforced that : parliament was the only one that could create law. </a:t>
            </a:r>
            <a:endParaRPr/>
          </a:p>
          <a:p>
            <a:pPr indent="0" lvl="0" marL="0" rtl="0" algn="l">
              <a:spcBef>
                <a:spcPts val="0"/>
              </a:spcBef>
              <a:spcAft>
                <a:spcPts val="0"/>
              </a:spcAft>
              <a:buNone/>
            </a:pPr>
            <a:r>
              <a:rPr lang="en-GB"/>
              <a:t>Crown does not have a say. </a:t>
            </a:r>
            <a:endParaRPr/>
          </a:p>
          <a:p>
            <a:pPr indent="0" lvl="0" marL="0" rtl="0" algn="l">
              <a:spcBef>
                <a:spcPts val="0"/>
              </a:spcBef>
              <a:spcAft>
                <a:spcPts val="0"/>
              </a:spcAft>
              <a:buNone/>
            </a:pPr>
            <a:r>
              <a:rPr lang="en-GB"/>
              <a:t>Cases could be brought against the king</a:t>
            </a:r>
            <a:endParaRPr/>
          </a:p>
          <a:p>
            <a:pPr indent="0" lvl="0" marL="0" rtl="0" algn="l">
              <a:spcBef>
                <a:spcPts val="0"/>
              </a:spcBef>
              <a:spcAft>
                <a:spcPts val="0"/>
              </a:spcAft>
              <a:buNone/>
            </a:pPr>
            <a:r>
              <a:rPr lang="en-GB"/>
              <a:t>No one can be punished unless by the law’’.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baseline="30000"/>
          </a:p>
        </p:txBody>
      </p:sp>
      <p:sp>
        <p:nvSpPr>
          <p:cNvPr id="100" name="Google Shape;100;p5: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7" name="Google Shape;107;p6: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No one punished unless law is breached – needs to be a court and convicted</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No one is above the law- no one even the government is exempt to the law- example </a:t>
            </a:r>
            <a:r>
              <a:rPr lang="en-GB" u="sng"/>
              <a:t>Chris Huhne and Boris Johnson. </a:t>
            </a:r>
            <a:endParaRPr/>
          </a:p>
          <a:p>
            <a:pPr indent="0" lvl="0" marL="0" rtl="0" algn="l">
              <a:spcBef>
                <a:spcPts val="0"/>
              </a:spcBef>
              <a:spcAft>
                <a:spcPts val="0"/>
              </a:spcAft>
              <a:buNone/>
            </a:pPr>
            <a:r>
              <a:t/>
            </a:r>
            <a:endParaRPr u="sng"/>
          </a:p>
          <a:p>
            <a:pPr indent="0" lvl="0" marL="0" rtl="0" algn="l">
              <a:spcBef>
                <a:spcPts val="0"/>
              </a:spcBef>
              <a:spcAft>
                <a:spcPts val="0"/>
              </a:spcAft>
              <a:buNone/>
            </a:pPr>
            <a:r>
              <a:rPr lang="en-GB" u="none"/>
              <a:t>Protect through ordinary law – Very Controversial. </a:t>
            </a:r>
            <a:endParaRPr u="none"/>
          </a:p>
          <a:p>
            <a:pPr indent="0" lvl="0" marL="0" rtl="0" algn="l">
              <a:spcBef>
                <a:spcPts val="0"/>
              </a:spcBef>
              <a:spcAft>
                <a:spcPts val="0"/>
              </a:spcAft>
              <a:buNone/>
            </a:pPr>
            <a:r>
              <a:t/>
            </a:r>
            <a:endParaRPr/>
          </a:p>
          <a:p>
            <a:pPr indent="0" lvl="0" marL="0" rtl="0" algn="l">
              <a:spcBef>
                <a:spcPts val="0"/>
              </a:spcBef>
              <a:spcAft>
                <a:spcPts val="0"/>
              </a:spcAft>
              <a:buNone/>
            </a:pPr>
            <a:r>
              <a:rPr lang="en-GB"/>
              <a:t>References: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Walker P, [2013], ‘ Chris Huhne and Vicky Pryce each jailed for eight months, 11th March 2013 doi; </a:t>
            </a:r>
            <a:r>
              <a:rPr lang="en-GB" u="sng">
                <a:solidFill>
                  <a:schemeClr val="hlink"/>
                </a:solidFill>
                <a:hlinkClick r:id="rId2"/>
              </a:rPr>
              <a:t>https://www.theguardian.com/uk/2013/mar/11/chris-huhne-vicky-pryce</a:t>
            </a:r>
            <a:r>
              <a:rPr lang="en-GB"/>
              <a:t> (accessed 17th January 2022)</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Uk Parliament, [no date], ‘ Boris Johnson, doi; </a:t>
            </a:r>
            <a:r>
              <a:rPr lang="en-GB" u="sng">
                <a:solidFill>
                  <a:schemeClr val="hlink"/>
                </a:solidFill>
                <a:hlinkClick r:id="rId3"/>
              </a:rPr>
              <a:t>https://members.parliament.uk/member/1423/contact</a:t>
            </a:r>
            <a:r>
              <a:rPr lang="en-GB"/>
              <a:t> (accessed 3rd Febraury 2022)</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Reference; </a:t>
            </a:r>
            <a:endParaRPr/>
          </a:p>
          <a:p>
            <a:pPr indent="0" lvl="0" marL="0" rtl="0" algn="l">
              <a:spcBef>
                <a:spcPts val="0"/>
              </a:spcBef>
              <a:spcAft>
                <a:spcPts val="0"/>
              </a:spcAft>
              <a:buNone/>
            </a:pPr>
            <a:r>
              <a:t/>
            </a:r>
            <a:endParaRPr u="none"/>
          </a:p>
          <a:p>
            <a:pPr indent="0" lvl="0" marL="0" rtl="0" algn="l">
              <a:spcBef>
                <a:spcPts val="0"/>
              </a:spcBef>
              <a:spcAft>
                <a:spcPts val="0"/>
              </a:spcAft>
              <a:buNone/>
            </a:pPr>
            <a:r>
              <a:rPr lang="en-GB" u="none"/>
              <a:t>Legal certainty –  all theorists agree that there must be a system for making certain things such as creating laws, repealing and amending laws. Everyone should be aware of the laws so that they can make a decision as to whether they want to abide by the law or not. It is not okay for one thing to be legal on day and not the next- lord diplock. This is also a problem because it means that people can be prosecuted for crimes that are now crimes but where not crimes when they committed the offence. </a:t>
            </a:r>
            <a:endParaRPr/>
          </a:p>
          <a:p>
            <a:pPr indent="0" lvl="0" marL="0" rtl="0" algn="l">
              <a:spcBef>
                <a:spcPts val="0"/>
              </a:spcBef>
              <a:spcAft>
                <a:spcPts val="0"/>
              </a:spcAft>
              <a:buNone/>
            </a:pPr>
            <a:r>
              <a:t/>
            </a:r>
            <a:endParaRPr u="none"/>
          </a:p>
          <a:p>
            <a:pPr indent="0" lvl="0" marL="0" rtl="0" algn="l">
              <a:spcBef>
                <a:spcPts val="0"/>
              </a:spcBef>
              <a:spcAft>
                <a:spcPts val="0"/>
              </a:spcAft>
              <a:buNone/>
            </a:pPr>
            <a:r>
              <a:t/>
            </a:r>
            <a:endParaRPr u="none"/>
          </a:p>
          <a:p>
            <a:pPr indent="0" lvl="0" marL="0" rtl="0" algn="l">
              <a:spcBef>
                <a:spcPts val="0"/>
              </a:spcBef>
              <a:spcAft>
                <a:spcPts val="0"/>
              </a:spcAft>
              <a:buNone/>
            </a:pPr>
            <a:r>
              <a:t/>
            </a:r>
            <a:endParaRPr u="none"/>
          </a:p>
          <a:p>
            <a:pPr indent="0" lvl="0" marL="0" rtl="0" algn="l">
              <a:spcBef>
                <a:spcPts val="0"/>
              </a:spcBef>
              <a:spcAft>
                <a:spcPts val="0"/>
              </a:spcAft>
              <a:buNone/>
            </a:pPr>
            <a:r>
              <a:rPr lang="en-GB" u="none"/>
              <a:t>Fair hearing by an independent jury – means that everything must be fair and the law must not be constantly changed. RAZ- judges must be independent of other bodies, such as parliament etc. </a:t>
            </a:r>
            <a:endParaRPr/>
          </a:p>
          <a:p>
            <a:pPr indent="0" lvl="0" marL="0" rtl="0" algn="l">
              <a:spcBef>
                <a:spcPts val="0"/>
              </a:spcBef>
              <a:spcAft>
                <a:spcPts val="0"/>
              </a:spcAft>
              <a:buNone/>
            </a:pPr>
            <a:r>
              <a:t/>
            </a:r>
            <a:endParaRPr u="none"/>
          </a:p>
          <a:p>
            <a:pPr indent="0" lvl="0" marL="0" rtl="0" algn="l">
              <a:spcBef>
                <a:spcPts val="0"/>
              </a:spcBef>
              <a:spcAft>
                <a:spcPts val="0"/>
              </a:spcAft>
              <a:buNone/>
            </a:pPr>
            <a:r>
              <a:rPr lang="en-GB" u="none"/>
              <a:t>Lord Wolf explains that the law sets out peoples human rights. Raz disagrees and explains that the law should not be based on morals. </a:t>
            </a:r>
            <a:endParaRPr/>
          </a:p>
          <a:p>
            <a:pPr indent="0" lvl="0" marL="0" rtl="0" algn="l">
              <a:spcBef>
                <a:spcPts val="0"/>
              </a:spcBef>
              <a:spcAft>
                <a:spcPts val="0"/>
              </a:spcAft>
              <a:buNone/>
            </a:pPr>
            <a:r>
              <a:t/>
            </a:r>
            <a:endParaRPr u="none"/>
          </a:p>
          <a:p>
            <a:pPr indent="0" lvl="0" marL="0" rtl="0" algn="l">
              <a:spcBef>
                <a:spcPts val="0"/>
              </a:spcBef>
              <a:spcAft>
                <a:spcPts val="0"/>
              </a:spcAft>
              <a:buNone/>
            </a:pPr>
            <a:r>
              <a:rPr lang="en-GB" u="none"/>
              <a:t>Lord Bingham Agrees with lord Wolf – human rights are part of the rule of law doctrine. </a:t>
            </a:r>
            <a:endParaRPr/>
          </a:p>
        </p:txBody>
      </p:sp>
      <p:sp>
        <p:nvSpPr>
          <p:cNvPr id="108" name="Google Shape;108;p6: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7" name="Google Shape;117;p7: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285750" lvl="0" marL="285750" rtl="0" algn="l">
              <a:lnSpc>
                <a:spcPct val="90000"/>
              </a:lnSpc>
              <a:spcBef>
                <a:spcPts val="0"/>
              </a:spcBef>
              <a:spcAft>
                <a:spcPts val="0"/>
              </a:spcAft>
              <a:buClr>
                <a:schemeClr val="dk1"/>
              </a:buClr>
              <a:buSzPts val="1200"/>
              <a:buFont typeface="Arial"/>
              <a:buChar char="•"/>
            </a:pPr>
            <a:r>
              <a:rPr b="1" lang="en-GB"/>
              <a:t>1.  The law should be clear, accessible and intelligible  </a:t>
            </a:r>
            <a:endParaRPr/>
          </a:p>
          <a:p>
            <a:pPr indent="0" lvl="0" marL="0" rtl="0" algn="l">
              <a:lnSpc>
                <a:spcPct val="90000"/>
              </a:lnSpc>
              <a:spcBef>
                <a:spcPts val="1400"/>
              </a:spcBef>
              <a:spcAft>
                <a:spcPts val="0"/>
              </a:spcAft>
              <a:buNone/>
            </a:pPr>
            <a:r>
              <a:rPr b="1" lang="en-GB"/>
              <a:t>Need to be able to find out what the law is</a:t>
            </a:r>
            <a:endParaRPr/>
          </a:p>
          <a:p>
            <a:pPr indent="-285750" lvl="0" marL="285750" rtl="0" algn="l">
              <a:lnSpc>
                <a:spcPct val="90000"/>
              </a:lnSpc>
              <a:spcBef>
                <a:spcPts val="1400"/>
              </a:spcBef>
              <a:spcAft>
                <a:spcPts val="0"/>
              </a:spcAft>
              <a:buClr>
                <a:schemeClr val="dk1"/>
              </a:buClr>
              <a:buSzPts val="1200"/>
              <a:buFont typeface="Arial"/>
              <a:buChar char="•"/>
            </a:pPr>
            <a:r>
              <a:rPr b="1" lang="en-GB"/>
              <a:t>2.  Be governed by the law, not discretion</a:t>
            </a:r>
            <a:endParaRPr/>
          </a:p>
          <a:p>
            <a:pPr indent="0" lvl="0" marL="0" rtl="0" algn="l">
              <a:lnSpc>
                <a:spcPct val="90000"/>
              </a:lnSpc>
              <a:spcBef>
                <a:spcPts val="1400"/>
              </a:spcBef>
              <a:spcAft>
                <a:spcPts val="0"/>
              </a:spcAft>
              <a:buNone/>
            </a:pPr>
            <a:r>
              <a:t/>
            </a:r>
            <a:endParaRPr b="1"/>
          </a:p>
          <a:p>
            <a:pPr indent="-285750" lvl="0" marL="285750" rtl="0" algn="l">
              <a:lnSpc>
                <a:spcPct val="90000"/>
              </a:lnSpc>
              <a:spcBef>
                <a:spcPts val="1400"/>
              </a:spcBef>
              <a:spcAft>
                <a:spcPts val="0"/>
              </a:spcAft>
              <a:buClr>
                <a:schemeClr val="dk1"/>
              </a:buClr>
              <a:buSzPts val="1200"/>
              <a:buFont typeface="Arial"/>
              <a:buChar char="•"/>
            </a:pPr>
            <a:r>
              <a:rPr b="1" lang="en-GB"/>
              <a:t>3. Equality before the law</a:t>
            </a:r>
            <a:endParaRPr/>
          </a:p>
          <a:p>
            <a:pPr indent="0" lvl="0" marL="0" rtl="0" algn="l">
              <a:lnSpc>
                <a:spcPct val="90000"/>
              </a:lnSpc>
              <a:spcBef>
                <a:spcPts val="1400"/>
              </a:spcBef>
              <a:spcAft>
                <a:spcPts val="0"/>
              </a:spcAft>
              <a:buNone/>
            </a:pPr>
            <a:r>
              <a:rPr b="1" lang="en-GB"/>
              <a:t>Slaves, women, religious believers, foreign nationals all not equal until recently</a:t>
            </a:r>
            <a:endParaRPr/>
          </a:p>
          <a:p>
            <a:pPr indent="-285750" lvl="0" marL="285750" rtl="0" algn="l">
              <a:lnSpc>
                <a:spcPct val="90000"/>
              </a:lnSpc>
              <a:spcBef>
                <a:spcPts val="1400"/>
              </a:spcBef>
              <a:spcAft>
                <a:spcPts val="0"/>
              </a:spcAft>
              <a:buClr>
                <a:schemeClr val="dk1"/>
              </a:buClr>
              <a:buSzPts val="1200"/>
              <a:buFont typeface="Arial"/>
              <a:buChar char="•"/>
            </a:pPr>
            <a:r>
              <a:rPr b="1" lang="en-GB"/>
              <a:t>4. Exercise of public powers should be conducted reasonably, fairly and for the purpose which they are conferred by statute e.g. Terrorism Act was invoked against a man who told the foreign secretary they were talking rubbish</a:t>
            </a:r>
            <a:endParaRPr/>
          </a:p>
          <a:p>
            <a:pPr indent="-285750" lvl="0" marL="285750" rtl="0" algn="l">
              <a:lnSpc>
                <a:spcPct val="90000"/>
              </a:lnSpc>
              <a:spcBef>
                <a:spcPts val="1400"/>
              </a:spcBef>
              <a:spcAft>
                <a:spcPts val="0"/>
              </a:spcAft>
              <a:buClr>
                <a:schemeClr val="dk1"/>
              </a:buClr>
              <a:buSzPts val="1200"/>
              <a:buFont typeface="Arial"/>
              <a:buChar char="•"/>
            </a:pPr>
            <a:r>
              <a:rPr b="1" lang="en-GB"/>
              <a:t>5. Human rights should be universal in any given state</a:t>
            </a:r>
            <a:endParaRPr/>
          </a:p>
          <a:p>
            <a:pPr indent="-285750" lvl="0" marL="285750" rtl="0" algn="l">
              <a:lnSpc>
                <a:spcPct val="90000"/>
              </a:lnSpc>
              <a:spcBef>
                <a:spcPts val="1400"/>
              </a:spcBef>
              <a:spcAft>
                <a:spcPts val="0"/>
              </a:spcAft>
              <a:buClr>
                <a:schemeClr val="dk1"/>
              </a:buClr>
              <a:buSzPts val="1200"/>
              <a:buFont typeface="Arial"/>
              <a:buChar char="•"/>
            </a:pPr>
            <a:r>
              <a:rPr b="1" lang="en-GB"/>
              <a:t>6. Court should be used as a last resort in order to achieve a just outcome</a:t>
            </a:r>
            <a:endParaRPr/>
          </a:p>
          <a:p>
            <a:pPr indent="-285750" lvl="0" marL="285750" rtl="0" algn="l">
              <a:lnSpc>
                <a:spcPct val="90000"/>
              </a:lnSpc>
              <a:spcBef>
                <a:spcPts val="1400"/>
              </a:spcBef>
              <a:spcAft>
                <a:spcPts val="0"/>
              </a:spcAft>
              <a:buClr>
                <a:schemeClr val="dk1"/>
              </a:buClr>
              <a:buSzPts val="1200"/>
              <a:buFont typeface="Arial"/>
              <a:buChar char="•"/>
            </a:pPr>
            <a:r>
              <a:rPr b="1" lang="en-GB"/>
              <a:t>7. State should provide a fair trial in all cases (including hybrid)</a:t>
            </a:r>
            <a:endParaRPr/>
          </a:p>
          <a:p>
            <a:pPr indent="-285750" lvl="0" marL="285750" rtl="0" algn="l">
              <a:lnSpc>
                <a:spcPct val="90000"/>
              </a:lnSpc>
              <a:spcBef>
                <a:spcPts val="1400"/>
              </a:spcBef>
              <a:spcAft>
                <a:spcPts val="0"/>
              </a:spcAft>
              <a:buClr>
                <a:schemeClr val="dk1"/>
              </a:buClr>
              <a:buSzPts val="1200"/>
              <a:buFont typeface="Arial"/>
              <a:buChar char="•"/>
            </a:pPr>
            <a:r>
              <a:rPr b="1" lang="en-GB"/>
              <a:t>8. State should comply with International and National law equally</a:t>
            </a:r>
            <a:endParaRPr/>
          </a:p>
          <a:p>
            <a:pPr indent="0" lvl="0" marL="0" rtl="0" algn="l">
              <a:spcBef>
                <a:spcPts val="200"/>
              </a:spcBef>
              <a:spcAft>
                <a:spcPts val="0"/>
              </a:spcAft>
              <a:buNone/>
            </a:pPr>
            <a:r>
              <a:t/>
            </a:r>
            <a:endParaRPr/>
          </a:p>
        </p:txBody>
      </p:sp>
      <p:sp>
        <p:nvSpPr>
          <p:cNvPr id="118" name="Google Shape;118;p7: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5" name="Google Shape;125;p8: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No punishment without breaking the law-  A and others – suspected of being involved in terrorism and detained without trial. However, they were allowed to leave great Britain , but told officials that they could not return home because they would be persecuted and could be killed. If they were to stay in the Uk under the law they would be detained without trial indefinitely. So they went to court to see if this was legal and the courts explained that it does offend the rule of law except in exceptional circumstances. The courts said that it was not justified because the rules are difference for Uk citizens and Non Uk citizens.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Everyone equal – Entick v Carrington and M v Home office and Another {1994} 1 AC 377, HL  – Ask students to research this case.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Individuals rights are protected –  R (on the application of G) v immigration appeal tribunal and another [2004] EWCA Civ 1731; [2005] 1 WLR 1445; [2005] 2 All ER 165.</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Legal Certainty-  R v Goldstein [2006] 2 All ER 257, HL – law must not be unambiguous and must be prospective rather than retrospective.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Fair Hearing.</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Substantive Judgements – R (on the application of Al Rawi and others) v Secretary of state for foreign and common wealth affairs and another. </a:t>
            </a:r>
            <a:endParaRPr/>
          </a:p>
        </p:txBody>
      </p:sp>
      <p:sp>
        <p:nvSpPr>
          <p:cNvPr id="126" name="Google Shape;126;p8: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2" name="Google Shape;132;p9: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Rule of law is being attacked by the idea in public law cases are being offered Alternative dispute resolution. </a:t>
            </a:r>
            <a:endParaRPr/>
          </a:p>
          <a:p>
            <a:pPr indent="0" lvl="0" marL="0" rtl="0" algn="l">
              <a:spcBef>
                <a:spcPts val="0"/>
              </a:spcBef>
              <a:spcAft>
                <a:spcPts val="0"/>
              </a:spcAft>
              <a:buNone/>
            </a:pPr>
            <a:r>
              <a:rPr lang="en-GB"/>
              <a:t>Should not be behind doors – needs to be public</a:t>
            </a:r>
            <a:endParaRPr/>
          </a:p>
          <a:p>
            <a:pPr indent="0" lvl="0" marL="0" rtl="0" algn="l">
              <a:spcBef>
                <a:spcPts val="0"/>
              </a:spcBef>
              <a:spcAft>
                <a:spcPts val="0"/>
              </a:spcAft>
              <a:buNone/>
            </a:pPr>
            <a:r>
              <a:t/>
            </a:r>
            <a:endParaRPr/>
          </a:p>
        </p:txBody>
      </p:sp>
      <p:sp>
        <p:nvSpPr>
          <p:cNvPr id="133" name="Google Shape;133;p9: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9" name="Google Shape;139;p10: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Tell students they will be put into breakout rooms.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Discuss the questions.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Prepare to feedback.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15 Minutes. </a:t>
            </a:r>
            <a:endParaRPr/>
          </a:p>
        </p:txBody>
      </p:sp>
      <p:sp>
        <p:nvSpPr>
          <p:cNvPr id="140" name="Google Shape;140;p10: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p11: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6" name="Google Shape;146;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2" name="Google Shape;152;p12: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3" name="Google Shape;153;p12: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9" name="Google Shape;159;p13: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An example of Jennings includes the bill of rights. </a:t>
            </a:r>
            <a:endParaRPr/>
          </a:p>
          <a:p>
            <a:pPr indent="0" lvl="0" marL="0" rtl="0" algn="l">
              <a:spcBef>
                <a:spcPts val="0"/>
              </a:spcBef>
              <a:spcAft>
                <a:spcPts val="0"/>
              </a:spcAft>
              <a:buNone/>
            </a:pPr>
            <a:r>
              <a:rPr lang="en-GB"/>
              <a:t>‘’This could be enacted and could be semi entrenched’’</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Parliament supremacy not applicable to making laws that bind future parliaments – Dicey and Wade.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160" name="Google Shape;160;p13: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9" name="Google Shape;169;p14: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As previously explained that parliament can enact any law that they see fit. However, there are times where other elements have an influence such as peoples opinions. Example giving women the right to vote.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Backdate legislation – War damages Act 1965.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Can pass laws in other countries, but it is unlikely that the country will recognise parliamentary supremacy.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Australia S.1  Act 1986- Parliament cannot legislate in Australia.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170" name="Google Shape;170;p14: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6" name="Google Shape;176;p15: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171450" lvl="0" marL="171450" rtl="0" algn="l">
              <a:spcBef>
                <a:spcPts val="0"/>
              </a:spcBef>
              <a:spcAft>
                <a:spcPts val="0"/>
              </a:spcAft>
              <a:buClr>
                <a:schemeClr val="dk1"/>
              </a:buClr>
              <a:buSzPts val="1200"/>
              <a:buFont typeface="Calibri"/>
              <a:buChar char="-"/>
            </a:pPr>
            <a:r>
              <a:rPr lang="en-GB"/>
              <a:t>Statutory interpretation.</a:t>
            </a:r>
            <a:endParaRPr/>
          </a:p>
          <a:p>
            <a:pPr indent="-171450" lvl="0" marL="171450" rtl="0" algn="l">
              <a:spcBef>
                <a:spcPts val="0"/>
              </a:spcBef>
              <a:spcAft>
                <a:spcPts val="0"/>
              </a:spcAft>
              <a:buClr>
                <a:schemeClr val="dk1"/>
              </a:buClr>
              <a:buSzPts val="1200"/>
              <a:buFont typeface="Calibri"/>
              <a:buChar char="-"/>
            </a:pPr>
            <a:r>
              <a:rPr lang="en-GB"/>
              <a:t>2 acts that contradict each other. </a:t>
            </a:r>
            <a:endParaRPr/>
          </a:p>
          <a:p>
            <a:pPr indent="-171450" lvl="0" marL="171450" rtl="0" algn="l">
              <a:spcBef>
                <a:spcPts val="0"/>
              </a:spcBef>
              <a:spcAft>
                <a:spcPts val="0"/>
              </a:spcAft>
              <a:buClr>
                <a:schemeClr val="dk1"/>
              </a:buClr>
              <a:buSzPts val="1200"/>
              <a:buFont typeface="Calibri"/>
              <a:buChar char="-"/>
            </a:pPr>
            <a:r>
              <a:rPr lang="en-GB"/>
              <a:t>Cannot ask parliament which one is better, instead have to ask the parliament to remove one. </a:t>
            </a:r>
            <a:endParaRPr/>
          </a:p>
          <a:p>
            <a:pPr indent="-171450" lvl="0" marL="171450" rtl="0" algn="l">
              <a:spcBef>
                <a:spcPts val="0"/>
              </a:spcBef>
              <a:spcAft>
                <a:spcPts val="0"/>
              </a:spcAft>
              <a:buClr>
                <a:schemeClr val="dk1"/>
              </a:buClr>
              <a:buSzPts val="1200"/>
              <a:buFont typeface="Calibri"/>
              <a:buChar char="-"/>
            </a:pPr>
            <a:r>
              <a:rPr lang="en-GB"/>
              <a:t>Essentially if laws contradict – the newest law repeals the older law. </a:t>
            </a:r>
            <a:endParaRPr/>
          </a:p>
          <a:p>
            <a:pPr indent="-95250" lvl="0" marL="171450" rtl="0" algn="l">
              <a:spcBef>
                <a:spcPts val="0"/>
              </a:spcBef>
              <a:spcAft>
                <a:spcPts val="0"/>
              </a:spcAft>
              <a:buClr>
                <a:schemeClr val="dk1"/>
              </a:buClr>
              <a:buSzPts val="1200"/>
              <a:buFont typeface="Calibri"/>
              <a:buNone/>
            </a:pPr>
            <a:r>
              <a:t/>
            </a:r>
            <a:endParaRPr/>
          </a:p>
        </p:txBody>
      </p:sp>
      <p:sp>
        <p:nvSpPr>
          <p:cNvPr id="177" name="Google Shape;177;p15: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p16: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3" name="Google Shape;183;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p17: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2" name="Google Shape;192;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8" name="Google Shape;198;p18: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There are problems regarding the three that fit together. </a:t>
            </a:r>
            <a:endParaRPr/>
          </a:p>
        </p:txBody>
      </p:sp>
      <p:sp>
        <p:nvSpPr>
          <p:cNvPr id="199" name="Google Shape;199;p18: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3" name="Shape 203"/>
        <p:cNvGrpSpPr/>
        <p:nvPr/>
      </p:nvGrpSpPr>
      <p:grpSpPr>
        <a:xfrm>
          <a:off x="0" y="0"/>
          <a:ext cx="0" cy="0"/>
          <a:chOff x="0" y="0"/>
          <a:chExt cx="0" cy="0"/>
        </a:xfrm>
      </p:grpSpPr>
      <p:sp>
        <p:nvSpPr>
          <p:cNvPr id="204" name="Google Shape;204;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5" name="Google Shape;205;p19: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Work within their breakout rooms to answer the question.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15 Minutes.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Prepare to feedback to the class.</a:t>
            </a:r>
            <a:endParaRPr/>
          </a:p>
        </p:txBody>
      </p:sp>
      <p:sp>
        <p:nvSpPr>
          <p:cNvPr id="206" name="Google Shape;206;p19: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0" name="Shape 210"/>
        <p:cNvGrpSpPr/>
        <p:nvPr/>
      </p:nvGrpSpPr>
      <p:grpSpPr>
        <a:xfrm>
          <a:off x="0" y="0"/>
          <a:ext cx="0" cy="0"/>
          <a:chOff x="0" y="0"/>
          <a:chExt cx="0" cy="0"/>
        </a:xfrm>
      </p:grpSpPr>
      <p:sp>
        <p:nvSpPr>
          <p:cNvPr id="211" name="Google Shape;211;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2" name="Google Shape;212;p20: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10 minutes to do this task.</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Work in breakout rooms.</a:t>
            </a:r>
            <a:endParaRPr/>
          </a:p>
        </p:txBody>
      </p:sp>
      <p:sp>
        <p:nvSpPr>
          <p:cNvPr id="213" name="Google Shape;213;p20: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7" name="Shape 217"/>
        <p:cNvGrpSpPr/>
        <p:nvPr/>
      </p:nvGrpSpPr>
      <p:grpSpPr>
        <a:xfrm>
          <a:off x="0" y="0"/>
          <a:ext cx="0" cy="0"/>
          <a:chOff x="0" y="0"/>
          <a:chExt cx="0" cy="0"/>
        </a:xfrm>
      </p:grpSpPr>
      <p:sp>
        <p:nvSpPr>
          <p:cNvPr id="218" name="Google Shape;218;p21: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9" name="Google Shape;219;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3" name="Shape 223"/>
        <p:cNvGrpSpPr/>
        <p:nvPr/>
      </p:nvGrpSpPr>
      <p:grpSpPr>
        <a:xfrm>
          <a:off x="0" y="0"/>
          <a:ext cx="0" cy="0"/>
          <a:chOff x="0" y="0"/>
          <a:chExt cx="0" cy="0"/>
        </a:xfrm>
      </p:grpSpPr>
      <p:sp>
        <p:nvSpPr>
          <p:cNvPr id="224" name="Google Shape;224;p22: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5" name="Google Shape;225;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p23: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1" name="Google Shape;231;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 Slide">
    <p:bg>
      <p:bgPr>
        <a:solidFill>
          <a:schemeClr val="accent6">
            <a:alpha val="29800"/>
          </a:schemeClr>
        </a:solidFill>
      </p:bgPr>
    </p:bg>
    <p:spTree>
      <p:nvGrpSpPr>
        <p:cNvPr id="15" name="Shape 15"/>
        <p:cNvGrpSpPr/>
        <p:nvPr/>
      </p:nvGrpSpPr>
      <p:grpSpPr>
        <a:xfrm>
          <a:off x="0" y="0"/>
          <a:ext cx="0" cy="0"/>
          <a:chOff x="0" y="0"/>
          <a:chExt cx="0" cy="0"/>
        </a:xfrm>
      </p:grpSpPr>
      <p:sp>
        <p:nvSpPr>
          <p:cNvPr id="16" name="Google Shape;16;p2"/>
          <p:cNvSpPr/>
          <p:nvPr/>
        </p:nvSpPr>
        <p:spPr>
          <a:xfrm rot="10800000">
            <a:off x="4510175" y="1105"/>
            <a:ext cx="7681825" cy="2321790"/>
          </a:xfrm>
          <a:custGeom>
            <a:rect b="b" l="l" r="r" t="t"/>
            <a:pathLst>
              <a:path extrusionOk="0" h="1478847" w="5216859">
                <a:moveTo>
                  <a:pt x="3447958" y="463"/>
                </a:moveTo>
                <a:cubicBezTo>
                  <a:pt x="3491174" y="-1348"/>
                  <a:pt x="3532151" y="2075"/>
                  <a:pt x="3570648" y="11997"/>
                </a:cubicBezTo>
                <a:cubicBezTo>
                  <a:pt x="3878623" y="91372"/>
                  <a:pt x="3913548" y="656522"/>
                  <a:pt x="4142148" y="850197"/>
                </a:cubicBezTo>
                <a:cubicBezTo>
                  <a:pt x="4370748" y="1043872"/>
                  <a:pt x="4739048" y="1031172"/>
                  <a:pt x="4942248" y="1174047"/>
                </a:cubicBezTo>
                <a:cubicBezTo>
                  <a:pt x="5018448" y="1227625"/>
                  <a:pt x="5096434" y="1316029"/>
                  <a:pt x="5164151" y="1405605"/>
                </a:cubicBezTo>
                <a:lnTo>
                  <a:pt x="5216859" y="1478847"/>
                </a:lnTo>
                <a:lnTo>
                  <a:pt x="0" y="1478847"/>
                </a:lnTo>
                <a:lnTo>
                  <a:pt x="28985" y="1403243"/>
                </a:lnTo>
                <a:cubicBezTo>
                  <a:pt x="121408" y="1159760"/>
                  <a:pt x="267854" y="793047"/>
                  <a:pt x="560748" y="640647"/>
                </a:cubicBezTo>
                <a:cubicBezTo>
                  <a:pt x="951273" y="437447"/>
                  <a:pt x="1792648" y="478722"/>
                  <a:pt x="2294298" y="373947"/>
                </a:cubicBezTo>
                <a:cubicBezTo>
                  <a:pt x="2733242" y="282269"/>
                  <a:pt x="3145446" y="13138"/>
                  <a:pt x="3447958" y="463"/>
                </a:cubicBezTo>
                <a:close/>
              </a:path>
            </a:pathLst>
          </a:custGeom>
          <a:gradFill>
            <a:gsLst>
              <a:gs pos="0">
                <a:schemeClr val="accent1"/>
              </a:gs>
              <a:gs pos="100000">
                <a:srgbClr val="14AFE8"/>
              </a:gs>
            </a:gsLst>
            <a:lin ang="300012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7" name="Google Shape;17;p2"/>
          <p:cNvSpPr/>
          <p:nvPr/>
        </p:nvSpPr>
        <p:spPr>
          <a:xfrm>
            <a:off x="0" y="3232602"/>
            <a:ext cx="7674904" cy="3625370"/>
          </a:xfrm>
          <a:custGeom>
            <a:rect b="b" l="l" r="r" t="t"/>
            <a:pathLst>
              <a:path extrusionOk="0" h="972601" w="2058995">
                <a:moveTo>
                  <a:pt x="333366" y="940"/>
                </a:moveTo>
                <a:cubicBezTo>
                  <a:pt x="357485" y="-326"/>
                  <a:pt x="379809" y="-338"/>
                  <a:pt x="400050" y="1051"/>
                </a:cubicBezTo>
                <a:cubicBezTo>
                  <a:pt x="723900" y="23276"/>
                  <a:pt x="698500" y="420151"/>
                  <a:pt x="952500" y="534451"/>
                </a:cubicBezTo>
                <a:cubicBezTo>
                  <a:pt x="1206500" y="648751"/>
                  <a:pt x="1736725" y="556676"/>
                  <a:pt x="1924050" y="686851"/>
                </a:cubicBezTo>
                <a:cubicBezTo>
                  <a:pt x="1994297" y="735667"/>
                  <a:pt x="2033290" y="836275"/>
                  <a:pt x="2054591" y="942966"/>
                </a:cubicBezTo>
                <a:lnTo>
                  <a:pt x="2058995" y="972601"/>
                </a:lnTo>
                <a:lnTo>
                  <a:pt x="0" y="972601"/>
                </a:lnTo>
                <a:lnTo>
                  <a:pt x="0" y="61952"/>
                </a:lnTo>
                <a:lnTo>
                  <a:pt x="75605" y="42128"/>
                </a:lnTo>
                <a:cubicBezTo>
                  <a:pt x="172492" y="19804"/>
                  <a:pt x="261007" y="4735"/>
                  <a:pt x="333366" y="940"/>
                </a:cubicBezTo>
                <a:close/>
              </a:path>
            </a:pathLst>
          </a:custGeom>
          <a:gradFill>
            <a:gsLst>
              <a:gs pos="0">
                <a:schemeClr val="accent1"/>
              </a:gs>
              <a:gs pos="100000">
                <a:srgbClr val="14AFE8"/>
              </a:gs>
            </a:gsLst>
            <a:lin ang="300012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8" name="Google Shape;18;p2"/>
          <p:cNvSpPr/>
          <p:nvPr>
            <p:ph idx="2" type="pic"/>
          </p:nvPr>
        </p:nvSpPr>
        <p:spPr>
          <a:xfrm>
            <a:off x="414338" y="481013"/>
            <a:ext cx="11368200" cy="5875200"/>
          </a:xfrm>
          <a:prstGeom prst="rect">
            <a:avLst/>
          </a:prstGeom>
          <a:solidFill>
            <a:srgbClr val="F2F2F2"/>
          </a:solidFill>
          <a:ln>
            <a:noFill/>
          </a:ln>
        </p:spPr>
      </p:sp>
      <p:sp>
        <p:nvSpPr>
          <p:cNvPr id="19" name="Google Shape;19;p2"/>
          <p:cNvSpPr txBox="1"/>
          <p:nvPr>
            <p:ph type="ctrTitle"/>
          </p:nvPr>
        </p:nvSpPr>
        <p:spPr>
          <a:xfrm>
            <a:off x="1701383" y="2552298"/>
            <a:ext cx="8789100" cy="1220400"/>
          </a:xfrm>
          <a:prstGeom prst="rect">
            <a:avLst/>
          </a:prstGeom>
          <a:noFill/>
          <a:ln>
            <a:noFill/>
          </a:ln>
        </p:spPr>
        <p:txBody>
          <a:bodyPr anchorCtr="0" anchor="b" bIns="45700" lIns="91425" spcFirstLastPara="1" rIns="91425" wrap="square" tIns="45700">
            <a:normAutofit/>
          </a:bodyPr>
          <a:lstStyle>
            <a:lvl1pPr lvl="0" marR="0" rtl="0" algn="ctr">
              <a:lnSpc>
                <a:spcPct val="90000"/>
              </a:lnSpc>
              <a:spcBef>
                <a:spcPts val="0"/>
              </a:spcBef>
              <a:spcAft>
                <a:spcPts val="0"/>
              </a:spcAft>
              <a:buClr>
                <a:schemeClr val="lt1"/>
              </a:buClr>
              <a:buSzPts val="7200"/>
              <a:buFont typeface="Arial"/>
              <a:buNone/>
              <a:defRPr b="1" i="0" sz="7200">
                <a:solidFill>
                  <a:schemeClr val="lt1"/>
                </a:solidFill>
                <a:latin typeface="Arial"/>
                <a:ea typeface="Arial"/>
                <a:cs typeface="Arial"/>
                <a:sym typeface="Aria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p:txBody>
      </p:sp>
      <p:sp>
        <p:nvSpPr>
          <p:cNvPr id="20" name="Google Shape;20;p2"/>
          <p:cNvSpPr txBox="1"/>
          <p:nvPr>
            <p:ph idx="1" type="subTitle"/>
          </p:nvPr>
        </p:nvSpPr>
        <p:spPr>
          <a:xfrm>
            <a:off x="1701383" y="3919840"/>
            <a:ext cx="8789100" cy="846300"/>
          </a:xfrm>
          <a:prstGeom prst="rect">
            <a:avLst/>
          </a:prstGeom>
          <a:noFill/>
          <a:ln>
            <a:noFill/>
          </a:ln>
        </p:spPr>
        <p:txBody>
          <a:bodyPr anchorCtr="0" anchor="t" bIns="45700" lIns="91425" spcFirstLastPara="1" rIns="91425" wrap="square" tIns="45700">
            <a:normAutofit/>
          </a:bodyPr>
          <a:lstStyle>
            <a:lvl1pPr lvl="0" marR="0" rtl="0" algn="ctr">
              <a:lnSpc>
                <a:spcPct val="90000"/>
              </a:lnSpc>
              <a:spcBef>
                <a:spcPts val="1000"/>
              </a:spcBef>
              <a:spcAft>
                <a:spcPts val="0"/>
              </a:spcAft>
              <a:buClr>
                <a:schemeClr val="lt1"/>
              </a:buClr>
              <a:buSzPts val="2000"/>
              <a:buFont typeface="Arial"/>
              <a:buNone/>
              <a:defRPr b="1" i="0" sz="2000">
                <a:solidFill>
                  <a:schemeClr val="lt1"/>
                </a:solidFill>
                <a:latin typeface="Arial"/>
                <a:ea typeface="Arial"/>
                <a:cs typeface="Arial"/>
                <a:sym typeface="Arial"/>
              </a:defRPr>
            </a:lvl1pPr>
            <a:lvl2pPr lvl="1" rtl="0" algn="ctr">
              <a:lnSpc>
                <a:spcPct val="150000"/>
              </a:lnSpc>
              <a:spcBef>
                <a:spcPts val="1500"/>
              </a:spcBef>
              <a:spcAft>
                <a:spcPts val="0"/>
              </a:spcAft>
              <a:buClr>
                <a:schemeClr val="dk1"/>
              </a:buClr>
              <a:buSzPts val="2000"/>
              <a:buNone/>
              <a:defRPr sz="2000"/>
            </a:lvl2pPr>
            <a:lvl3pPr lvl="2" rtl="0" algn="ctr">
              <a:lnSpc>
                <a:spcPct val="150000"/>
              </a:lnSpc>
              <a:spcBef>
                <a:spcPts val="1500"/>
              </a:spcBef>
              <a:spcAft>
                <a:spcPts val="0"/>
              </a:spcAft>
              <a:buClr>
                <a:schemeClr val="dk1"/>
              </a:buClr>
              <a:buSzPts val="1800"/>
              <a:buNone/>
              <a:defRPr sz="1800"/>
            </a:lvl3pPr>
            <a:lvl4pPr lvl="3" rtl="0" algn="ctr">
              <a:lnSpc>
                <a:spcPct val="150000"/>
              </a:lnSpc>
              <a:spcBef>
                <a:spcPts val="1500"/>
              </a:spcBef>
              <a:spcAft>
                <a:spcPts val="0"/>
              </a:spcAft>
              <a:buClr>
                <a:schemeClr val="dk1"/>
              </a:buClr>
              <a:buSzPts val="1600"/>
              <a:buNone/>
              <a:defRPr sz="1600"/>
            </a:lvl4pPr>
            <a:lvl5pPr lvl="4" rtl="0" algn="ctr">
              <a:lnSpc>
                <a:spcPct val="150000"/>
              </a:lnSpc>
              <a:spcBef>
                <a:spcPts val="1500"/>
              </a:spcBef>
              <a:spcAft>
                <a:spcPts val="0"/>
              </a:spcAft>
              <a:buClr>
                <a:schemeClr val="dk1"/>
              </a:buClr>
              <a:buSzPts val="1600"/>
              <a:buNone/>
              <a:defRPr sz="1600"/>
            </a:lvl5pPr>
            <a:lvl6pPr lvl="5" rtl="0" algn="ctr">
              <a:lnSpc>
                <a:spcPct val="90000"/>
              </a:lnSpc>
              <a:spcBef>
                <a:spcPts val="500"/>
              </a:spcBef>
              <a:spcAft>
                <a:spcPts val="0"/>
              </a:spcAft>
              <a:buClr>
                <a:schemeClr val="dk1"/>
              </a:buClr>
              <a:buSzPts val="1600"/>
              <a:buNone/>
              <a:defRPr sz="1600"/>
            </a:lvl6pPr>
            <a:lvl7pPr lvl="6" rtl="0" algn="ctr">
              <a:lnSpc>
                <a:spcPct val="90000"/>
              </a:lnSpc>
              <a:spcBef>
                <a:spcPts val="500"/>
              </a:spcBef>
              <a:spcAft>
                <a:spcPts val="0"/>
              </a:spcAft>
              <a:buClr>
                <a:schemeClr val="dk1"/>
              </a:buClr>
              <a:buSzPts val="1600"/>
              <a:buNone/>
              <a:defRPr sz="1600"/>
            </a:lvl7pPr>
            <a:lvl8pPr lvl="7" rtl="0" algn="ctr">
              <a:lnSpc>
                <a:spcPct val="90000"/>
              </a:lnSpc>
              <a:spcBef>
                <a:spcPts val="500"/>
              </a:spcBef>
              <a:spcAft>
                <a:spcPts val="0"/>
              </a:spcAft>
              <a:buClr>
                <a:schemeClr val="dk1"/>
              </a:buClr>
              <a:buSzPts val="1600"/>
              <a:buNone/>
              <a:defRPr sz="1600"/>
            </a:lvl8pPr>
            <a:lvl9pPr lvl="8" rtl="0" algn="ctr">
              <a:lnSpc>
                <a:spcPct val="90000"/>
              </a:lnSpc>
              <a:spcBef>
                <a:spcPts val="500"/>
              </a:spcBef>
              <a:spcAft>
                <a:spcPts val="0"/>
              </a:spcAft>
              <a:buClr>
                <a:schemeClr val="dk1"/>
              </a:buClr>
              <a:buSzPts val="1600"/>
              <a:buNone/>
              <a:defRPr sz="1600"/>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
  <p:cSld name="Title and Content ">
    <p:bg>
      <p:bgPr>
        <a:solidFill>
          <a:schemeClr val="accent6">
            <a:alpha val="29800"/>
          </a:schemeClr>
        </a:solidFill>
      </p:bgPr>
    </p:bg>
    <p:spTree>
      <p:nvGrpSpPr>
        <p:cNvPr id="21" name="Shape 21"/>
        <p:cNvGrpSpPr/>
        <p:nvPr/>
      </p:nvGrpSpPr>
      <p:grpSpPr>
        <a:xfrm>
          <a:off x="0" y="0"/>
          <a:ext cx="0" cy="0"/>
          <a:chOff x="0" y="0"/>
          <a:chExt cx="0" cy="0"/>
        </a:xfrm>
      </p:grpSpPr>
      <p:sp>
        <p:nvSpPr>
          <p:cNvPr id="22" name="Google Shape;22;p3"/>
          <p:cNvSpPr/>
          <p:nvPr/>
        </p:nvSpPr>
        <p:spPr>
          <a:xfrm>
            <a:off x="-1587" y="0"/>
            <a:ext cx="12193585" cy="2840682"/>
          </a:xfrm>
          <a:custGeom>
            <a:rect b="b" l="l" r="r" t="t"/>
            <a:pathLst>
              <a:path extrusionOk="0" h="934" w="3296">
                <a:moveTo>
                  <a:pt x="0" y="0"/>
                </a:moveTo>
                <a:cubicBezTo>
                  <a:pt x="0" y="775"/>
                  <a:pt x="0" y="775"/>
                  <a:pt x="0" y="775"/>
                </a:cubicBezTo>
                <a:cubicBezTo>
                  <a:pt x="302" y="913"/>
                  <a:pt x="658" y="934"/>
                  <a:pt x="973" y="825"/>
                </a:cubicBezTo>
                <a:cubicBezTo>
                  <a:pt x="1311" y="708"/>
                  <a:pt x="1602" y="453"/>
                  <a:pt x="1957" y="408"/>
                </a:cubicBezTo>
                <a:cubicBezTo>
                  <a:pt x="2315" y="363"/>
                  <a:pt x="2690" y="541"/>
                  <a:pt x="3032" y="426"/>
                </a:cubicBezTo>
                <a:cubicBezTo>
                  <a:pt x="3132" y="393"/>
                  <a:pt x="3223" y="334"/>
                  <a:pt x="3296" y="257"/>
                </a:cubicBezTo>
                <a:cubicBezTo>
                  <a:pt x="3296" y="0"/>
                  <a:pt x="3296" y="0"/>
                  <a:pt x="3296" y="0"/>
                </a:cubicBezTo>
                <a:lnTo>
                  <a:pt x="0" y="0"/>
                </a:lnTo>
                <a:close/>
              </a:path>
            </a:pathLst>
          </a:custGeom>
          <a:gradFill>
            <a:gsLst>
              <a:gs pos="0">
                <a:schemeClr val="accent1"/>
              </a:gs>
              <a:gs pos="100000">
                <a:srgbClr val="14AFE8">
                  <a:alpha val="89803"/>
                </a:srgbClr>
              </a:gs>
            </a:gsLst>
            <a:lin ang="3000122"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23" name="Google Shape;23;p3"/>
          <p:cNvSpPr/>
          <p:nvPr/>
        </p:nvSpPr>
        <p:spPr>
          <a:xfrm>
            <a:off x="413825" y="483781"/>
            <a:ext cx="11364300" cy="5890500"/>
          </a:xfrm>
          <a:prstGeom prst="rect">
            <a:avLst/>
          </a:prstGeom>
          <a:solidFill>
            <a:schemeClr val="lt1"/>
          </a:solidFill>
          <a:ln>
            <a:noFill/>
          </a:ln>
          <a:effectLst>
            <a:outerShdw blurRad="50800" rotWithShape="0" algn="t" dir="54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24" name="Google Shape;24;p3"/>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lvl1pPr lvl="0" rtl="0" algn="l">
              <a:lnSpc>
                <a:spcPct val="90000"/>
              </a:lnSpc>
              <a:spcBef>
                <a:spcPts val="0"/>
              </a:spcBef>
              <a:spcAft>
                <a:spcPts val="0"/>
              </a:spcAft>
              <a:buClr>
                <a:schemeClr val="accent1"/>
              </a:buClr>
              <a:buSzPts val="2400"/>
              <a:buFont typeface="Arial"/>
              <a:buNone/>
              <a:defRPr b="1" i="0" sz="2400">
                <a:solidFill>
                  <a:schemeClr val="accent1"/>
                </a:solidFill>
                <a:latin typeface="Arial"/>
                <a:ea typeface="Arial"/>
                <a:cs typeface="Arial"/>
                <a:sym typeface="Aria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p:txBody>
      </p:sp>
      <p:cxnSp>
        <p:nvCxnSpPr>
          <p:cNvPr id="25" name="Google Shape;25;p3"/>
          <p:cNvCxnSpPr/>
          <p:nvPr/>
        </p:nvCxnSpPr>
        <p:spPr>
          <a:xfrm>
            <a:off x="838200" y="1264837"/>
            <a:ext cx="10524300" cy="0"/>
          </a:xfrm>
          <a:prstGeom prst="straightConnector1">
            <a:avLst/>
          </a:prstGeom>
          <a:noFill/>
          <a:ln cap="flat" cmpd="sng" w="9525">
            <a:solidFill>
              <a:srgbClr val="D0CECE"/>
            </a:solidFill>
            <a:prstDash val="dash"/>
            <a:miter lim="800000"/>
            <a:headEnd len="sm" w="sm" type="none"/>
            <a:tailEnd len="sm" w="sm" type="none"/>
          </a:ln>
        </p:spPr>
      </p:cxnSp>
      <p:sp>
        <p:nvSpPr>
          <p:cNvPr id="26" name="Google Shape;26;p3"/>
          <p:cNvSpPr txBox="1"/>
          <p:nvPr>
            <p:ph idx="1" type="body"/>
          </p:nvPr>
        </p:nvSpPr>
        <p:spPr>
          <a:xfrm>
            <a:off x="838200" y="1265238"/>
            <a:ext cx="10524300" cy="4911600"/>
          </a:xfrm>
          <a:prstGeom prst="rect">
            <a:avLst/>
          </a:prstGeom>
          <a:noFill/>
          <a:ln>
            <a:noFill/>
          </a:ln>
        </p:spPr>
        <p:txBody>
          <a:bodyPr anchorCtr="0" anchor="t" bIns="45700" lIns="91425" spcFirstLastPara="1" rIns="91425" wrap="square" tIns="45700">
            <a:normAutofit/>
          </a:bodyPr>
          <a:lstStyle>
            <a:lvl1pPr indent="-342900" lvl="0" marL="457200" rtl="0" algn="l">
              <a:lnSpc>
                <a:spcPct val="150000"/>
              </a:lnSpc>
              <a:spcBef>
                <a:spcPts val="1500"/>
              </a:spcBef>
              <a:spcAft>
                <a:spcPts val="0"/>
              </a:spcAft>
              <a:buClr>
                <a:schemeClr val="dk1"/>
              </a:buClr>
              <a:buSzPts val="1800"/>
              <a:buChar char="•"/>
              <a:defRPr/>
            </a:lvl1pPr>
            <a:lvl2pPr indent="-342900" lvl="1" marL="914400" rtl="0" algn="l">
              <a:lnSpc>
                <a:spcPct val="150000"/>
              </a:lnSpc>
              <a:spcBef>
                <a:spcPts val="1500"/>
              </a:spcBef>
              <a:spcAft>
                <a:spcPts val="0"/>
              </a:spcAft>
              <a:buClr>
                <a:schemeClr val="dk1"/>
              </a:buClr>
              <a:buSzPts val="1800"/>
              <a:buChar char="•"/>
              <a:defRPr/>
            </a:lvl2pPr>
            <a:lvl3pPr indent="-342900" lvl="2" marL="1371600" rtl="0" algn="l">
              <a:lnSpc>
                <a:spcPct val="150000"/>
              </a:lnSpc>
              <a:spcBef>
                <a:spcPts val="1500"/>
              </a:spcBef>
              <a:spcAft>
                <a:spcPts val="0"/>
              </a:spcAft>
              <a:buClr>
                <a:schemeClr val="dk1"/>
              </a:buClr>
              <a:buSzPts val="1800"/>
              <a:buChar char="•"/>
              <a:defRPr/>
            </a:lvl3pPr>
            <a:lvl4pPr indent="-342900" lvl="3" marL="1828800" rtl="0" algn="l">
              <a:lnSpc>
                <a:spcPct val="150000"/>
              </a:lnSpc>
              <a:spcBef>
                <a:spcPts val="1500"/>
              </a:spcBef>
              <a:spcAft>
                <a:spcPts val="0"/>
              </a:spcAft>
              <a:buClr>
                <a:schemeClr val="dk1"/>
              </a:buClr>
              <a:buSzPts val="1800"/>
              <a:buChar char="•"/>
              <a:defRPr/>
            </a:lvl4pPr>
            <a:lvl5pPr indent="-342900" lvl="4" marL="2286000" rtl="0" algn="l">
              <a:lnSpc>
                <a:spcPct val="150000"/>
              </a:lnSpc>
              <a:spcBef>
                <a:spcPts val="1500"/>
              </a:spcBef>
              <a:spcAft>
                <a:spcPts val="0"/>
              </a:spcAft>
              <a:buClr>
                <a:schemeClr val="dk1"/>
              </a:buClr>
              <a:buSzPts val="1800"/>
              <a:buChar char="•"/>
              <a:defRPr/>
            </a:lvl5pPr>
            <a:lvl6pPr indent="-342900" lvl="5" marL="2743200" rtl="0" algn="l">
              <a:lnSpc>
                <a:spcPct val="90000"/>
              </a:lnSpc>
              <a:spcBef>
                <a:spcPts val="500"/>
              </a:spcBef>
              <a:spcAft>
                <a:spcPts val="0"/>
              </a:spcAft>
              <a:buClr>
                <a:schemeClr val="dk1"/>
              </a:buClr>
              <a:buSzPts val="1800"/>
              <a:buChar char="•"/>
              <a:defRPr/>
            </a:lvl6pPr>
            <a:lvl7pPr indent="-342900" lvl="6" marL="3200400" rtl="0" algn="l">
              <a:lnSpc>
                <a:spcPct val="90000"/>
              </a:lnSpc>
              <a:spcBef>
                <a:spcPts val="500"/>
              </a:spcBef>
              <a:spcAft>
                <a:spcPts val="0"/>
              </a:spcAft>
              <a:buClr>
                <a:schemeClr val="dk1"/>
              </a:buClr>
              <a:buSzPts val="1800"/>
              <a:buChar char="•"/>
              <a:defRPr/>
            </a:lvl7pPr>
            <a:lvl8pPr indent="-342900" lvl="7" marL="3657600" rtl="0" algn="l">
              <a:lnSpc>
                <a:spcPct val="90000"/>
              </a:lnSpc>
              <a:spcBef>
                <a:spcPts val="500"/>
              </a:spcBef>
              <a:spcAft>
                <a:spcPts val="0"/>
              </a:spcAft>
              <a:buClr>
                <a:schemeClr val="dk1"/>
              </a:buClr>
              <a:buSzPts val="1800"/>
              <a:buChar char="•"/>
              <a:defRPr/>
            </a:lvl8pPr>
            <a:lvl9pPr indent="-342900" lvl="8" marL="4114800" rtl="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 content ">
  <p:cSld name="2 content ">
    <p:bg>
      <p:bgPr>
        <a:solidFill>
          <a:schemeClr val="accent6">
            <a:alpha val="29800"/>
          </a:schemeClr>
        </a:solidFill>
      </p:bgPr>
    </p:bg>
    <p:spTree>
      <p:nvGrpSpPr>
        <p:cNvPr id="27" name="Shape 27"/>
        <p:cNvGrpSpPr/>
        <p:nvPr/>
      </p:nvGrpSpPr>
      <p:grpSpPr>
        <a:xfrm>
          <a:off x="0" y="0"/>
          <a:ext cx="0" cy="0"/>
          <a:chOff x="0" y="0"/>
          <a:chExt cx="0" cy="0"/>
        </a:xfrm>
      </p:grpSpPr>
      <p:sp>
        <p:nvSpPr>
          <p:cNvPr id="28" name="Google Shape;28;p4"/>
          <p:cNvSpPr/>
          <p:nvPr/>
        </p:nvSpPr>
        <p:spPr>
          <a:xfrm>
            <a:off x="-1587" y="0"/>
            <a:ext cx="12193585" cy="2840682"/>
          </a:xfrm>
          <a:custGeom>
            <a:rect b="b" l="l" r="r" t="t"/>
            <a:pathLst>
              <a:path extrusionOk="0" h="934" w="3296">
                <a:moveTo>
                  <a:pt x="0" y="0"/>
                </a:moveTo>
                <a:cubicBezTo>
                  <a:pt x="0" y="775"/>
                  <a:pt x="0" y="775"/>
                  <a:pt x="0" y="775"/>
                </a:cubicBezTo>
                <a:cubicBezTo>
                  <a:pt x="302" y="913"/>
                  <a:pt x="658" y="934"/>
                  <a:pt x="973" y="825"/>
                </a:cubicBezTo>
                <a:cubicBezTo>
                  <a:pt x="1311" y="708"/>
                  <a:pt x="1602" y="453"/>
                  <a:pt x="1957" y="408"/>
                </a:cubicBezTo>
                <a:cubicBezTo>
                  <a:pt x="2315" y="363"/>
                  <a:pt x="2690" y="541"/>
                  <a:pt x="3032" y="426"/>
                </a:cubicBezTo>
                <a:cubicBezTo>
                  <a:pt x="3132" y="393"/>
                  <a:pt x="3223" y="334"/>
                  <a:pt x="3296" y="257"/>
                </a:cubicBezTo>
                <a:cubicBezTo>
                  <a:pt x="3296" y="0"/>
                  <a:pt x="3296" y="0"/>
                  <a:pt x="3296" y="0"/>
                </a:cubicBezTo>
                <a:lnTo>
                  <a:pt x="0" y="0"/>
                </a:lnTo>
                <a:close/>
              </a:path>
            </a:pathLst>
          </a:custGeom>
          <a:gradFill>
            <a:gsLst>
              <a:gs pos="0">
                <a:schemeClr val="accent1"/>
              </a:gs>
              <a:gs pos="100000">
                <a:srgbClr val="14AFE8">
                  <a:alpha val="89803"/>
                </a:srgbClr>
              </a:gs>
            </a:gsLst>
            <a:lin ang="3000122" scaled="0"/>
          </a:gra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29" name="Google Shape;29;p4"/>
          <p:cNvSpPr/>
          <p:nvPr/>
        </p:nvSpPr>
        <p:spPr>
          <a:xfrm>
            <a:off x="413824" y="483781"/>
            <a:ext cx="5682300" cy="5890500"/>
          </a:xfrm>
          <a:prstGeom prst="rect">
            <a:avLst/>
          </a:prstGeom>
          <a:solidFill>
            <a:schemeClr val="lt1"/>
          </a:solidFill>
          <a:ln>
            <a:noFill/>
          </a:ln>
          <a:effectLst>
            <a:outerShdw blurRad="50800" rotWithShape="0" algn="t" dir="54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0" name="Google Shape;30;p4"/>
          <p:cNvSpPr/>
          <p:nvPr>
            <p:ph idx="2" type="pic"/>
          </p:nvPr>
        </p:nvSpPr>
        <p:spPr>
          <a:xfrm>
            <a:off x="6655634" y="37553"/>
            <a:ext cx="5536500" cy="6820500"/>
          </a:xfrm>
          <a:prstGeom prst="rect">
            <a:avLst/>
          </a:prstGeom>
          <a:solidFill>
            <a:srgbClr val="DBDADA"/>
          </a:solidFill>
          <a:ln>
            <a:noFill/>
          </a:ln>
        </p:spPr>
      </p:sp>
      <p:sp>
        <p:nvSpPr>
          <p:cNvPr id="31" name="Google Shape;31;p4"/>
          <p:cNvSpPr txBox="1"/>
          <p:nvPr>
            <p:ph type="title"/>
          </p:nvPr>
        </p:nvSpPr>
        <p:spPr>
          <a:xfrm>
            <a:off x="838200" y="681037"/>
            <a:ext cx="4791600" cy="583800"/>
          </a:xfrm>
          <a:prstGeom prst="rect">
            <a:avLst/>
          </a:prstGeom>
          <a:noFill/>
          <a:ln>
            <a:noFill/>
          </a:ln>
        </p:spPr>
        <p:txBody>
          <a:bodyPr anchorCtr="0" anchor="ctr" bIns="45700" lIns="91425" spcFirstLastPara="1" rIns="91425" wrap="square" tIns="45700">
            <a:noAutofit/>
          </a:bodyPr>
          <a:lstStyle>
            <a:lvl1pPr lvl="0" rtl="0" algn="l">
              <a:lnSpc>
                <a:spcPct val="90000"/>
              </a:lnSpc>
              <a:spcBef>
                <a:spcPts val="0"/>
              </a:spcBef>
              <a:spcAft>
                <a:spcPts val="0"/>
              </a:spcAft>
              <a:buClr>
                <a:schemeClr val="accent1"/>
              </a:buClr>
              <a:buSzPts val="2400"/>
              <a:buFont typeface="Arial"/>
              <a:buNone/>
              <a:defRPr b="1" i="0" sz="2400">
                <a:solidFill>
                  <a:schemeClr val="accent1"/>
                </a:solidFill>
                <a:latin typeface="Arial"/>
                <a:ea typeface="Arial"/>
                <a:cs typeface="Arial"/>
                <a:sym typeface="Aria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p:txBody>
      </p:sp>
      <p:cxnSp>
        <p:nvCxnSpPr>
          <p:cNvPr id="32" name="Google Shape;32;p4"/>
          <p:cNvCxnSpPr/>
          <p:nvPr/>
        </p:nvCxnSpPr>
        <p:spPr>
          <a:xfrm>
            <a:off x="838200" y="1264837"/>
            <a:ext cx="4791600" cy="0"/>
          </a:xfrm>
          <a:prstGeom prst="straightConnector1">
            <a:avLst/>
          </a:prstGeom>
          <a:noFill/>
          <a:ln cap="flat" cmpd="sng" w="9525">
            <a:solidFill>
              <a:srgbClr val="D0CECE"/>
            </a:solidFill>
            <a:prstDash val="dash"/>
            <a:miter lim="800000"/>
            <a:headEnd len="sm" w="sm" type="none"/>
            <a:tailEnd len="sm" w="sm" type="none"/>
          </a:ln>
        </p:spPr>
      </p:cxnSp>
      <p:sp>
        <p:nvSpPr>
          <p:cNvPr id="33" name="Google Shape;33;p4"/>
          <p:cNvSpPr txBox="1"/>
          <p:nvPr>
            <p:ph idx="1" type="body"/>
          </p:nvPr>
        </p:nvSpPr>
        <p:spPr>
          <a:xfrm>
            <a:off x="838200" y="1265238"/>
            <a:ext cx="4791600" cy="4911600"/>
          </a:xfrm>
          <a:prstGeom prst="rect">
            <a:avLst/>
          </a:prstGeom>
          <a:noFill/>
          <a:ln>
            <a:noFill/>
          </a:ln>
        </p:spPr>
        <p:txBody>
          <a:bodyPr anchorCtr="0" anchor="t" bIns="45700" lIns="91425" spcFirstLastPara="1" rIns="91425" wrap="square" tIns="45700">
            <a:normAutofit/>
          </a:bodyPr>
          <a:lstStyle>
            <a:lvl1pPr indent="-342900" lvl="0" marL="457200" rtl="0" algn="l">
              <a:lnSpc>
                <a:spcPct val="150000"/>
              </a:lnSpc>
              <a:spcBef>
                <a:spcPts val="1500"/>
              </a:spcBef>
              <a:spcAft>
                <a:spcPts val="0"/>
              </a:spcAft>
              <a:buClr>
                <a:schemeClr val="dk1"/>
              </a:buClr>
              <a:buSzPts val="1800"/>
              <a:buChar char="•"/>
              <a:defRPr/>
            </a:lvl1pPr>
            <a:lvl2pPr indent="-342900" lvl="1" marL="914400" rtl="0" algn="l">
              <a:lnSpc>
                <a:spcPct val="150000"/>
              </a:lnSpc>
              <a:spcBef>
                <a:spcPts val="1500"/>
              </a:spcBef>
              <a:spcAft>
                <a:spcPts val="0"/>
              </a:spcAft>
              <a:buClr>
                <a:schemeClr val="dk1"/>
              </a:buClr>
              <a:buSzPts val="1800"/>
              <a:buChar char="•"/>
              <a:defRPr/>
            </a:lvl2pPr>
            <a:lvl3pPr indent="-342900" lvl="2" marL="1371600" rtl="0" algn="l">
              <a:lnSpc>
                <a:spcPct val="150000"/>
              </a:lnSpc>
              <a:spcBef>
                <a:spcPts val="1500"/>
              </a:spcBef>
              <a:spcAft>
                <a:spcPts val="0"/>
              </a:spcAft>
              <a:buClr>
                <a:schemeClr val="dk1"/>
              </a:buClr>
              <a:buSzPts val="1800"/>
              <a:buChar char="•"/>
              <a:defRPr/>
            </a:lvl3pPr>
            <a:lvl4pPr indent="-342900" lvl="3" marL="1828800" rtl="0" algn="l">
              <a:lnSpc>
                <a:spcPct val="150000"/>
              </a:lnSpc>
              <a:spcBef>
                <a:spcPts val="1500"/>
              </a:spcBef>
              <a:spcAft>
                <a:spcPts val="0"/>
              </a:spcAft>
              <a:buClr>
                <a:schemeClr val="dk1"/>
              </a:buClr>
              <a:buSzPts val="1800"/>
              <a:buChar char="•"/>
              <a:defRPr/>
            </a:lvl4pPr>
            <a:lvl5pPr indent="-342900" lvl="4" marL="2286000" rtl="0" algn="l">
              <a:lnSpc>
                <a:spcPct val="150000"/>
              </a:lnSpc>
              <a:spcBef>
                <a:spcPts val="1500"/>
              </a:spcBef>
              <a:spcAft>
                <a:spcPts val="0"/>
              </a:spcAft>
              <a:buClr>
                <a:schemeClr val="dk1"/>
              </a:buClr>
              <a:buSzPts val="1800"/>
              <a:buChar char="•"/>
              <a:defRPr/>
            </a:lvl5pPr>
            <a:lvl6pPr indent="-342900" lvl="5" marL="2743200" rtl="0" algn="l">
              <a:lnSpc>
                <a:spcPct val="90000"/>
              </a:lnSpc>
              <a:spcBef>
                <a:spcPts val="500"/>
              </a:spcBef>
              <a:spcAft>
                <a:spcPts val="0"/>
              </a:spcAft>
              <a:buClr>
                <a:schemeClr val="dk1"/>
              </a:buClr>
              <a:buSzPts val="1800"/>
              <a:buChar char="•"/>
              <a:defRPr/>
            </a:lvl6pPr>
            <a:lvl7pPr indent="-342900" lvl="6" marL="3200400" rtl="0" algn="l">
              <a:lnSpc>
                <a:spcPct val="90000"/>
              </a:lnSpc>
              <a:spcBef>
                <a:spcPts val="500"/>
              </a:spcBef>
              <a:spcAft>
                <a:spcPts val="0"/>
              </a:spcAft>
              <a:buClr>
                <a:schemeClr val="dk1"/>
              </a:buClr>
              <a:buSzPts val="1800"/>
              <a:buChar char="•"/>
              <a:defRPr/>
            </a:lvl7pPr>
            <a:lvl8pPr indent="-342900" lvl="7" marL="3657600" rtl="0" algn="l">
              <a:lnSpc>
                <a:spcPct val="90000"/>
              </a:lnSpc>
              <a:spcBef>
                <a:spcPts val="500"/>
              </a:spcBef>
              <a:spcAft>
                <a:spcPts val="0"/>
              </a:spcAft>
              <a:buClr>
                <a:schemeClr val="dk1"/>
              </a:buClr>
              <a:buSzPts val="1800"/>
              <a:buChar char="•"/>
              <a:defRPr/>
            </a:lvl8pPr>
            <a:lvl9pPr indent="-342900" lvl="8" marL="4114800" rtl="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p:cSld name="Comparison">
    <p:bg>
      <p:bgPr>
        <a:solidFill>
          <a:schemeClr val="accent6">
            <a:alpha val="29800"/>
          </a:schemeClr>
        </a:solidFill>
      </p:bgPr>
    </p:bg>
    <p:spTree>
      <p:nvGrpSpPr>
        <p:cNvPr id="34" name="Shape 34"/>
        <p:cNvGrpSpPr/>
        <p:nvPr/>
      </p:nvGrpSpPr>
      <p:grpSpPr>
        <a:xfrm>
          <a:off x="0" y="0"/>
          <a:ext cx="0" cy="0"/>
          <a:chOff x="0" y="0"/>
          <a:chExt cx="0" cy="0"/>
        </a:xfrm>
      </p:grpSpPr>
      <p:sp>
        <p:nvSpPr>
          <p:cNvPr id="35" name="Google Shape;35;p5"/>
          <p:cNvSpPr/>
          <p:nvPr/>
        </p:nvSpPr>
        <p:spPr>
          <a:xfrm rot="10800000">
            <a:off x="0" y="4362818"/>
            <a:ext cx="12192000" cy="2495181"/>
          </a:xfrm>
          <a:custGeom>
            <a:rect b="b" l="l" r="r" t="t"/>
            <a:pathLst>
              <a:path extrusionOk="0" h="2539624" w="12192000">
                <a:moveTo>
                  <a:pt x="0" y="0"/>
                </a:moveTo>
                <a:lnTo>
                  <a:pt x="12192000" y="0"/>
                </a:lnTo>
                <a:lnTo>
                  <a:pt x="12192000" y="1784674"/>
                </a:lnTo>
                <a:lnTo>
                  <a:pt x="12052232" y="1825247"/>
                </a:lnTo>
                <a:cubicBezTo>
                  <a:pt x="11558836" y="1963688"/>
                  <a:pt x="10923588" y="2113756"/>
                  <a:pt x="10344150" y="2133600"/>
                </a:cubicBezTo>
                <a:cubicBezTo>
                  <a:pt x="9417050" y="2165350"/>
                  <a:pt x="8451850" y="1743075"/>
                  <a:pt x="7181850" y="1809750"/>
                </a:cubicBezTo>
                <a:cubicBezTo>
                  <a:pt x="5911850" y="1876425"/>
                  <a:pt x="3997325" y="2613025"/>
                  <a:pt x="2724150" y="2533650"/>
                </a:cubicBezTo>
                <a:cubicBezTo>
                  <a:pt x="1769269" y="2474119"/>
                  <a:pt x="728663" y="1962746"/>
                  <a:pt x="64443" y="1610320"/>
                </a:cubicBezTo>
                <a:lnTo>
                  <a:pt x="0" y="1575868"/>
                </a:lnTo>
                <a:close/>
              </a:path>
            </a:pathLst>
          </a:custGeom>
          <a:gradFill>
            <a:gsLst>
              <a:gs pos="0">
                <a:schemeClr val="accent1"/>
              </a:gs>
              <a:gs pos="100000">
                <a:srgbClr val="14AFE8">
                  <a:alpha val="89803"/>
                </a:srgbClr>
              </a:gs>
            </a:gsLst>
            <a:lin ang="300012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6" name="Google Shape;36;p5"/>
          <p:cNvSpPr/>
          <p:nvPr/>
        </p:nvSpPr>
        <p:spPr>
          <a:xfrm>
            <a:off x="838822" y="1721223"/>
            <a:ext cx="4857300" cy="4653000"/>
          </a:xfrm>
          <a:prstGeom prst="rect">
            <a:avLst/>
          </a:prstGeom>
          <a:solidFill>
            <a:schemeClr val="lt1"/>
          </a:solidFill>
          <a:ln>
            <a:noFill/>
          </a:ln>
          <a:effectLst>
            <a:outerShdw blurRad="50800" rotWithShape="0" algn="t" dir="54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7" name="Google Shape;37;p5"/>
          <p:cNvSpPr txBox="1"/>
          <p:nvPr>
            <p:ph idx="1" type="body"/>
          </p:nvPr>
        </p:nvSpPr>
        <p:spPr>
          <a:xfrm>
            <a:off x="1263197" y="2038570"/>
            <a:ext cx="4086000" cy="703200"/>
          </a:xfrm>
          <a:prstGeom prst="rect">
            <a:avLst/>
          </a:prstGeom>
          <a:noFill/>
          <a:ln>
            <a:noFill/>
          </a:ln>
        </p:spPr>
        <p:txBody>
          <a:bodyPr anchorCtr="0" anchor="ctr" bIns="45700" lIns="91425" spcFirstLastPara="1" rIns="91425" wrap="square" tIns="45700">
            <a:normAutofit/>
          </a:bodyPr>
          <a:lstStyle>
            <a:lvl1pPr indent="-228600" lvl="0" marL="457200" rtl="0" algn="l">
              <a:lnSpc>
                <a:spcPct val="150000"/>
              </a:lnSpc>
              <a:spcBef>
                <a:spcPts val="1500"/>
              </a:spcBef>
              <a:spcAft>
                <a:spcPts val="0"/>
              </a:spcAft>
              <a:buClr>
                <a:schemeClr val="dk1"/>
              </a:buClr>
              <a:buSzPts val="1800"/>
              <a:buNone/>
              <a:defRPr b="1" i="0" sz="1800" cap="none">
                <a:solidFill>
                  <a:schemeClr val="dk1"/>
                </a:solidFill>
                <a:latin typeface="Arial"/>
                <a:ea typeface="Arial"/>
                <a:cs typeface="Arial"/>
                <a:sym typeface="Arial"/>
              </a:defRPr>
            </a:lvl1pPr>
            <a:lvl2pPr indent="-228600" lvl="1" marL="914400" rtl="0" algn="l">
              <a:lnSpc>
                <a:spcPct val="150000"/>
              </a:lnSpc>
              <a:spcBef>
                <a:spcPts val="1500"/>
              </a:spcBef>
              <a:spcAft>
                <a:spcPts val="0"/>
              </a:spcAft>
              <a:buClr>
                <a:schemeClr val="dk1"/>
              </a:buClr>
              <a:buSzPts val="2000"/>
              <a:buNone/>
              <a:defRPr b="1" sz="2000"/>
            </a:lvl2pPr>
            <a:lvl3pPr indent="-228600" lvl="2" marL="1371600" rtl="0" algn="l">
              <a:lnSpc>
                <a:spcPct val="150000"/>
              </a:lnSpc>
              <a:spcBef>
                <a:spcPts val="1500"/>
              </a:spcBef>
              <a:spcAft>
                <a:spcPts val="0"/>
              </a:spcAft>
              <a:buClr>
                <a:schemeClr val="dk1"/>
              </a:buClr>
              <a:buSzPts val="1800"/>
              <a:buNone/>
              <a:defRPr b="1" sz="1800"/>
            </a:lvl3pPr>
            <a:lvl4pPr indent="-228600" lvl="3" marL="1828800" rtl="0" algn="l">
              <a:lnSpc>
                <a:spcPct val="150000"/>
              </a:lnSpc>
              <a:spcBef>
                <a:spcPts val="1500"/>
              </a:spcBef>
              <a:spcAft>
                <a:spcPts val="0"/>
              </a:spcAft>
              <a:buClr>
                <a:schemeClr val="dk1"/>
              </a:buClr>
              <a:buSzPts val="1600"/>
              <a:buNone/>
              <a:defRPr b="1" sz="1600"/>
            </a:lvl4pPr>
            <a:lvl5pPr indent="-228600" lvl="4" marL="2286000" rtl="0" algn="l">
              <a:lnSpc>
                <a:spcPct val="150000"/>
              </a:lnSpc>
              <a:spcBef>
                <a:spcPts val="1500"/>
              </a:spcBef>
              <a:spcAft>
                <a:spcPts val="0"/>
              </a:spcAft>
              <a:buClr>
                <a:schemeClr val="dk1"/>
              </a:buClr>
              <a:buSzPts val="1600"/>
              <a:buNone/>
              <a:defRPr b="1" sz="1600"/>
            </a:lvl5pPr>
            <a:lvl6pPr indent="-228600" lvl="5" marL="2743200" rtl="0" algn="l">
              <a:lnSpc>
                <a:spcPct val="90000"/>
              </a:lnSpc>
              <a:spcBef>
                <a:spcPts val="500"/>
              </a:spcBef>
              <a:spcAft>
                <a:spcPts val="0"/>
              </a:spcAft>
              <a:buClr>
                <a:schemeClr val="dk1"/>
              </a:buClr>
              <a:buSzPts val="1600"/>
              <a:buNone/>
              <a:defRPr b="1" sz="1600"/>
            </a:lvl6pPr>
            <a:lvl7pPr indent="-228600" lvl="6" marL="3200400" rtl="0" algn="l">
              <a:lnSpc>
                <a:spcPct val="90000"/>
              </a:lnSpc>
              <a:spcBef>
                <a:spcPts val="500"/>
              </a:spcBef>
              <a:spcAft>
                <a:spcPts val="0"/>
              </a:spcAft>
              <a:buClr>
                <a:schemeClr val="dk1"/>
              </a:buClr>
              <a:buSzPts val="1600"/>
              <a:buNone/>
              <a:defRPr b="1" sz="1600"/>
            </a:lvl7pPr>
            <a:lvl8pPr indent="-228600" lvl="7" marL="3657600" rtl="0" algn="l">
              <a:lnSpc>
                <a:spcPct val="90000"/>
              </a:lnSpc>
              <a:spcBef>
                <a:spcPts val="500"/>
              </a:spcBef>
              <a:spcAft>
                <a:spcPts val="0"/>
              </a:spcAft>
              <a:buClr>
                <a:schemeClr val="dk1"/>
              </a:buClr>
              <a:buSzPts val="1600"/>
              <a:buNone/>
              <a:defRPr b="1" sz="1600"/>
            </a:lvl8pPr>
            <a:lvl9pPr indent="-228600" lvl="8" marL="4114800" rtl="0" algn="l">
              <a:lnSpc>
                <a:spcPct val="90000"/>
              </a:lnSpc>
              <a:spcBef>
                <a:spcPts val="500"/>
              </a:spcBef>
              <a:spcAft>
                <a:spcPts val="0"/>
              </a:spcAft>
              <a:buClr>
                <a:schemeClr val="dk1"/>
              </a:buClr>
              <a:buSzPts val="1600"/>
              <a:buNone/>
              <a:defRPr b="1" sz="1600"/>
            </a:lvl9pPr>
          </a:lstStyle>
          <a:p/>
        </p:txBody>
      </p:sp>
      <p:sp>
        <p:nvSpPr>
          <p:cNvPr id="38" name="Google Shape;38;p5"/>
          <p:cNvSpPr/>
          <p:nvPr/>
        </p:nvSpPr>
        <p:spPr>
          <a:xfrm>
            <a:off x="6495759" y="1721223"/>
            <a:ext cx="4857900" cy="4653000"/>
          </a:xfrm>
          <a:prstGeom prst="rect">
            <a:avLst/>
          </a:prstGeom>
          <a:solidFill>
            <a:schemeClr val="lt1"/>
          </a:solidFill>
          <a:ln>
            <a:noFill/>
          </a:ln>
          <a:effectLst>
            <a:outerShdw blurRad="50800" rotWithShape="0" algn="t" dir="54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39" name="Google Shape;39;p5"/>
          <p:cNvSpPr txBox="1"/>
          <p:nvPr>
            <p:ph idx="2" type="body"/>
          </p:nvPr>
        </p:nvSpPr>
        <p:spPr>
          <a:xfrm>
            <a:off x="6854754" y="2038570"/>
            <a:ext cx="4086600" cy="703200"/>
          </a:xfrm>
          <a:prstGeom prst="rect">
            <a:avLst/>
          </a:prstGeom>
          <a:noFill/>
          <a:ln>
            <a:noFill/>
          </a:ln>
        </p:spPr>
        <p:txBody>
          <a:bodyPr anchorCtr="0" anchor="ctr" bIns="45700" lIns="91425" spcFirstLastPara="1" rIns="91425" wrap="square" tIns="45700">
            <a:normAutofit/>
          </a:bodyPr>
          <a:lstStyle>
            <a:lvl1pPr indent="-228600" lvl="0" marL="457200" rtl="0" algn="l">
              <a:lnSpc>
                <a:spcPct val="150000"/>
              </a:lnSpc>
              <a:spcBef>
                <a:spcPts val="1500"/>
              </a:spcBef>
              <a:spcAft>
                <a:spcPts val="0"/>
              </a:spcAft>
              <a:buClr>
                <a:schemeClr val="dk1"/>
              </a:buClr>
              <a:buSzPts val="1800"/>
              <a:buNone/>
              <a:defRPr b="1" i="0" sz="1800" cap="none">
                <a:solidFill>
                  <a:schemeClr val="dk1"/>
                </a:solidFill>
                <a:latin typeface="Arial"/>
                <a:ea typeface="Arial"/>
                <a:cs typeface="Arial"/>
                <a:sym typeface="Arial"/>
              </a:defRPr>
            </a:lvl1pPr>
            <a:lvl2pPr indent="-228600" lvl="1" marL="914400" rtl="0" algn="l">
              <a:lnSpc>
                <a:spcPct val="150000"/>
              </a:lnSpc>
              <a:spcBef>
                <a:spcPts val="1500"/>
              </a:spcBef>
              <a:spcAft>
                <a:spcPts val="0"/>
              </a:spcAft>
              <a:buClr>
                <a:schemeClr val="dk1"/>
              </a:buClr>
              <a:buSzPts val="2000"/>
              <a:buNone/>
              <a:defRPr b="1" sz="2000"/>
            </a:lvl2pPr>
            <a:lvl3pPr indent="-228600" lvl="2" marL="1371600" rtl="0" algn="l">
              <a:lnSpc>
                <a:spcPct val="150000"/>
              </a:lnSpc>
              <a:spcBef>
                <a:spcPts val="1500"/>
              </a:spcBef>
              <a:spcAft>
                <a:spcPts val="0"/>
              </a:spcAft>
              <a:buClr>
                <a:schemeClr val="dk1"/>
              </a:buClr>
              <a:buSzPts val="1800"/>
              <a:buNone/>
              <a:defRPr b="1" sz="1800"/>
            </a:lvl3pPr>
            <a:lvl4pPr indent="-228600" lvl="3" marL="1828800" rtl="0" algn="l">
              <a:lnSpc>
                <a:spcPct val="150000"/>
              </a:lnSpc>
              <a:spcBef>
                <a:spcPts val="1500"/>
              </a:spcBef>
              <a:spcAft>
                <a:spcPts val="0"/>
              </a:spcAft>
              <a:buClr>
                <a:schemeClr val="dk1"/>
              </a:buClr>
              <a:buSzPts val="1600"/>
              <a:buNone/>
              <a:defRPr b="1" sz="1600"/>
            </a:lvl4pPr>
            <a:lvl5pPr indent="-228600" lvl="4" marL="2286000" rtl="0" algn="l">
              <a:lnSpc>
                <a:spcPct val="150000"/>
              </a:lnSpc>
              <a:spcBef>
                <a:spcPts val="1500"/>
              </a:spcBef>
              <a:spcAft>
                <a:spcPts val="0"/>
              </a:spcAft>
              <a:buClr>
                <a:schemeClr val="dk1"/>
              </a:buClr>
              <a:buSzPts val="1600"/>
              <a:buNone/>
              <a:defRPr b="1" sz="1600"/>
            </a:lvl5pPr>
            <a:lvl6pPr indent="-228600" lvl="5" marL="2743200" rtl="0" algn="l">
              <a:lnSpc>
                <a:spcPct val="90000"/>
              </a:lnSpc>
              <a:spcBef>
                <a:spcPts val="500"/>
              </a:spcBef>
              <a:spcAft>
                <a:spcPts val="0"/>
              </a:spcAft>
              <a:buClr>
                <a:schemeClr val="dk1"/>
              </a:buClr>
              <a:buSzPts val="1600"/>
              <a:buNone/>
              <a:defRPr b="1" sz="1600"/>
            </a:lvl6pPr>
            <a:lvl7pPr indent="-228600" lvl="6" marL="3200400" rtl="0" algn="l">
              <a:lnSpc>
                <a:spcPct val="90000"/>
              </a:lnSpc>
              <a:spcBef>
                <a:spcPts val="500"/>
              </a:spcBef>
              <a:spcAft>
                <a:spcPts val="0"/>
              </a:spcAft>
              <a:buClr>
                <a:schemeClr val="dk1"/>
              </a:buClr>
              <a:buSzPts val="1600"/>
              <a:buNone/>
              <a:defRPr b="1" sz="1600"/>
            </a:lvl7pPr>
            <a:lvl8pPr indent="-228600" lvl="7" marL="3657600" rtl="0" algn="l">
              <a:lnSpc>
                <a:spcPct val="90000"/>
              </a:lnSpc>
              <a:spcBef>
                <a:spcPts val="500"/>
              </a:spcBef>
              <a:spcAft>
                <a:spcPts val="0"/>
              </a:spcAft>
              <a:buClr>
                <a:schemeClr val="dk1"/>
              </a:buClr>
              <a:buSzPts val="1600"/>
              <a:buNone/>
              <a:defRPr b="1" sz="1600"/>
            </a:lvl8pPr>
            <a:lvl9pPr indent="-228600" lvl="8" marL="4114800" rtl="0" algn="l">
              <a:lnSpc>
                <a:spcPct val="90000"/>
              </a:lnSpc>
              <a:spcBef>
                <a:spcPts val="500"/>
              </a:spcBef>
              <a:spcAft>
                <a:spcPts val="0"/>
              </a:spcAft>
              <a:buClr>
                <a:schemeClr val="dk1"/>
              </a:buClr>
              <a:buSzPts val="1600"/>
              <a:buNone/>
              <a:defRPr b="1" sz="1600"/>
            </a:lvl9pPr>
          </a:lstStyle>
          <a:p/>
        </p:txBody>
      </p:sp>
      <p:sp>
        <p:nvSpPr>
          <p:cNvPr id="40" name="Google Shape;40;p5"/>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lvl1pPr lvl="0" rtl="0" algn="l">
              <a:lnSpc>
                <a:spcPct val="90000"/>
              </a:lnSpc>
              <a:spcBef>
                <a:spcPts val="0"/>
              </a:spcBef>
              <a:spcAft>
                <a:spcPts val="0"/>
              </a:spcAft>
              <a:buClr>
                <a:schemeClr val="accent1"/>
              </a:buClr>
              <a:buSzPts val="2400"/>
              <a:buFont typeface="Arial"/>
              <a:buNone/>
              <a:defRPr b="1" i="0" sz="2400">
                <a:solidFill>
                  <a:schemeClr val="accent1"/>
                </a:solidFill>
                <a:latin typeface="Arial"/>
                <a:ea typeface="Arial"/>
                <a:cs typeface="Arial"/>
                <a:sym typeface="Aria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p:txBody>
      </p:sp>
      <p:cxnSp>
        <p:nvCxnSpPr>
          <p:cNvPr id="41" name="Google Shape;41;p5"/>
          <p:cNvCxnSpPr/>
          <p:nvPr/>
        </p:nvCxnSpPr>
        <p:spPr>
          <a:xfrm>
            <a:off x="838200" y="1264837"/>
            <a:ext cx="10524300" cy="0"/>
          </a:xfrm>
          <a:prstGeom prst="straightConnector1">
            <a:avLst/>
          </a:prstGeom>
          <a:noFill/>
          <a:ln cap="flat" cmpd="sng" w="9525">
            <a:solidFill>
              <a:srgbClr val="D0CECE"/>
            </a:solidFill>
            <a:prstDash val="dash"/>
            <a:miter lim="800000"/>
            <a:headEnd len="sm" w="sm" type="none"/>
            <a:tailEnd len="sm" w="sm" type="none"/>
          </a:ln>
        </p:spPr>
      </p:cxnSp>
      <p:sp>
        <p:nvSpPr>
          <p:cNvPr id="42" name="Google Shape;42;p5"/>
          <p:cNvSpPr txBox="1"/>
          <p:nvPr>
            <p:ph idx="3" type="body"/>
          </p:nvPr>
        </p:nvSpPr>
        <p:spPr>
          <a:xfrm>
            <a:off x="1263195" y="2885581"/>
            <a:ext cx="4086000" cy="3102600"/>
          </a:xfrm>
          <a:prstGeom prst="rect">
            <a:avLst/>
          </a:prstGeom>
          <a:noFill/>
          <a:ln>
            <a:noFill/>
          </a:ln>
        </p:spPr>
        <p:txBody>
          <a:bodyPr anchorCtr="0" anchor="t" bIns="45700" lIns="91425" spcFirstLastPara="1" rIns="91425" wrap="square" tIns="45700">
            <a:normAutofit/>
          </a:bodyPr>
          <a:lstStyle>
            <a:lvl1pPr indent="-342900" lvl="0" marL="457200" rtl="0" algn="l">
              <a:lnSpc>
                <a:spcPct val="150000"/>
              </a:lnSpc>
              <a:spcBef>
                <a:spcPts val="1500"/>
              </a:spcBef>
              <a:spcAft>
                <a:spcPts val="0"/>
              </a:spcAft>
              <a:buClr>
                <a:schemeClr val="dk1"/>
              </a:buClr>
              <a:buSzPts val="1800"/>
              <a:buChar char="•"/>
              <a:defRPr/>
            </a:lvl1pPr>
            <a:lvl2pPr indent="-342900" lvl="1" marL="914400" rtl="0" algn="l">
              <a:lnSpc>
                <a:spcPct val="150000"/>
              </a:lnSpc>
              <a:spcBef>
                <a:spcPts val="1500"/>
              </a:spcBef>
              <a:spcAft>
                <a:spcPts val="0"/>
              </a:spcAft>
              <a:buClr>
                <a:schemeClr val="dk1"/>
              </a:buClr>
              <a:buSzPts val="1800"/>
              <a:buChar char="•"/>
              <a:defRPr/>
            </a:lvl2pPr>
            <a:lvl3pPr indent="-342900" lvl="2" marL="1371600" rtl="0" algn="l">
              <a:lnSpc>
                <a:spcPct val="150000"/>
              </a:lnSpc>
              <a:spcBef>
                <a:spcPts val="1500"/>
              </a:spcBef>
              <a:spcAft>
                <a:spcPts val="0"/>
              </a:spcAft>
              <a:buClr>
                <a:schemeClr val="dk1"/>
              </a:buClr>
              <a:buSzPts val="1800"/>
              <a:buChar char="•"/>
              <a:defRPr/>
            </a:lvl3pPr>
            <a:lvl4pPr indent="-342900" lvl="3" marL="1828800" rtl="0" algn="l">
              <a:lnSpc>
                <a:spcPct val="150000"/>
              </a:lnSpc>
              <a:spcBef>
                <a:spcPts val="1500"/>
              </a:spcBef>
              <a:spcAft>
                <a:spcPts val="0"/>
              </a:spcAft>
              <a:buClr>
                <a:schemeClr val="dk1"/>
              </a:buClr>
              <a:buSzPts val="1800"/>
              <a:buChar char="•"/>
              <a:defRPr/>
            </a:lvl4pPr>
            <a:lvl5pPr indent="-342900" lvl="4" marL="2286000" rtl="0" algn="l">
              <a:lnSpc>
                <a:spcPct val="150000"/>
              </a:lnSpc>
              <a:spcBef>
                <a:spcPts val="1500"/>
              </a:spcBef>
              <a:spcAft>
                <a:spcPts val="0"/>
              </a:spcAft>
              <a:buClr>
                <a:schemeClr val="dk1"/>
              </a:buClr>
              <a:buSzPts val="1800"/>
              <a:buChar char="•"/>
              <a:defRPr/>
            </a:lvl5pPr>
            <a:lvl6pPr indent="-342900" lvl="5" marL="2743200" rtl="0" algn="l">
              <a:lnSpc>
                <a:spcPct val="90000"/>
              </a:lnSpc>
              <a:spcBef>
                <a:spcPts val="500"/>
              </a:spcBef>
              <a:spcAft>
                <a:spcPts val="0"/>
              </a:spcAft>
              <a:buClr>
                <a:schemeClr val="dk1"/>
              </a:buClr>
              <a:buSzPts val="1800"/>
              <a:buChar char="•"/>
              <a:defRPr/>
            </a:lvl6pPr>
            <a:lvl7pPr indent="-342900" lvl="6" marL="3200400" rtl="0" algn="l">
              <a:lnSpc>
                <a:spcPct val="90000"/>
              </a:lnSpc>
              <a:spcBef>
                <a:spcPts val="500"/>
              </a:spcBef>
              <a:spcAft>
                <a:spcPts val="0"/>
              </a:spcAft>
              <a:buClr>
                <a:schemeClr val="dk1"/>
              </a:buClr>
              <a:buSzPts val="1800"/>
              <a:buChar char="•"/>
              <a:defRPr/>
            </a:lvl7pPr>
            <a:lvl8pPr indent="-342900" lvl="7" marL="3657600" rtl="0" algn="l">
              <a:lnSpc>
                <a:spcPct val="90000"/>
              </a:lnSpc>
              <a:spcBef>
                <a:spcPts val="500"/>
              </a:spcBef>
              <a:spcAft>
                <a:spcPts val="0"/>
              </a:spcAft>
              <a:buClr>
                <a:schemeClr val="dk1"/>
              </a:buClr>
              <a:buSzPts val="1800"/>
              <a:buChar char="•"/>
              <a:defRPr/>
            </a:lvl8pPr>
            <a:lvl9pPr indent="-342900" lvl="8" marL="4114800" rtl="0" algn="l">
              <a:lnSpc>
                <a:spcPct val="90000"/>
              </a:lnSpc>
              <a:spcBef>
                <a:spcPts val="500"/>
              </a:spcBef>
              <a:spcAft>
                <a:spcPts val="0"/>
              </a:spcAft>
              <a:buClr>
                <a:schemeClr val="dk1"/>
              </a:buClr>
              <a:buSzPts val="1800"/>
              <a:buChar char="•"/>
              <a:defRPr/>
            </a:lvl9pPr>
          </a:lstStyle>
          <a:p/>
        </p:txBody>
      </p:sp>
      <p:sp>
        <p:nvSpPr>
          <p:cNvPr id="43" name="Google Shape;43;p5"/>
          <p:cNvSpPr txBox="1"/>
          <p:nvPr>
            <p:ph idx="4" type="body"/>
          </p:nvPr>
        </p:nvSpPr>
        <p:spPr>
          <a:xfrm>
            <a:off x="6861067" y="2885581"/>
            <a:ext cx="4086600" cy="3102600"/>
          </a:xfrm>
          <a:prstGeom prst="rect">
            <a:avLst/>
          </a:prstGeom>
          <a:noFill/>
          <a:ln>
            <a:noFill/>
          </a:ln>
        </p:spPr>
        <p:txBody>
          <a:bodyPr anchorCtr="0" anchor="t" bIns="45700" lIns="91425" spcFirstLastPara="1" rIns="91425" wrap="square" tIns="45700">
            <a:normAutofit/>
          </a:bodyPr>
          <a:lstStyle>
            <a:lvl1pPr indent="-342900" lvl="0" marL="457200" rtl="0" algn="l">
              <a:lnSpc>
                <a:spcPct val="150000"/>
              </a:lnSpc>
              <a:spcBef>
                <a:spcPts val="1500"/>
              </a:spcBef>
              <a:spcAft>
                <a:spcPts val="0"/>
              </a:spcAft>
              <a:buClr>
                <a:schemeClr val="dk1"/>
              </a:buClr>
              <a:buSzPts val="1800"/>
              <a:buChar char="•"/>
              <a:defRPr/>
            </a:lvl1pPr>
            <a:lvl2pPr indent="-342900" lvl="1" marL="914400" rtl="0" algn="l">
              <a:lnSpc>
                <a:spcPct val="150000"/>
              </a:lnSpc>
              <a:spcBef>
                <a:spcPts val="1500"/>
              </a:spcBef>
              <a:spcAft>
                <a:spcPts val="0"/>
              </a:spcAft>
              <a:buClr>
                <a:schemeClr val="dk1"/>
              </a:buClr>
              <a:buSzPts val="1800"/>
              <a:buChar char="•"/>
              <a:defRPr/>
            </a:lvl2pPr>
            <a:lvl3pPr indent="-342900" lvl="2" marL="1371600" rtl="0" algn="l">
              <a:lnSpc>
                <a:spcPct val="150000"/>
              </a:lnSpc>
              <a:spcBef>
                <a:spcPts val="1500"/>
              </a:spcBef>
              <a:spcAft>
                <a:spcPts val="0"/>
              </a:spcAft>
              <a:buClr>
                <a:schemeClr val="dk1"/>
              </a:buClr>
              <a:buSzPts val="1800"/>
              <a:buChar char="•"/>
              <a:defRPr/>
            </a:lvl3pPr>
            <a:lvl4pPr indent="-342900" lvl="3" marL="1828800" rtl="0" algn="l">
              <a:lnSpc>
                <a:spcPct val="150000"/>
              </a:lnSpc>
              <a:spcBef>
                <a:spcPts val="1500"/>
              </a:spcBef>
              <a:spcAft>
                <a:spcPts val="0"/>
              </a:spcAft>
              <a:buClr>
                <a:schemeClr val="dk1"/>
              </a:buClr>
              <a:buSzPts val="1800"/>
              <a:buChar char="•"/>
              <a:defRPr/>
            </a:lvl4pPr>
            <a:lvl5pPr indent="-342900" lvl="4" marL="2286000" rtl="0" algn="l">
              <a:lnSpc>
                <a:spcPct val="150000"/>
              </a:lnSpc>
              <a:spcBef>
                <a:spcPts val="1500"/>
              </a:spcBef>
              <a:spcAft>
                <a:spcPts val="0"/>
              </a:spcAft>
              <a:buClr>
                <a:schemeClr val="dk1"/>
              </a:buClr>
              <a:buSzPts val="1800"/>
              <a:buChar char="•"/>
              <a:defRPr/>
            </a:lvl5pPr>
            <a:lvl6pPr indent="-342900" lvl="5" marL="2743200" rtl="0" algn="l">
              <a:lnSpc>
                <a:spcPct val="90000"/>
              </a:lnSpc>
              <a:spcBef>
                <a:spcPts val="500"/>
              </a:spcBef>
              <a:spcAft>
                <a:spcPts val="0"/>
              </a:spcAft>
              <a:buClr>
                <a:schemeClr val="dk1"/>
              </a:buClr>
              <a:buSzPts val="1800"/>
              <a:buChar char="•"/>
              <a:defRPr/>
            </a:lvl6pPr>
            <a:lvl7pPr indent="-342900" lvl="6" marL="3200400" rtl="0" algn="l">
              <a:lnSpc>
                <a:spcPct val="90000"/>
              </a:lnSpc>
              <a:spcBef>
                <a:spcPts val="500"/>
              </a:spcBef>
              <a:spcAft>
                <a:spcPts val="0"/>
              </a:spcAft>
              <a:buClr>
                <a:schemeClr val="dk1"/>
              </a:buClr>
              <a:buSzPts val="1800"/>
              <a:buChar char="•"/>
              <a:defRPr/>
            </a:lvl7pPr>
            <a:lvl8pPr indent="-342900" lvl="7" marL="3657600" rtl="0" algn="l">
              <a:lnSpc>
                <a:spcPct val="90000"/>
              </a:lnSpc>
              <a:spcBef>
                <a:spcPts val="500"/>
              </a:spcBef>
              <a:spcAft>
                <a:spcPts val="0"/>
              </a:spcAft>
              <a:buClr>
                <a:schemeClr val="dk1"/>
              </a:buClr>
              <a:buSzPts val="1800"/>
              <a:buChar char="•"/>
              <a:defRPr/>
            </a:lvl8pPr>
            <a:lvl9pPr indent="-342900" lvl="8" marL="4114800" rtl="0" algn="l">
              <a:lnSpc>
                <a:spcPct val="90000"/>
              </a:lnSpc>
              <a:spcBef>
                <a:spcPts val="500"/>
              </a:spcBef>
              <a:spcAft>
                <a:spcPts val="0"/>
              </a:spcAft>
              <a:buClr>
                <a:schemeClr val="dk1"/>
              </a:buClr>
              <a:buSzPts val="1800"/>
              <a:buChar char="•"/>
              <a:defRPr/>
            </a:lvl9pPr>
          </a:lstStyle>
          <a:p/>
        </p:txBody>
      </p:sp>
      <p:sp>
        <p:nvSpPr>
          <p:cNvPr id="44" name="Google Shape;44;p5"/>
          <p:cNvSpPr txBox="1"/>
          <p:nvPr>
            <p:ph idx="10" type="dt"/>
          </p:nvPr>
        </p:nvSpPr>
        <p:spPr>
          <a:xfrm>
            <a:off x="838200" y="6492875"/>
            <a:ext cx="2743200" cy="2286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solidFill>
                  <a:schemeClr val="lt1"/>
                </a:solidFill>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5" name="Google Shape;45;p5"/>
          <p:cNvSpPr txBox="1"/>
          <p:nvPr>
            <p:ph idx="11" type="ftr"/>
          </p:nvPr>
        </p:nvSpPr>
        <p:spPr>
          <a:xfrm>
            <a:off x="4038600" y="6492875"/>
            <a:ext cx="4114800" cy="228600"/>
          </a:xfrm>
          <a:prstGeom prst="rect">
            <a:avLst/>
          </a:prstGeom>
          <a:noFill/>
          <a:ln>
            <a:noFill/>
          </a:ln>
        </p:spPr>
        <p:txBody>
          <a:bodyPr anchorCtr="0" anchor="ctr" bIns="45700" lIns="91425" spcFirstLastPara="1" rIns="91425" wrap="square" tIns="45700">
            <a:noAutofit/>
          </a:bodyPr>
          <a:lstStyle>
            <a:lvl1pPr lvl="0" rtl="0" algn="ctr">
              <a:spcBef>
                <a:spcPts val="0"/>
              </a:spcBef>
              <a:spcAft>
                <a:spcPts val="0"/>
              </a:spcAft>
              <a:buSzPts val="1400"/>
              <a:buNone/>
              <a:defRPr>
                <a:solidFill>
                  <a:schemeClr val="lt1"/>
                </a:solidFill>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6" name="Google Shape;46;p5"/>
          <p:cNvSpPr txBox="1"/>
          <p:nvPr>
            <p:ph idx="12" type="sldNum"/>
          </p:nvPr>
        </p:nvSpPr>
        <p:spPr>
          <a:xfrm>
            <a:off x="10936940" y="6492875"/>
            <a:ext cx="417000" cy="2286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sz="800">
                <a:solidFill>
                  <a:schemeClr val="lt1"/>
                </a:solidFill>
                <a:latin typeface="Arial"/>
                <a:ea typeface="Arial"/>
                <a:cs typeface="Arial"/>
                <a:sym typeface="Arial"/>
              </a:defRPr>
            </a:lvl1pPr>
            <a:lvl2pPr indent="0" lvl="1" marL="0" rtl="0" algn="r">
              <a:spcBef>
                <a:spcPts val="0"/>
              </a:spcBef>
              <a:buNone/>
              <a:defRPr sz="800">
                <a:solidFill>
                  <a:schemeClr val="lt1"/>
                </a:solidFill>
                <a:latin typeface="Arial"/>
                <a:ea typeface="Arial"/>
                <a:cs typeface="Arial"/>
                <a:sym typeface="Arial"/>
              </a:defRPr>
            </a:lvl2pPr>
            <a:lvl3pPr indent="0" lvl="2" marL="0" rtl="0" algn="r">
              <a:spcBef>
                <a:spcPts val="0"/>
              </a:spcBef>
              <a:buNone/>
              <a:defRPr sz="800">
                <a:solidFill>
                  <a:schemeClr val="lt1"/>
                </a:solidFill>
                <a:latin typeface="Arial"/>
                <a:ea typeface="Arial"/>
                <a:cs typeface="Arial"/>
                <a:sym typeface="Arial"/>
              </a:defRPr>
            </a:lvl3pPr>
            <a:lvl4pPr indent="0" lvl="3" marL="0" rtl="0" algn="r">
              <a:spcBef>
                <a:spcPts val="0"/>
              </a:spcBef>
              <a:buNone/>
              <a:defRPr sz="800">
                <a:solidFill>
                  <a:schemeClr val="lt1"/>
                </a:solidFill>
                <a:latin typeface="Arial"/>
                <a:ea typeface="Arial"/>
                <a:cs typeface="Arial"/>
                <a:sym typeface="Arial"/>
              </a:defRPr>
            </a:lvl4pPr>
            <a:lvl5pPr indent="0" lvl="4" marL="0" rtl="0" algn="r">
              <a:spcBef>
                <a:spcPts val="0"/>
              </a:spcBef>
              <a:buNone/>
              <a:defRPr sz="800">
                <a:solidFill>
                  <a:schemeClr val="lt1"/>
                </a:solidFill>
                <a:latin typeface="Arial"/>
                <a:ea typeface="Arial"/>
                <a:cs typeface="Arial"/>
                <a:sym typeface="Arial"/>
              </a:defRPr>
            </a:lvl5pPr>
            <a:lvl6pPr indent="0" lvl="5" marL="0" rtl="0" algn="r">
              <a:spcBef>
                <a:spcPts val="0"/>
              </a:spcBef>
              <a:buNone/>
              <a:defRPr sz="800">
                <a:solidFill>
                  <a:schemeClr val="lt1"/>
                </a:solidFill>
                <a:latin typeface="Arial"/>
                <a:ea typeface="Arial"/>
                <a:cs typeface="Arial"/>
                <a:sym typeface="Arial"/>
              </a:defRPr>
            </a:lvl6pPr>
            <a:lvl7pPr indent="0" lvl="6" marL="0" rtl="0" algn="r">
              <a:spcBef>
                <a:spcPts val="0"/>
              </a:spcBef>
              <a:buNone/>
              <a:defRPr sz="800">
                <a:solidFill>
                  <a:schemeClr val="lt1"/>
                </a:solidFill>
                <a:latin typeface="Arial"/>
                <a:ea typeface="Arial"/>
                <a:cs typeface="Arial"/>
                <a:sym typeface="Arial"/>
              </a:defRPr>
            </a:lvl7pPr>
            <a:lvl8pPr indent="0" lvl="7" marL="0" rtl="0" algn="r">
              <a:spcBef>
                <a:spcPts val="0"/>
              </a:spcBef>
              <a:buNone/>
              <a:defRPr sz="800">
                <a:solidFill>
                  <a:schemeClr val="lt1"/>
                </a:solidFill>
                <a:latin typeface="Arial"/>
                <a:ea typeface="Arial"/>
                <a:cs typeface="Arial"/>
                <a:sym typeface="Arial"/>
              </a:defRPr>
            </a:lvl8pPr>
            <a:lvl9pPr indent="0" lvl="8" marL="0" rtl="0" algn="r">
              <a:spcBef>
                <a:spcPts val="0"/>
              </a:spcBef>
              <a:buNone/>
              <a:defRPr sz="800">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and Caption">
  <p:cSld name="Image and Caption">
    <p:bg>
      <p:bgPr>
        <a:solidFill>
          <a:schemeClr val="accent6">
            <a:alpha val="29800"/>
          </a:schemeClr>
        </a:solidFill>
      </p:bgPr>
    </p:bg>
    <p:spTree>
      <p:nvGrpSpPr>
        <p:cNvPr id="47" name="Shape 47"/>
        <p:cNvGrpSpPr/>
        <p:nvPr/>
      </p:nvGrpSpPr>
      <p:grpSpPr>
        <a:xfrm>
          <a:off x="0" y="0"/>
          <a:ext cx="0" cy="0"/>
          <a:chOff x="0" y="0"/>
          <a:chExt cx="0" cy="0"/>
        </a:xfrm>
      </p:grpSpPr>
      <p:sp>
        <p:nvSpPr>
          <p:cNvPr id="48" name="Google Shape;48;p6"/>
          <p:cNvSpPr/>
          <p:nvPr/>
        </p:nvSpPr>
        <p:spPr>
          <a:xfrm>
            <a:off x="0" y="0"/>
            <a:ext cx="12183605" cy="4982662"/>
          </a:xfrm>
          <a:custGeom>
            <a:rect b="b" l="l" r="r" t="t"/>
            <a:pathLst>
              <a:path extrusionOk="0" h="1044036" w="2412595">
                <a:moveTo>
                  <a:pt x="0" y="0"/>
                </a:moveTo>
                <a:lnTo>
                  <a:pt x="2412595" y="0"/>
                </a:lnTo>
                <a:lnTo>
                  <a:pt x="2328863" y="69540"/>
                </a:lnTo>
                <a:cubicBezTo>
                  <a:pt x="2215753" y="160139"/>
                  <a:pt x="2095500" y="245269"/>
                  <a:pt x="2000250" y="285750"/>
                </a:cubicBezTo>
                <a:cubicBezTo>
                  <a:pt x="1746250" y="393700"/>
                  <a:pt x="1403350" y="288925"/>
                  <a:pt x="1162050" y="400050"/>
                </a:cubicBezTo>
                <a:cubicBezTo>
                  <a:pt x="920750" y="511175"/>
                  <a:pt x="844550" y="841375"/>
                  <a:pt x="552450" y="952500"/>
                </a:cubicBezTo>
                <a:cubicBezTo>
                  <a:pt x="442913" y="994172"/>
                  <a:pt x="278904" y="1019770"/>
                  <a:pt x="107640" y="1035825"/>
                </a:cubicBezTo>
                <a:lnTo>
                  <a:pt x="0" y="1044036"/>
                </a:lnTo>
                <a:close/>
              </a:path>
            </a:pathLst>
          </a:custGeom>
          <a:gradFill>
            <a:gsLst>
              <a:gs pos="0">
                <a:schemeClr val="accent1"/>
              </a:gs>
              <a:gs pos="100000">
                <a:srgbClr val="14AFE8"/>
              </a:gs>
            </a:gsLst>
            <a:lin ang="300012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49" name="Google Shape;49;p6"/>
          <p:cNvSpPr/>
          <p:nvPr>
            <p:ph idx="2" type="pic"/>
          </p:nvPr>
        </p:nvSpPr>
        <p:spPr>
          <a:xfrm>
            <a:off x="0" y="0"/>
            <a:ext cx="9298200" cy="6858000"/>
          </a:xfrm>
          <a:prstGeom prst="rect">
            <a:avLst/>
          </a:prstGeom>
          <a:solidFill>
            <a:srgbClr val="DBDADA"/>
          </a:solidFill>
          <a:ln>
            <a:noFill/>
          </a:ln>
        </p:spPr>
      </p:sp>
      <p:sp>
        <p:nvSpPr>
          <p:cNvPr id="50" name="Google Shape;50;p6"/>
          <p:cNvSpPr/>
          <p:nvPr/>
        </p:nvSpPr>
        <p:spPr>
          <a:xfrm>
            <a:off x="6405102" y="2512661"/>
            <a:ext cx="5284500" cy="4345200"/>
          </a:xfrm>
          <a:prstGeom prst="rect">
            <a:avLst/>
          </a:prstGeom>
          <a:solidFill>
            <a:schemeClr val="lt1"/>
          </a:solidFill>
          <a:ln>
            <a:noFill/>
          </a:ln>
          <a:effectLst>
            <a:outerShdw blurRad="50800" rotWithShape="0" algn="t" dir="54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51" name="Google Shape;51;p6"/>
          <p:cNvSpPr txBox="1"/>
          <p:nvPr>
            <p:ph type="title"/>
          </p:nvPr>
        </p:nvSpPr>
        <p:spPr>
          <a:xfrm>
            <a:off x="6767867" y="2763704"/>
            <a:ext cx="4559100" cy="583800"/>
          </a:xfrm>
          <a:prstGeom prst="rect">
            <a:avLst/>
          </a:prstGeom>
          <a:noFill/>
          <a:ln>
            <a:noFill/>
          </a:ln>
        </p:spPr>
        <p:txBody>
          <a:bodyPr anchorCtr="0" anchor="ctr" bIns="45700" lIns="91425" spcFirstLastPara="1" rIns="91425" wrap="square" tIns="45700">
            <a:noAutofit/>
          </a:bodyPr>
          <a:lstStyle>
            <a:lvl1pPr lvl="0" rtl="0" algn="l">
              <a:lnSpc>
                <a:spcPct val="90000"/>
              </a:lnSpc>
              <a:spcBef>
                <a:spcPts val="0"/>
              </a:spcBef>
              <a:spcAft>
                <a:spcPts val="0"/>
              </a:spcAft>
              <a:buClr>
                <a:schemeClr val="accent1"/>
              </a:buClr>
              <a:buSzPts val="2400"/>
              <a:buFont typeface="Arial"/>
              <a:buNone/>
              <a:defRPr b="1" i="0" sz="2400">
                <a:solidFill>
                  <a:schemeClr val="accent1"/>
                </a:solidFill>
                <a:latin typeface="Arial"/>
                <a:ea typeface="Arial"/>
                <a:cs typeface="Arial"/>
                <a:sym typeface="Aria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p:txBody>
      </p:sp>
      <p:cxnSp>
        <p:nvCxnSpPr>
          <p:cNvPr id="52" name="Google Shape;52;p6"/>
          <p:cNvCxnSpPr/>
          <p:nvPr/>
        </p:nvCxnSpPr>
        <p:spPr>
          <a:xfrm>
            <a:off x="6767867" y="3347504"/>
            <a:ext cx="4443600" cy="0"/>
          </a:xfrm>
          <a:prstGeom prst="straightConnector1">
            <a:avLst/>
          </a:prstGeom>
          <a:noFill/>
          <a:ln cap="flat" cmpd="sng" w="9525">
            <a:solidFill>
              <a:srgbClr val="D0CECE"/>
            </a:solidFill>
            <a:prstDash val="dash"/>
            <a:miter lim="800000"/>
            <a:headEnd len="sm" w="sm" type="none"/>
            <a:tailEnd len="sm" w="sm" type="none"/>
          </a:ln>
        </p:spPr>
      </p:cxnSp>
      <p:sp>
        <p:nvSpPr>
          <p:cNvPr id="53" name="Google Shape;53;p6"/>
          <p:cNvSpPr txBox="1"/>
          <p:nvPr>
            <p:ph idx="1" type="body"/>
          </p:nvPr>
        </p:nvSpPr>
        <p:spPr>
          <a:xfrm>
            <a:off x="6767513" y="3348038"/>
            <a:ext cx="4559100" cy="3008400"/>
          </a:xfrm>
          <a:prstGeom prst="rect">
            <a:avLst/>
          </a:prstGeom>
          <a:noFill/>
          <a:ln>
            <a:noFill/>
          </a:ln>
        </p:spPr>
        <p:txBody>
          <a:bodyPr anchorCtr="0" anchor="t" bIns="45700" lIns="91425" spcFirstLastPara="1" rIns="91425" wrap="square" tIns="45700">
            <a:normAutofit/>
          </a:bodyPr>
          <a:lstStyle>
            <a:lvl1pPr indent="-228600" lvl="0" marL="457200" rtl="0" algn="l">
              <a:lnSpc>
                <a:spcPct val="150000"/>
              </a:lnSpc>
              <a:spcBef>
                <a:spcPts val="1500"/>
              </a:spcBef>
              <a:spcAft>
                <a:spcPts val="0"/>
              </a:spcAft>
              <a:buClr>
                <a:schemeClr val="dk1"/>
              </a:buClr>
              <a:buSzPts val="1500"/>
              <a:buNone/>
              <a:defRPr/>
            </a:lvl1pPr>
            <a:lvl2pPr indent="-342900" lvl="1" marL="914400" rtl="0" algn="l">
              <a:lnSpc>
                <a:spcPct val="150000"/>
              </a:lnSpc>
              <a:spcBef>
                <a:spcPts val="1500"/>
              </a:spcBef>
              <a:spcAft>
                <a:spcPts val="0"/>
              </a:spcAft>
              <a:buClr>
                <a:schemeClr val="dk1"/>
              </a:buClr>
              <a:buSzPts val="1800"/>
              <a:buChar char="•"/>
              <a:defRPr/>
            </a:lvl2pPr>
            <a:lvl3pPr indent="-342900" lvl="2" marL="1371600" rtl="0" algn="l">
              <a:lnSpc>
                <a:spcPct val="150000"/>
              </a:lnSpc>
              <a:spcBef>
                <a:spcPts val="1500"/>
              </a:spcBef>
              <a:spcAft>
                <a:spcPts val="0"/>
              </a:spcAft>
              <a:buClr>
                <a:schemeClr val="dk1"/>
              </a:buClr>
              <a:buSzPts val="1800"/>
              <a:buChar char="•"/>
              <a:defRPr/>
            </a:lvl3pPr>
            <a:lvl4pPr indent="-342900" lvl="3" marL="1828800" rtl="0" algn="l">
              <a:lnSpc>
                <a:spcPct val="150000"/>
              </a:lnSpc>
              <a:spcBef>
                <a:spcPts val="1500"/>
              </a:spcBef>
              <a:spcAft>
                <a:spcPts val="0"/>
              </a:spcAft>
              <a:buClr>
                <a:schemeClr val="dk1"/>
              </a:buClr>
              <a:buSzPts val="1800"/>
              <a:buChar char="•"/>
              <a:defRPr/>
            </a:lvl4pPr>
            <a:lvl5pPr indent="-342900" lvl="4" marL="2286000" rtl="0" algn="l">
              <a:lnSpc>
                <a:spcPct val="150000"/>
              </a:lnSpc>
              <a:spcBef>
                <a:spcPts val="1500"/>
              </a:spcBef>
              <a:spcAft>
                <a:spcPts val="0"/>
              </a:spcAft>
              <a:buClr>
                <a:schemeClr val="dk1"/>
              </a:buClr>
              <a:buSzPts val="1800"/>
              <a:buChar char="•"/>
              <a:defRPr/>
            </a:lvl5pPr>
            <a:lvl6pPr indent="-342900" lvl="5" marL="2743200" rtl="0" algn="l">
              <a:lnSpc>
                <a:spcPct val="90000"/>
              </a:lnSpc>
              <a:spcBef>
                <a:spcPts val="500"/>
              </a:spcBef>
              <a:spcAft>
                <a:spcPts val="0"/>
              </a:spcAft>
              <a:buClr>
                <a:schemeClr val="dk1"/>
              </a:buClr>
              <a:buSzPts val="1800"/>
              <a:buChar char="•"/>
              <a:defRPr/>
            </a:lvl6pPr>
            <a:lvl7pPr indent="-342900" lvl="6" marL="3200400" rtl="0" algn="l">
              <a:lnSpc>
                <a:spcPct val="90000"/>
              </a:lnSpc>
              <a:spcBef>
                <a:spcPts val="500"/>
              </a:spcBef>
              <a:spcAft>
                <a:spcPts val="0"/>
              </a:spcAft>
              <a:buClr>
                <a:schemeClr val="dk1"/>
              </a:buClr>
              <a:buSzPts val="1800"/>
              <a:buChar char="•"/>
              <a:defRPr/>
            </a:lvl7pPr>
            <a:lvl8pPr indent="-342900" lvl="7" marL="3657600" rtl="0" algn="l">
              <a:lnSpc>
                <a:spcPct val="90000"/>
              </a:lnSpc>
              <a:spcBef>
                <a:spcPts val="500"/>
              </a:spcBef>
              <a:spcAft>
                <a:spcPts val="0"/>
              </a:spcAft>
              <a:buClr>
                <a:schemeClr val="dk1"/>
              </a:buClr>
              <a:buSzPts val="1800"/>
              <a:buChar char="•"/>
              <a:defRPr/>
            </a:lvl8pPr>
            <a:lvl9pPr indent="-342900" lvl="8" marL="4114800" rtl="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4" name="Shape 54"/>
        <p:cNvGrpSpPr/>
        <p:nvPr/>
      </p:nvGrpSpPr>
      <p:grpSpPr>
        <a:xfrm>
          <a:off x="0" y="0"/>
          <a:ext cx="0" cy="0"/>
          <a:chOff x="0" y="0"/>
          <a:chExt cx="0" cy="0"/>
        </a:xfrm>
      </p:grpSpPr>
      <p:sp>
        <p:nvSpPr>
          <p:cNvPr id="55" name="Google Shape;55;p7"/>
          <p:cNvSpPr txBox="1"/>
          <p:nvPr>
            <p:ph idx="10" type="dt"/>
          </p:nvPr>
        </p:nvSpPr>
        <p:spPr>
          <a:xfrm>
            <a:off x="838200" y="6492875"/>
            <a:ext cx="2743200" cy="2286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56" name="Google Shape;56;p7"/>
          <p:cNvSpPr txBox="1"/>
          <p:nvPr>
            <p:ph idx="11" type="ftr"/>
          </p:nvPr>
        </p:nvSpPr>
        <p:spPr>
          <a:xfrm>
            <a:off x="4038600" y="6492875"/>
            <a:ext cx="4114800" cy="228600"/>
          </a:xfrm>
          <a:prstGeom prst="rect">
            <a:avLst/>
          </a:prstGeom>
          <a:noFill/>
          <a:ln>
            <a:noFill/>
          </a:ln>
        </p:spPr>
        <p:txBody>
          <a:bodyPr anchorCtr="0" anchor="ctr" bIns="45700" lIns="91425" spcFirstLastPara="1" rIns="91425" wrap="square" tIns="45700">
            <a:noAutofit/>
          </a:bodyPr>
          <a:lstStyle>
            <a:lvl1pPr lvl="0" rtl="0" algn="ct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57" name="Google Shape;57;p7"/>
          <p:cNvSpPr txBox="1"/>
          <p:nvPr>
            <p:ph idx="12" type="sldNum"/>
          </p:nvPr>
        </p:nvSpPr>
        <p:spPr>
          <a:xfrm>
            <a:off x="10936940" y="6492875"/>
            <a:ext cx="417000" cy="2286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6">
            <a:alpha val="29800"/>
          </a:schemeClr>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accent1"/>
              </a:buClr>
              <a:buSzPts val="2400"/>
              <a:buFont typeface="Arial"/>
              <a:buNone/>
              <a:defRPr b="1" i="0" sz="2400" u="none" cap="none" strike="noStrike">
                <a:solidFill>
                  <a:schemeClr val="accent1"/>
                </a:solidFill>
                <a:latin typeface="Arial"/>
                <a:ea typeface="Arial"/>
                <a:cs typeface="Arial"/>
                <a:sym typeface="Arial"/>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p:txBody>
      </p:sp>
      <p:sp>
        <p:nvSpPr>
          <p:cNvPr id="11" name="Google Shape;11;p1"/>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lvl1pPr indent="-323850" lvl="0" marL="457200" marR="0" rtl="0" algn="l">
              <a:lnSpc>
                <a:spcPct val="150000"/>
              </a:lnSpc>
              <a:spcBef>
                <a:spcPts val="1500"/>
              </a:spcBef>
              <a:spcAft>
                <a:spcPts val="0"/>
              </a:spcAft>
              <a:buClr>
                <a:schemeClr val="dk1"/>
              </a:buClr>
              <a:buSzPts val="1500"/>
              <a:buFont typeface="Arial"/>
              <a:buChar char="•"/>
              <a:defRPr b="0" i="0" sz="1500" u="none" cap="none" strike="noStrike">
                <a:solidFill>
                  <a:schemeClr val="dk1"/>
                </a:solidFill>
                <a:latin typeface="Arial"/>
                <a:ea typeface="Arial"/>
                <a:cs typeface="Arial"/>
                <a:sym typeface="Arial"/>
              </a:defRPr>
            </a:lvl1pPr>
            <a:lvl2pPr indent="-323850" lvl="1" marL="914400" marR="0" rtl="0" algn="l">
              <a:lnSpc>
                <a:spcPct val="150000"/>
              </a:lnSpc>
              <a:spcBef>
                <a:spcPts val="1500"/>
              </a:spcBef>
              <a:spcAft>
                <a:spcPts val="0"/>
              </a:spcAft>
              <a:buClr>
                <a:schemeClr val="dk1"/>
              </a:buClr>
              <a:buSzPts val="1500"/>
              <a:buFont typeface="Arial"/>
              <a:buChar char="•"/>
              <a:defRPr b="0" i="0" sz="1500" u="none" cap="none" strike="noStrike">
                <a:solidFill>
                  <a:schemeClr val="dk1"/>
                </a:solidFill>
                <a:latin typeface="Arial"/>
                <a:ea typeface="Arial"/>
                <a:cs typeface="Arial"/>
                <a:sym typeface="Arial"/>
              </a:defRPr>
            </a:lvl2pPr>
            <a:lvl3pPr indent="-317500" lvl="2" marL="1371600" marR="0" rtl="0" algn="l">
              <a:lnSpc>
                <a:spcPct val="150000"/>
              </a:lnSpc>
              <a:spcBef>
                <a:spcPts val="15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3pPr>
            <a:lvl4pPr indent="-317500" lvl="3" marL="1828800" marR="0" rtl="0" algn="l">
              <a:lnSpc>
                <a:spcPct val="150000"/>
              </a:lnSpc>
              <a:spcBef>
                <a:spcPts val="15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4pPr>
            <a:lvl5pPr indent="-317500" lvl="4" marL="2286000" marR="0" rtl="0" algn="l">
              <a:lnSpc>
                <a:spcPct val="150000"/>
              </a:lnSpc>
              <a:spcBef>
                <a:spcPts val="15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12" name="Google Shape;12;p1"/>
          <p:cNvSpPr txBox="1"/>
          <p:nvPr>
            <p:ph idx="10" type="dt"/>
          </p:nvPr>
        </p:nvSpPr>
        <p:spPr>
          <a:xfrm>
            <a:off x="838200" y="6492875"/>
            <a:ext cx="2743200" cy="228600"/>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800" u="none" cap="none" strike="noStrike">
                <a:solidFill>
                  <a:srgbClr val="888888"/>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3" name="Google Shape;13;p1"/>
          <p:cNvSpPr txBox="1"/>
          <p:nvPr>
            <p:ph idx="11" type="ftr"/>
          </p:nvPr>
        </p:nvSpPr>
        <p:spPr>
          <a:xfrm>
            <a:off x="4038600" y="6492875"/>
            <a:ext cx="4114800" cy="22860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800" u="none" cap="none" strike="noStrike">
                <a:solidFill>
                  <a:srgbClr val="888888"/>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4" name="Google Shape;14;p1"/>
          <p:cNvSpPr txBox="1"/>
          <p:nvPr>
            <p:ph idx="12" type="sldNum"/>
          </p:nvPr>
        </p:nvSpPr>
        <p:spPr>
          <a:xfrm>
            <a:off x="10936940" y="6492875"/>
            <a:ext cx="417000" cy="2286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800" u="none" cap="none" strike="noStrike">
                <a:solidFill>
                  <a:srgbClr val="888888"/>
                </a:solidFill>
                <a:latin typeface="Arial"/>
                <a:ea typeface="Arial"/>
                <a:cs typeface="Arial"/>
                <a:sym typeface="Arial"/>
              </a:defRPr>
            </a:lvl1pPr>
            <a:lvl2pPr indent="0" lvl="1" marL="0" marR="0" rtl="0" algn="r">
              <a:spcBef>
                <a:spcPts val="0"/>
              </a:spcBef>
              <a:buNone/>
              <a:defRPr b="0" i="0" sz="800" u="none" cap="none" strike="noStrike">
                <a:solidFill>
                  <a:srgbClr val="888888"/>
                </a:solidFill>
                <a:latin typeface="Arial"/>
                <a:ea typeface="Arial"/>
                <a:cs typeface="Arial"/>
                <a:sym typeface="Arial"/>
              </a:defRPr>
            </a:lvl2pPr>
            <a:lvl3pPr indent="0" lvl="2" marL="0" marR="0" rtl="0" algn="r">
              <a:spcBef>
                <a:spcPts val="0"/>
              </a:spcBef>
              <a:buNone/>
              <a:defRPr b="0" i="0" sz="800" u="none" cap="none" strike="noStrike">
                <a:solidFill>
                  <a:srgbClr val="888888"/>
                </a:solidFill>
                <a:latin typeface="Arial"/>
                <a:ea typeface="Arial"/>
                <a:cs typeface="Arial"/>
                <a:sym typeface="Arial"/>
              </a:defRPr>
            </a:lvl3pPr>
            <a:lvl4pPr indent="0" lvl="3" marL="0" marR="0" rtl="0" algn="r">
              <a:spcBef>
                <a:spcPts val="0"/>
              </a:spcBef>
              <a:buNone/>
              <a:defRPr b="0" i="0" sz="800" u="none" cap="none" strike="noStrike">
                <a:solidFill>
                  <a:srgbClr val="888888"/>
                </a:solidFill>
                <a:latin typeface="Arial"/>
                <a:ea typeface="Arial"/>
                <a:cs typeface="Arial"/>
                <a:sym typeface="Arial"/>
              </a:defRPr>
            </a:lvl4pPr>
            <a:lvl5pPr indent="0" lvl="4" marL="0" marR="0" rtl="0" algn="r">
              <a:spcBef>
                <a:spcPts val="0"/>
              </a:spcBef>
              <a:buNone/>
              <a:defRPr b="0" i="0" sz="800" u="none" cap="none" strike="noStrike">
                <a:solidFill>
                  <a:srgbClr val="888888"/>
                </a:solidFill>
                <a:latin typeface="Arial"/>
                <a:ea typeface="Arial"/>
                <a:cs typeface="Arial"/>
                <a:sym typeface="Arial"/>
              </a:defRPr>
            </a:lvl5pPr>
            <a:lvl6pPr indent="0" lvl="5" marL="0" marR="0" rtl="0" algn="r">
              <a:spcBef>
                <a:spcPts val="0"/>
              </a:spcBef>
              <a:buNone/>
              <a:defRPr b="0" i="0" sz="800" u="none" cap="none" strike="noStrike">
                <a:solidFill>
                  <a:srgbClr val="888888"/>
                </a:solidFill>
                <a:latin typeface="Arial"/>
                <a:ea typeface="Arial"/>
                <a:cs typeface="Arial"/>
                <a:sym typeface="Arial"/>
              </a:defRPr>
            </a:lvl6pPr>
            <a:lvl7pPr indent="0" lvl="6" marL="0" marR="0" rtl="0" algn="r">
              <a:spcBef>
                <a:spcPts val="0"/>
              </a:spcBef>
              <a:buNone/>
              <a:defRPr b="0" i="0" sz="800" u="none" cap="none" strike="noStrike">
                <a:solidFill>
                  <a:srgbClr val="888888"/>
                </a:solidFill>
                <a:latin typeface="Arial"/>
                <a:ea typeface="Arial"/>
                <a:cs typeface="Arial"/>
                <a:sym typeface="Arial"/>
              </a:defRPr>
            </a:lvl7pPr>
            <a:lvl8pPr indent="0" lvl="7" marL="0" marR="0" rtl="0" algn="r">
              <a:spcBef>
                <a:spcPts val="0"/>
              </a:spcBef>
              <a:buNone/>
              <a:defRPr b="0" i="0" sz="800" u="none" cap="none" strike="noStrike">
                <a:solidFill>
                  <a:srgbClr val="888888"/>
                </a:solidFill>
                <a:latin typeface="Arial"/>
                <a:ea typeface="Arial"/>
                <a:cs typeface="Arial"/>
                <a:sym typeface="Arial"/>
              </a:defRPr>
            </a:lvl8pPr>
            <a:lvl9pPr indent="0" lvl="8" marL="0" marR="0" rtl="0" algn="r">
              <a:spcBef>
                <a:spcPts val="0"/>
              </a:spcBef>
              <a:buNone/>
              <a:defRPr b="0" i="0" sz="8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4.jpg"/><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hyperlink" Target="mailto:2107156@student.uwtsd.ac.uk"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 name="Shape 61"/>
        <p:cNvGrpSpPr/>
        <p:nvPr/>
      </p:nvGrpSpPr>
      <p:grpSpPr>
        <a:xfrm>
          <a:off x="0" y="0"/>
          <a:ext cx="0" cy="0"/>
          <a:chOff x="0" y="0"/>
          <a:chExt cx="0" cy="0"/>
        </a:xfrm>
      </p:grpSpPr>
      <p:pic>
        <p:nvPicPr>
          <p:cNvPr descr="A close up of a flowers" id="62" name="Google Shape;62;p8"/>
          <p:cNvPicPr preferRelativeResize="0"/>
          <p:nvPr>
            <p:ph idx="2" type="pic"/>
          </p:nvPr>
        </p:nvPicPr>
        <p:blipFill rotWithShape="1">
          <a:blip r:embed="rId3">
            <a:alphaModFix amt="35000"/>
          </a:blip>
          <a:srcRect b="0" l="0" r="0" t="0"/>
          <a:stretch/>
        </p:blipFill>
        <p:spPr>
          <a:xfrm>
            <a:off x="414338" y="481013"/>
            <a:ext cx="11368087" cy="5875337"/>
          </a:xfrm>
          <a:prstGeom prst="rect">
            <a:avLst/>
          </a:prstGeom>
          <a:solidFill>
            <a:srgbClr val="F58EA6"/>
          </a:solidFill>
          <a:ln>
            <a:noFill/>
          </a:ln>
        </p:spPr>
      </p:pic>
      <p:sp>
        <p:nvSpPr>
          <p:cNvPr id="63" name="Google Shape;63;p8"/>
          <p:cNvSpPr txBox="1"/>
          <p:nvPr>
            <p:ph type="ctrTitle"/>
          </p:nvPr>
        </p:nvSpPr>
        <p:spPr>
          <a:xfrm>
            <a:off x="1701383" y="2552298"/>
            <a:ext cx="8789100" cy="1220400"/>
          </a:xfrm>
          <a:prstGeom prst="rect">
            <a:avLst/>
          </a:prstGeom>
          <a:noFill/>
          <a:ln>
            <a:noFill/>
          </a:ln>
        </p:spPr>
        <p:txBody>
          <a:bodyPr anchorCtr="0" anchor="b" bIns="45700" lIns="91425" spcFirstLastPara="1" rIns="91425" wrap="square" tIns="45700">
            <a:noAutofit/>
          </a:bodyPr>
          <a:lstStyle/>
          <a:p>
            <a:pPr indent="0" lvl="0" marL="0" marR="0" rtl="0" algn="ctr">
              <a:lnSpc>
                <a:spcPct val="90000"/>
              </a:lnSpc>
              <a:spcBef>
                <a:spcPts val="0"/>
              </a:spcBef>
              <a:spcAft>
                <a:spcPts val="0"/>
              </a:spcAft>
              <a:buClr>
                <a:schemeClr val="lt1"/>
              </a:buClr>
              <a:buSzPts val="5400"/>
              <a:buFont typeface="Arial"/>
              <a:buNone/>
            </a:pPr>
            <a:r>
              <a:rPr i="1" lang="en-GB" sz="5400" u="sng"/>
              <a:t>Rule of law and Parliamentary Sovereignty </a:t>
            </a:r>
            <a:endParaRPr/>
          </a:p>
        </p:txBody>
      </p:sp>
      <p:sp>
        <p:nvSpPr>
          <p:cNvPr id="64" name="Google Shape;64;p8"/>
          <p:cNvSpPr txBox="1"/>
          <p:nvPr>
            <p:ph idx="1" type="subTitle"/>
          </p:nvPr>
        </p:nvSpPr>
        <p:spPr>
          <a:xfrm>
            <a:off x="1701383" y="3919840"/>
            <a:ext cx="8789100" cy="846300"/>
          </a:xfrm>
          <a:prstGeom prst="rect">
            <a:avLst/>
          </a:prstGeom>
          <a:noFill/>
          <a:ln>
            <a:noFill/>
          </a:ln>
        </p:spPr>
        <p:txBody>
          <a:bodyPr anchorCtr="0" anchor="t" bIns="45700" lIns="91425" spcFirstLastPara="1" rIns="91425" wrap="square" tIns="45700">
            <a:normAutofit/>
          </a:bodyPr>
          <a:lstStyle/>
          <a:p>
            <a:pPr indent="0" lvl="0" marL="0" marR="0" rtl="0" algn="ctr">
              <a:lnSpc>
                <a:spcPct val="90000"/>
              </a:lnSpc>
              <a:spcBef>
                <a:spcPts val="0"/>
              </a:spcBef>
              <a:spcAft>
                <a:spcPts val="0"/>
              </a:spcAft>
              <a:buClr>
                <a:schemeClr val="lt1"/>
              </a:buClr>
              <a:buSzPts val="2000"/>
              <a:buFont typeface="Arial"/>
              <a:buNone/>
            </a:pPr>
            <a:r>
              <a:rPr lang="en-GB"/>
              <a:t>By Zita Draper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 name="Shape 68"/>
        <p:cNvGrpSpPr/>
        <p:nvPr/>
      </p:nvGrpSpPr>
      <p:grpSpPr>
        <a:xfrm>
          <a:off x="0" y="0"/>
          <a:ext cx="0" cy="0"/>
          <a:chOff x="0" y="0"/>
          <a:chExt cx="0" cy="0"/>
        </a:xfrm>
      </p:grpSpPr>
      <p:sp>
        <p:nvSpPr>
          <p:cNvPr id="69" name="Google Shape;69;p9"/>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accent1"/>
              </a:buClr>
              <a:buSzPts val="3200"/>
              <a:buFont typeface="Arial"/>
              <a:buNone/>
            </a:pPr>
            <a:r>
              <a:rPr i="1" lang="en-GB" sz="3200" u="sng"/>
              <a:t>Content </a:t>
            </a:r>
            <a:endParaRPr/>
          </a:p>
        </p:txBody>
      </p:sp>
      <p:grpSp>
        <p:nvGrpSpPr>
          <p:cNvPr id="70" name="Google Shape;70;p9"/>
          <p:cNvGrpSpPr/>
          <p:nvPr/>
        </p:nvGrpSpPr>
        <p:grpSpPr>
          <a:xfrm>
            <a:off x="838200" y="1303475"/>
            <a:ext cx="10524300" cy="4835175"/>
            <a:chOff x="0" y="38237"/>
            <a:chExt cx="10524300" cy="4835175"/>
          </a:xfrm>
        </p:grpSpPr>
        <p:sp>
          <p:nvSpPr>
            <p:cNvPr id="71" name="Google Shape;71;p9"/>
            <p:cNvSpPr/>
            <p:nvPr/>
          </p:nvSpPr>
          <p:spPr>
            <a:xfrm>
              <a:off x="0" y="38237"/>
              <a:ext cx="10524300" cy="745800"/>
            </a:xfrm>
            <a:prstGeom prst="roundRect">
              <a:avLst>
                <a:gd fmla="val 16667" name="adj"/>
              </a:avLst>
            </a:prstGeom>
            <a:gradFill>
              <a:gsLst>
                <a:gs pos="0">
                  <a:srgbClr val="F15F7D"/>
                </a:gs>
                <a:gs pos="50000">
                  <a:srgbClr val="F63A67"/>
                </a:gs>
                <a:gs pos="100000">
                  <a:srgbClr val="E22954"/>
                </a:gs>
              </a:gsLst>
              <a:lin ang="5400012"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9"/>
            <p:cNvSpPr txBox="1"/>
            <p:nvPr/>
          </p:nvSpPr>
          <p:spPr>
            <a:xfrm>
              <a:off x="36411" y="74648"/>
              <a:ext cx="10451400" cy="673200"/>
            </a:xfrm>
            <a:prstGeom prst="rect">
              <a:avLst/>
            </a:prstGeom>
            <a:noFill/>
            <a:ln>
              <a:noFill/>
            </a:ln>
          </p:spPr>
          <p:txBody>
            <a:bodyPr anchorCtr="0" anchor="ctr" bIns="95250" lIns="95250" spcFirstLastPara="1" rIns="95250" wrap="square" tIns="95250">
              <a:noAutofit/>
            </a:bodyPr>
            <a:lstStyle/>
            <a:p>
              <a:pPr indent="0" lvl="0" marL="0" marR="0" rtl="0" algn="l">
                <a:lnSpc>
                  <a:spcPct val="90000"/>
                </a:lnSpc>
                <a:spcBef>
                  <a:spcPts val="0"/>
                </a:spcBef>
                <a:spcAft>
                  <a:spcPts val="0"/>
                </a:spcAft>
                <a:buClr>
                  <a:schemeClr val="lt1"/>
                </a:buClr>
                <a:buSzPts val="2500"/>
                <a:buFont typeface="Arial"/>
                <a:buNone/>
              </a:pPr>
              <a:r>
                <a:rPr lang="en-GB" sz="2500">
                  <a:solidFill>
                    <a:schemeClr val="lt1"/>
                  </a:solidFill>
                  <a:latin typeface="Arial"/>
                  <a:ea typeface="Arial"/>
                  <a:cs typeface="Arial"/>
                  <a:sym typeface="Arial"/>
                </a:rPr>
                <a:t>Aims and Learning Objectives </a:t>
              </a:r>
              <a:endParaRPr sz="2500">
                <a:solidFill>
                  <a:schemeClr val="lt1"/>
                </a:solidFill>
                <a:latin typeface="Arial"/>
                <a:ea typeface="Arial"/>
                <a:cs typeface="Arial"/>
                <a:sym typeface="Arial"/>
              </a:endParaRPr>
            </a:p>
          </p:txBody>
        </p:sp>
        <p:sp>
          <p:nvSpPr>
            <p:cNvPr id="73" name="Google Shape;73;p9"/>
            <p:cNvSpPr/>
            <p:nvPr/>
          </p:nvSpPr>
          <p:spPr>
            <a:xfrm>
              <a:off x="0" y="856112"/>
              <a:ext cx="10524300" cy="745800"/>
            </a:xfrm>
            <a:prstGeom prst="roundRect">
              <a:avLst>
                <a:gd fmla="val 16667" name="adj"/>
              </a:avLst>
            </a:prstGeom>
            <a:gradFill>
              <a:gsLst>
                <a:gs pos="0">
                  <a:srgbClr val="F15F7D"/>
                </a:gs>
                <a:gs pos="50000">
                  <a:srgbClr val="F63A67"/>
                </a:gs>
                <a:gs pos="100000">
                  <a:srgbClr val="E22954"/>
                </a:gs>
              </a:gsLst>
              <a:lin ang="5400012"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9"/>
            <p:cNvSpPr txBox="1"/>
            <p:nvPr/>
          </p:nvSpPr>
          <p:spPr>
            <a:xfrm>
              <a:off x="36411" y="892523"/>
              <a:ext cx="10451400" cy="673200"/>
            </a:xfrm>
            <a:prstGeom prst="rect">
              <a:avLst/>
            </a:prstGeom>
            <a:noFill/>
            <a:ln>
              <a:noFill/>
            </a:ln>
          </p:spPr>
          <p:txBody>
            <a:bodyPr anchorCtr="0" anchor="ctr" bIns="95250" lIns="95250" spcFirstLastPara="1" rIns="95250" wrap="square" tIns="95250">
              <a:noAutofit/>
            </a:bodyPr>
            <a:lstStyle/>
            <a:p>
              <a:pPr indent="0" lvl="0" marL="0" marR="0" rtl="0" algn="l">
                <a:lnSpc>
                  <a:spcPct val="90000"/>
                </a:lnSpc>
                <a:spcBef>
                  <a:spcPts val="0"/>
                </a:spcBef>
                <a:spcAft>
                  <a:spcPts val="0"/>
                </a:spcAft>
                <a:buClr>
                  <a:schemeClr val="lt1"/>
                </a:buClr>
                <a:buSzPts val="2500"/>
                <a:buFont typeface="Arial"/>
                <a:buNone/>
              </a:pPr>
              <a:r>
                <a:rPr lang="en-GB" sz="2500">
                  <a:solidFill>
                    <a:schemeClr val="lt1"/>
                  </a:solidFill>
                  <a:latin typeface="Arial"/>
                  <a:ea typeface="Arial"/>
                  <a:cs typeface="Arial"/>
                  <a:sym typeface="Arial"/>
                </a:rPr>
                <a:t>Rule of Law </a:t>
              </a:r>
              <a:endParaRPr sz="2500">
                <a:solidFill>
                  <a:schemeClr val="lt1"/>
                </a:solidFill>
                <a:latin typeface="Arial"/>
                <a:ea typeface="Arial"/>
                <a:cs typeface="Arial"/>
                <a:sym typeface="Arial"/>
              </a:endParaRPr>
            </a:p>
          </p:txBody>
        </p:sp>
        <p:sp>
          <p:nvSpPr>
            <p:cNvPr id="75" name="Google Shape;75;p9"/>
            <p:cNvSpPr/>
            <p:nvPr/>
          </p:nvSpPr>
          <p:spPr>
            <a:xfrm>
              <a:off x="0" y="1673987"/>
              <a:ext cx="10524300" cy="745800"/>
            </a:xfrm>
            <a:prstGeom prst="roundRect">
              <a:avLst>
                <a:gd fmla="val 16667" name="adj"/>
              </a:avLst>
            </a:prstGeom>
            <a:gradFill>
              <a:gsLst>
                <a:gs pos="0">
                  <a:srgbClr val="F15F7D"/>
                </a:gs>
                <a:gs pos="50000">
                  <a:srgbClr val="F63A67"/>
                </a:gs>
                <a:gs pos="100000">
                  <a:srgbClr val="E22954"/>
                </a:gs>
              </a:gsLst>
              <a:lin ang="5400012"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9"/>
            <p:cNvSpPr txBox="1"/>
            <p:nvPr/>
          </p:nvSpPr>
          <p:spPr>
            <a:xfrm>
              <a:off x="36411" y="1710398"/>
              <a:ext cx="10451400" cy="673200"/>
            </a:xfrm>
            <a:prstGeom prst="rect">
              <a:avLst/>
            </a:prstGeom>
            <a:noFill/>
            <a:ln>
              <a:noFill/>
            </a:ln>
          </p:spPr>
          <p:txBody>
            <a:bodyPr anchorCtr="0" anchor="ctr" bIns="95250" lIns="95250" spcFirstLastPara="1" rIns="95250" wrap="square" tIns="95250">
              <a:noAutofit/>
            </a:bodyPr>
            <a:lstStyle/>
            <a:p>
              <a:pPr indent="0" lvl="0" marL="0" marR="0" rtl="0" algn="l">
                <a:lnSpc>
                  <a:spcPct val="90000"/>
                </a:lnSpc>
                <a:spcBef>
                  <a:spcPts val="0"/>
                </a:spcBef>
                <a:spcAft>
                  <a:spcPts val="0"/>
                </a:spcAft>
                <a:buClr>
                  <a:schemeClr val="lt1"/>
                </a:buClr>
                <a:buSzPts val="2500"/>
                <a:buFont typeface="Arial"/>
                <a:buNone/>
              </a:pPr>
              <a:r>
                <a:rPr lang="en-GB" sz="2500">
                  <a:solidFill>
                    <a:schemeClr val="lt1"/>
                  </a:solidFill>
                  <a:latin typeface="Arial"/>
                  <a:ea typeface="Arial"/>
                  <a:cs typeface="Arial"/>
                  <a:sym typeface="Arial"/>
                </a:rPr>
                <a:t>Parliamentary Sovereignty</a:t>
              </a:r>
              <a:endParaRPr sz="2500">
                <a:solidFill>
                  <a:schemeClr val="lt1"/>
                </a:solidFill>
                <a:latin typeface="Arial"/>
                <a:ea typeface="Arial"/>
                <a:cs typeface="Arial"/>
                <a:sym typeface="Arial"/>
              </a:endParaRPr>
            </a:p>
          </p:txBody>
        </p:sp>
        <p:sp>
          <p:nvSpPr>
            <p:cNvPr id="77" name="Google Shape;77;p9"/>
            <p:cNvSpPr/>
            <p:nvPr/>
          </p:nvSpPr>
          <p:spPr>
            <a:xfrm>
              <a:off x="0" y="2491862"/>
              <a:ext cx="10524300" cy="745800"/>
            </a:xfrm>
            <a:prstGeom prst="roundRect">
              <a:avLst>
                <a:gd fmla="val 16667" name="adj"/>
              </a:avLst>
            </a:prstGeom>
            <a:gradFill>
              <a:gsLst>
                <a:gs pos="0">
                  <a:srgbClr val="F15F7D"/>
                </a:gs>
                <a:gs pos="50000">
                  <a:srgbClr val="F63A67"/>
                </a:gs>
                <a:gs pos="100000">
                  <a:srgbClr val="E22954"/>
                </a:gs>
              </a:gsLst>
              <a:lin ang="5400012"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9"/>
            <p:cNvSpPr txBox="1"/>
            <p:nvPr/>
          </p:nvSpPr>
          <p:spPr>
            <a:xfrm>
              <a:off x="36411" y="2528273"/>
              <a:ext cx="10451400" cy="673200"/>
            </a:xfrm>
            <a:prstGeom prst="rect">
              <a:avLst/>
            </a:prstGeom>
            <a:noFill/>
            <a:ln>
              <a:noFill/>
            </a:ln>
          </p:spPr>
          <p:txBody>
            <a:bodyPr anchorCtr="0" anchor="ctr" bIns="95250" lIns="95250" spcFirstLastPara="1" rIns="95250" wrap="square" tIns="95250">
              <a:noAutofit/>
            </a:bodyPr>
            <a:lstStyle/>
            <a:p>
              <a:pPr indent="0" lvl="0" marL="0" marR="0" rtl="0" algn="l">
                <a:lnSpc>
                  <a:spcPct val="90000"/>
                </a:lnSpc>
                <a:spcBef>
                  <a:spcPts val="0"/>
                </a:spcBef>
                <a:spcAft>
                  <a:spcPts val="0"/>
                </a:spcAft>
                <a:buClr>
                  <a:schemeClr val="lt1"/>
                </a:buClr>
                <a:buSzPts val="2500"/>
                <a:buFont typeface="Arial"/>
                <a:buNone/>
              </a:pPr>
              <a:r>
                <a:rPr lang="en-GB" sz="2500">
                  <a:solidFill>
                    <a:schemeClr val="lt1"/>
                  </a:solidFill>
                  <a:latin typeface="Arial"/>
                  <a:ea typeface="Arial"/>
                  <a:cs typeface="Arial"/>
                  <a:sym typeface="Arial"/>
                </a:rPr>
                <a:t>Activities </a:t>
              </a:r>
              <a:endParaRPr sz="2500">
                <a:solidFill>
                  <a:schemeClr val="lt1"/>
                </a:solidFill>
                <a:latin typeface="Arial"/>
                <a:ea typeface="Arial"/>
                <a:cs typeface="Arial"/>
                <a:sym typeface="Arial"/>
              </a:endParaRPr>
            </a:p>
          </p:txBody>
        </p:sp>
        <p:sp>
          <p:nvSpPr>
            <p:cNvPr id="79" name="Google Shape;79;p9"/>
            <p:cNvSpPr/>
            <p:nvPr/>
          </p:nvSpPr>
          <p:spPr>
            <a:xfrm>
              <a:off x="0" y="3309737"/>
              <a:ext cx="10524300" cy="745800"/>
            </a:xfrm>
            <a:prstGeom prst="roundRect">
              <a:avLst>
                <a:gd fmla="val 16667" name="adj"/>
              </a:avLst>
            </a:prstGeom>
            <a:gradFill>
              <a:gsLst>
                <a:gs pos="0">
                  <a:srgbClr val="F15F7D"/>
                </a:gs>
                <a:gs pos="50000">
                  <a:srgbClr val="F63A67"/>
                </a:gs>
                <a:gs pos="100000">
                  <a:srgbClr val="E22954"/>
                </a:gs>
              </a:gsLst>
              <a:lin ang="5400012"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9"/>
            <p:cNvSpPr txBox="1"/>
            <p:nvPr/>
          </p:nvSpPr>
          <p:spPr>
            <a:xfrm>
              <a:off x="36411" y="3346148"/>
              <a:ext cx="10451400" cy="673200"/>
            </a:xfrm>
            <a:prstGeom prst="rect">
              <a:avLst/>
            </a:prstGeom>
            <a:noFill/>
            <a:ln>
              <a:noFill/>
            </a:ln>
          </p:spPr>
          <p:txBody>
            <a:bodyPr anchorCtr="0" anchor="ctr" bIns="95250" lIns="95250" spcFirstLastPara="1" rIns="95250" wrap="square" tIns="95250">
              <a:noAutofit/>
            </a:bodyPr>
            <a:lstStyle/>
            <a:p>
              <a:pPr indent="0" lvl="0" marL="0" marR="0" rtl="0" algn="l">
                <a:lnSpc>
                  <a:spcPct val="90000"/>
                </a:lnSpc>
                <a:spcBef>
                  <a:spcPts val="0"/>
                </a:spcBef>
                <a:spcAft>
                  <a:spcPts val="0"/>
                </a:spcAft>
                <a:buClr>
                  <a:schemeClr val="lt1"/>
                </a:buClr>
                <a:buSzPts val="2500"/>
                <a:buFont typeface="Arial"/>
                <a:buNone/>
              </a:pPr>
              <a:r>
                <a:rPr lang="en-GB" sz="2500">
                  <a:solidFill>
                    <a:schemeClr val="lt1"/>
                  </a:solidFill>
                  <a:latin typeface="Arial"/>
                  <a:ea typeface="Arial"/>
                  <a:cs typeface="Arial"/>
                  <a:sym typeface="Arial"/>
                </a:rPr>
                <a:t>Summary </a:t>
              </a:r>
              <a:endParaRPr sz="2500">
                <a:solidFill>
                  <a:schemeClr val="lt1"/>
                </a:solidFill>
                <a:latin typeface="Arial"/>
                <a:ea typeface="Arial"/>
                <a:cs typeface="Arial"/>
                <a:sym typeface="Arial"/>
              </a:endParaRPr>
            </a:p>
          </p:txBody>
        </p:sp>
        <p:sp>
          <p:nvSpPr>
            <p:cNvPr id="81" name="Google Shape;81;p9"/>
            <p:cNvSpPr/>
            <p:nvPr/>
          </p:nvSpPr>
          <p:spPr>
            <a:xfrm>
              <a:off x="0" y="4127612"/>
              <a:ext cx="10524300" cy="745800"/>
            </a:xfrm>
            <a:prstGeom prst="roundRect">
              <a:avLst>
                <a:gd fmla="val 16667" name="adj"/>
              </a:avLst>
            </a:prstGeom>
            <a:gradFill>
              <a:gsLst>
                <a:gs pos="0">
                  <a:srgbClr val="F15F7D"/>
                </a:gs>
                <a:gs pos="50000">
                  <a:srgbClr val="F63A67"/>
                </a:gs>
                <a:gs pos="100000">
                  <a:srgbClr val="E22954"/>
                </a:gs>
              </a:gsLst>
              <a:lin ang="5400012"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9"/>
            <p:cNvSpPr txBox="1"/>
            <p:nvPr/>
          </p:nvSpPr>
          <p:spPr>
            <a:xfrm>
              <a:off x="36411" y="4164023"/>
              <a:ext cx="10451400" cy="673200"/>
            </a:xfrm>
            <a:prstGeom prst="rect">
              <a:avLst/>
            </a:prstGeom>
            <a:noFill/>
            <a:ln>
              <a:noFill/>
            </a:ln>
          </p:spPr>
          <p:txBody>
            <a:bodyPr anchorCtr="0" anchor="ctr" bIns="95250" lIns="95250" spcFirstLastPara="1" rIns="95250" wrap="square" tIns="95250">
              <a:noAutofit/>
            </a:bodyPr>
            <a:lstStyle/>
            <a:p>
              <a:pPr indent="0" lvl="0" marL="0" marR="0" rtl="0" algn="l">
                <a:lnSpc>
                  <a:spcPct val="90000"/>
                </a:lnSpc>
                <a:spcBef>
                  <a:spcPts val="0"/>
                </a:spcBef>
                <a:spcAft>
                  <a:spcPts val="0"/>
                </a:spcAft>
                <a:buClr>
                  <a:schemeClr val="lt1"/>
                </a:buClr>
                <a:buSzPts val="2500"/>
                <a:buFont typeface="Arial"/>
                <a:buNone/>
              </a:pPr>
              <a:r>
                <a:rPr lang="en-GB" sz="2500">
                  <a:solidFill>
                    <a:schemeClr val="lt1"/>
                  </a:solidFill>
                  <a:latin typeface="Arial"/>
                  <a:ea typeface="Arial"/>
                  <a:cs typeface="Arial"/>
                  <a:sym typeface="Arial"/>
                </a:rPr>
                <a:t>Thank You  </a:t>
              </a:r>
              <a:endParaRPr sz="2500">
                <a:solidFill>
                  <a:schemeClr val="lt1"/>
                </a:solidFill>
                <a:latin typeface="Arial"/>
                <a:ea typeface="Arial"/>
                <a:cs typeface="Arial"/>
                <a:sym typeface="Arial"/>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6" name="Shape 86"/>
        <p:cNvGrpSpPr/>
        <p:nvPr/>
      </p:nvGrpSpPr>
      <p:grpSpPr>
        <a:xfrm>
          <a:off x="0" y="0"/>
          <a:ext cx="0" cy="0"/>
          <a:chOff x="0" y="0"/>
          <a:chExt cx="0" cy="0"/>
        </a:xfrm>
      </p:grpSpPr>
      <p:sp>
        <p:nvSpPr>
          <p:cNvPr id="87" name="Google Shape;87;p10"/>
          <p:cNvSpPr txBox="1"/>
          <p:nvPr>
            <p:ph idx="1" type="body"/>
          </p:nvPr>
        </p:nvSpPr>
        <p:spPr>
          <a:xfrm>
            <a:off x="838201" y="1472655"/>
            <a:ext cx="4791600" cy="4912200"/>
          </a:xfrm>
          <a:prstGeom prst="rect">
            <a:avLst/>
          </a:prstGeom>
          <a:noFill/>
          <a:ln>
            <a:noFill/>
          </a:ln>
        </p:spPr>
        <p:txBody>
          <a:bodyPr anchorCtr="0" anchor="t" bIns="45700" lIns="91425" spcFirstLastPara="1" rIns="91425" wrap="square" tIns="45700">
            <a:normAutofit/>
          </a:bodyPr>
          <a:lstStyle/>
          <a:p>
            <a:pPr indent="-228600" lvl="0" marL="228600" marR="0" rtl="0" algn="l">
              <a:lnSpc>
                <a:spcPct val="150000"/>
              </a:lnSpc>
              <a:spcBef>
                <a:spcPts val="0"/>
              </a:spcBef>
              <a:spcAft>
                <a:spcPts val="0"/>
              </a:spcAft>
              <a:buClr>
                <a:schemeClr val="dk1"/>
              </a:buClr>
              <a:buSzPts val="1500"/>
              <a:buFont typeface="Arial"/>
              <a:buChar char="•"/>
            </a:pPr>
            <a:r>
              <a:rPr lang="en-GB" sz="1500">
                <a:solidFill>
                  <a:schemeClr val="dk1"/>
                </a:solidFill>
                <a:latin typeface="Arial"/>
                <a:ea typeface="Arial"/>
                <a:cs typeface="Arial"/>
                <a:sym typeface="Arial"/>
              </a:rPr>
              <a:t>The aim of todays session is to recap the lecture. </a:t>
            </a:r>
            <a:endParaRPr/>
          </a:p>
          <a:p>
            <a:pPr indent="-228600" lvl="0" marL="228600" marR="0" rtl="0" algn="l">
              <a:lnSpc>
                <a:spcPct val="150000"/>
              </a:lnSpc>
              <a:spcBef>
                <a:spcPts val="1500"/>
              </a:spcBef>
              <a:spcAft>
                <a:spcPts val="0"/>
              </a:spcAft>
              <a:buClr>
                <a:schemeClr val="dk1"/>
              </a:buClr>
              <a:buSzPts val="1500"/>
              <a:buFont typeface="Arial"/>
              <a:buChar char="•"/>
            </a:pPr>
            <a:r>
              <a:rPr lang="en-GB" sz="1500">
                <a:solidFill>
                  <a:schemeClr val="dk1"/>
                </a:solidFill>
                <a:latin typeface="Arial"/>
                <a:ea typeface="Arial"/>
                <a:cs typeface="Arial"/>
                <a:sym typeface="Arial"/>
              </a:rPr>
              <a:t>By the end of todays session students should be able to explain the rule of law and Parliamentary sovereignty.</a:t>
            </a:r>
            <a:endParaRPr/>
          </a:p>
          <a:p>
            <a:pPr indent="-228600" lvl="0" marL="228600" marR="0" rtl="0" algn="l">
              <a:lnSpc>
                <a:spcPct val="150000"/>
              </a:lnSpc>
              <a:spcBef>
                <a:spcPts val="1500"/>
              </a:spcBef>
              <a:spcAft>
                <a:spcPts val="0"/>
              </a:spcAft>
              <a:buClr>
                <a:schemeClr val="dk1"/>
              </a:buClr>
              <a:buSzPts val="1500"/>
              <a:buFont typeface="Arial"/>
              <a:buChar char="•"/>
            </a:pPr>
            <a:r>
              <a:rPr lang="en-GB" sz="1500">
                <a:solidFill>
                  <a:schemeClr val="dk1"/>
                </a:solidFill>
                <a:latin typeface="Arial"/>
                <a:ea typeface="Arial"/>
                <a:cs typeface="Arial"/>
                <a:sym typeface="Arial"/>
              </a:rPr>
              <a:t>By the end of todays session students should be able to apply what they have learnt too the activities that are included in today's session. </a:t>
            </a:r>
            <a:endParaRPr/>
          </a:p>
        </p:txBody>
      </p:sp>
      <p:sp>
        <p:nvSpPr>
          <p:cNvPr id="88" name="Google Shape;88;p10"/>
          <p:cNvSpPr txBox="1"/>
          <p:nvPr>
            <p:ph type="title"/>
          </p:nvPr>
        </p:nvSpPr>
        <p:spPr>
          <a:xfrm>
            <a:off x="838200" y="681037"/>
            <a:ext cx="4791600" cy="5838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accent1"/>
              </a:buClr>
              <a:buSzPts val="2400"/>
              <a:buFont typeface="Arial"/>
              <a:buNone/>
            </a:pPr>
            <a:r>
              <a:rPr i="1" lang="en-GB" u="sng"/>
              <a:t>Aims and Learning Objectives </a:t>
            </a:r>
            <a:endParaRPr/>
          </a:p>
        </p:txBody>
      </p:sp>
      <p:pic>
        <p:nvPicPr>
          <p:cNvPr descr="A picture containing train, train track, flowers" id="89" name="Google Shape;89;p10"/>
          <p:cNvPicPr preferRelativeResize="0"/>
          <p:nvPr>
            <p:ph idx="2" type="pic"/>
          </p:nvPr>
        </p:nvPicPr>
        <p:blipFill rotWithShape="1">
          <a:blip r:embed="rId3">
            <a:alphaModFix/>
          </a:blip>
          <a:srcRect b="0" l="0" r="0" t="0"/>
          <a:stretch/>
        </p:blipFill>
        <p:spPr>
          <a:xfrm>
            <a:off x="6655634" y="37553"/>
            <a:ext cx="5536368" cy="6820447"/>
          </a:xfrm>
          <a:prstGeom prst="rect">
            <a:avLst/>
          </a:prstGeom>
          <a:solidFill>
            <a:srgbClr val="DBDADA"/>
          </a:solid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11"/>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accent1"/>
              </a:buClr>
              <a:buSzPts val="2400"/>
              <a:buFont typeface="Arial"/>
              <a:buNone/>
            </a:pPr>
            <a:r>
              <a:rPr i="1" lang="en-GB" u="sng"/>
              <a:t>Rule of Law </a:t>
            </a:r>
            <a:endParaRPr/>
          </a:p>
        </p:txBody>
      </p:sp>
      <p:sp>
        <p:nvSpPr>
          <p:cNvPr id="96" name="Google Shape;96;p11"/>
          <p:cNvSpPr txBox="1"/>
          <p:nvPr>
            <p:ph idx="1" type="body"/>
          </p:nvPr>
        </p:nvSpPr>
        <p:spPr>
          <a:xfrm>
            <a:off x="838200" y="1265238"/>
            <a:ext cx="10524300" cy="4911600"/>
          </a:xfrm>
          <a:prstGeom prst="rect">
            <a:avLst/>
          </a:prstGeom>
          <a:noFill/>
          <a:ln>
            <a:noFill/>
          </a:ln>
        </p:spPr>
        <p:txBody>
          <a:bodyPr anchorCtr="0" anchor="t" bIns="45700" lIns="91425" spcFirstLastPara="1" rIns="91425" wrap="square" tIns="45700">
            <a:normAutofit/>
          </a:bodyPr>
          <a:lstStyle/>
          <a:p>
            <a:pPr indent="-228600" lvl="0" marL="228600" rtl="0" algn="l">
              <a:lnSpc>
                <a:spcPct val="150000"/>
              </a:lnSpc>
              <a:spcBef>
                <a:spcPts val="0"/>
              </a:spcBef>
              <a:spcAft>
                <a:spcPts val="0"/>
              </a:spcAft>
              <a:buClr>
                <a:schemeClr val="dk1"/>
              </a:buClr>
              <a:buSzPts val="1500"/>
              <a:buChar char="•"/>
            </a:pPr>
            <a:r>
              <a:rPr lang="en-GB"/>
              <a:t>Defined by T.R.S Allan as : </a:t>
            </a:r>
            <a:endParaRPr/>
          </a:p>
          <a:p>
            <a:pPr indent="-228600" lvl="0" marL="228600" rtl="0" algn="l">
              <a:lnSpc>
                <a:spcPct val="150000"/>
              </a:lnSpc>
              <a:spcBef>
                <a:spcPts val="1500"/>
              </a:spcBef>
              <a:spcAft>
                <a:spcPts val="0"/>
              </a:spcAft>
              <a:buClr>
                <a:schemeClr val="dk1"/>
              </a:buClr>
              <a:buSzPts val="1500"/>
              <a:buChar char="•"/>
            </a:pPr>
            <a:r>
              <a:rPr lang="en-GB"/>
              <a:t>  ‘’ The rule of law is a theory or a doctrine that describes the extent to which certain features are present within a country or legal system’’</a:t>
            </a:r>
            <a:endParaRPr/>
          </a:p>
          <a:p>
            <a:pPr indent="-133350" lvl="0" marL="228600" rtl="0" algn="l">
              <a:lnSpc>
                <a:spcPct val="150000"/>
              </a:lnSpc>
              <a:spcBef>
                <a:spcPts val="1500"/>
              </a:spcBef>
              <a:spcAft>
                <a:spcPts val="0"/>
              </a:spcAft>
              <a:buClr>
                <a:schemeClr val="dk1"/>
              </a:buClr>
              <a:buSzPts val="1500"/>
              <a:buNone/>
            </a:pPr>
            <a:r>
              <a:t/>
            </a:r>
            <a:endParaRPr/>
          </a:p>
          <a:p>
            <a:pPr indent="-228600" lvl="0" marL="228600" rtl="0" algn="l">
              <a:lnSpc>
                <a:spcPct val="150000"/>
              </a:lnSpc>
              <a:spcBef>
                <a:spcPts val="1500"/>
              </a:spcBef>
              <a:spcAft>
                <a:spcPts val="0"/>
              </a:spcAft>
              <a:buClr>
                <a:schemeClr val="dk1"/>
              </a:buClr>
              <a:buSzPts val="1500"/>
              <a:buChar char="•"/>
            </a:pPr>
            <a:r>
              <a:rPr lang="en-GB"/>
              <a:t>‘’ Based on how the law is made and applied within the country’’</a:t>
            </a:r>
            <a:endParaRPr/>
          </a:p>
          <a:p>
            <a:pPr indent="-133350" lvl="0" marL="228600" rtl="0" algn="l">
              <a:lnSpc>
                <a:spcPct val="150000"/>
              </a:lnSpc>
              <a:spcBef>
                <a:spcPts val="1500"/>
              </a:spcBef>
              <a:spcAft>
                <a:spcPts val="0"/>
              </a:spcAft>
              <a:buClr>
                <a:schemeClr val="dk1"/>
              </a:buClr>
              <a:buSzPts val="1500"/>
              <a:buNone/>
            </a:pPr>
            <a:r>
              <a:t/>
            </a:r>
            <a:endParaRPr/>
          </a:p>
          <a:p>
            <a:pPr indent="-228600" lvl="0" marL="228600" rtl="0" algn="l">
              <a:lnSpc>
                <a:spcPct val="150000"/>
              </a:lnSpc>
              <a:spcBef>
                <a:spcPts val="1500"/>
              </a:spcBef>
              <a:spcAft>
                <a:spcPts val="0"/>
              </a:spcAft>
              <a:buClr>
                <a:schemeClr val="dk1"/>
              </a:buClr>
              <a:buSzPts val="1500"/>
              <a:buChar char="•"/>
            </a:pPr>
            <a:r>
              <a:rPr lang="en-GB"/>
              <a:t>It sets out the powers of each body including the executive and allows them to understand that any action that they carry out is open to judicial review. ‘’The court have the authority to tell the executive that they must follow the law’’</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12"/>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accent1"/>
              </a:buClr>
              <a:buSzPts val="3600"/>
              <a:buFont typeface="Arial"/>
              <a:buNone/>
            </a:pPr>
            <a:r>
              <a:rPr i="1" lang="en-GB" sz="3600" u="sng"/>
              <a:t>Rule of Law </a:t>
            </a:r>
            <a:endParaRPr/>
          </a:p>
        </p:txBody>
      </p:sp>
      <p:sp>
        <p:nvSpPr>
          <p:cNvPr id="103" name="Google Shape;103;p12"/>
          <p:cNvSpPr txBox="1"/>
          <p:nvPr>
            <p:ph idx="1" type="body"/>
          </p:nvPr>
        </p:nvSpPr>
        <p:spPr>
          <a:xfrm>
            <a:off x="838200" y="1563329"/>
            <a:ext cx="10524300" cy="4110000"/>
          </a:xfrm>
          <a:prstGeom prst="rect">
            <a:avLst/>
          </a:prstGeom>
          <a:noFill/>
          <a:ln>
            <a:noFill/>
          </a:ln>
        </p:spPr>
        <p:txBody>
          <a:bodyPr anchorCtr="0" anchor="t" bIns="45700" lIns="91425" spcFirstLastPara="1" rIns="91425" wrap="square" tIns="45700">
            <a:normAutofit/>
          </a:bodyPr>
          <a:lstStyle/>
          <a:p>
            <a:pPr indent="-228600" lvl="0" marL="228600" rtl="0" algn="l">
              <a:lnSpc>
                <a:spcPct val="150000"/>
              </a:lnSpc>
              <a:spcBef>
                <a:spcPts val="0"/>
              </a:spcBef>
              <a:spcAft>
                <a:spcPts val="0"/>
              </a:spcAft>
              <a:buClr>
                <a:schemeClr val="dk1"/>
              </a:buClr>
              <a:buSzPts val="1600"/>
              <a:buChar char="•"/>
            </a:pPr>
            <a:r>
              <a:rPr lang="en-GB" sz="1600"/>
              <a:t>History – Ancients Greek- 4</a:t>
            </a:r>
            <a:r>
              <a:rPr baseline="30000" lang="en-GB" sz="1600"/>
              <a:t>th</a:t>
            </a:r>
            <a:r>
              <a:rPr lang="en-GB" sz="1600"/>
              <a:t> Century BC.</a:t>
            </a:r>
            <a:endParaRPr/>
          </a:p>
          <a:p>
            <a:pPr indent="-228600" lvl="0" marL="228600" rtl="0" algn="l">
              <a:lnSpc>
                <a:spcPct val="150000"/>
              </a:lnSpc>
              <a:spcBef>
                <a:spcPts val="1500"/>
              </a:spcBef>
              <a:spcAft>
                <a:spcPts val="0"/>
              </a:spcAft>
              <a:buClr>
                <a:schemeClr val="dk1"/>
              </a:buClr>
              <a:buSzPts val="1600"/>
              <a:buChar char="•"/>
            </a:pPr>
            <a:r>
              <a:rPr lang="en-GB" sz="1600"/>
              <a:t>Magna Carta 1215.</a:t>
            </a:r>
            <a:endParaRPr/>
          </a:p>
          <a:p>
            <a:pPr indent="-228600" lvl="0" marL="228600" rtl="0" algn="l">
              <a:lnSpc>
                <a:spcPct val="150000"/>
              </a:lnSpc>
              <a:spcBef>
                <a:spcPts val="1500"/>
              </a:spcBef>
              <a:spcAft>
                <a:spcPts val="0"/>
              </a:spcAft>
              <a:buClr>
                <a:schemeClr val="dk1"/>
              </a:buClr>
              <a:buSzPts val="1600"/>
              <a:buChar char="•"/>
            </a:pPr>
            <a:r>
              <a:rPr lang="en-GB" sz="1600"/>
              <a:t>Petition of Rights 1628.</a:t>
            </a:r>
            <a:endParaRPr/>
          </a:p>
          <a:p>
            <a:pPr indent="-228600" lvl="0" marL="228600" rtl="0" algn="l">
              <a:lnSpc>
                <a:spcPct val="150000"/>
              </a:lnSpc>
              <a:spcBef>
                <a:spcPts val="1500"/>
              </a:spcBef>
              <a:spcAft>
                <a:spcPts val="0"/>
              </a:spcAft>
              <a:buClr>
                <a:schemeClr val="dk1"/>
              </a:buClr>
              <a:buSzPts val="1600"/>
              <a:buChar char="•"/>
            </a:pPr>
            <a:r>
              <a:rPr lang="en-GB" sz="1600"/>
              <a:t>Habeas Corpus Act 1679. </a:t>
            </a:r>
            <a:endParaRPr/>
          </a:p>
          <a:p>
            <a:pPr indent="-228600" lvl="0" marL="228600" rtl="0" algn="l">
              <a:lnSpc>
                <a:spcPct val="150000"/>
              </a:lnSpc>
              <a:spcBef>
                <a:spcPts val="1500"/>
              </a:spcBef>
              <a:spcAft>
                <a:spcPts val="0"/>
              </a:spcAft>
              <a:buClr>
                <a:schemeClr val="dk1"/>
              </a:buClr>
              <a:buSzPts val="1600"/>
              <a:buChar char="•"/>
            </a:pPr>
            <a:r>
              <a:rPr lang="en-GB" sz="1600"/>
              <a:t>Bill of Rights 1689.</a:t>
            </a:r>
            <a:endParaRPr/>
          </a:p>
          <a:p>
            <a:pPr indent="-133350" lvl="0" marL="228600" rtl="0" algn="l">
              <a:lnSpc>
                <a:spcPct val="150000"/>
              </a:lnSpc>
              <a:spcBef>
                <a:spcPts val="1500"/>
              </a:spcBef>
              <a:spcAft>
                <a:spcPts val="0"/>
              </a:spcAft>
              <a:buClr>
                <a:schemeClr val="dk1"/>
              </a:buClr>
              <a:buSzPts val="1500"/>
              <a:buNone/>
            </a:pPr>
            <a:r>
              <a:t/>
            </a:r>
            <a:endParaRPr/>
          </a:p>
          <a:p>
            <a:pPr indent="-133350" lvl="0" marL="228600" rtl="0" algn="l">
              <a:lnSpc>
                <a:spcPct val="150000"/>
              </a:lnSpc>
              <a:spcBef>
                <a:spcPts val="1500"/>
              </a:spcBef>
              <a:spcAft>
                <a:spcPts val="0"/>
              </a:spcAft>
              <a:buClr>
                <a:schemeClr val="dk1"/>
              </a:buClr>
              <a:buSzPts val="1500"/>
              <a:buNone/>
            </a:pPr>
            <a:r>
              <a:t/>
            </a:r>
            <a:endParaRPr/>
          </a:p>
        </p:txBody>
      </p:sp>
      <p:pic>
        <p:nvPicPr>
          <p:cNvPr descr="History with solid fill" id="104" name="Google Shape;104;p12"/>
          <p:cNvPicPr preferRelativeResize="0"/>
          <p:nvPr/>
        </p:nvPicPr>
        <p:blipFill rotWithShape="1">
          <a:blip r:embed="rId3">
            <a:alphaModFix/>
          </a:blip>
          <a:srcRect b="0" l="0" r="0" t="0"/>
          <a:stretch/>
        </p:blipFill>
        <p:spPr>
          <a:xfrm>
            <a:off x="7211962" y="2573184"/>
            <a:ext cx="2295832" cy="2295832"/>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13"/>
          <p:cNvSpPr txBox="1"/>
          <p:nvPr>
            <p:ph idx="1" type="body"/>
          </p:nvPr>
        </p:nvSpPr>
        <p:spPr>
          <a:xfrm>
            <a:off x="1263198" y="1894715"/>
            <a:ext cx="4086000" cy="703200"/>
          </a:xfrm>
          <a:prstGeom prst="rect">
            <a:avLst/>
          </a:prstGeom>
          <a:noFill/>
          <a:ln>
            <a:noFill/>
          </a:ln>
        </p:spPr>
        <p:txBody>
          <a:bodyPr anchorCtr="0" anchor="ctr" bIns="45700" lIns="91425" spcFirstLastPara="1" rIns="91425" wrap="square" tIns="45700">
            <a:normAutofit/>
          </a:bodyPr>
          <a:lstStyle/>
          <a:p>
            <a:pPr indent="0" lvl="0" marL="0" rtl="0" algn="ctr">
              <a:lnSpc>
                <a:spcPct val="150000"/>
              </a:lnSpc>
              <a:spcBef>
                <a:spcPts val="0"/>
              </a:spcBef>
              <a:spcAft>
                <a:spcPts val="0"/>
              </a:spcAft>
              <a:buClr>
                <a:schemeClr val="dk1"/>
              </a:buClr>
              <a:buSzPts val="1800"/>
              <a:buNone/>
            </a:pPr>
            <a:r>
              <a:rPr i="1" lang="en-GB" u="sng"/>
              <a:t>A.V DICEY </a:t>
            </a:r>
            <a:endParaRPr/>
          </a:p>
        </p:txBody>
      </p:sp>
      <p:sp>
        <p:nvSpPr>
          <p:cNvPr id="111" name="Google Shape;111;p13"/>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accent1"/>
              </a:buClr>
              <a:buSzPts val="2400"/>
              <a:buFont typeface="Arial"/>
              <a:buNone/>
            </a:pPr>
            <a:r>
              <a:rPr i="1" lang="en-GB" u="sng"/>
              <a:t>Theories of the rule of law</a:t>
            </a:r>
            <a:endParaRPr/>
          </a:p>
        </p:txBody>
      </p:sp>
      <p:sp>
        <p:nvSpPr>
          <p:cNvPr id="112" name="Google Shape;112;p13"/>
          <p:cNvSpPr txBox="1"/>
          <p:nvPr>
            <p:ph idx="3" type="body"/>
          </p:nvPr>
        </p:nvSpPr>
        <p:spPr>
          <a:xfrm>
            <a:off x="1263197" y="2565061"/>
            <a:ext cx="4086000" cy="3612000"/>
          </a:xfrm>
          <a:prstGeom prst="rect">
            <a:avLst/>
          </a:prstGeom>
          <a:noFill/>
          <a:ln>
            <a:noFill/>
          </a:ln>
        </p:spPr>
        <p:txBody>
          <a:bodyPr anchorCtr="0" anchor="t" bIns="45700" lIns="91425" spcFirstLastPara="1" rIns="91425" wrap="square" tIns="45700">
            <a:normAutofit fontScale="92500" lnSpcReduction="20000"/>
          </a:bodyPr>
          <a:lstStyle/>
          <a:p>
            <a:pPr indent="-228600" lvl="0" marL="228600" rtl="0" algn="l">
              <a:lnSpc>
                <a:spcPct val="150000"/>
              </a:lnSpc>
              <a:spcBef>
                <a:spcPts val="0"/>
              </a:spcBef>
              <a:spcAft>
                <a:spcPts val="0"/>
              </a:spcAft>
              <a:buClr>
                <a:schemeClr val="dk1"/>
              </a:buClr>
              <a:buSzPct val="100000"/>
              <a:buChar char="•"/>
            </a:pPr>
            <a:r>
              <a:rPr lang="en-GB" sz="1400"/>
              <a:t>‘’ No person may be punished by the state except for a breach of the law’’ </a:t>
            </a:r>
            <a:endParaRPr/>
          </a:p>
          <a:p>
            <a:pPr indent="-228600" lvl="0" marL="228600" rtl="0" algn="l">
              <a:lnSpc>
                <a:spcPct val="150000"/>
              </a:lnSpc>
              <a:spcBef>
                <a:spcPts val="1500"/>
              </a:spcBef>
              <a:spcAft>
                <a:spcPts val="0"/>
              </a:spcAft>
              <a:buClr>
                <a:schemeClr val="dk1"/>
              </a:buClr>
              <a:buSzPct val="100000"/>
              <a:buChar char="•"/>
            </a:pPr>
            <a:r>
              <a:rPr lang="en-GB" sz="1400"/>
              <a:t>‘’ The law should not be applied arbitrarily or retrospectively’’</a:t>
            </a:r>
            <a:endParaRPr/>
          </a:p>
          <a:p>
            <a:pPr indent="-228600" lvl="0" marL="228600" rtl="0" algn="l">
              <a:lnSpc>
                <a:spcPct val="150000"/>
              </a:lnSpc>
              <a:spcBef>
                <a:spcPts val="1500"/>
              </a:spcBef>
              <a:spcAft>
                <a:spcPts val="0"/>
              </a:spcAft>
              <a:buClr>
                <a:schemeClr val="dk1"/>
              </a:buClr>
              <a:buSzPct val="100000"/>
              <a:buChar char="•"/>
            </a:pPr>
            <a:r>
              <a:rPr lang="en-GB" sz="1400"/>
              <a:t>‘’ the law should be made according to established procedure:</a:t>
            </a:r>
            <a:endParaRPr/>
          </a:p>
          <a:p>
            <a:pPr indent="-228600" lvl="0" marL="228600" rtl="0" algn="l">
              <a:lnSpc>
                <a:spcPct val="150000"/>
              </a:lnSpc>
              <a:spcBef>
                <a:spcPts val="1500"/>
              </a:spcBef>
              <a:spcAft>
                <a:spcPts val="0"/>
              </a:spcAft>
              <a:buClr>
                <a:schemeClr val="dk1"/>
              </a:buClr>
              <a:buSzPct val="100000"/>
              <a:buChar char="•"/>
            </a:pPr>
            <a:r>
              <a:rPr lang="en-GB" sz="1400"/>
              <a:t>Cases involving the state as a party should be heard in the ordinary courts rather than specialist administrative courts. ‘’</a:t>
            </a:r>
            <a:endParaRPr/>
          </a:p>
          <a:p>
            <a:pPr indent="-140525" lvl="0" marL="228600" rtl="0" algn="l">
              <a:lnSpc>
                <a:spcPct val="150000"/>
              </a:lnSpc>
              <a:spcBef>
                <a:spcPts val="1500"/>
              </a:spcBef>
              <a:spcAft>
                <a:spcPts val="0"/>
              </a:spcAft>
              <a:buClr>
                <a:schemeClr val="dk1"/>
              </a:buClr>
              <a:buSzPct val="100000"/>
              <a:buNone/>
            </a:pPr>
            <a:r>
              <a:t/>
            </a:r>
            <a:endParaRPr/>
          </a:p>
        </p:txBody>
      </p:sp>
      <p:pic>
        <p:nvPicPr>
          <p:cNvPr descr="Boris Johnson (@BorisJohnson) / Twitter" id="113" name="Google Shape;113;p13"/>
          <p:cNvPicPr preferRelativeResize="0"/>
          <p:nvPr/>
        </p:nvPicPr>
        <p:blipFill rotWithShape="1">
          <a:blip r:embed="rId3">
            <a:alphaModFix/>
          </a:blip>
          <a:srcRect b="0" l="0" r="0" t="0"/>
          <a:stretch/>
        </p:blipFill>
        <p:spPr>
          <a:xfrm>
            <a:off x="7887931" y="1729802"/>
            <a:ext cx="2288458" cy="2288458"/>
          </a:xfrm>
          <a:prstGeom prst="rect">
            <a:avLst/>
          </a:prstGeom>
          <a:noFill/>
          <a:ln>
            <a:noFill/>
          </a:ln>
        </p:spPr>
      </p:pic>
      <p:pic>
        <p:nvPicPr>
          <p:cNvPr descr="Chris Huhne and Vicky Pryce arrive at Southwark Crown court" id="114" name="Google Shape;114;p13"/>
          <p:cNvPicPr preferRelativeResize="0"/>
          <p:nvPr/>
        </p:nvPicPr>
        <p:blipFill rotWithShape="1">
          <a:blip r:embed="rId4">
            <a:alphaModFix/>
          </a:blip>
          <a:srcRect b="0" l="0" r="0" t="0"/>
          <a:stretch/>
        </p:blipFill>
        <p:spPr>
          <a:xfrm>
            <a:off x="6951713" y="4018260"/>
            <a:ext cx="3931060" cy="235863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14"/>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accent1"/>
              </a:buClr>
              <a:buSzPts val="2400"/>
              <a:buFont typeface="Arial"/>
              <a:buNone/>
            </a:pPr>
            <a:r>
              <a:rPr i="1" lang="en-GB" u="sng"/>
              <a:t>Additional Points from Lord Bingham </a:t>
            </a:r>
            <a:endParaRPr/>
          </a:p>
        </p:txBody>
      </p:sp>
      <p:sp>
        <p:nvSpPr>
          <p:cNvPr id="121" name="Google Shape;121;p14"/>
          <p:cNvSpPr txBox="1"/>
          <p:nvPr>
            <p:ph idx="1" type="body"/>
          </p:nvPr>
        </p:nvSpPr>
        <p:spPr>
          <a:xfrm>
            <a:off x="838200" y="1265238"/>
            <a:ext cx="10524300" cy="4911600"/>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1600"/>
              <a:buChar char="•"/>
            </a:pPr>
            <a:r>
              <a:rPr lang="en-GB" sz="1600"/>
              <a:t>1.  The law should be clear, accessible and intelligible  </a:t>
            </a:r>
            <a:endParaRPr/>
          </a:p>
          <a:p>
            <a:pPr indent="-228600" lvl="0" marL="228600" rtl="0" algn="l">
              <a:lnSpc>
                <a:spcPct val="90000"/>
              </a:lnSpc>
              <a:spcBef>
                <a:spcPts val="1500"/>
              </a:spcBef>
              <a:spcAft>
                <a:spcPts val="0"/>
              </a:spcAft>
              <a:buClr>
                <a:schemeClr val="dk1"/>
              </a:buClr>
              <a:buSzPts val="1600"/>
              <a:buChar char="•"/>
            </a:pPr>
            <a:r>
              <a:rPr lang="en-GB" sz="1600"/>
              <a:t>2.  Be governed by the law, not discretion</a:t>
            </a:r>
            <a:endParaRPr/>
          </a:p>
          <a:p>
            <a:pPr indent="-228600" lvl="0" marL="228600" rtl="0" algn="l">
              <a:lnSpc>
                <a:spcPct val="90000"/>
              </a:lnSpc>
              <a:spcBef>
                <a:spcPts val="1500"/>
              </a:spcBef>
              <a:spcAft>
                <a:spcPts val="0"/>
              </a:spcAft>
              <a:buClr>
                <a:schemeClr val="dk1"/>
              </a:buClr>
              <a:buSzPts val="1600"/>
              <a:buChar char="•"/>
            </a:pPr>
            <a:r>
              <a:rPr lang="en-GB" sz="1600"/>
              <a:t>3. Equality before the law</a:t>
            </a:r>
            <a:endParaRPr/>
          </a:p>
          <a:p>
            <a:pPr indent="-228600" lvl="0" marL="228600" rtl="0" algn="l">
              <a:lnSpc>
                <a:spcPct val="90000"/>
              </a:lnSpc>
              <a:spcBef>
                <a:spcPts val="1500"/>
              </a:spcBef>
              <a:spcAft>
                <a:spcPts val="0"/>
              </a:spcAft>
              <a:buClr>
                <a:schemeClr val="dk1"/>
              </a:buClr>
              <a:buSzPts val="1600"/>
              <a:buChar char="•"/>
            </a:pPr>
            <a:r>
              <a:rPr lang="en-GB" sz="1600"/>
              <a:t>4. Exercise of public powers should be conducted reasonably, fairly and for the purpose which they are conferred by statute</a:t>
            </a:r>
            <a:endParaRPr/>
          </a:p>
          <a:p>
            <a:pPr indent="-228600" lvl="0" marL="228600" rtl="0" algn="l">
              <a:lnSpc>
                <a:spcPct val="90000"/>
              </a:lnSpc>
              <a:spcBef>
                <a:spcPts val="1500"/>
              </a:spcBef>
              <a:spcAft>
                <a:spcPts val="0"/>
              </a:spcAft>
              <a:buClr>
                <a:schemeClr val="dk1"/>
              </a:buClr>
              <a:buSzPts val="1600"/>
              <a:buChar char="•"/>
            </a:pPr>
            <a:r>
              <a:rPr lang="en-GB" sz="1600"/>
              <a:t>5. Human rights should be universal in any given state</a:t>
            </a:r>
            <a:endParaRPr/>
          </a:p>
          <a:p>
            <a:pPr indent="-228600" lvl="0" marL="228600" rtl="0" algn="l">
              <a:lnSpc>
                <a:spcPct val="90000"/>
              </a:lnSpc>
              <a:spcBef>
                <a:spcPts val="1500"/>
              </a:spcBef>
              <a:spcAft>
                <a:spcPts val="0"/>
              </a:spcAft>
              <a:buClr>
                <a:schemeClr val="dk1"/>
              </a:buClr>
              <a:buSzPts val="1600"/>
              <a:buChar char="•"/>
            </a:pPr>
            <a:r>
              <a:rPr lang="en-GB" sz="1600"/>
              <a:t>6. Court should be used as a last resort in order to achieve a just outcome</a:t>
            </a:r>
            <a:endParaRPr/>
          </a:p>
          <a:p>
            <a:pPr indent="-228600" lvl="0" marL="228600" rtl="0" algn="l">
              <a:lnSpc>
                <a:spcPct val="90000"/>
              </a:lnSpc>
              <a:spcBef>
                <a:spcPts val="1500"/>
              </a:spcBef>
              <a:spcAft>
                <a:spcPts val="0"/>
              </a:spcAft>
              <a:buClr>
                <a:schemeClr val="dk1"/>
              </a:buClr>
              <a:buSzPts val="1600"/>
              <a:buChar char="•"/>
            </a:pPr>
            <a:r>
              <a:rPr lang="en-GB" sz="1600"/>
              <a:t>7. State should provide a fair trial in all cases (including hybrid)</a:t>
            </a:r>
            <a:endParaRPr/>
          </a:p>
          <a:p>
            <a:pPr indent="-228600" lvl="0" marL="228600" rtl="0" algn="l">
              <a:lnSpc>
                <a:spcPct val="90000"/>
              </a:lnSpc>
              <a:spcBef>
                <a:spcPts val="1500"/>
              </a:spcBef>
              <a:spcAft>
                <a:spcPts val="0"/>
              </a:spcAft>
              <a:buClr>
                <a:schemeClr val="dk1"/>
              </a:buClr>
              <a:buSzPts val="1600"/>
              <a:buChar char="•"/>
            </a:pPr>
            <a:r>
              <a:rPr lang="en-GB" sz="1600"/>
              <a:t>8. State should comply with International and National law equally</a:t>
            </a:r>
            <a:endParaRPr/>
          </a:p>
          <a:p>
            <a:pPr indent="-133350" lvl="0" marL="228600" rtl="0" algn="l">
              <a:lnSpc>
                <a:spcPct val="150000"/>
              </a:lnSpc>
              <a:spcBef>
                <a:spcPts val="1500"/>
              </a:spcBef>
              <a:spcAft>
                <a:spcPts val="0"/>
              </a:spcAft>
              <a:buClr>
                <a:schemeClr val="dk1"/>
              </a:buClr>
              <a:buSzPts val="1500"/>
              <a:buNone/>
            </a:pPr>
            <a:r>
              <a:t/>
            </a:r>
            <a:endParaRPr/>
          </a:p>
        </p:txBody>
      </p:sp>
      <p:pic>
        <p:nvPicPr>
          <p:cNvPr descr="A person wearing a suit and tie  Description automatically generated" id="122" name="Google Shape;122;p14"/>
          <p:cNvPicPr preferRelativeResize="0"/>
          <p:nvPr/>
        </p:nvPicPr>
        <p:blipFill rotWithShape="1">
          <a:blip r:embed="rId3">
            <a:alphaModFix/>
          </a:blip>
          <a:srcRect b="0" l="0" r="24670" t="0"/>
          <a:stretch/>
        </p:blipFill>
        <p:spPr>
          <a:xfrm>
            <a:off x="9413516" y="4218782"/>
            <a:ext cx="2040548" cy="202904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15"/>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accent1"/>
              </a:buClr>
              <a:buSzPts val="2400"/>
              <a:buFont typeface="Arial"/>
              <a:buNone/>
            </a:pPr>
            <a:r>
              <a:rPr i="1" lang="en-GB" u="sng"/>
              <a:t>Courts? </a:t>
            </a:r>
            <a:endParaRPr/>
          </a:p>
        </p:txBody>
      </p:sp>
      <p:sp>
        <p:nvSpPr>
          <p:cNvPr id="129" name="Google Shape;129;p15"/>
          <p:cNvSpPr txBox="1"/>
          <p:nvPr>
            <p:ph idx="1" type="body"/>
          </p:nvPr>
        </p:nvSpPr>
        <p:spPr>
          <a:xfrm>
            <a:off x="838200" y="1265238"/>
            <a:ext cx="10524300" cy="4911600"/>
          </a:xfrm>
          <a:prstGeom prst="rect">
            <a:avLst/>
          </a:prstGeom>
          <a:noFill/>
          <a:ln>
            <a:noFill/>
          </a:ln>
        </p:spPr>
        <p:txBody>
          <a:bodyPr anchorCtr="0" anchor="t" bIns="45700" lIns="91425" spcFirstLastPara="1" rIns="91425" wrap="square" tIns="45700">
            <a:normAutofit/>
          </a:bodyPr>
          <a:lstStyle/>
          <a:p>
            <a:pPr indent="-228600" lvl="0" marL="228600" rtl="0" algn="l">
              <a:lnSpc>
                <a:spcPct val="150000"/>
              </a:lnSpc>
              <a:spcBef>
                <a:spcPts val="0"/>
              </a:spcBef>
              <a:spcAft>
                <a:spcPts val="0"/>
              </a:spcAft>
              <a:buClr>
                <a:schemeClr val="dk1"/>
              </a:buClr>
              <a:buSzPts val="1500"/>
              <a:buChar char="•"/>
            </a:pPr>
            <a:r>
              <a:rPr lang="en-GB"/>
              <a:t>When the courts rule on ‘’ legality of the actions of the executive or other bodies’’. </a:t>
            </a:r>
            <a:endParaRPr/>
          </a:p>
          <a:p>
            <a:pPr indent="-228600" lvl="0" marL="228600" rtl="0" algn="l">
              <a:lnSpc>
                <a:spcPct val="150000"/>
              </a:lnSpc>
              <a:spcBef>
                <a:spcPts val="1500"/>
              </a:spcBef>
              <a:spcAft>
                <a:spcPts val="0"/>
              </a:spcAft>
              <a:buClr>
                <a:schemeClr val="dk1"/>
              </a:buClr>
              <a:buSzPts val="1500"/>
              <a:buChar char="•"/>
            </a:pPr>
            <a:r>
              <a:rPr lang="en-GB"/>
              <a:t>No Punishment without breaking the law – A and others v Secretary of state for the home department [2004]  UKHL 56 </a:t>
            </a:r>
            <a:endParaRPr/>
          </a:p>
          <a:p>
            <a:pPr indent="-228600" lvl="0" marL="228600" rtl="0" algn="l">
              <a:lnSpc>
                <a:spcPct val="150000"/>
              </a:lnSpc>
              <a:spcBef>
                <a:spcPts val="1500"/>
              </a:spcBef>
              <a:spcAft>
                <a:spcPts val="0"/>
              </a:spcAft>
              <a:buClr>
                <a:schemeClr val="dk1"/>
              </a:buClr>
              <a:buSzPts val="1500"/>
              <a:buChar char="•"/>
            </a:pPr>
            <a:r>
              <a:rPr lang="en-GB"/>
              <a:t>Law Applied equally to everyone- Entick v Carrington [1765] 19 state Tr 1029</a:t>
            </a:r>
            <a:endParaRPr/>
          </a:p>
          <a:p>
            <a:pPr indent="-228600" lvl="0" marL="228600" rtl="0" algn="l">
              <a:lnSpc>
                <a:spcPct val="150000"/>
              </a:lnSpc>
              <a:spcBef>
                <a:spcPts val="1500"/>
              </a:spcBef>
              <a:spcAft>
                <a:spcPts val="0"/>
              </a:spcAft>
              <a:buClr>
                <a:schemeClr val="dk1"/>
              </a:buClr>
              <a:buSzPts val="1500"/>
              <a:buChar char="•"/>
            </a:pPr>
            <a:r>
              <a:rPr lang="en-GB"/>
              <a:t>Rights are protected- if someone believes that the decision of an executive is wrong in law then it can be challenged in court. </a:t>
            </a:r>
            <a:endParaRPr/>
          </a:p>
          <a:p>
            <a:pPr indent="-228600" lvl="0" marL="228600" rtl="0" algn="l">
              <a:lnSpc>
                <a:spcPct val="150000"/>
              </a:lnSpc>
              <a:spcBef>
                <a:spcPts val="1500"/>
              </a:spcBef>
              <a:spcAft>
                <a:spcPts val="0"/>
              </a:spcAft>
              <a:buClr>
                <a:schemeClr val="dk1"/>
              </a:buClr>
              <a:buSzPts val="1500"/>
              <a:buChar char="•"/>
            </a:pPr>
            <a:r>
              <a:rPr lang="en-GB"/>
              <a:t>Fair Hearing?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16"/>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accent1"/>
              </a:buClr>
              <a:buSzPts val="2400"/>
              <a:buFont typeface="Arial"/>
              <a:buNone/>
            </a:pPr>
            <a:r>
              <a:rPr i="1" lang="en-GB" u="sng"/>
              <a:t>Is it still relevant?  </a:t>
            </a:r>
            <a:endParaRPr/>
          </a:p>
        </p:txBody>
      </p:sp>
      <p:sp>
        <p:nvSpPr>
          <p:cNvPr id="136" name="Google Shape;136;p16"/>
          <p:cNvSpPr txBox="1"/>
          <p:nvPr>
            <p:ph idx="1" type="body"/>
          </p:nvPr>
        </p:nvSpPr>
        <p:spPr>
          <a:xfrm>
            <a:off x="838200" y="1265238"/>
            <a:ext cx="10524300" cy="4911600"/>
          </a:xfrm>
          <a:prstGeom prst="rect">
            <a:avLst/>
          </a:prstGeom>
          <a:noFill/>
          <a:ln>
            <a:noFill/>
          </a:ln>
        </p:spPr>
        <p:txBody>
          <a:bodyPr anchorCtr="0" anchor="t" bIns="45700" lIns="91425" spcFirstLastPara="1" rIns="91425" wrap="square" tIns="45700">
            <a:normAutofit/>
          </a:bodyPr>
          <a:lstStyle/>
          <a:p>
            <a:pPr indent="-228600" lvl="0" marL="228600" rtl="0" algn="l">
              <a:lnSpc>
                <a:spcPct val="150000"/>
              </a:lnSpc>
              <a:spcBef>
                <a:spcPts val="0"/>
              </a:spcBef>
              <a:spcAft>
                <a:spcPts val="0"/>
              </a:spcAft>
              <a:buClr>
                <a:schemeClr val="dk1"/>
              </a:buClr>
              <a:buSzPts val="1500"/>
              <a:buChar char="•"/>
            </a:pPr>
            <a:r>
              <a:rPr lang="en-GB"/>
              <a:t>Needs to keep the people of the Uk safe. </a:t>
            </a:r>
            <a:endParaRPr/>
          </a:p>
          <a:p>
            <a:pPr indent="-228600" lvl="0" marL="228600" rtl="0" algn="l">
              <a:lnSpc>
                <a:spcPct val="150000"/>
              </a:lnSpc>
              <a:spcBef>
                <a:spcPts val="1500"/>
              </a:spcBef>
              <a:spcAft>
                <a:spcPts val="0"/>
              </a:spcAft>
              <a:buClr>
                <a:schemeClr val="dk1"/>
              </a:buClr>
              <a:buSzPts val="1500"/>
              <a:buChar char="•"/>
            </a:pPr>
            <a:r>
              <a:rPr lang="en-GB"/>
              <a:t>Terrorism – 28 day detention without charge- breaks rule of law.</a:t>
            </a:r>
            <a:endParaRPr/>
          </a:p>
          <a:p>
            <a:pPr indent="-228600" lvl="0" marL="228600" rtl="0" algn="l">
              <a:lnSpc>
                <a:spcPct val="150000"/>
              </a:lnSpc>
              <a:spcBef>
                <a:spcPts val="1500"/>
              </a:spcBef>
              <a:spcAft>
                <a:spcPts val="0"/>
              </a:spcAft>
              <a:buClr>
                <a:schemeClr val="dk1"/>
              </a:buClr>
              <a:buSzPts val="1500"/>
              <a:buChar char="•"/>
            </a:pPr>
            <a:r>
              <a:rPr lang="en-GB"/>
              <a:t>ADR</a:t>
            </a:r>
            <a:endParaRPr/>
          </a:p>
          <a:p>
            <a:pPr indent="-228600" lvl="0" marL="228600" rtl="0" algn="l">
              <a:lnSpc>
                <a:spcPct val="150000"/>
              </a:lnSpc>
              <a:spcBef>
                <a:spcPts val="1500"/>
              </a:spcBef>
              <a:spcAft>
                <a:spcPts val="0"/>
              </a:spcAft>
              <a:buClr>
                <a:schemeClr val="dk1"/>
              </a:buClr>
              <a:buSzPts val="1500"/>
              <a:buChar char="•"/>
            </a:pPr>
            <a:r>
              <a:rPr lang="en-GB"/>
              <a:t>Is there equal access to justice? With the Cuts to legal aid.</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 name="Shape 141"/>
        <p:cNvGrpSpPr/>
        <p:nvPr/>
      </p:nvGrpSpPr>
      <p:grpSpPr>
        <a:xfrm>
          <a:off x="0" y="0"/>
          <a:ext cx="0" cy="0"/>
          <a:chOff x="0" y="0"/>
          <a:chExt cx="0" cy="0"/>
        </a:xfrm>
      </p:grpSpPr>
      <p:sp>
        <p:nvSpPr>
          <p:cNvPr id="142" name="Google Shape;142;p17"/>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accent1"/>
              </a:buClr>
              <a:buSzPts val="2400"/>
              <a:buFont typeface="Arial"/>
              <a:buNone/>
            </a:pPr>
            <a:r>
              <a:rPr lang="en-GB"/>
              <a:t>Activity </a:t>
            </a:r>
            <a:endParaRPr/>
          </a:p>
        </p:txBody>
      </p:sp>
      <p:sp>
        <p:nvSpPr>
          <p:cNvPr id="143" name="Google Shape;143;p17"/>
          <p:cNvSpPr txBox="1"/>
          <p:nvPr>
            <p:ph idx="1" type="body"/>
          </p:nvPr>
        </p:nvSpPr>
        <p:spPr>
          <a:xfrm>
            <a:off x="838200" y="1265238"/>
            <a:ext cx="10524300" cy="4911600"/>
          </a:xfrm>
          <a:prstGeom prst="rect">
            <a:avLst/>
          </a:prstGeom>
          <a:noFill/>
          <a:ln>
            <a:noFill/>
          </a:ln>
        </p:spPr>
        <p:txBody>
          <a:bodyPr anchorCtr="0" anchor="t" bIns="45700" lIns="91425" spcFirstLastPara="1" rIns="91425" wrap="square" tIns="45700">
            <a:normAutofit/>
          </a:bodyPr>
          <a:lstStyle/>
          <a:p>
            <a:pPr indent="-228600" lvl="0" marL="228600" rtl="0" algn="l">
              <a:lnSpc>
                <a:spcPct val="150000"/>
              </a:lnSpc>
              <a:spcBef>
                <a:spcPts val="0"/>
              </a:spcBef>
              <a:spcAft>
                <a:spcPts val="0"/>
              </a:spcAft>
              <a:buClr>
                <a:schemeClr val="dk1"/>
              </a:buClr>
              <a:buSzPts val="1500"/>
              <a:buChar char="•"/>
            </a:pPr>
            <a:r>
              <a:rPr lang="en-GB"/>
              <a:t>How have recent developments in the UK affected the operation of the rule?: consider </a:t>
            </a:r>
            <a:endParaRPr/>
          </a:p>
          <a:p>
            <a:pPr indent="-228600" lvl="0" marL="228600" rtl="0" algn="l">
              <a:lnSpc>
                <a:spcPct val="150000"/>
              </a:lnSpc>
              <a:spcBef>
                <a:spcPts val="1500"/>
              </a:spcBef>
              <a:spcAft>
                <a:spcPts val="0"/>
              </a:spcAft>
              <a:buClr>
                <a:schemeClr val="dk1"/>
              </a:buClr>
              <a:buSzPts val="1400"/>
              <a:buChar char="•"/>
            </a:pPr>
            <a:r>
              <a:rPr lang="en-GB" sz="1400"/>
              <a:t>What is legal aid? </a:t>
            </a:r>
            <a:endParaRPr sz="1400"/>
          </a:p>
          <a:p>
            <a:pPr indent="-228600" lvl="0" marL="228600" rtl="0" algn="l">
              <a:lnSpc>
                <a:spcPct val="150000"/>
              </a:lnSpc>
              <a:spcBef>
                <a:spcPts val="1500"/>
              </a:spcBef>
              <a:spcAft>
                <a:spcPts val="0"/>
              </a:spcAft>
              <a:buClr>
                <a:schemeClr val="dk1"/>
              </a:buClr>
              <a:buSzPts val="1400"/>
              <a:buChar char="•"/>
            </a:pPr>
            <a:r>
              <a:rPr lang="en-GB" sz="1400"/>
              <a:t>What was the situation with Legal Aid prior to the Legal Aid and Sentencing and Punishment of Offenders Act 2012?</a:t>
            </a:r>
            <a:endParaRPr sz="1400"/>
          </a:p>
          <a:p>
            <a:pPr indent="-228600" lvl="0" marL="228600" rtl="0" algn="l">
              <a:lnSpc>
                <a:spcPct val="150000"/>
              </a:lnSpc>
              <a:spcBef>
                <a:spcPts val="1500"/>
              </a:spcBef>
              <a:spcAft>
                <a:spcPts val="0"/>
              </a:spcAft>
              <a:buClr>
                <a:schemeClr val="dk1"/>
              </a:buClr>
              <a:buSzPts val="1400"/>
              <a:buChar char="•"/>
            </a:pPr>
            <a:r>
              <a:rPr lang="en-GB" sz="1400"/>
              <a:t>How were these changes justified?</a:t>
            </a:r>
            <a:endParaRPr sz="1400"/>
          </a:p>
          <a:p>
            <a:pPr indent="-228600" lvl="0" marL="228600" rtl="0" algn="l">
              <a:lnSpc>
                <a:spcPct val="150000"/>
              </a:lnSpc>
              <a:spcBef>
                <a:spcPts val="1500"/>
              </a:spcBef>
              <a:spcAft>
                <a:spcPts val="0"/>
              </a:spcAft>
              <a:buClr>
                <a:schemeClr val="dk1"/>
              </a:buClr>
              <a:buSzPts val="1400"/>
              <a:buChar char="•"/>
            </a:pPr>
            <a:r>
              <a:rPr lang="en-GB" sz="1400"/>
              <a:t>Which areas have remained in the scope of legal aid?</a:t>
            </a:r>
            <a:endParaRPr sz="1400"/>
          </a:p>
          <a:p>
            <a:pPr indent="-228600" lvl="0" marL="228600" rtl="0" algn="l">
              <a:lnSpc>
                <a:spcPct val="150000"/>
              </a:lnSpc>
              <a:spcBef>
                <a:spcPts val="1500"/>
              </a:spcBef>
              <a:spcAft>
                <a:spcPts val="0"/>
              </a:spcAft>
              <a:buClr>
                <a:schemeClr val="dk1"/>
              </a:buClr>
              <a:buSzPts val="1400"/>
              <a:buChar char="•"/>
            </a:pPr>
            <a:r>
              <a:rPr lang="en-GB" sz="1400"/>
              <a:t>How does legal aid in England and Wales differ to legal aid in Scotland and Northern Ireland? (homework)</a:t>
            </a:r>
            <a:endParaRPr sz="1400"/>
          </a:p>
          <a:p>
            <a:pPr indent="-133350" lvl="0" marL="228600" rtl="0" algn="l">
              <a:lnSpc>
                <a:spcPct val="150000"/>
              </a:lnSpc>
              <a:spcBef>
                <a:spcPts val="1500"/>
              </a:spcBef>
              <a:spcAft>
                <a:spcPts val="0"/>
              </a:spcAft>
              <a:buClr>
                <a:schemeClr val="dk1"/>
              </a:buClr>
              <a:buSzPts val="1500"/>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18"/>
          <p:cNvSpPr txBox="1"/>
          <p:nvPr>
            <p:ph type="ctrTitle"/>
          </p:nvPr>
        </p:nvSpPr>
        <p:spPr>
          <a:xfrm>
            <a:off x="1701383" y="2552298"/>
            <a:ext cx="8789100" cy="1220400"/>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7200"/>
              <a:buFont typeface="Arial"/>
              <a:buNone/>
            </a:pPr>
            <a:r>
              <a:rPr i="1" lang="en-GB" u="sng">
                <a:solidFill>
                  <a:schemeClr val="dk1"/>
                </a:solidFill>
              </a:rPr>
              <a:t>Break </a:t>
            </a:r>
            <a:endParaRPr/>
          </a:p>
        </p:txBody>
      </p:sp>
      <p:sp>
        <p:nvSpPr>
          <p:cNvPr id="149" name="Google Shape;149;p18"/>
          <p:cNvSpPr txBox="1"/>
          <p:nvPr>
            <p:ph idx="1" type="subTitle"/>
          </p:nvPr>
        </p:nvSpPr>
        <p:spPr>
          <a:xfrm>
            <a:off x="1701383" y="3919840"/>
            <a:ext cx="8789100" cy="846300"/>
          </a:xfrm>
          <a:prstGeom prst="rect">
            <a:avLst/>
          </a:prstGeom>
          <a:noFill/>
          <a:ln>
            <a:noFill/>
          </a:ln>
        </p:spPr>
        <p:txBody>
          <a:bodyPr anchorCtr="0" anchor="t" bIns="45700" lIns="91425" spcFirstLastPara="1" rIns="91425" wrap="square" tIns="45700">
            <a:normAutofit fontScale="92500" lnSpcReduction="20000"/>
          </a:bodyPr>
          <a:lstStyle/>
          <a:p>
            <a:pPr indent="0" lvl="0" marL="0" marR="0" rtl="0" algn="ctr">
              <a:lnSpc>
                <a:spcPct val="90000"/>
              </a:lnSpc>
              <a:spcBef>
                <a:spcPts val="0"/>
              </a:spcBef>
              <a:spcAft>
                <a:spcPts val="0"/>
              </a:spcAft>
              <a:buClr>
                <a:schemeClr val="dk1"/>
              </a:buClr>
              <a:buSzPct val="100000"/>
              <a:buFont typeface="Arial"/>
              <a:buNone/>
            </a:pPr>
            <a:r>
              <a:rPr lang="en-GB">
                <a:solidFill>
                  <a:schemeClr val="dk1"/>
                </a:solidFill>
              </a:rPr>
              <a:t>Take a break for 5-10 minutes.</a:t>
            </a:r>
            <a:endParaRPr/>
          </a:p>
          <a:p>
            <a:pPr indent="0" lvl="0" marL="0" marR="0" rtl="0" algn="ctr">
              <a:lnSpc>
                <a:spcPct val="90000"/>
              </a:lnSpc>
              <a:spcBef>
                <a:spcPts val="1000"/>
              </a:spcBef>
              <a:spcAft>
                <a:spcPts val="0"/>
              </a:spcAft>
              <a:buClr>
                <a:schemeClr val="dk1"/>
              </a:buClr>
              <a:buSzPct val="100000"/>
              <a:buFont typeface="Arial"/>
              <a:buNone/>
            </a:pPr>
            <a:r>
              <a:rPr lang="en-GB">
                <a:solidFill>
                  <a:schemeClr val="dk1"/>
                </a:solidFill>
              </a:rPr>
              <a:t>Then when we return we will move on to parliamentary sovereignty</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19"/>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accent1"/>
              </a:buClr>
              <a:buSzPts val="2400"/>
              <a:buFont typeface="Arial"/>
              <a:buNone/>
            </a:pPr>
            <a:r>
              <a:rPr i="1" lang="en-GB" u="sng"/>
              <a:t>Parliamentary Sovereignty </a:t>
            </a:r>
            <a:endParaRPr/>
          </a:p>
        </p:txBody>
      </p:sp>
      <p:sp>
        <p:nvSpPr>
          <p:cNvPr id="156" name="Google Shape;156;p19"/>
          <p:cNvSpPr txBox="1"/>
          <p:nvPr>
            <p:ph idx="1" type="body"/>
          </p:nvPr>
        </p:nvSpPr>
        <p:spPr>
          <a:xfrm>
            <a:off x="838200" y="1265238"/>
            <a:ext cx="10524300" cy="4911600"/>
          </a:xfrm>
          <a:prstGeom prst="rect">
            <a:avLst/>
          </a:prstGeom>
          <a:noFill/>
          <a:ln>
            <a:noFill/>
          </a:ln>
        </p:spPr>
        <p:txBody>
          <a:bodyPr anchorCtr="0" anchor="t" bIns="45700" lIns="91425" spcFirstLastPara="1" rIns="91425" wrap="square" tIns="45700">
            <a:normAutofit lnSpcReduction="10000"/>
          </a:bodyPr>
          <a:lstStyle/>
          <a:p>
            <a:pPr indent="-228600" lvl="0" marL="228600" rtl="0" algn="l">
              <a:lnSpc>
                <a:spcPct val="150000"/>
              </a:lnSpc>
              <a:spcBef>
                <a:spcPts val="0"/>
              </a:spcBef>
              <a:spcAft>
                <a:spcPts val="0"/>
              </a:spcAft>
              <a:buClr>
                <a:schemeClr val="dk1"/>
              </a:buClr>
              <a:buSzPts val="1500"/>
              <a:buChar char="•"/>
            </a:pPr>
            <a:r>
              <a:rPr lang="en-GB"/>
              <a:t>Parliamentary Supremacy. </a:t>
            </a:r>
            <a:endParaRPr/>
          </a:p>
          <a:p>
            <a:pPr indent="0" lvl="0" marL="0" rtl="0" algn="l">
              <a:lnSpc>
                <a:spcPct val="150000"/>
              </a:lnSpc>
              <a:spcBef>
                <a:spcPts val="1500"/>
              </a:spcBef>
              <a:spcAft>
                <a:spcPts val="0"/>
              </a:spcAft>
              <a:buClr>
                <a:schemeClr val="dk1"/>
              </a:buClr>
              <a:buSzPts val="1500"/>
              <a:buNone/>
            </a:pPr>
            <a:r>
              <a:t/>
            </a:r>
            <a:endParaRPr/>
          </a:p>
          <a:p>
            <a:pPr indent="-228600" lvl="0" marL="228600" rtl="0" algn="l">
              <a:lnSpc>
                <a:spcPct val="150000"/>
              </a:lnSpc>
              <a:spcBef>
                <a:spcPts val="1500"/>
              </a:spcBef>
              <a:spcAft>
                <a:spcPts val="0"/>
              </a:spcAft>
              <a:buClr>
                <a:schemeClr val="dk1"/>
              </a:buClr>
              <a:buSzPts val="1500"/>
              <a:buChar char="•"/>
            </a:pPr>
            <a:r>
              <a:rPr lang="en-GB"/>
              <a:t>It means that Westminster parliament are the only individuals who can pass, amend, reject or annul any laws made. </a:t>
            </a:r>
            <a:endParaRPr/>
          </a:p>
          <a:p>
            <a:pPr indent="-133350" lvl="0" marL="228600" rtl="0" algn="l">
              <a:lnSpc>
                <a:spcPct val="150000"/>
              </a:lnSpc>
              <a:spcBef>
                <a:spcPts val="1500"/>
              </a:spcBef>
              <a:spcAft>
                <a:spcPts val="0"/>
              </a:spcAft>
              <a:buClr>
                <a:schemeClr val="dk1"/>
              </a:buClr>
              <a:buSzPts val="1500"/>
              <a:buNone/>
            </a:pPr>
            <a:r>
              <a:t/>
            </a:r>
            <a:endParaRPr/>
          </a:p>
          <a:p>
            <a:pPr indent="0" lvl="0" marL="0" rtl="0" algn="l">
              <a:lnSpc>
                <a:spcPct val="150000"/>
              </a:lnSpc>
              <a:spcBef>
                <a:spcPts val="1500"/>
              </a:spcBef>
              <a:spcAft>
                <a:spcPts val="0"/>
              </a:spcAft>
              <a:buClr>
                <a:schemeClr val="dk1"/>
              </a:buClr>
              <a:buSzPts val="1500"/>
              <a:buNone/>
            </a:pPr>
            <a:r>
              <a:t/>
            </a:r>
            <a:endParaRPr/>
          </a:p>
          <a:p>
            <a:pPr indent="-228600" lvl="0" marL="228600" rtl="0" algn="l">
              <a:lnSpc>
                <a:spcPct val="150000"/>
              </a:lnSpc>
              <a:spcBef>
                <a:spcPts val="1500"/>
              </a:spcBef>
              <a:spcAft>
                <a:spcPts val="0"/>
              </a:spcAft>
              <a:buClr>
                <a:schemeClr val="dk1"/>
              </a:buClr>
              <a:buSzPts val="1500"/>
              <a:buChar char="•"/>
            </a:pPr>
            <a:r>
              <a:rPr lang="en-GB"/>
              <a:t>No other body has the power to do this. </a:t>
            </a:r>
            <a:endParaRPr/>
          </a:p>
          <a:p>
            <a:pPr indent="-133350" lvl="0" marL="228600" rtl="0" algn="l">
              <a:lnSpc>
                <a:spcPct val="150000"/>
              </a:lnSpc>
              <a:spcBef>
                <a:spcPts val="1500"/>
              </a:spcBef>
              <a:spcAft>
                <a:spcPts val="0"/>
              </a:spcAft>
              <a:buClr>
                <a:schemeClr val="dk1"/>
              </a:buClr>
              <a:buSzPts val="1500"/>
              <a:buNone/>
            </a:pPr>
            <a:r>
              <a:t/>
            </a:r>
            <a:endParaRPr/>
          </a:p>
          <a:p>
            <a:pPr indent="0" lvl="0" marL="0" rtl="0" algn="l">
              <a:lnSpc>
                <a:spcPct val="150000"/>
              </a:lnSpc>
              <a:spcBef>
                <a:spcPts val="1500"/>
              </a:spcBef>
              <a:spcAft>
                <a:spcPts val="0"/>
              </a:spcAft>
              <a:buClr>
                <a:schemeClr val="dk1"/>
              </a:buClr>
              <a:buSzPts val="1500"/>
              <a:buNone/>
            </a:pPr>
            <a:r>
              <a:t/>
            </a:r>
            <a:endParaRPr/>
          </a:p>
          <a:p>
            <a:pPr indent="-228600" lvl="0" marL="228600" rtl="0" algn="l">
              <a:lnSpc>
                <a:spcPct val="150000"/>
              </a:lnSpc>
              <a:spcBef>
                <a:spcPts val="1500"/>
              </a:spcBef>
              <a:spcAft>
                <a:spcPts val="0"/>
              </a:spcAft>
              <a:buClr>
                <a:schemeClr val="dk1"/>
              </a:buClr>
              <a:buSzPts val="1500"/>
              <a:buChar char="•"/>
            </a:pPr>
            <a:r>
              <a:rPr lang="en-GB"/>
              <a:t>Theories of parliamentary Supremacy</a:t>
            </a:r>
            <a:endParaRPr/>
          </a:p>
          <a:p>
            <a:pPr indent="0" lvl="1" marL="457200" rtl="0" algn="l">
              <a:lnSpc>
                <a:spcPct val="150000"/>
              </a:lnSpc>
              <a:spcBef>
                <a:spcPts val="1500"/>
              </a:spcBef>
              <a:spcAft>
                <a:spcPts val="0"/>
              </a:spcAft>
              <a:buClr>
                <a:schemeClr val="dk1"/>
              </a:buClr>
              <a:buSzPts val="1500"/>
              <a:buNone/>
            </a:pPr>
            <a:r>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20"/>
          <p:cNvSpPr txBox="1"/>
          <p:nvPr>
            <p:ph idx="1" type="body"/>
          </p:nvPr>
        </p:nvSpPr>
        <p:spPr>
          <a:xfrm>
            <a:off x="1263197" y="2038570"/>
            <a:ext cx="4086000" cy="703200"/>
          </a:xfrm>
          <a:prstGeom prst="rect">
            <a:avLst/>
          </a:prstGeom>
          <a:noFill/>
          <a:ln>
            <a:noFill/>
          </a:ln>
        </p:spPr>
        <p:txBody>
          <a:bodyPr anchorCtr="0" anchor="ctr" bIns="45700" lIns="91425" spcFirstLastPara="1" rIns="91425" wrap="square" tIns="45700">
            <a:normAutofit/>
          </a:bodyPr>
          <a:lstStyle/>
          <a:p>
            <a:pPr indent="0" lvl="0" marL="0" rtl="0" algn="ctr">
              <a:lnSpc>
                <a:spcPct val="150000"/>
              </a:lnSpc>
              <a:spcBef>
                <a:spcPts val="0"/>
              </a:spcBef>
              <a:spcAft>
                <a:spcPts val="0"/>
              </a:spcAft>
              <a:buClr>
                <a:schemeClr val="dk1"/>
              </a:buClr>
              <a:buSzPts val="1800"/>
              <a:buNone/>
            </a:pPr>
            <a:r>
              <a:rPr i="1" lang="en-GB" u="sng"/>
              <a:t>A.V DICEY </a:t>
            </a:r>
            <a:endParaRPr/>
          </a:p>
        </p:txBody>
      </p:sp>
      <p:sp>
        <p:nvSpPr>
          <p:cNvPr id="163" name="Google Shape;163;p20"/>
          <p:cNvSpPr txBox="1"/>
          <p:nvPr>
            <p:ph idx="2" type="body"/>
          </p:nvPr>
        </p:nvSpPr>
        <p:spPr>
          <a:xfrm>
            <a:off x="6854754" y="2038570"/>
            <a:ext cx="4086600" cy="703200"/>
          </a:xfrm>
          <a:prstGeom prst="rect">
            <a:avLst/>
          </a:prstGeom>
          <a:noFill/>
          <a:ln>
            <a:noFill/>
          </a:ln>
        </p:spPr>
        <p:txBody>
          <a:bodyPr anchorCtr="0" anchor="ctr" bIns="45700" lIns="91425" spcFirstLastPara="1" rIns="91425" wrap="square" tIns="45700">
            <a:normAutofit/>
          </a:bodyPr>
          <a:lstStyle/>
          <a:p>
            <a:pPr indent="0" lvl="0" marL="0" rtl="0" algn="l">
              <a:lnSpc>
                <a:spcPct val="150000"/>
              </a:lnSpc>
              <a:spcBef>
                <a:spcPts val="0"/>
              </a:spcBef>
              <a:spcAft>
                <a:spcPts val="0"/>
              </a:spcAft>
              <a:buClr>
                <a:schemeClr val="dk1"/>
              </a:buClr>
              <a:buSzPts val="1800"/>
              <a:buNone/>
            </a:pPr>
            <a:r>
              <a:rPr lang="en-GB"/>
              <a:t>OTHER THEORIES </a:t>
            </a:r>
            <a:endParaRPr/>
          </a:p>
        </p:txBody>
      </p:sp>
      <p:sp>
        <p:nvSpPr>
          <p:cNvPr id="164" name="Google Shape;164;p20"/>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accent1"/>
              </a:buClr>
              <a:buSzPts val="2400"/>
              <a:buFont typeface="Arial"/>
              <a:buNone/>
            </a:pPr>
            <a:r>
              <a:rPr i="1" lang="en-GB" u="sng"/>
              <a:t>Theories of Parliamentary sovereignty</a:t>
            </a:r>
            <a:endParaRPr/>
          </a:p>
        </p:txBody>
      </p:sp>
      <p:sp>
        <p:nvSpPr>
          <p:cNvPr id="165" name="Google Shape;165;p20"/>
          <p:cNvSpPr txBox="1"/>
          <p:nvPr>
            <p:ph idx="3" type="body"/>
          </p:nvPr>
        </p:nvSpPr>
        <p:spPr>
          <a:xfrm>
            <a:off x="1263195" y="2885581"/>
            <a:ext cx="4086000" cy="3102600"/>
          </a:xfrm>
          <a:prstGeom prst="rect">
            <a:avLst/>
          </a:prstGeom>
          <a:noFill/>
          <a:ln>
            <a:noFill/>
          </a:ln>
        </p:spPr>
        <p:txBody>
          <a:bodyPr anchorCtr="0" anchor="t" bIns="45700" lIns="91425" spcFirstLastPara="1" rIns="91425" wrap="square" tIns="45700">
            <a:normAutofit fontScale="77500" lnSpcReduction="20000"/>
          </a:bodyPr>
          <a:lstStyle/>
          <a:p>
            <a:pPr indent="-228631" lvl="0" marL="228600" rtl="0" algn="l">
              <a:lnSpc>
                <a:spcPct val="150000"/>
              </a:lnSpc>
              <a:spcBef>
                <a:spcPts val="0"/>
              </a:spcBef>
              <a:spcAft>
                <a:spcPts val="0"/>
              </a:spcAft>
              <a:buClr>
                <a:schemeClr val="dk1"/>
              </a:buClr>
              <a:buSzPct val="100000"/>
              <a:buChar char="•"/>
            </a:pPr>
            <a:r>
              <a:rPr lang="en-GB"/>
              <a:t> A.V Dicey - Parliament is the supreme law making body and it may enact laws on any subject matter. </a:t>
            </a:r>
            <a:endParaRPr/>
          </a:p>
          <a:p>
            <a:pPr indent="0" lvl="0" marL="0" rtl="0" algn="l">
              <a:lnSpc>
                <a:spcPct val="150000"/>
              </a:lnSpc>
              <a:spcBef>
                <a:spcPts val="1500"/>
              </a:spcBef>
              <a:spcAft>
                <a:spcPts val="0"/>
              </a:spcAft>
              <a:buClr>
                <a:schemeClr val="dk1"/>
              </a:buClr>
              <a:buSzPct val="100000"/>
              <a:buNone/>
            </a:pPr>
            <a:r>
              <a:rPr lang="en-GB"/>
              <a:t>              - No parliament must be bound by its predecessor or my bind a successor. </a:t>
            </a:r>
            <a:endParaRPr/>
          </a:p>
          <a:p>
            <a:pPr indent="0" lvl="0" marL="0" rtl="0" algn="l">
              <a:lnSpc>
                <a:spcPct val="150000"/>
              </a:lnSpc>
              <a:spcBef>
                <a:spcPts val="1500"/>
              </a:spcBef>
              <a:spcAft>
                <a:spcPts val="0"/>
              </a:spcAft>
              <a:buClr>
                <a:schemeClr val="dk1"/>
              </a:buClr>
              <a:buSzPct val="100000"/>
              <a:buNone/>
            </a:pPr>
            <a:r>
              <a:rPr lang="en-GB"/>
              <a:t>              - No person or body – including the court of law may question the validity of Parliament’s enactments. </a:t>
            </a:r>
            <a:endParaRPr/>
          </a:p>
          <a:p>
            <a:pPr indent="0" lvl="0" marL="0" rtl="0" algn="l">
              <a:lnSpc>
                <a:spcPct val="150000"/>
              </a:lnSpc>
              <a:spcBef>
                <a:spcPts val="1500"/>
              </a:spcBef>
              <a:spcAft>
                <a:spcPts val="0"/>
              </a:spcAft>
              <a:buClr>
                <a:schemeClr val="dk1"/>
              </a:buClr>
              <a:buSzPct val="100000"/>
              <a:buNone/>
            </a:pPr>
            <a:r>
              <a:t/>
            </a:r>
            <a:endParaRPr/>
          </a:p>
          <a:p>
            <a:pPr indent="-154813" lvl="0" marL="228600" rtl="0" algn="l">
              <a:lnSpc>
                <a:spcPct val="150000"/>
              </a:lnSpc>
              <a:spcBef>
                <a:spcPts val="1500"/>
              </a:spcBef>
              <a:spcAft>
                <a:spcPts val="0"/>
              </a:spcAft>
              <a:buClr>
                <a:schemeClr val="dk1"/>
              </a:buClr>
              <a:buSzPct val="100000"/>
              <a:buNone/>
            </a:pPr>
            <a:r>
              <a:t/>
            </a:r>
            <a:endParaRPr/>
          </a:p>
        </p:txBody>
      </p:sp>
      <p:sp>
        <p:nvSpPr>
          <p:cNvPr id="166" name="Google Shape;166;p20"/>
          <p:cNvSpPr txBox="1"/>
          <p:nvPr>
            <p:ph idx="4" type="body"/>
          </p:nvPr>
        </p:nvSpPr>
        <p:spPr>
          <a:xfrm>
            <a:off x="6861067" y="2885581"/>
            <a:ext cx="4086600" cy="3102600"/>
          </a:xfrm>
          <a:prstGeom prst="rect">
            <a:avLst/>
          </a:prstGeom>
          <a:noFill/>
          <a:ln>
            <a:noFill/>
          </a:ln>
        </p:spPr>
        <p:txBody>
          <a:bodyPr anchorCtr="0" anchor="t" bIns="45700" lIns="91425" spcFirstLastPara="1" rIns="91425" wrap="square" tIns="45700">
            <a:normAutofit/>
          </a:bodyPr>
          <a:lstStyle/>
          <a:p>
            <a:pPr indent="-228600" lvl="0" marL="228600" rtl="0" algn="l">
              <a:lnSpc>
                <a:spcPct val="150000"/>
              </a:lnSpc>
              <a:spcBef>
                <a:spcPts val="0"/>
              </a:spcBef>
              <a:spcAft>
                <a:spcPts val="0"/>
              </a:spcAft>
              <a:buClr>
                <a:schemeClr val="dk1"/>
              </a:buClr>
              <a:buSzPts val="1500"/>
              <a:buChar char="•"/>
            </a:pPr>
            <a:r>
              <a:rPr lang="en-GB"/>
              <a:t>Jennings and Heuston – Parliament can enact laws that bind future parliaments.</a:t>
            </a:r>
            <a:endParaRPr/>
          </a:p>
          <a:p>
            <a:pPr indent="-133350" lvl="0" marL="228600" rtl="0" algn="l">
              <a:lnSpc>
                <a:spcPct val="150000"/>
              </a:lnSpc>
              <a:spcBef>
                <a:spcPts val="1500"/>
              </a:spcBef>
              <a:spcAft>
                <a:spcPts val="0"/>
              </a:spcAft>
              <a:buClr>
                <a:schemeClr val="dk1"/>
              </a:buClr>
              <a:buSzPts val="1500"/>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21"/>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accent1"/>
              </a:buClr>
              <a:buSzPts val="2400"/>
              <a:buFont typeface="Arial"/>
              <a:buNone/>
            </a:pPr>
            <a:r>
              <a:rPr i="1" lang="en-GB" u="sng"/>
              <a:t>Restrictions on Parliament Supremacy</a:t>
            </a:r>
            <a:endParaRPr/>
          </a:p>
        </p:txBody>
      </p:sp>
      <p:sp>
        <p:nvSpPr>
          <p:cNvPr id="173" name="Google Shape;173;p21"/>
          <p:cNvSpPr txBox="1"/>
          <p:nvPr>
            <p:ph idx="1" type="body"/>
          </p:nvPr>
        </p:nvSpPr>
        <p:spPr>
          <a:xfrm>
            <a:off x="838200" y="1265238"/>
            <a:ext cx="10524300" cy="3631200"/>
          </a:xfrm>
          <a:prstGeom prst="rect">
            <a:avLst/>
          </a:prstGeom>
          <a:noFill/>
          <a:ln>
            <a:noFill/>
          </a:ln>
        </p:spPr>
        <p:txBody>
          <a:bodyPr anchorCtr="0" anchor="t" bIns="45700" lIns="91425" spcFirstLastPara="1" rIns="91425" wrap="square" tIns="45700">
            <a:normAutofit/>
          </a:bodyPr>
          <a:lstStyle/>
          <a:p>
            <a:pPr indent="-228600" lvl="0" marL="228600" rtl="0" algn="l">
              <a:lnSpc>
                <a:spcPct val="150000"/>
              </a:lnSpc>
              <a:spcBef>
                <a:spcPts val="0"/>
              </a:spcBef>
              <a:spcAft>
                <a:spcPts val="0"/>
              </a:spcAft>
              <a:buClr>
                <a:schemeClr val="dk1"/>
              </a:buClr>
              <a:buSzPts val="1500"/>
              <a:buChar char="•"/>
            </a:pPr>
            <a:r>
              <a:rPr lang="en-GB"/>
              <a:t>Parliament can enact any laws that they want to and on any subject that they want to.</a:t>
            </a:r>
            <a:endParaRPr/>
          </a:p>
          <a:p>
            <a:pPr indent="-228600" lvl="0" marL="228600" rtl="0" algn="l">
              <a:lnSpc>
                <a:spcPct val="150000"/>
              </a:lnSpc>
              <a:spcBef>
                <a:spcPts val="1500"/>
              </a:spcBef>
              <a:spcAft>
                <a:spcPts val="0"/>
              </a:spcAft>
              <a:buClr>
                <a:schemeClr val="dk1"/>
              </a:buClr>
              <a:buSzPts val="1500"/>
              <a:buChar char="•"/>
            </a:pPr>
            <a:r>
              <a:rPr lang="en-GB"/>
              <a:t>Backdate legislation. </a:t>
            </a:r>
            <a:endParaRPr/>
          </a:p>
          <a:p>
            <a:pPr indent="-228600" lvl="0" marL="228600" rtl="0" algn="l">
              <a:lnSpc>
                <a:spcPct val="150000"/>
              </a:lnSpc>
              <a:spcBef>
                <a:spcPts val="1500"/>
              </a:spcBef>
              <a:spcAft>
                <a:spcPts val="0"/>
              </a:spcAft>
              <a:buClr>
                <a:schemeClr val="dk1"/>
              </a:buClr>
              <a:buSzPts val="1500"/>
              <a:buChar char="•"/>
            </a:pPr>
            <a:r>
              <a:rPr lang="en-GB"/>
              <a:t> Australian Act 1986- task look up the Australian Act 1986 Section 1. </a:t>
            </a:r>
            <a:endParaRPr/>
          </a:p>
          <a:p>
            <a:pPr indent="-228600" lvl="0" marL="228600" rtl="0" algn="l">
              <a:lnSpc>
                <a:spcPct val="150000"/>
              </a:lnSpc>
              <a:spcBef>
                <a:spcPts val="1500"/>
              </a:spcBef>
              <a:spcAft>
                <a:spcPts val="0"/>
              </a:spcAft>
              <a:buClr>
                <a:schemeClr val="dk1"/>
              </a:buClr>
              <a:buSzPts val="1500"/>
              <a:buChar char="•"/>
            </a:pPr>
            <a:r>
              <a:rPr lang="en-GB"/>
              <a:t>But they can take the power back. </a:t>
            </a:r>
            <a:endParaRPr/>
          </a:p>
          <a:p>
            <a:pPr indent="-228600" lvl="0" marL="228600" rtl="0" algn="l">
              <a:lnSpc>
                <a:spcPct val="150000"/>
              </a:lnSpc>
              <a:spcBef>
                <a:spcPts val="1500"/>
              </a:spcBef>
              <a:spcAft>
                <a:spcPts val="0"/>
              </a:spcAft>
              <a:buClr>
                <a:schemeClr val="dk1"/>
              </a:buClr>
              <a:buSzPts val="1500"/>
              <a:buChar char="•"/>
            </a:pPr>
            <a:r>
              <a:rPr lang="en-GB"/>
              <a:t>‘’ Freedom once given cannot be taken away’’ – Lord denning – Blackburn v Attorney General [1971]. </a:t>
            </a:r>
            <a:endParaRPr/>
          </a:p>
          <a:p>
            <a:pPr indent="0" lvl="0" marL="0" rtl="0" algn="l">
              <a:lnSpc>
                <a:spcPct val="150000"/>
              </a:lnSpc>
              <a:spcBef>
                <a:spcPts val="1500"/>
              </a:spcBef>
              <a:spcAft>
                <a:spcPts val="0"/>
              </a:spcAft>
              <a:buClr>
                <a:schemeClr val="dk1"/>
              </a:buClr>
              <a:buSzPts val="1500"/>
              <a:buNone/>
            </a:pPr>
            <a:r>
              <a:t/>
            </a:r>
            <a:endParaRPr/>
          </a:p>
          <a:p>
            <a:pPr indent="-133350" lvl="0" marL="228600" rtl="0" algn="l">
              <a:lnSpc>
                <a:spcPct val="150000"/>
              </a:lnSpc>
              <a:spcBef>
                <a:spcPts val="1500"/>
              </a:spcBef>
              <a:spcAft>
                <a:spcPts val="0"/>
              </a:spcAft>
              <a:buClr>
                <a:schemeClr val="dk1"/>
              </a:buClr>
              <a:buSzPts val="1500"/>
              <a:buNone/>
            </a:pPr>
            <a:r>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8" name="Shape 178"/>
        <p:cNvGrpSpPr/>
        <p:nvPr/>
      </p:nvGrpSpPr>
      <p:grpSpPr>
        <a:xfrm>
          <a:off x="0" y="0"/>
          <a:ext cx="0" cy="0"/>
          <a:chOff x="0" y="0"/>
          <a:chExt cx="0" cy="0"/>
        </a:xfrm>
      </p:grpSpPr>
      <p:sp>
        <p:nvSpPr>
          <p:cNvPr id="179" name="Google Shape;179;p22"/>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accent1"/>
              </a:buClr>
              <a:buSzPts val="2400"/>
              <a:buFont typeface="Arial"/>
              <a:buNone/>
            </a:pPr>
            <a:r>
              <a:rPr i="1" lang="en-GB" u="sng"/>
              <a:t>Binding other parliaments? </a:t>
            </a:r>
            <a:endParaRPr/>
          </a:p>
        </p:txBody>
      </p:sp>
      <p:sp>
        <p:nvSpPr>
          <p:cNvPr id="180" name="Google Shape;180;p22"/>
          <p:cNvSpPr txBox="1"/>
          <p:nvPr>
            <p:ph idx="1" type="body"/>
          </p:nvPr>
        </p:nvSpPr>
        <p:spPr>
          <a:xfrm>
            <a:off x="838200" y="1265238"/>
            <a:ext cx="10524300" cy="2510400"/>
          </a:xfrm>
          <a:prstGeom prst="rect">
            <a:avLst/>
          </a:prstGeom>
          <a:noFill/>
          <a:ln>
            <a:noFill/>
          </a:ln>
        </p:spPr>
        <p:txBody>
          <a:bodyPr anchorCtr="0" anchor="t" bIns="45700" lIns="91425" spcFirstLastPara="1" rIns="91425" wrap="square" tIns="45700">
            <a:normAutofit/>
          </a:bodyPr>
          <a:lstStyle/>
          <a:p>
            <a:pPr indent="-228600" lvl="1" marL="685800" rtl="0" algn="l">
              <a:lnSpc>
                <a:spcPct val="150000"/>
              </a:lnSpc>
              <a:spcBef>
                <a:spcPts val="0"/>
              </a:spcBef>
              <a:spcAft>
                <a:spcPts val="0"/>
              </a:spcAft>
              <a:buClr>
                <a:schemeClr val="dk1"/>
              </a:buClr>
              <a:buSzPts val="1500"/>
              <a:buChar char="•"/>
            </a:pPr>
            <a:r>
              <a:rPr lang="en-GB"/>
              <a:t>Courts have to ask for laws to be repealed. </a:t>
            </a:r>
            <a:endParaRPr/>
          </a:p>
          <a:p>
            <a:pPr indent="-228600" lvl="1" marL="685800" rtl="0" algn="l">
              <a:lnSpc>
                <a:spcPct val="150000"/>
              </a:lnSpc>
              <a:spcBef>
                <a:spcPts val="1500"/>
              </a:spcBef>
              <a:spcAft>
                <a:spcPts val="0"/>
              </a:spcAft>
              <a:buClr>
                <a:schemeClr val="dk1"/>
              </a:buClr>
              <a:buSzPts val="1500"/>
              <a:buChar char="•"/>
            </a:pPr>
            <a:r>
              <a:rPr lang="en-GB"/>
              <a:t>Vauxhall Estates v Liverpool Corporation [1932] 1 KB 733 – two laws contradicted each other and the newer law was ruled to be the one to be applied to the case. </a:t>
            </a:r>
            <a:endParaRPr/>
          </a:p>
          <a:p>
            <a:pPr indent="-228600" lvl="1" marL="685800" rtl="0" algn="l">
              <a:lnSpc>
                <a:spcPct val="150000"/>
              </a:lnSpc>
              <a:spcBef>
                <a:spcPts val="1500"/>
              </a:spcBef>
              <a:spcAft>
                <a:spcPts val="0"/>
              </a:spcAft>
              <a:buClr>
                <a:schemeClr val="dk1"/>
              </a:buClr>
              <a:buSzPts val="1500"/>
              <a:buChar char="•"/>
            </a:pPr>
            <a:r>
              <a:rPr lang="en-GB"/>
              <a:t>However, they can change the way that the law is made in the future. </a:t>
            </a:r>
            <a:endParaRPr/>
          </a:p>
          <a:p>
            <a:pPr indent="-228600" lvl="1" marL="685800" rtl="0" algn="l">
              <a:lnSpc>
                <a:spcPct val="150000"/>
              </a:lnSpc>
              <a:spcBef>
                <a:spcPts val="1500"/>
              </a:spcBef>
              <a:spcAft>
                <a:spcPts val="0"/>
              </a:spcAft>
              <a:buClr>
                <a:schemeClr val="dk1"/>
              </a:buClr>
              <a:buSzPts val="1500"/>
              <a:buChar char="•"/>
            </a:pPr>
            <a:r>
              <a:rPr lang="en-GB"/>
              <a:t>The Parliament Acts of 1911 and 1949.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23"/>
          <p:cNvSpPr txBox="1"/>
          <p:nvPr>
            <p:ph idx="1" type="body"/>
          </p:nvPr>
        </p:nvSpPr>
        <p:spPr>
          <a:xfrm>
            <a:off x="1263197" y="2038570"/>
            <a:ext cx="4086000" cy="703200"/>
          </a:xfrm>
          <a:prstGeom prst="rect">
            <a:avLst/>
          </a:prstGeom>
          <a:noFill/>
          <a:ln>
            <a:noFill/>
          </a:ln>
        </p:spPr>
        <p:txBody>
          <a:bodyPr anchorCtr="0" anchor="ctr" bIns="45700" lIns="91425" spcFirstLastPara="1" rIns="91425" wrap="square" tIns="45700">
            <a:normAutofit/>
          </a:bodyPr>
          <a:lstStyle/>
          <a:p>
            <a:pPr indent="0" lvl="0" marL="0" rtl="0" algn="ctr">
              <a:lnSpc>
                <a:spcPct val="150000"/>
              </a:lnSpc>
              <a:spcBef>
                <a:spcPts val="0"/>
              </a:spcBef>
              <a:spcAft>
                <a:spcPts val="0"/>
              </a:spcAft>
              <a:buClr>
                <a:schemeClr val="dk1"/>
              </a:buClr>
              <a:buSzPts val="1800"/>
              <a:buNone/>
            </a:pPr>
            <a:r>
              <a:rPr i="1" lang="en-GB" u="sng"/>
              <a:t>QUESTIONING VALIDITY </a:t>
            </a:r>
            <a:endParaRPr/>
          </a:p>
        </p:txBody>
      </p:sp>
      <p:sp>
        <p:nvSpPr>
          <p:cNvPr id="186" name="Google Shape;186;p23"/>
          <p:cNvSpPr txBox="1"/>
          <p:nvPr>
            <p:ph idx="2" type="body"/>
          </p:nvPr>
        </p:nvSpPr>
        <p:spPr>
          <a:xfrm>
            <a:off x="6854754" y="2038570"/>
            <a:ext cx="4086600" cy="703200"/>
          </a:xfrm>
          <a:prstGeom prst="rect">
            <a:avLst/>
          </a:prstGeom>
          <a:noFill/>
          <a:ln>
            <a:noFill/>
          </a:ln>
        </p:spPr>
        <p:txBody>
          <a:bodyPr anchorCtr="0" anchor="ctr" bIns="45700" lIns="91425" spcFirstLastPara="1" rIns="91425" wrap="square" tIns="45700">
            <a:normAutofit fontScale="85000" lnSpcReduction="10000"/>
          </a:bodyPr>
          <a:lstStyle/>
          <a:p>
            <a:pPr indent="0" lvl="0" marL="0" rtl="0" algn="l">
              <a:lnSpc>
                <a:spcPct val="150000"/>
              </a:lnSpc>
              <a:spcBef>
                <a:spcPts val="0"/>
              </a:spcBef>
              <a:spcAft>
                <a:spcPts val="0"/>
              </a:spcAft>
              <a:buClr>
                <a:schemeClr val="dk1"/>
              </a:buClr>
              <a:buSzPct val="100000"/>
              <a:buNone/>
            </a:pPr>
            <a:r>
              <a:rPr i="1" lang="en-GB" u="sng"/>
              <a:t>BINDING FUTURE PARLIAMENTS</a:t>
            </a:r>
            <a:endParaRPr/>
          </a:p>
        </p:txBody>
      </p:sp>
      <p:sp>
        <p:nvSpPr>
          <p:cNvPr id="187" name="Google Shape;187;p23"/>
          <p:cNvSpPr txBox="1"/>
          <p:nvPr>
            <p:ph idx="3" type="body"/>
          </p:nvPr>
        </p:nvSpPr>
        <p:spPr>
          <a:xfrm>
            <a:off x="1263195" y="2885581"/>
            <a:ext cx="4086000" cy="3102600"/>
          </a:xfrm>
          <a:prstGeom prst="rect">
            <a:avLst/>
          </a:prstGeom>
          <a:noFill/>
          <a:ln>
            <a:noFill/>
          </a:ln>
        </p:spPr>
        <p:txBody>
          <a:bodyPr anchorCtr="0" anchor="t" bIns="45700" lIns="91425" spcFirstLastPara="1" rIns="91425" wrap="square" tIns="45700">
            <a:normAutofit/>
          </a:bodyPr>
          <a:lstStyle/>
          <a:p>
            <a:pPr indent="-228600" lvl="0" marL="228600" rtl="0" algn="l">
              <a:lnSpc>
                <a:spcPct val="150000"/>
              </a:lnSpc>
              <a:spcBef>
                <a:spcPts val="0"/>
              </a:spcBef>
              <a:spcAft>
                <a:spcPts val="0"/>
              </a:spcAft>
              <a:buClr>
                <a:schemeClr val="dk1"/>
              </a:buClr>
              <a:buSzPts val="1500"/>
              <a:buChar char="•"/>
            </a:pPr>
            <a:r>
              <a:rPr lang="en-GB"/>
              <a:t>Bowlers v Bank of England [1913] 1 ch 57</a:t>
            </a:r>
            <a:endParaRPr/>
          </a:p>
        </p:txBody>
      </p:sp>
      <p:sp>
        <p:nvSpPr>
          <p:cNvPr id="188" name="Google Shape;188;p23"/>
          <p:cNvSpPr txBox="1"/>
          <p:nvPr>
            <p:ph idx="4" type="body"/>
          </p:nvPr>
        </p:nvSpPr>
        <p:spPr>
          <a:xfrm>
            <a:off x="6861067" y="2885581"/>
            <a:ext cx="4086600" cy="3102600"/>
          </a:xfrm>
          <a:prstGeom prst="rect">
            <a:avLst/>
          </a:prstGeom>
          <a:noFill/>
          <a:ln>
            <a:noFill/>
          </a:ln>
        </p:spPr>
        <p:txBody>
          <a:bodyPr anchorCtr="0" anchor="t" bIns="45700" lIns="91425" spcFirstLastPara="1" rIns="91425" wrap="square" tIns="45700">
            <a:normAutofit/>
          </a:bodyPr>
          <a:lstStyle/>
          <a:p>
            <a:pPr indent="-228600" lvl="0" marL="228600" rtl="0" algn="l">
              <a:lnSpc>
                <a:spcPct val="150000"/>
              </a:lnSpc>
              <a:spcBef>
                <a:spcPts val="0"/>
              </a:spcBef>
              <a:spcAft>
                <a:spcPts val="0"/>
              </a:spcAft>
              <a:buClr>
                <a:schemeClr val="dk1"/>
              </a:buClr>
              <a:buSzPts val="1500"/>
              <a:buChar char="•"/>
            </a:pPr>
            <a:r>
              <a:rPr lang="en-GB"/>
              <a:t>Dicey – NO </a:t>
            </a:r>
            <a:endParaRPr/>
          </a:p>
          <a:p>
            <a:pPr indent="-228600" lvl="0" marL="228600" rtl="0" algn="l">
              <a:lnSpc>
                <a:spcPct val="150000"/>
              </a:lnSpc>
              <a:spcBef>
                <a:spcPts val="1500"/>
              </a:spcBef>
              <a:spcAft>
                <a:spcPts val="0"/>
              </a:spcAft>
              <a:buClr>
                <a:schemeClr val="dk1"/>
              </a:buClr>
              <a:buSzPts val="1500"/>
              <a:buChar char="•"/>
            </a:pPr>
            <a:r>
              <a:rPr lang="en-GB"/>
              <a:t>Jennings – Yes. </a:t>
            </a:r>
            <a:endParaRPr/>
          </a:p>
          <a:p>
            <a:pPr indent="-228600" lvl="0" marL="228600" rtl="0" algn="l">
              <a:lnSpc>
                <a:spcPct val="150000"/>
              </a:lnSpc>
              <a:spcBef>
                <a:spcPts val="1500"/>
              </a:spcBef>
              <a:spcAft>
                <a:spcPts val="0"/>
              </a:spcAft>
              <a:buClr>
                <a:schemeClr val="dk1"/>
              </a:buClr>
              <a:buSzPts val="1500"/>
              <a:buChar char="•"/>
            </a:pPr>
            <a:r>
              <a:rPr lang="en-GB"/>
              <a:t>‘’Can change the way in which the law is enacted, but the future parliaments can change this back’’.</a:t>
            </a:r>
            <a:endParaRPr/>
          </a:p>
        </p:txBody>
      </p:sp>
      <p:sp>
        <p:nvSpPr>
          <p:cNvPr id="189" name="Google Shape;189;p23"/>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accent1"/>
              </a:buClr>
              <a:buSzPts val="2400"/>
              <a:buFont typeface="Arial"/>
              <a:buNone/>
            </a:pPr>
            <a:r>
              <a:rPr i="1" lang="en-GB" u="sng"/>
              <a:t>Parliamentary Supremacy</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3" name="Shape 193"/>
        <p:cNvGrpSpPr/>
        <p:nvPr/>
      </p:nvGrpSpPr>
      <p:grpSpPr>
        <a:xfrm>
          <a:off x="0" y="0"/>
          <a:ext cx="0" cy="0"/>
          <a:chOff x="0" y="0"/>
          <a:chExt cx="0" cy="0"/>
        </a:xfrm>
      </p:grpSpPr>
      <p:sp>
        <p:nvSpPr>
          <p:cNvPr id="194" name="Google Shape;194;p24"/>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accent1"/>
              </a:buClr>
              <a:buSzPts val="2400"/>
              <a:buFont typeface="Arial"/>
              <a:buNone/>
            </a:pPr>
            <a:r>
              <a:rPr i="1" lang="en-GB" u="sng"/>
              <a:t>Who regulates Parliament? </a:t>
            </a:r>
            <a:endParaRPr/>
          </a:p>
        </p:txBody>
      </p:sp>
      <p:sp>
        <p:nvSpPr>
          <p:cNvPr id="195" name="Google Shape;195;p24"/>
          <p:cNvSpPr txBox="1"/>
          <p:nvPr>
            <p:ph idx="1" type="body"/>
          </p:nvPr>
        </p:nvSpPr>
        <p:spPr>
          <a:xfrm>
            <a:off x="838200" y="1265238"/>
            <a:ext cx="10524300" cy="4911600"/>
          </a:xfrm>
          <a:prstGeom prst="rect">
            <a:avLst/>
          </a:prstGeom>
          <a:noFill/>
          <a:ln>
            <a:noFill/>
          </a:ln>
        </p:spPr>
        <p:txBody>
          <a:bodyPr anchorCtr="0" anchor="t" bIns="45700" lIns="91425" spcFirstLastPara="1" rIns="91425" wrap="square" tIns="45700">
            <a:normAutofit/>
          </a:bodyPr>
          <a:lstStyle/>
          <a:p>
            <a:pPr indent="-228600" lvl="0" marL="228600" rtl="0" algn="l">
              <a:lnSpc>
                <a:spcPct val="150000"/>
              </a:lnSpc>
              <a:spcBef>
                <a:spcPts val="0"/>
              </a:spcBef>
              <a:spcAft>
                <a:spcPts val="0"/>
              </a:spcAft>
              <a:buClr>
                <a:schemeClr val="dk1"/>
              </a:buClr>
              <a:buSzPts val="1500"/>
              <a:buChar char="•"/>
            </a:pPr>
            <a:r>
              <a:rPr lang="en-GB"/>
              <a:t>Parliament has privilege. </a:t>
            </a:r>
            <a:endParaRPr/>
          </a:p>
          <a:p>
            <a:pPr indent="0" lvl="0" marL="0" rtl="0" algn="l">
              <a:lnSpc>
                <a:spcPct val="150000"/>
              </a:lnSpc>
              <a:spcBef>
                <a:spcPts val="1500"/>
              </a:spcBef>
              <a:spcAft>
                <a:spcPts val="0"/>
              </a:spcAft>
              <a:buClr>
                <a:schemeClr val="dk1"/>
              </a:buClr>
              <a:buSzPts val="1500"/>
              <a:buNone/>
            </a:pPr>
            <a:r>
              <a:t/>
            </a:r>
            <a:endParaRPr/>
          </a:p>
          <a:p>
            <a:pPr indent="-228600" lvl="0" marL="228600" rtl="0" algn="l">
              <a:lnSpc>
                <a:spcPct val="150000"/>
              </a:lnSpc>
              <a:spcBef>
                <a:spcPts val="1500"/>
              </a:spcBef>
              <a:spcAft>
                <a:spcPts val="0"/>
              </a:spcAft>
              <a:buClr>
                <a:schemeClr val="dk1"/>
              </a:buClr>
              <a:buSzPts val="1500"/>
              <a:buChar char="•"/>
            </a:pPr>
            <a:r>
              <a:rPr lang="en-GB"/>
              <a:t>If the privilege affects outside parties then courts will look at the privilege. </a:t>
            </a:r>
            <a:endParaRPr/>
          </a:p>
          <a:p>
            <a:pPr indent="0" lvl="0" marL="0" rtl="0" algn="l">
              <a:lnSpc>
                <a:spcPct val="150000"/>
              </a:lnSpc>
              <a:spcBef>
                <a:spcPts val="1500"/>
              </a:spcBef>
              <a:spcAft>
                <a:spcPts val="0"/>
              </a:spcAft>
              <a:buClr>
                <a:schemeClr val="dk1"/>
              </a:buClr>
              <a:buSzPts val="1500"/>
              <a:buNone/>
            </a:pPr>
            <a:r>
              <a:t/>
            </a:r>
            <a:endParaRPr/>
          </a:p>
          <a:p>
            <a:pPr indent="-228600" lvl="0" marL="228600" rtl="0" algn="l">
              <a:lnSpc>
                <a:spcPct val="150000"/>
              </a:lnSpc>
              <a:spcBef>
                <a:spcPts val="1500"/>
              </a:spcBef>
              <a:spcAft>
                <a:spcPts val="0"/>
              </a:spcAft>
              <a:buClr>
                <a:schemeClr val="dk1"/>
              </a:buClr>
              <a:buSzPts val="1500"/>
              <a:buChar char="•"/>
            </a:pPr>
            <a:r>
              <a:rPr lang="en-GB"/>
              <a:t>Parliament has mechanisms that can investigate any breaches of privilege. </a:t>
            </a:r>
            <a:endParaRPr/>
          </a:p>
          <a:p>
            <a:pPr indent="0" lvl="0" marL="0" rtl="0" algn="l">
              <a:lnSpc>
                <a:spcPct val="150000"/>
              </a:lnSpc>
              <a:spcBef>
                <a:spcPts val="1500"/>
              </a:spcBef>
              <a:spcAft>
                <a:spcPts val="0"/>
              </a:spcAft>
              <a:buClr>
                <a:schemeClr val="dk1"/>
              </a:buClr>
              <a:buSzPts val="1500"/>
              <a:buNone/>
            </a:pPr>
            <a:r>
              <a:t/>
            </a:r>
            <a:endParaRPr/>
          </a:p>
          <a:p>
            <a:pPr indent="-228600" lvl="0" marL="228600" rtl="0" algn="l">
              <a:lnSpc>
                <a:spcPct val="150000"/>
              </a:lnSpc>
              <a:spcBef>
                <a:spcPts val="1500"/>
              </a:spcBef>
              <a:spcAft>
                <a:spcPts val="0"/>
              </a:spcAft>
              <a:buClr>
                <a:schemeClr val="dk1"/>
              </a:buClr>
              <a:buSzPts val="1500"/>
              <a:buChar char="•"/>
            </a:pPr>
            <a:r>
              <a:rPr lang="en-GB"/>
              <a:t>Parliament regulates its self. </a:t>
            </a:r>
            <a:endParaRPr/>
          </a:p>
          <a:p>
            <a:pPr indent="0" lvl="0" marL="0" rtl="0" algn="l">
              <a:lnSpc>
                <a:spcPct val="150000"/>
              </a:lnSpc>
              <a:spcBef>
                <a:spcPts val="1500"/>
              </a:spcBef>
              <a:spcAft>
                <a:spcPts val="0"/>
              </a:spcAft>
              <a:buClr>
                <a:schemeClr val="dk1"/>
              </a:buClr>
              <a:buSzPts val="1500"/>
              <a:buNone/>
            </a:pPr>
            <a:r>
              <a:t/>
            </a:r>
            <a:endParaRPr/>
          </a:p>
          <a:p>
            <a:pPr indent="-228600" lvl="0" marL="228600" rtl="0" algn="l">
              <a:lnSpc>
                <a:spcPct val="150000"/>
              </a:lnSpc>
              <a:spcBef>
                <a:spcPts val="1500"/>
              </a:spcBef>
              <a:spcAft>
                <a:spcPts val="0"/>
              </a:spcAft>
              <a:buClr>
                <a:schemeClr val="dk1"/>
              </a:buClr>
              <a:buSzPts val="1500"/>
              <a:buChar char="•"/>
            </a:pPr>
            <a:r>
              <a:rPr lang="en-GB"/>
              <a:t>Therefore, because parliament is supreme, the courts cannot regulate parliament. </a:t>
            </a:r>
            <a:endParaRPr/>
          </a:p>
          <a:p>
            <a:pPr indent="0" lvl="1" marL="457200" rtl="0" algn="l">
              <a:lnSpc>
                <a:spcPct val="150000"/>
              </a:lnSpc>
              <a:spcBef>
                <a:spcPts val="1500"/>
              </a:spcBef>
              <a:spcAft>
                <a:spcPts val="0"/>
              </a:spcAft>
              <a:buClr>
                <a:schemeClr val="dk1"/>
              </a:buClr>
              <a:buSzPts val="1500"/>
              <a:buNone/>
            </a:pPr>
            <a:r>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0" name="Shape 200"/>
        <p:cNvGrpSpPr/>
        <p:nvPr/>
      </p:nvGrpSpPr>
      <p:grpSpPr>
        <a:xfrm>
          <a:off x="0" y="0"/>
          <a:ext cx="0" cy="0"/>
          <a:chOff x="0" y="0"/>
          <a:chExt cx="0" cy="0"/>
        </a:xfrm>
      </p:grpSpPr>
      <p:sp>
        <p:nvSpPr>
          <p:cNvPr id="201" name="Google Shape;201;p25"/>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accent1"/>
              </a:buClr>
              <a:buSzPts val="2400"/>
              <a:buFont typeface="Arial"/>
              <a:buNone/>
            </a:pPr>
            <a:r>
              <a:rPr i="1" lang="en-GB" u="sng"/>
              <a:t>Parliamentary Supremacy </a:t>
            </a:r>
            <a:endParaRPr/>
          </a:p>
        </p:txBody>
      </p:sp>
      <p:sp>
        <p:nvSpPr>
          <p:cNvPr id="202" name="Google Shape;202;p25"/>
          <p:cNvSpPr txBox="1"/>
          <p:nvPr>
            <p:ph idx="1" type="body"/>
          </p:nvPr>
        </p:nvSpPr>
        <p:spPr>
          <a:xfrm>
            <a:off x="829456" y="1648697"/>
            <a:ext cx="10524300" cy="4191600"/>
          </a:xfrm>
          <a:prstGeom prst="rect">
            <a:avLst/>
          </a:prstGeom>
          <a:noFill/>
          <a:ln>
            <a:noFill/>
          </a:ln>
        </p:spPr>
        <p:txBody>
          <a:bodyPr anchorCtr="0" anchor="t" bIns="45700" lIns="91425" spcFirstLastPara="1" rIns="91425" wrap="square" tIns="45700">
            <a:normAutofit/>
          </a:bodyPr>
          <a:lstStyle/>
          <a:p>
            <a:pPr indent="-228600" lvl="0" marL="228600" rtl="0" algn="l">
              <a:lnSpc>
                <a:spcPct val="150000"/>
              </a:lnSpc>
              <a:spcBef>
                <a:spcPts val="0"/>
              </a:spcBef>
              <a:spcAft>
                <a:spcPts val="0"/>
              </a:spcAft>
              <a:buClr>
                <a:schemeClr val="dk1"/>
              </a:buClr>
              <a:buSzPts val="1400"/>
              <a:buChar char="•"/>
            </a:pPr>
            <a:r>
              <a:rPr lang="en-GB" sz="1400"/>
              <a:t>Parliamentary Supremacy v Constitutional Supremacy? </a:t>
            </a:r>
            <a:endParaRPr/>
          </a:p>
          <a:p>
            <a:pPr indent="-228600" lvl="0" marL="228600" rtl="0" algn="l">
              <a:lnSpc>
                <a:spcPct val="150000"/>
              </a:lnSpc>
              <a:spcBef>
                <a:spcPts val="1500"/>
              </a:spcBef>
              <a:spcAft>
                <a:spcPts val="0"/>
              </a:spcAft>
              <a:buClr>
                <a:schemeClr val="dk1"/>
              </a:buClr>
              <a:buSzPts val="1400"/>
              <a:buChar char="•"/>
            </a:pPr>
            <a:r>
              <a:rPr lang="en-GB" sz="1400"/>
              <a:t>Some countries have constitutional supremacy and this is different because it means that if a law is made that breaches the constitution then the law will be classed as invalid. Includes countries such as Canada. </a:t>
            </a:r>
            <a:endParaRPr/>
          </a:p>
          <a:p>
            <a:pPr indent="-228600" lvl="0" marL="228600" rtl="0" algn="l">
              <a:lnSpc>
                <a:spcPct val="150000"/>
              </a:lnSpc>
              <a:spcBef>
                <a:spcPts val="1500"/>
              </a:spcBef>
              <a:spcAft>
                <a:spcPts val="0"/>
              </a:spcAft>
              <a:buClr>
                <a:schemeClr val="dk1"/>
              </a:buClr>
              <a:buSzPts val="1400"/>
              <a:buChar char="•"/>
            </a:pPr>
            <a:r>
              <a:rPr lang="en-GB" sz="1400"/>
              <a:t>How does all three fit together? </a:t>
            </a:r>
            <a:endParaRPr/>
          </a:p>
          <a:p>
            <a:pPr indent="-228600" lvl="0" marL="228600" rtl="0" algn="l">
              <a:lnSpc>
                <a:spcPct val="150000"/>
              </a:lnSpc>
              <a:spcBef>
                <a:spcPts val="1500"/>
              </a:spcBef>
              <a:spcAft>
                <a:spcPts val="0"/>
              </a:spcAft>
              <a:buClr>
                <a:schemeClr val="dk1"/>
              </a:buClr>
              <a:buSzPts val="1400"/>
              <a:buChar char="•"/>
            </a:pPr>
            <a:r>
              <a:rPr lang="en-GB" sz="1400"/>
              <a:t>Parliament- makes law </a:t>
            </a:r>
            <a:endParaRPr/>
          </a:p>
          <a:p>
            <a:pPr indent="-228600" lvl="0" marL="228600" rtl="0" algn="l">
              <a:lnSpc>
                <a:spcPct val="150000"/>
              </a:lnSpc>
              <a:spcBef>
                <a:spcPts val="1500"/>
              </a:spcBef>
              <a:spcAft>
                <a:spcPts val="0"/>
              </a:spcAft>
              <a:buClr>
                <a:schemeClr val="dk1"/>
              </a:buClr>
              <a:buSzPts val="1400"/>
              <a:buChar char="•"/>
            </a:pPr>
            <a:r>
              <a:rPr lang="en-GB" sz="1400"/>
              <a:t>Executive runs country </a:t>
            </a:r>
            <a:endParaRPr/>
          </a:p>
          <a:p>
            <a:pPr indent="-228600" lvl="0" marL="228600" rtl="0" algn="l">
              <a:lnSpc>
                <a:spcPct val="150000"/>
              </a:lnSpc>
              <a:spcBef>
                <a:spcPts val="1500"/>
              </a:spcBef>
              <a:spcAft>
                <a:spcPts val="0"/>
              </a:spcAft>
              <a:buClr>
                <a:schemeClr val="dk1"/>
              </a:buClr>
              <a:buSzPts val="1400"/>
              <a:buChar char="•"/>
            </a:pPr>
            <a:r>
              <a:rPr lang="en-GB" sz="1400"/>
              <a:t>Courts regulate the executive. </a:t>
            </a:r>
            <a:endParaRPr/>
          </a:p>
          <a:p>
            <a:pPr indent="-133350" lvl="0" marL="228600" rtl="0" algn="l">
              <a:lnSpc>
                <a:spcPct val="150000"/>
              </a:lnSpc>
              <a:spcBef>
                <a:spcPts val="1500"/>
              </a:spcBef>
              <a:spcAft>
                <a:spcPts val="0"/>
              </a:spcAft>
              <a:buClr>
                <a:schemeClr val="dk1"/>
              </a:buClr>
              <a:buSzPts val="1500"/>
              <a:buNone/>
            </a:pPr>
            <a:r>
              <a:t/>
            </a:r>
            <a:endParaRPr/>
          </a:p>
          <a:p>
            <a:pPr indent="-133350" lvl="0" marL="228600" rtl="0" algn="l">
              <a:lnSpc>
                <a:spcPct val="150000"/>
              </a:lnSpc>
              <a:spcBef>
                <a:spcPts val="1500"/>
              </a:spcBef>
              <a:spcAft>
                <a:spcPts val="0"/>
              </a:spcAft>
              <a:buClr>
                <a:schemeClr val="dk1"/>
              </a:buClr>
              <a:buSzPts val="1500"/>
              <a:buNone/>
            </a:pPr>
            <a:r>
              <a:t/>
            </a:r>
            <a:endParaRPr/>
          </a:p>
          <a:p>
            <a:pPr indent="-133350" lvl="0" marL="228600" rtl="0" algn="l">
              <a:lnSpc>
                <a:spcPct val="150000"/>
              </a:lnSpc>
              <a:spcBef>
                <a:spcPts val="1500"/>
              </a:spcBef>
              <a:spcAft>
                <a:spcPts val="0"/>
              </a:spcAft>
              <a:buClr>
                <a:schemeClr val="dk1"/>
              </a:buClr>
              <a:buSzPts val="1500"/>
              <a:buNone/>
            </a:pPr>
            <a:r>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7" name="Shape 207"/>
        <p:cNvGrpSpPr/>
        <p:nvPr/>
      </p:nvGrpSpPr>
      <p:grpSpPr>
        <a:xfrm>
          <a:off x="0" y="0"/>
          <a:ext cx="0" cy="0"/>
          <a:chOff x="0" y="0"/>
          <a:chExt cx="0" cy="0"/>
        </a:xfrm>
      </p:grpSpPr>
      <p:sp>
        <p:nvSpPr>
          <p:cNvPr id="208" name="Google Shape;208;p26"/>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accent1"/>
              </a:buClr>
              <a:buSzPts val="2400"/>
              <a:buFont typeface="Arial"/>
              <a:buNone/>
            </a:pPr>
            <a:r>
              <a:rPr i="1" lang="en-GB" u="sng"/>
              <a:t>Activity 1 </a:t>
            </a:r>
            <a:endParaRPr/>
          </a:p>
        </p:txBody>
      </p:sp>
      <p:sp>
        <p:nvSpPr>
          <p:cNvPr id="209" name="Google Shape;209;p26"/>
          <p:cNvSpPr txBox="1"/>
          <p:nvPr>
            <p:ph idx="1" type="body"/>
          </p:nvPr>
        </p:nvSpPr>
        <p:spPr>
          <a:xfrm>
            <a:off x="838200" y="1265238"/>
            <a:ext cx="10524300" cy="4911600"/>
          </a:xfrm>
          <a:prstGeom prst="rect">
            <a:avLst/>
          </a:prstGeom>
          <a:noFill/>
          <a:ln>
            <a:noFill/>
          </a:ln>
        </p:spPr>
        <p:txBody>
          <a:bodyPr anchorCtr="0" anchor="t" bIns="45700" lIns="91425" spcFirstLastPara="1" rIns="91425" wrap="square" tIns="45700">
            <a:normAutofit/>
          </a:bodyPr>
          <a:lstStyle/>
          <a:p>
            <a:pPr indent="-228600" lvl="0" marL="228600" rtl="0" algn="l">
              <a:lnSpc>
                <a:spcPct val="150000"/>
              </a:lnSpc>
              <a:spcBef>
                <a:spcPts val="0"/>
              </a:spcBef>
              <a:spcAft>
                <a:spcPts val="0"/>
              </a:spcAft>
              <a:buClr>
                <a:schemeClr val="dk1"/>
              </a:buClr>
              <a:buSzPts val="2000"/>
              <a:buChar char="•"/>
            </a:pPr>
            <a:r>
              <a:rPr lang="en-GB" sz="2000"/>
              <a:t>Do you think that the reductions in Legal Aid are necessary during a time of austerity, or a concerning reform that reduces access to justice and some people's ability to hold the state to account for its use of power?</a:t>
            </a:r>
            <a:endParaRPr sz="1800"/>
          </a:p>
          <a:p>
            <a:pPr indent="0" lvl="0" marL="0" rtl="0" algn="l">
              <a:lnSpc>
                <a:spcPct val="150000"/>
              </a:lnSpc>
              <a:spcBef>
                <a:spcPts val="1500"/>
              </a:spcBef>
              <a:spcAft>
                <a:spcPts val="0"/>
              </a:spcAft>
              <a:buClr>
                <a:schemeClr val="dk1"/>
              </a:buClr>
              <a:buSzPts val="1500"/>
              <a:buNone/>
            </a:pPr>
            <a:r>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4" name="Shape 214"/>
        <p:cNvGrpSpPr/>
        <p:nvPr/>
      </p:nvGrpSpPr>
      <p:grpSpPr>
        <a:xfrm>
          <a:off x="0" y="0"/>
          <a:ext cx="0" cy="0"/>
          <a:chOff x="0" y="0"/>
          <a:chExt cx="0" cy="0"/>
        </a:xfrm>
      </p:grpSpPr>
      <p:sp>
        <p:nvSpPr>
          <p:cNvPr id="215" name="Google Shape;215;p27"/>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accent1"/>
              </a:buClr>
              <a:buSzPts val="2400"/>
              <a:buFont typeface="Arial"/>
              <a:buNone/>
            </a:pPr>
            <a:r>
              <a:rPr i="1" lang="en-GB" u="sng"/>
              <a:t>Parliamentary Sovereignty</a:t>
            </a:r>
            <a:endParaRPr/>
          </a:p>
        </p:txBody>
      </p:sp>
      <p:sp>
        <p:nvSpPr>
          <p:cNvPr id="216" name="Google Shape;216;p27"/>
          <p:cNvSpPr txBox="1"/>
          <p:nvPr>
            <p:ph idx="1" type="body"/>
          </p:nvPr>
        </p:nvSpPr>
        <p:spPr>
          <a:xfrm>
            <a:off x="838200" y="1265238"/>
            <a:ext cx="10524300" cy="4911600"/>
          </a:xfrm>
          <a:prstGeom prst="rect">
            <a:avLst/>
          </a:prstGeom>
          <a:noFill/>
          <a:ln>
            <a:noFill/>
          </a:ln>
        </p:spPr>
        <p:txBody>
          <a:bodyPr anchorCtr="0" anchor="t" bIns="45700" lIns="91425" spcFirstLastPara="1" rIns="91425" wrap="square" tIns="45700">
            <a:normAutofit/>
          </a:bodyPr>
          <a:lstStyle/>
          <a:p>
            <a:pPr indent="-228600" lvl="0" marL="228600" rtl="0" algn="l">
              <a:lnSpc>
                <a:spcPct val="150000"/>
              </a:lnSpc>
              <a:spcBef>
                <a:spcPts val="0"/>
              </a:spcBef>
              <a:spcAft>
                <a:spcPts val="0"/>
              </a:spcAft>
              <a:buClr>
                <a:schemeClr val="dk1"/>
              </a:buClr>
              <a:buSzPts val="1500"/>
              <a:buChar char="•"/>
            </a:pPr>
            <a:r>
              <a:rPr lang="en-GB"/>
              <a:t>Answer the following questions:</a:t>
            </a:r>
            <a:endParaRPr/>
          </a:p>
          <a:p>
            <a:pPr indent="-228600" lvl="0" marL="228600" rtl="0" algn="l">
              <a:lnSpc>
                <a:spcPct val="150000"/>
              </a:lnSpc>
              <a:spcBef>
                <a:spcPts val="1500"/>
              </a:spcBef>
              <a:spcAft>
                <a:spcPts val="0"/>
              </a:spcAft>
              <a:buClr>
                <a:schemeClr val="dk1"/>
              </a:buClr>
              <a:buSzPts val="1500"/>
              <a:buChar char="•"/>
            </a:pPr>
            <a:r>
              <a:rPr lang="en-GB"/>
              <a:t>1. Who regulates parliament? </a:t>
            </a:r>
            <a:endParaRPr/>
          </a:p>
          <a:p>
            <a:pPr indent="-228600" lvl="0" marL="228600" rtl="0" algn="l">
              <a:lnSpc>
                <a:spcPct val="150000"/>
              </a:lnSpc>
              <a:spcBef>
                <a:spcPts val="1500"/>
              </a:spcBef>
              <a:spcAft>
                <a:spcPts val="0"/>
              </a:spcAft>
              <a:buClr>
                <a:schemeClr val="dk1"/>
              </a:buClr>
              <a:buSzPts val="1500"/>
              <a:buChar char="•"/>
            </a:pPr>
            <a:r>
              <a:rPr lang="en-GB"/>
              <a:t>2. Is Uk parliamentary sovereignty recognised in other countries? </a:t>
            </a:r>
            <a:endParaRPr/>
          </a:p>
          <a:p>
            <a:pPr indent="-228600" lvl="0" marL="228600" rtl="0" algn="l">
              <a:lnSpc>
                <a:spcPct val="150000"/>
              </a:lnSpc>
              <a:spcBef>
                <a:spcPts val="1500"/>
              </a:spcBef>
              <a:spcAft>
                <a:spcPts val="0"/>
              </a:spcAft>
              <a:buClr>
                <a:schemeClr val="dk1"/>
              </a:buClr>
              <a:buSzPts val="1500"/>
              <a:buChar char="•"/>
            </a:pPr>
            <a:r>
              <a:rPr lang="en-GB"/>
              <a:t>3. What is Dicey’s theory regarding whether parliament binds future parliaments? </a:t>
            </a:r>
            <a:endParaRPr/>
          </a:p>
          <a:p>
            <a:pPr indent="-228600" lvl="0" marL="228600" rtl="0" algn="l">
              <a:lnSpc>
                <a:spcPct val="150000"/>
              </a:lnSpc>
              <a:spcBef>
                <a:spcPts val="1500"/>
              </a:spcBef>
              <a:spcAft>
                <a:spcPts val="0"/>
              </a:spcAft>
              <a:buClr>
                <a:schemeClr val="dk1"/>
              </a:buClr>
              <a:buSzPts val="1500"/>
              <a:buChar char="•"/>
            </a:pPr>
            <a:r>
              <a:rPr lang="en-GB"/>
              <a:t>4. What is Jennings theory regarding whether parliament binds future parliaments? </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0" name="Shape 220"/>
        <p:cNvGrpSpPr/>
        <p:nvPr/>
      </p:nvGrpSpPr>
      <p:grpSpPr>
        <a:xfrm>
          <a:off x="0" y="0"/>
          <a:ext cx="0" cy="0"/>
          <a:chOff x="0" y="0"/>
          <a:chExt cx="0" cy="0"/>
        </a:xfrm>
      </p:grpSpPr>
      <p:sp>
        <p:nvSpPr>
          <p:cNvPr id="221" name="Google Shape;221;p28"/>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accent1"/>
              </a:buClr>
              <a:buSzPts val="2400"/>
              <a:buFont typeface="Arial"/>
              <a:buNone/>
            </a:pPr>
            <a:r>
              <a:rPr lang="en-GB"/>
              <a:t>Summary </a:t>
            </a:r>
            <a:endParaRPr/>
          </a:p>
        </p:txBody>
      </p:sp>
      <p:sp>
        <p:nvSpPr>
          <p:cNvPr id="222" name="Google Shape;222;p28"/>
          <p:cNvSpPr txBox="1"/>
          <p:nvPr>
            <p:ph idx="1" type="body"/>
          </p:nvPr>
        </p:nvSpPr>
        <p:spPr>
          <a:xfrm>
            <a:off x="838200" y="1265238"/>
            <a:ext cx="10524300" cy="4911600"/>
          </a:xfrm>
          <a:prstGeom prst="rect">
            <a:avLst/>
          </a:prstGeom>
          <a:noFill/>
          <a:ln>
            <a:noFill/>
          </a:ln>
        </p:spPr>
        <p:txBody>
          <a:bodyPr anchorCtr="0" anchor="t" bIns="45700" lIns="91425" spcFirstLastPara="1" rIns="91425" wrap="square" tIns="45700">
            <a:normAutofit/>
          </a:bodyPr>
          <a:lstStyle/>
          <a:p>
            <a:pPr indent="-228600" lvl="0" marL="228600" rtl="0" algn="l">
              <a:lnSpc>
                <a:spcPct val="150000"/>
              </a:lnSpc>
              <a:spcBef>
                <a:spcPts val="0"/>
              </a:spcBef>
              <a:spcAft>
                <a:spcPts val="0"/>
              </a:spcAft>
              <a:buClr>
                <a:schemeClr val="dk1"/>
              </a:buClr>
              <a:buSzPts val="1400"/>
              <a:buChar char="•"/>
            </a:pPr>
            <a:r>
              <a:rPr lang="en-GB" sz="1400"/>
              <a:t>Rule of law – Theories. </a:t>
            </a:r>
            <a:endParaRPr/>
          </a:p>
          <a:p>
            <a:pPr indent="-228600" lvl="0" marL="228600" rtl="0" algn="l">
              <a:lnSpc>
                <a:spcPct val="150000"/>
              </a:lnSpc>
              <a:spcBef>
                <a:spcPts val="1500"/>
              </a:spcBef>
              <a:spcAft>
                <a:spcPts val="0"/>
              </a:spcAft>
              <a:buClr>
                <a:schemeClr val="dk1"/>
              </a:buClr>
              <a:buSzPts val="1400"/>
              <a:buChar char="•"/>
            </a:pPr>
            <a:r>
              <a:rPr lang="en-GB" sz="1400"/>
              <a:t>Parliament Supremacy- Parliament is the only body that has the power to enact/ amend and abolish any laws. </a:t>
            </a:r>
            <a:endParaRPr/>
          </a:p>
          <a:p>
            <a:pPr indent="-228600" lvl="0" marL="228600" rtl="0" algn="l">
              <a:lnSpc>
                <a:spcPct val="150000"/>
              </a:lnSpc>
              <a:spcBef>
                <a:spcPts val="1500"/>
              </a:spcBef>
              <a:spcAft>
                <a:spcPts val="0"/>
              </a:spcAft>
              <a:buClr>
                <a:schemeClr val="dk1"/>
              </a:buClr>
              <a:buSzPts val="1400"/>
              <a:buChar char="•"/>
            </a:pPr>
            <a:r>
              <a:rPr lang="en-GB" sz="1400"/>
              <a:t>Many theories on parliament supremacy. </a:t>
            </a:r>
            <a:endParaRPr/>
          </a:p>
          <a:p>
            <a:pPr indent="-228600" lvl="0" marL="228600" rtl="0" algn="l">
              <a:lnSpc>
                <a:spcPct val="150000"/>
              </a:lnSpc>
              <a:spcBef>
                <a:spcPts val="1500"/>
              </a:spcBef>
              <a:spcAft>
                <a:spcPts val="0"/>
              </a:spcAft>
              <a:buClr>
                <a:schemeClr val="dk1"/>
              </a:buClr>
              <a:buSzPts val="1400"/>
              <a:buChar char="•"/>
            </a:pPr>
            <a:r>
              <a:rPr lang="en-GB" sz="1400"/>
              <a:t>Restrictions? </a:t>
            </a:r>
            <a:endParaRPr/>
          </a:p>
          <a:p>
            <a:pPr indent="-228600" lvl="0" marL="228600" rtl="0" algn="l">
              <a:lnSpc>
                <a:spcPct val="150000"/>
              </a:lnSpc>
              <a:spcBef>
                <a:spcPts val="1500"/>
              </a:spcBef>
              <a:spcAft>
                <a:spcPts val="0"/>
              </a:spcAft>
              <a:buClr>
                <a:schemeClr val="dk1"/>
              </a:buClr>
              <a:buSzPts val="1500"/>
              <a:buChar char="•"/>
            </a:pPr>
            <a:r>
              <a:rPr lang="en-GB"/>
              <a:t>My contact information: </a:t>
            </a:r>
            <a:r>
              <a:rPr lang="en-GB" u="sng">
                <a:solidFill>
                  <a:schemeClr val="hlink"/>
                </a:solidFill>
                <a:hlinkClick r:id="rId3"/>
              </a:rPr>
              <a:t>2107156@student.uwtsd.ac.uk</a:t>
            </a:r>
            <a:r>
              <a:rPr lang="en-GB"/>
              <a:t>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6" name="Shape 226"/>
        <p:cNvGrpSpPr/>
        <p:nvPr/>
      </p:nvGrpSpPr>
      <p:grpSpPr>
        <a:xfrm>
          <a:off x="0" y="0"/>
          <a:ext cx="0" cy="0"/>
          <a:chOff x="0" y="0"/>
          <a:chExt cx="0" cy="0"/>
        </a:xfrm>
      </p:grpSpPr>
      <p:sp>
        <p:nvSpPr>
          <p:cNvPr id="227" name="Google Shape;227;p29"/>
          <p:cNvSpPr txBox="1"/>
          <p:nvPr>
            <p:ph type="title"/>
          </p:nvPr>
        </p:nvSpPr>
        <p:spPr>
          <a:xfrm>
            <a:off x="838200" y="681037"/>
            <a:ext cx="10515600" cy="5838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accent1"/>
              </a:buClr>
              <a:buSzPts val="2400"/>
              <a:buFont typeface="Arial"/>
              <a:buNone/>
            </a:pPr>
            <a:r>
              <a:rPr i="1" lang="en-GB" u="sng"/>
              <a:t>References </a:t>
            </a:r>
            <a:endParaRPr/>
          </a:p>
        </p:txBody>
      </p:sp>
      <p:sp>
        <p:nvSpPr>
          <p:cNvPr id="228" name="Google Shape;228;p29"/>
          <p:cNvSpPr txBox="1"/>
          <p:nvPr>
            <p:ph idx="1" type="body"/>
          </p:nvPr>
        </p:nvSpPr>
        <p:spPr>
          <a:xfrm>
            <a:off x="838200" y="1265238"/>
            <a:ext cx="10524300" cy="4911600"/>
          </a:xfrm>
          <a:prstGeom prst="rect">
            <a:avLst/>
          </a:prstGeom>
          <a:noFill/>
          <a:ln>
            <a:noFill/>
          </a:ln>
        </p:spPr>
        <p:txBody>
          <a:bodyPr anchorCtr="0" anchor="t" bIns="45700" lIns="91425" spcFirstLastPara="1" rIns="91425" wrap="square" tIns="45700">
            <a:normAutofit/>
          </a:bodyPr>
          <a:lstStyle/>
          <a:p>
            <a:pPr indent="-342900" lvl="0" marL="457200" rtl="0" algn="l">
              <a:lnSpc>
                <a:spcPct val="150000"/>
              </a:lnSpc>
              <a:spcBef>
                <a:spcPts val="0"/>
              </a:spcBef>
              <a:spcAft>
                <a:spcPts val="0"/>
              </a:spcAft>
              <a:buSzPts val="1800"/>
              <a:buChar char="-"/>
            </a:pPr>
            <a:r>
              <a:rPr lang="en-GB"/>
              <a:t>Lisa Webley and Harriet Samuels,  ‘ Public law’ 3</a:t>
            </a:r>
            <a:r>
              <a:rPr baseline="30000" lang="en-GB"/>
              <a:t>rd</a:t>
            </a:r>
            <a:r>
              <a:rPr lang="en-GB"/>
              <a:t> Edn, Oxford University Press 2015</a:t>
            </a:r>
            <a:endParaRPr/>
          </a:p>
          <a:p>
            <a:pPr indent="0" lvl="0" marL="0" rtl="0" algn="l">
              <a:lnSpc>
                <a:spcPct val="150000"/>
              </a:lnSpc>
              <a:spcBef>
                <a:spcPts val="0"/>
              </a:spcBef>
              <a:spcAft>
                <a:spcPts val="0"/>
              </a:spcAft>
              <a:buNone/>
            </a:pPr>
            <a:r>
              <a:t/>
            </a:r>
            <a:endParaRPr/>
          </a:p>
          <a:p>
            <a:pPr indent="-342900" lvl="0" marL="457200" rtl="0" algn="l">
              <a:lnSpc>
                <a:spcPct val="150000"/>
              </a:lnSpc>
              <a:spcBef>
                <a:spcPts val="0"/>
              </a:spcBef>
              <a:spcAft>
                <a:spcPts val="0"/>
              </a:spcAft>
              <a:buSzPts val="1800"/>
              <a:buChar char="-"/>
            </a:pPr>
            <a:r>
              <a:rPr lang="en-GB"/>
              <a:t>Knight L, ‘ Rule of law and parliamentary soveringhty’, University of Wales Trinity Saint David. </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2" name="Shape 232"/>
        <p:cNvGrpSpPr/>
        <p:nvPr/>
      </p:nvGrpSpPr>
      <p:grpSpPr>
        <a:xfrm>
          <a:off x="0" y="0"/>
          <a:ext cx="0" cy="0"/>
          <a:chOff x="0" y="0"/>
          <a:chExt cx="0" cy="0"/>
        </a:xfrm>
      </p:grpSpPr>
      <p:sp>
        <p:nvSpPr>
          <p:cNvPr id="233" name="Google Shape;233;p30"/>
          <p:cNvSpPr txBox="1"/>
          <p:nvPr>
            <p:ph type="ctrTitle"/>
          </p:nvPr>
        </p:nvSpPr>
        <p:spPr>
          <a:xfrm>
            <a:off x="1701383" y="2552298"/>
            <a:ext cx="8789100" cy="1220400"/>
          </a:xfrm>
          <a:prstGeom prst="rect">
            <a:avLst/>
          </a:prstGeom>
          <a:noFill/>
          <a:ln>
            <a:noFill/>
          </a:ln>
        </p:spPr>
        <p:txBody>
          <a:bodyPr anchorCtr="0" anchor="b" bIns="45700" lIns="91425" spcFirstLastPara="1" rIns="91425" wrap="square" tIns="45700">
            <a:normAutofit/>
          </a:bodyPr>
          <a:lstStyle/>
          <a:p>
            <a:pPr indent="0" lvl="0" marL="0" marR="0" rtl="0" algn="ctr">
              <a:lnSpc>
                <a:spcPct val="90000"/>
              </a:lnSpc>
              <a:spcBef>
                <a:spcPts val="0"/>
              </a:spcBef>
              <a:spcAft>
                <a:spcPts val="0"/>
              </a:spcAft>
              <a:buClr>
                <a:schemeClr val="dk1"/>
              </a:buClr>
              <a:buSzPts val="7200"/>
              <a:buFont typeface="Arial"/>
              <a:buNone/>
            </a:pPr>
            <a:r>
              <a:rPr lang="en-GB">
                <a:solidFill>
                  <a:schemeClr val="dk1"/>
                </a:solidFill>
              </a:rPr>
              <a:t>Thank You </a:t>
            </a:r>
            <a:endParaRPr/>
          </a:p>
        </p:txBody>
      </p:sp>
      <p:sp>
        <p:nvSpPr>
          <p:cNvPr id="234" name="Google Shape;234;p30"/>
          <p:cNvSpPr txBox="1"/>
          <p:nvPr>
            <p:ph idx="1" type="subTitle"/>
          </p:nvPr>
        </p:nvSpPr>
        <p:spPr>
          <a:xfrm>
            <a:off x="1701383" y="3919840"/>
            <a:ext cx="8789100" cy="846300"/>
          </a:xfrm>
          <a:prstGeom prst="rect">
            <a:avLst/>
          </a:prstGeom>
          <a:noFill/>
          <a:ln>
            <a:noFill/>
          </a:ln>
        </p:spPr>
        <p:txBody>
          <a:bodyPr anchorCtr="0" anchor="t" bIns="45700" lIns="91425" spcFirstLastPara="1" rIns="91425" wrap="square" tIns="45700">
            <a:normAutofit/>
          </a:bodyPr>
          <a:lstStyle/>
          <a:p>
            <a:pPr indent="0" lvl="0" marL="0" marR="0" rtl="0" algn="ctr">
              <a:lnSpc>
                <a:spcPct val="90000"/>
              </a:lnSpc>
              <a:spcBef>
                <a:spcPts val="0"/>
              </a:spcBef>
              <a:spcAft>
                <a:spcPts val="0"/>
              </a:spcAft>
              <a:buClr>
                <a:schemeClr val="dk1"/>
              </a:buClr>
              <a:buSzPts val="2000"/>
              <a:buFont typeface="Arial"/>
              <a:buNone/>
            </a:pPr>
            <a:r>
              <a:rPr lang="en-GB">
                <a:solidFill>
                  <a:schemeClr val="dk1"/>
                </a:solidFill>
              </a:rPr>
              <a:t>Any Questions?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Creative Gradient ">
  <a:themeElements>
    <a:clrScheme name="Japan 1">
      <a:dk1>
        <a:srgbClr val="000000"/>
      </a:dk1>
      <a:lt1>
        <a:srgbClr val="FFFFFF"/>
      </a:lt1>
      <a:dk2>
        <a:srgbClr val="073A4B"/>
      </a:dk2>
      <a:lt2>
        <a:srgbClr val="E7E6E6"/>
      </a:lt2>
      <a:accent1>
        <a:srgbClr val="EE476E"/>
      </a:accent1>
      <a:accent2>
        <a:srgbClr val="E3B95A"/>
      </a:accent2>
      <a:accent3>
        <a:srgbClr val="07D69F"/>
      </a:accent3>
      <a:accent4>
        <a:srgbClr val="118AB1"/>
      </a:accent4>
      <a:accent5>
        <a:srgbClr val="073A4B"/>
      </a:accent5>
      <a:accent6>
        <a:srgbClr val="E7ECF2"/>
      </a:accent6>
      <a:hlink>
        <a:srgbClr val="E7456B"/>
      </a:hlink>
      <a:folHlink>
        <a:srgbClr val="F0C55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