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bookmarkIdSeed="2">
  <p:sldMasterIdLst>
    <p:sldMasterId id="2147483648" r:id="rId1"/>
  </p:sldMasterIdLst>
  <p:sldIdLst>
    <p:sldId id="257" r:id="rId2"/>
    <p:sldId id="259" r:id="rId3"/>
    <p:sldId id="260" r:id="rId4"/>
    <p:sldId id="261" r:id="rId5"/>
    <p:sldId id="265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355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online.co.uk/business/business-news/coca-cola-enterprises-wins-community-sport-2485481" TargetMode="External"/><Relationship Id="rId2" Type="http://schemas.openxmlformats.org/officeDocument/2006/relationships/hyperlink" Target="http://www.mcdonalds.co.uk/ukhome/Sport/Football/LetsPlay/kit-scheme.html#clo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bc.co.uk/news/magazine-18182541" TargetMode="External"/><Relationship Id="rId4" Type="http://schemas.openxmlformats.org/officeDocument/2006/relationships/hyperlink" Target="http://thelancet.com/pdfs/journals/lancet/PIIS0140-6736(14)60987-9.pdf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3995" y="836990"/>
            <a:ext cx="8825658" cy="2677648"/>
          </a:xfrm>
        </p:spPr>
        <p:txBody>
          <a:bodyPr/>
          <a:lstStyle/>
          <a:p>
            <a:r>
              <a:rPr lang="en-GB" dirty="0" smtClean="0"/>
              <a:t>Obesity in Britain:</a:t>
            </a:r>
            <a:br>
              <a:rPr lang="en-GB" dirty="0" smtClean="0"/>
            </a:br>
            <a:r>
              <a:rPr lang="en-GB" dirty="0" smtClean="0"/>
              <a:t>Diet or Exercise?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to Health and Exercise Psychology</a:t>
            </a:r>
          </a:p>
          <a:p>
            <a:r>
              <a:rPr lang="en-GB" dirty="0" smtClean="0"/>
              <a:t>Week 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226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Newspaper </a:t>
            </a:r>
            <a:r>
              <a:rPr lang="en-GB" dirty="0" smtClean="0"/>
              <a:t>articles…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Exercise is good…but it </a:t>
            </a:r>
            <a:r>
              <a:rPr lang="en-GB" dirty="0" smtClean="0"/>
              <a:t>will it</a:t>
            </a:r>
            <a:r>
              <a:rPr lang="en-GB" dirty="0" smtClean="0"/>
              <a:t> </a:t>
            </a:r>
            <a:r>
              <a:rPr lang="en-GB" dirty="0" smtClean="0"/>
              <a:t>help you lose </a:t>
            </a:r>
            <a:r>
              <a:rPr lang="en-GB" dirty="0" smtClean="0"/>
              <a:t>weight</a:t>
            </a:r>
            <a:r>
              <a:rPr lang="en-GB" dirty="0" smtClean="0"/>
              <a:t>?</a:t>
            </a:r>
          </a:p>
          <a:p>
            <a:r>
              <a:rPr lang="en-GB" dirty="0" smtClean="0"/>
              <a:t>‘You can’t outrun a bad diet’?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208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Gluttony or Sloth </a:t>
            </a:r>
            <a:br>
              <a:rPr lang="en-GB" dirty="0" smtClean="0"/>
            </a:br>
            <a:r>
              <a:rPr lang="en-GB" sz="2200" dirty="0"/>
              <a:t>(Prentice &amp; </a:t>
            </a:r>
            <a:r>
              <a:rPr lang="en-GB" sz="2200" dirty="0" err="1"/>
              <a:t>Jebb</a:t>
            </a:r>
            <a:r>
              <a:rPr lang="en-GB" sz="2200" dirty="0"/>
              <a:t>, 1995) 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Ongoing</a:t>
            </a:r>
            <a:r>
              <a:rPr lang="en-GB" dirty="0" smtClean="0"/>
              <a:t> debate…</a:t>
            </a:r>
          </a:p>
          <a:p>
            <a:pPr lvl="1"/>
            <a:r>
              <a:rPr lang="en-GB" dirty="0" smtClean="0"/>
              <a:t>Affluent society </a:t>
            </a:r>
          </a:p>
          <a:p>
            <a:pPr lvl="1"/>
            <a:r>
              <a:rPr lang="en-GB" dirty="0" smtClean="0"/>
              <a:t>Palatable diet</a:t>
            </a:r>
          </a:p>
          <a:p>
            <a:pPr lvl="1"/>
            <a:r>
              <a:rPr lang="en-GB" dirty="0" smtClean="0"/>
              <a:t>Availability of food</a:t>
            </a:r>
          </a:p>
          <a:p>
            <a:pPr lvl="1"/>
            <a:r>
              <a:rPr lang="en-GB" dirty="0" smtClean="0"/>
              <a:t>Advertising </a:t>
            </a:r>
            <a:endParaRPr lang="en-GB" dirty="0"/>
          </a:p>
          <a:p>
            <a:pPr lvl="1"/>
            <a:r>
              <a:rPr lang="en-GB" dirty="0" smtClean="0"/>
              <a:t>Reduced energy needs</a:t>
            </a:r>
          </a:p>
          <a:p>
            <a:pPr lvl="1"/>
            <a:r>
              <a:rPr lang="en-GB" dirty="0" smtClean="0"/>
              <a:t>Avoidance of PA</a:t>
            </a:r>
          </a:p>
          <a:p>
            <a:endParaRPr lang="en-GB" dirty="0"/>
          </a:p>
          <a:p>
            <a:r>
              <a:rPr lang="en-GB" dirty="0" smtClean="0"/>
              <a:t>The role of big business…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103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Large companies – links to sport and exercise… </a:t>
            </a:r>
            <a:r>
              <a:rPr lang="en-GB" sz="2200" dirty="0"/>
              <a:t>Messages shared?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598228"/>
            <a:ext cx="9774302" cy="39005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Kit </a:t>
            </a:r>
            <a:r>
              <a:rPr lang="en-GB" dirty="0"/>
              <a:t>sponsorship – community sport  </a:t>
            </a:r>
          </a:p>
          <a:p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www.mcdonalds.co.uk/ukhome/Sport/Football/LetsPlay/kit-scheme.html#close</a:t>
            </a: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Community sport links</a:t>
            </a:r>
          </a:p>
          <a:p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www.walesonline.co.uk/business/business-news/coca-cola-enterprises-wins-community-sport-2485481</a:t>
            </a: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Brazil – World Cup 2014 – Coca Cola</a:t>
            </a:r>
            <a:endParaRPr lang="en-US" dirty="0" smtClean="0"/>
          </a:p>
          <a:p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thelancet.com/pdfs/journals/lancet/PIIS0140-6736(14)60987-9.pdf</a:t>
            </a: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London 2012 – Cadbury / McDonalds / Heineken </a:t>
            </a:r>
          </a:p>
          <a:p>
            <a:r>
              <a:rPr lang="en-GB" dirty="0" smtClean="0"/>
              <a:t>Largest </a:t>
            </a:r>
            <a:r>
              <a:rPr lang="en-GB" dirty="0" err="1" smtClean="0"/>
              <a:t>Mc</a:t>
            </a:r>
            <a:r>
              <a:rPr lang="en-GB" dirty="0" smtClean="0"/>
              <a:t> </a:t>
            </a:r>
            <a:r>
              <a:rPr lang="en-GB" dirty="0" err="1" smtClean="0"/>
              <a:t>Donalds</a:t>
            </a:r>
            <a:r>
              <a:rPr lang="en-GB" dirty="0" smtClean="0"/>
              <a:t> – 1500 seats Olympic Park</a:t>
            </a:r>
            <a:endParaRPr lang="en-US" dirty="0" smtClean="0"/>
          </a:p>
          <a:p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www.bbc.co.uk/news/magazine-18182541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78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0085" y="1202268"/>
            <a:ext cx="8761413" cy="706964"/>
          </a:xfrm>
        </p:spPr>
        <p:txBody>
          <a:bodyPr/>
          <a:lstStyle/>
          <a:p>
            <a:r>
              <a:rPr lang="en-US" altLang="en-US" i="1" dirty="0">
                <a:solidFill>
                  <a:schemeClr val="bg1"/>
                </a:solidFill>
                <a:latin typeface="Arial" panose="020B0604020202020204" pitchFamily="34" charset="0"/>
              </a:rPr>
              <a:t>Fast food, fizz, and funding: Balancing the scales of regional sport </a:t>
            </a:r>
            <a:r>
              <a:rPr lang="en-US" altLang="en-US" i="1" dirty="0" err="1">
                <a:solidFill>
                  <a:schemeClr val="bg1"/>
                </a:solidFill>
                <a:latin typeface="Arial" panose="020B0604020202020204" pitchFamily="34" charset="0"/>
              </a:rPr>
              <a:t>organisation</a:t>
            </a:r>
            <a:r>
              <a:rPr lang="en-US" altLang="en-US" i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i="1" dirty="0" smtClean="0">
                <a:solidFill>
                  <a:schemeClr val="bg1"/>
                </a:solidFill>
                <a:latin typeface="Arial" panose="020B0604020202020204" pitchFamily="34" charset="0"/>
              </a:rPr>
              <a:t>sponsorship (Batty &amp;Gee, 2018)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/>
            </a:r>
            <a:b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22514" y="3115491"/>
            <a:ext cx="5305956" cy="3455126"/>
          </a:xfrm>
        </p:spPr>
        <p:txBody>
          <a:bodyPr>
            <a:normAutofit fontScale="70000" lnSpcReduction="200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Tobacco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, alcohol and gambling-related sport sponsorships have faced widespread scrutiny due to a critical consciousness that questions the alignment of unhealthy products and damaging addictive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behaviours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with a healthy activity such as sport. </a:t>
            </a: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The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purpose of this study was to explore how a public health agenda may influence rugby union </a:t>
            </a:r>
            <a:r>
              <a:rPr lang="en-US" altLang="en-US" dirty="0" err="1" smtClean="0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Interviews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with a purposeful sample of New Zealand regional rugby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managers reveal the potential influence of </a:t>
            </a: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threats of government-regulated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restrictive sponsorship measures on the delivery of community and youth sport. </a:t>
            </a: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Findings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indicate that many regional rugby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depend on sponsorships to fund required and desired activities. </a:t>
            </a: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More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rural regions of New Zealand </a:t>
            </a: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- difficulty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of securing sponsorships, </a:t>
            </a: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Fear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that criticism of, and impending restrictions on, fast-food and beverage companies are likely to have detrimental consequences for the provision of rugby.</a:t>
            </a:r>
            <a:endParaRPr lang="en-US" altLang="en-US" sz="4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2220" y="2483393"/>
            <a:ext cx="4825159" cy="576262"/>
          </a:xfrm>
        </p:spPr>
        <p:txBody>
          <a:bodyPr/>
          <a:lstStyle/>
          <a:p>
            <a:r>
              <a:rPr lang="en-GB" dirty="0" smtClean="0"/>
              <a:t>Highlights: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13418" y="3089365"/>
            <a:ext cx="5358060" cy="2840039"/>
          </a:xfrm>
        </p:spPr>
        <p:txBody>
          <a:bodyPr>
            <a:normAutofit fontScale="925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lvl="1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900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Fast-food 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and fizzy-drink funding is offsetting a short fall in sport </a:t>
            </a: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funding.</a:t>
            </a:r>
            <a:endParaRPr lang="en-US" altLang="en-US" sz="1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Regional 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rugby </a:t>
            </a:r>
            <a:r>
              <a:rPr lang="en-US" altLang="en-US" sz="1800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 are increasingly conscious of sponsor </a:t>
            </a: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perceptions.</a:t>
            </a:r>
            <a:endParaRPr lang="en-US" altLang="en-US" sz="1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Calls 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for sport sponsorship restrictive policy are guided by a public health </a:t>
            </a: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agenda.</a:t>
            </a:r>
            <a:endParaRPr lang="en-US" altLang="en-US" sz="1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Regional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, society based, trends are influencing managerial sponsorship considerations.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737373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522514" y="2472871"/>
            <a:ext cx="4825157" cy="576262"/>
          </a:xfrm>
        </p:spPr>
        <p:txBody>
          <a:bodyPr/>
          <a:lstStyle/>
          <a:p>
            <a:r>
              <a:rPr lang="en-GB" dirty="0" smtClean="0"/>
              <a:t>Summary:</a:t>
            </a:r>
          </a:p>
        </p:txBody>
      </p:sp>
    </p:spTree>
    <p:extLst>
      <p:ext uri="{BB962C8B-B14F-4D97-AF65-F5344CB8AC3E}">
        <p14:creationId xmlns:p14="http://schemas.microsoft.com/office/powerpoint/2010/main" val="3556598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 management - A </a:t>
            </a:r>
            <a:r>
              <a:rPr lang="en-GB" dirty="0" smtClean="0"/>
              <a:t>simple balance?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Energy intake v energy expenditure?</a:t>
            </a:r>
          </a:p>
          <a:p>
            <a:endParaRPr lang="en-GB" dirty="0"/>
          </a:p>
          <a:p>
            <a:r>
              <a:rPr lang="en-GB" dirty="0" smtClean="0"/>
              <a:t>Debate: Is Physical Activity the Key?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 role of Exercise </a:t>
            </a:r>
          </a:p>
          <a:p>
            <a:pPr lvl="1"/>
            <a:r>
              <a:rPr lang="en-GB" dirty="0" smtClean="0"/>
              <a:t>V</a:t>
            </a:r>
          </a:p>
          <a:p>
            <a:r>
              <a:rPr lang="en-GB" dirty="0" smtClean="0"/>
              <a:t>The role of diet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06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Task: Identify evidence </a:t>
            </a:r>
            <a:r>
              <a:rPr lang="en-GB" dirty="0" smtClean="0"/>
              <a:t>for both sides of the argument</a:t>
            </a:r>
            <a:r>
              <a:rPr lang="en-GB" dirty="0" smtClean="0"/>
              <a:t>… (1 hour)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Argument </a:t>
            </a:r>
            <a:r>
              <a:rPr lang="en-GB" sz="3600" dirty="0" smtClean="0"/>
              <a:t>1</a:t>
            </a:r>
            <a:r>
              <a:rPr lang="en-GB" sz="3600" dirty="0"/>
              <a:t>: Low rates of PA</a:t>
            </a:r>
          </a:p>
          <a:p>
            <a:r>
              <a:rPr lang="en-GB" sz="3600" dirty="0"/>
              <a:t>Argument </a:t>
            </a:r>
            <a:r>
              <a:rPr lang="en-GB" sz="3600" dirty="0"/>
              <a:t>2: </a:t>
            </a:r>
            <a:r>
              <a:rPr lang="en-GB" sz="3600" dirty="0" smtClean="0"/>
              <a:t>Nutrition being responsible</a:t>
            </a: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As the cause of the obesity ‘crisis’….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390064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Follow up on what you have covered during the debate…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Evidence to support claims that have been made.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7011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665</TotalTime>
  <Words>434</Words>
  <Application>Microsoft Office PowerPoint</Application>
  <PresentationFormat>Widescreen</PresentationFormat>
  <Paragraphs>60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 Boardroom</vt:lpstr>
      <vt:lpstr>Obesity in Britain: Diet or Exercise?</vt:lpstr>
      <vt:lpstr>Newspaper articles…</vt:lpstr>
      <vt:lpstr>Gluttony or Sloth  (Prentice &amp; Jebb, 1995) </vt:lpstr>
      <vt:lpstr>Large companies – links to sport and exercise… Messages shared?</vt:lpstr>
      <vt:lpstr>Fast food, fizz, and funding: Balancing the scales of regional sport organisation sponsorship (Batty &amp;Gee, 2018) </vt:lpstr>
      <vt:lpstr>Weight management - A simple balance?</vt:lpstr>
      <vt:lpstr>Task: Identify evidence for both sides of the argument… (1 hour)</vt:lpstr>
      <vt:lpstr>Follow up on what you have covered during the debate…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Obesity in Britain: Diet or Exercise?</dc:title>
  <dc:creator>Connaughton, Declan</dc:creator>
  <cp:lastModifiedBy>Administrator</cp:lastModifiedBy>
  <cp:revision>8</cp:revision>
  <dcterms:created xsi:type="dcterms:W3CDTF">2019-03-24T21:34:09Z</dcterms:created>
  <dcterms:modified xsi:type="dcterms:W3CDTF">2021-02-23T10:21:54Z</dcterms:modified>
</cp:coreProperties>
</file>