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5CFCE6-6582-4A8F-90B7-FE9A9AF26450}" v="5343" dt="2020-12-06T23:07:10.4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40" d="100"/>
          <a:sy n="40" d="100"/>
        </p:scale>
        <p:origin x="2460"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minic Brewster (1902658)" userId="63b86733-3934-49b3-b151-82d78fcf3bec" providerId="ADAL" clId="{DC3E4E9D-C582-40F1-A0DA-CDA12F74010F}"/>
    <pc:docChg chg="custSel modSld">
      <pc:chgData name="Dominic Brewster (1902658)" userId="63b86733-3934-49b3-b151-82d78fcf3bec" providerId="ADAL" clId="{DC3E4E9D-C582-40F1-A0DA-CDA12F74010F}" dt="2020-11-26T16:54:05.684" v="193"/>
      <pc:docMkLst>
        <pc:docMk/>
      </pc:docMkLst>
      <pc:sldChg chg="addSp delSp modSp">
        <pc:chgData name="Dominic Brewster (1902658)" userId="63b86733-3934-49b3-b151-82d78fcf3bec" providerId="ADAL" clId="{DC3E4E9D-C582-40F1-A0DA-CDA12F74010F}" dt="2020-11-26T16:54:05.684" v="193"/>
        <pc:sldMkLst>
          <pc:docMk/>
          <pc:sldMk cId="1032727246" sldId="256"/>
        </pc:sldMkLst>
        <pc:spChg chg="del">
          <ac:chgData name="Dominic Brewster (1902658)" userId="63b86733-3934-49b3-b151-82d78fcf3bec" providerId="ADAL" clId="{DC3E4E9D-C582-40F1-A0DA-CDA12F74010F}" dt="2020-11-26T16:54:05.684" v="193"/>
          <ac:spMkLst>
            <pc:docMk/>
            <pc:sldMk cId="1032727246" sldId="256"/>
            <ac:spMk id="5" creationId="{00000000-0000-0000-0000-000000000000}"/>
          </ac:spMkLst>
        </pc:spChg>
        <pc:spChg chg="mod">
          <ac:chgData name="Dominic Brewster (1902658)" userId="63b86733-3934-49b3-b151-82d78fcf3bec" providerId="ADAL" clId="{DC3E4E9D-C582-40F1-A0DA-CDA12F74010F}" dt="2020-11-26T16:41:14.972" v="171" actId="20577"/>
          <ac:spMkLst>
            <pc:docMk/>
            <pc:sldMk cId="1032727246" sldId="256"/>
            <ac:spMk id="7" creationId="{00000000-0000-0000-0000-000000000000}"/>
          </ac:spMkLst>
        </pc:spChg>
        <pc:spChg chg="del">
          <ac:chgData name="Dominic Brewster (1902658)" userId="63b86733-3934-49b3-b151-82d78fcf3bec" providerId="ADAL" clId="{DC3E4E9D-C582-40F1-A0DA-CDA12F74010F}" dt="2020-11-26T16:42:19.665" v="172"/>
          <ac:spMkLst>
            <pc:docMk/>
            <pc:sldMk cId="1032727246" sldId="256"/>
            <ac:spMk id="13" creationId="{00000000-0000-0000-0000-000000000000}"/>
          </ac:spMkLst>
        </pc:spChg>
        <pc:picChg chg="add del">
          <ac:chgData name="Dominic Brewster (1902658)" userId="63b86733-3934-49b3-b151-82d78fcf3bec" providerId="ADAL" clId="{DC3E4E9D-C582-40F1-A0DA-CDA12F74010F}" dt="2020-11-26T16:42:42.506" v="174" actId="478"/>
          <ac:picMkLst>
            <pc:docMk/>
            <pc:sldMk cId="1032727246" sldId="256"/>
            <ac:picMk id="3" creationId="{FB1CB5E9-1123-4C3B-9CAC-3273DEEAE5DC}"/>
          </ac:picMkLst>
        </pc:picChg>
        <pc:picChg chg="add del mod">
          <ac:chgData name="Dominic Brewster (1902658)" userId="63b86733-3934-49b3-b151-82d78fcf3bec" providerId="ADAL" clId="{DC3E4E9D-C582-40F1-A0DA-CDA12F74010F}" dt="2020-11-26T16:43:08.776" v="176"/>
          <ac:picMkLst>
            <pc:docMk/>
            <pc:sldMk cId="1032727246" sldId="256"/>
            <ac:picMk id="29" creationId="{CC148D6D-1033-4B63-8FA0-9598C30AE6EA}"/>
          </ac:picMkLst>
        </pc:picChg>
        <pc:picChg chg="del">
          <ac:chgData name="Dominic Brewster (1902658)" userId="63b86733-3934-49b3-b151-82d78fcf3bec" providerId="ADAL" clId="{DC3E4E9D-C582-40F1-A0DA-CDA12F74010F}" dt="2020-11-26T16:44:48.122" v="186"/>
          <ac:picMkLst>
            <pc:docMk/>
            <pc:sldMk cId="1032727246" sldId="256"/>
            <ac:picMk id="40" creationId="{00000000-0000-0000-0000-000000000000}"/>
          </ac:picMkLst>
        </pc:picChg>
        <pc:picChg chg="del">
          <ac:chgData name="Dominic Brewster (1902658)" userId="63b86733-3934-49b3-b151-82d78fcf3bec" providerId="ADAL" clId="{DC3E4E9D-C582-40F1-A0DA-CDA12F74010F}" dt="2020-11-26T16:44:57.528" v="188"/>
          <ac:picMkLst>
            <pc:docMk/>
            <pc:sldMk cId="1032727246" sldId="256"/>
            <ac:picMk id="42" creationId="{00000000-0000-0000-0000-000000000000}"/>
          </ac:picMkLst>
        </pc:picChg>
        <pc:picChg chg="del">
          <ac:chgData name="Dominic Brewster (1902658)" userId="63b86733-3934-49b3-b151-82d78fcf3bec" providerId="ADAL" clId="{DC3E4E9D-C582-40F1-A0DA-CDA12F74010F}" dt="2020-11-26T16:44:53.215" v="187"/>
          <ac:picMkLst>
            <pc:docMk/>
            <pc:sldMk cId="1032727246" sldId="256"/>
            <ac:picMk id="43" creationId="{00000000-0000-0000-0000-000000000000}"/>
          </ac:picMkLst>
        </pc:picChg>
        <pc:picChg chg="add mod modCrop">
          <ac:chgData name="Dominic Brewster (1902658)" userId="63b86733-3934-49b3-b151-82d78fcf3bec" providerId="ADAL" clId="{DC3E4E9D-C582-40F1-A0DA-CDA12F74010F}" dt="2020-11-26T16:45:21.551" v="192" actId="14100"/>
          <ac:picMkLst>
            <pc:docMk/>
            <pc:sldMk cId="1032727246" sldId="256"/>
            <ac:picMk id="2056" creationId="{88A9E4F1-5816-4075-A572-2F75C0D1AA7A}"/>
          </ac:picMkLst>
        </pc:picChg>
      </pc:sldChg>
    </pc:docChg>
  </pc:docChgLst>
  <pc:docChgLst>
    <pc:chgData name="Dominic Brewster (1902658)" userId="S::1902658@student.uwtsd.ac.uk::63b86733-3934-49b3-b151-82d78fcf3bec" providerId="AD" clId="Web-{515CFCE6-6582-4A8F-90B7-FE9A9AF26450}"/>
    <pc:docChg chg="modSld">
      <pc:chgData name="Dominic Brewster (1902658)" userId="S::1902658@student.uwtsd.ac.uk::63b86733-3934-49b3-b151-82d78fcf3bec" providerId="AD" clId="Web-{515CFCE6-6582-4A8F-90B7-FE9A9AF26450}" dt="2020-12-06T23:07:10.411" v="5310" actId="20577"/>
      <pc:docMkLst>
        <pc:docMk/>
      </pc:docMkLst>
      <pc:sldChg chg="addSp delSp modSp">
        <pc:chgData name="Dominic Brewster (1902658)" userId="S::1902658@student.uwtsd.ac.uk::63b86733-3934-49b3-b151-82d78fcf3bec" providerId="AD" clId="Web-{515CFCE6-6582-4A8F-90B7-FE9A9AF26450}" dt="2020-12-06T23:07:09.723" v="5308" actId="20577"/>
        <pc:sldMkLst>
          <pc:docMk/>
          <pc:sldMk cId="1032727246" sldId="256"/>
        </pc:sldMkLst>
        <pc:spChg chg="add del">
          <ac:chgData name="Dominic Brewster (1902658)" userId="S::1902658@student.uwtsd.ac.uk::63b86733-3934-49b3-b151-82d78fcf3bec" providerId="AD" clId="Web-{515CFCE6-6582-4A8F-90B7-FE9A9AF26450}" dt="2020-12-06T22:37:25.009" v="4439"/>
          <ac:spMkLst>
            <pc:docMk/>
            <pc:sldMk cId="1032727246" sldId="256"/>
            <ac:spMk id="3" creationId="{EA554611-3A08-486E-9670-444A64C97E71}"/>
          </ac:spMkLst>
        </pc:spChg>
        <pc:spChg chg="add del mod">
          <ac:chgData name="Dominic Brewster (1902658)" userId="S::1902658@student.uwtsd.ac.uk::63b86733-3934-49b3-b151-82d78fcf3bec" providerId="AD" clId="Web-{515CFCE6-6582-4A8F-90B7-FE9A9AF26450}" dt="2020-12-06T22:37:21.524" v="4438"/>
          <ac:spMkLst>
            <pc:docMk/>
            <pc:sldMk cId="1032727246" sldId="256"/>
            <ac:spMk id="5" creationId="{D24C55CD-F10C-4D4C-936B-C7FC849B4725}"/>
          </ac:spMkLst>
        </pc:spChg>
        <pc:spChg chg="mod">
          <ac:chgData name="Dominic Brewster (1902658)" userId="S::1902658@student.uwtsd.ac.uk::63b86733-3934-49b3-b151-82d78fcf3bec" providerId="AD" clId="Web-{515CFCE6-6582-4A8F-90B7-FE9A9AF26450}" dt="2020-12-06T22:33:06.494" v="4292" actId="1076"/>
          <ac:spMkLst>
            <pc:docMk/>
            <pc:sldMk cId="1032727246" sldId="256"/>
            <ac:spMk id="7" creationId="{00000000-0000-0000-0000-000000000000}"/>
          </ac:spMkLst>
        </pc:spChg>
        <pc:spChg chg="mod">
          <ac:chgData name="Dominic Brewster (1902658)" userId="S::1902658@student.uwtsd.ac.uk::63b86733-3934-49b3-b151-82d78fcf3bec" providerId="AD" clId="Web-{515CFCE6-6582-4A8F-90B7-FE9A9AF26450}" dt="2020-12-06T21:49:01.069" v="2954" actId="20577"/>
          <ac:spMkLst>
            <pc:docMk/>
            <pc:sldMk cId="1032727246" sldId="256"/>
            <ac:spMk id="9" creationId="{00000000-0000-0000-0000-000000000000}"/>
          </ac:spMkLst>
        </pc:spChg>
        <pc:spChg chg="mod">
          <ac:chgData name="Dominic Brewster (1902658)" userId="S::1902658@student.uwtsd.ac.uk::63b86733-3934-49b3-b151-82d78fcf3bec" providerId="AD" clId="Web-{515CFCE6-6582-4A8F-90B7-FE9A9AF26450}" dt="2020-12-06T22:18:26.738" v="3766" actId="1076"/>
          <ac:spMkLst>
            <pc:docMk/>
            <pc:sldMk cId="1032727246" sldId="256"/>
            <ac:spMk id="12" creationId="{00000000-0000-0000-0000-000000000000}"/>
          </ac:spMkLst>
        </pc:spChg>
        <pc:spChg chg="add del mod">
          <ac:chgData name="Dominic Brewster (1902658)" userId="S::1902658@student.uwtsd.ac.uk::63b86733-3934-49b3-b151-82d78fcf3bec" providerId="AD" clId="Web-{515CFCE6-6582-4A8F-90B7-FE9A9AF26450}" dt="2020-12-06T22:37:17.821" v="4434"/>
          <ac:spMkLst>
            <pc:docMk/>
            <pc:sldMk cId="1032727246" sldId="256"/>
            <ac:spMk id="13" creationId="{3B2D2E0C-5ED2-494B-97A1-09BD99F91D7E}"/>
          </ac:spMkLst>
        </pc:spChg>
        <pc:spChg chg="del mod">
          <ac:chgData name="Dominic Brewster (1902658)" userId="S::1902658@student.uwtsd.ac.uk::63b86733-3934-49b3-b151-82d78fcf3bec" providerId="AD" clId="Web-{515CFCE6-6582-4A8F-90B7-FE9A9AF26450}" dt="2020-12-06T22:36:47.757" v="4423"/>
          <ac:spMkLst>
            <pc:docMk/>
            <pc:sldMk cId="1032727246" sldId="256"/>
            <ac:spMk id="14" creationId="{00000000-0000-0000-0000-000000000000}"/>
          </ac:spMkLst>
        </pc:spChg>
        <pc:spChg chg="mod">
          <ac:chgData name="Dominic Brewster (1902658)" userId="S::1902658@student.uwtsd.ac.uk::63b86733-3934-49b3-b151-82d78fcf3bec" providerId="AD" clId="Web-{515CFCE6-6582-4A8F-90B7-FE9A9AF26450}" dt="2020-12-06T22:45:57.295" v="4978" actId="1076"/>
          <ac:spMkLst>
            <pc:docMk/>
            <pc:sldMk cId="1032727246" sldId="256"/>
            <ac:spMk id="16" creationId="{00000000-0000-0000-0000-000000000000}"/>
          </ac:spMkLst>
        </pc:spChg>
        <pc:spChg chg="mod">
          <ac:chgData name="Dominic Brewster (1902658)" userId="S::1902658@student.uwtsd.ac.uk::63b86733-3934-49b3-b151-82d78fcf3bec" providerId="AD" clId="Web-{515CFCE6-6582-4A8F-90B7-FE9A9AF26450}" dt="2020-12-06T23:00:22.582" v="5267" actId="20577"/>
          <ac:spMkLst>
            <pc:docMk/>
            <pc:sldMk cId="1032727246" sldId="256"/>
            <ac:spMk id="17" creationId="{00000000-0000-0000-0000-000000000000}"/>
          </ac:spMkLst>
        </pc:spChg>
        <pc:spChg chg="mod">
          <ac:chgData name="Dominic Brewster (1902658)" userId="S::1902658@student.uwtsd.ac.uk::63b86733-3934-49b3-b151-82d78fcf3bec" providerId="AD" clId="Web-{515CFCE6-6582-4A8F-90B7-FE9A9AF26450}" dt="2020-12-06T22:57:04.007" v="5234" actId="1076"/>
          <ac:spMkLst>
            <pc:docMk/>
            <pc:sldMk cId="1032727246" sldId="256"/>
            <ac:spMk id="18" creationId="{00000000-0000-0000-0000-000000000000}"/>
          </ac:spMkLst>
        </pc:spChg>
        <pc:spChg chg="mod">
          <ac:chgData name="Dominic Brewster (1902658)" userId="S::1902658@student.uwtsd.ac.uk::63b86733-3934-49b3-b151-82d78fcf3bec" providerId="AD" clId="Web-{515CFCE6-6582-4A8F-90B7-FE9A9AF26450}" dt="2020-12-06T22:46:20.984" v="4985" actId="20577"/>
          <ac:spMkLst>
            <pc:docMk/>
            <pc:sldMk cId="1032727246" sldId="256"/>
            <ac:spMk id="22" creationId="{00000000-0000-0000-0000-000000000000}"/>
          </ac:spMkLst>
        </pc:spChg>
        <pc:spChg chg="mod">
          <ac:chgData name="Dominic Brewster (1902658)" userId="S::1902658@student.uwtsd.ac.uk::63b86733-3934-49b3-b151-82d78fcf3bec" providerId="AD" clId="Web-{515CFCE6-6582-4A8F-90B7-FE9A9AF26450}" dt="2020-12-06T22:59:43.064" v="5258" actId="20577"/>
          <ac:spMkLst>
            <pc:docMk/>
            <pc:sldMk cId="1032727246" sldId="256"/>
            <ac:spMk id="23" creationId="{00000000-0000-0000-0000-000000000000}"/>
          </ac:spMkLst>
        </pc:spChg>
        <pc:spChg chg="mod">
          <ac:chgData name="Dominic Brewster (1902658)" userId="S::1902658@student.uwtsd.ac.uk::63b86733-3934-49b3-b151-82d78fcf3bec" providerId="AD" clId="Web-{515CFCE6-6582-4A8F-90B7-FE9A9AF26450}" dt="2020-12-06T23:06:19.954" v="5294" actId="20577"/>
          <ac:spMkLst>
            <pc:docMk/>
            <pc:sldMk cId="1032727246" sldId="256"/>
            <ac:spMk id="24" creationId="{00000000-0000-0000-0000-000000000000}"/>
          </ac:spMkLst>
        </pc:spChg>
        <pc:spChg chg="del">
          <ac:chgData name="Dominic Brewster (1902658)" userId="S::1902658@student.uwtsd.ac.uk::63b86733-3934-49b3-b151-82d78fcf3bec" providerId="AD" clId="Web-{515CFCE6-6582-4A8F-90B7-FE9A9AF26450}" dt="2020-12-06T22:18:02.971" v="3764"/>
          <ac:spMkLst>
            <pc:docMk/>
            <pc:sldMk cId="1032727246" sldId="256"/>
            <ac:spMk id="25" creationId="{00000000-0000-0000-0000-000000000000}"/>
          </ac:spMkLst>
        </pc:spChg>
        <pc:spChg chg="mod">
          <ac:chgData name="Dominic Brewster (1902658)" userId="S::1902658@student.uwtsd.ac.uk::63b86733-3934-49b3-b151-82d78fcf3bec" providerId="AD" clId="Web-{515CFCE6-6582-4A8F-90B7-FE9A9AF26450}" dt="2020-12-06T23:07:09.723" v="5308" actId="20577"/>
          <ac:spMkLst>
            <pc:docMk/>
            <pc:sldMk cId="1032727246" sldId="256"/>
            <ac:spMk id="26" creationId="{00000000-0000-0000-0000-000000000000}"/>
          </ac:spMkLst>
        </pc:spChg>
        <pc:spChg chg="add del">
          <ac:chgData name="Dominic Brewster (1902658)" userId="S::1902658@student.uwtsd.ac.uk::63b86733-3934-49b3-b151-82d78fcf3bec" providerId="AD" clId="Web-{515CFCE6-6582-4A8F-90B7-FE9A9AF26450}" dt="2020-12-06T22:37:14.133" v="4430"/>
          <ac:spMkLst>
            <pc:docMk/>
            <pc:sldMk cId="1032727246" sldId="256"/>
            <ac:spMk id="28" creationId="{8B2069E8-E616-4AB4-998E-296B6A7CA8E0}"/>
          </ac:spMkLst>
        </pc:spChg>
        <pc:spChg chg="add del mod">
          <ac:chgData name="Dominic Brewster (1902658)" userId="S::1902658@student.uwtsd.ac.uk::63b86733-3934-49b3-b151-82d78fcf3bec" providerId="AD" clId="Web-{515CFCE6-6582-4A8F-90B7-FE9A9AF26450}" dt="2020-12-06T22:37:28.869" v="4440"/>
          <ac:spMkLst>
            <pc:docMk/>
            <pc:sldMk cId="1032727246" sldId="256"/>
            <ac:spMk id="29" creationId="{A5CC2DE9-531C-40A7-BE5F-91EB385FD26F}"/>
          </ac:spMkLst>
        </pc:spChg>
        <pc:spChg chg="mod">
          <ac:chgData name="Dominic Brewster (1902658)" userId="S::1902658@student.uwtsd.ac.uk::63b86733-3934-49b3-b151-82d78fcf3bec" providerId="AD" clId="Web-{515CFCE6-6582-4A8F-90B7-FE9A9AF26450}" dt="2020-12-06T22:47:01.799" v="5006" actId="20577"/>
          <ac:spMkLst>
            <pc:docMk/>
            <pc:sldMk cId="1032727246" sldId="256"/>
            <ac:spMk id="31" creationId="{00000000-0000-0000-0000-000000000000}"/>
          </ac:spMkLst>
        </pc:spChg>
        <pc:spChg chg="mod">
          <ac:chgData name="Dominic Brewster (1902658)" userId="S::1902658@student.uwtsd.ac.uk::63b86733-3934-49b3-b151-82d78fcf3bec" providerId="AD" clId="Web-{515CFCE6-6582-4A8F-90B7-FE9A9AF26450}" dt="2020-12-06T22:57:42.478" v="5241" actId="1076"/>
          <ac:spMkLst>
            <pc:docMk/>
            <pc:sldMk cId="1032727246" sldId="256"/>
            <ac:spMk id="32" creationId="{00000000-0000-0000-0000-000000000000}"/>
          </ac:spMkLst>
        </pc:spChg>
        <pc:spChg chg="mod">
          <ac:chgData name="Dominic Brewster (1902658)" userId="S::1902658@student.uwtsd.ac.uk::63b86733-3934-49b3-b151-82d78fcf3bec" providerId="AD" clId="Web-{515CFCE6-6582-4A8F-90B7-FE9A9AF26450}" dt="2020-12-06T22:40:40.239" v="4574" actId="20577"/>
          <ac:spMkLst>
            <pc:docMk/>
            <pc:sldMk cId="1032727246" sldId="256"/>
            <ac:spMk id="45" creationId="{00000000-0000-0000-0000-000000000000}"/>
          </ac:spMkLst>
        </pc:spChg>
        <pc:graphicFrameChg chg="del mod">
          <ac:chgData name="Dominic Brewster (1902658)" userId="S::1902658@student.uwtsd.ac.uk::63b86733-3934-49b3-b151-82d78fcf3bec" providerId="AD" clId="Web-{515CFCE6-6582-4A8F-90B7-FE9A9AF26450}" dt="2020-12-06T22:20:41.699" v="3898"/>
          <ac:graphicFrameMkLst>
            <pc:docMk/>
            <pc:sldMk cId="1032727246" sldId="256"/>
            <ac:graphicFrameMk id="11" creationId="{00000000-0000-0000-0000-000000000000}"/>
          </ac:graphicFrameMkLst>
        </pc:graphicFrameChg>
        <pc:graphicFrameChg chg="del mod modGraphic">
          <ac:chgData name="Dominic Brewster (1902658)" userId="S::1902658@student.uwtsd.ac.uk::63b86733-3934-49b3-b151-82d78fcf3bec" providerId="AD" clId="Web-{515CFCE6-6582-4A8F-90B7-FE9A9AF26450}" dt="2020-12-06T22:17:59.252" v="3763"/>
          <ac:graphicFrameMkLst>
            <pc:docMk/>
            <pc:sldMk cId="1032727246" sldId="256"/>
            <ac:graphicFrameMk id="27" creationId="{00000000-0000-0000-0000-000000000000}"/>
          </ac:graphicFrameMkLst>
        </pc:graphicFrameChg>
        <pc:picChg chg="del">
          <ac:chgData name="Dominic Brewster (1902658)" userId="S::1902658@student.uwtsd.ac.uk::63b86733-3934-49b3-b151-82d78fcf3bec" providerId="AD" clId="Web-{515CFCE6-6582-4A8F-90B7-FE9A9AF26450}" dt="2020-12-06T22:37:01.711" v="4425"/>
          <ac:picMkLst>
            <pc:docMk/>
            <pc:sldMk cId="1032727246" sldId="256"/>
            <ac:picMk id="10" creationId="{00000000-0000-0000-0000-000000000000}"/>
          </ac:picMkLst>
        </pc:picChg>
        <pc:picChg chg="del">
          <ac:chgData name="Dominic Brewster (1902658)" userId="S::1902658@student.uwtsd.ac.uk::63b86733-3934-49b3-b151-82d78fcf3bec" providerId="AD" clId="Web-{515CFCE6-6582-4A8F-90B7-FE9A9AF26450}" dt="2020-12-06T22:36:42.913" v="4419"/>
          <ac:picMkLst>
            <pc:docMk/>
            <pc:sldMk cId="1032727246" sldId="256"/>
            <ac:picMk id="15" creationId="{00000000-0000-0000-0000-000000000000}"/>
          </ac:picMkLst>
        </pc:picChg>
        <pc:picChg chg="del">
          <ac:chgData name="Dominic Brewster (1902658)" userId="S::1902658@student.uwtsd.ac.uk::63b86733-3934-49b3-b151-82d78fcf3bec" providerId="AD" clId="Web-{515CFCE6-6582-4A8F-90B7-FE9A9AF26450}" dt="2020-12-06T22:37:31.525" v="4441"/>
          <ac:picMkLst>
            <pc:docMk/>
            <pc:sldMk cId="1032727246" sldId="256"/>
            <ac:picMk id="19" creationId="{00000000-0000-0000-0000-000000000000}"/>
          </ac:picMkLst>
        </pc:picChg>
        <pc:picChg chg="del">
          <ac:chgData name="Dominic Brewster (1902658)" userId="S::1902658@student.uwtsd.ac.uk::63b86733-3934-49b3-b151-82d78fcf3bec" providerId="AD" clId="Web-{515CFCE6-6582-4A8F-90B7-FE9A9AF26450}" dt="2020-12-06T22:37:33.088" v="4442"/>
          <ac:picMkLst>
            <pc:docMk/>
            <pc:sldMk cId="1032727246" sldId="256"/>
            <ac:picMk id="20" creationId="{00000000-0000-0000-0000-000000000000}"/>
          </ac:picMkLst>
        </pc:picChg>
        <pc:picChg chg="del">
          <ac:chgData name="Dominic Brewster (1902658)" userId="S::1902658@student.uwtsd.ac.uk::63b86733-3934-49b3-b151-82d78fcf3bec" providerId="AD" clId="Web-{515CFCE6-6582-4A8F-90B7-FE9A9AF26450}" dt="2020-12-06T22:37:35.228" v="4443"/>
          <ac:picMkLst>
            <pc:docMk/>
            <pc:sldMk cId="1032727246" sldId="256"/>
            <ac:picMk id="21" creationId="{00000000-0000-0000-0000-000000000000}"/>
          </ac:picMkLst>
        </pc:picChg>
        <pc:picChg chg="add del mod">
          <ac:chgData name="Dominic Brewster (1902658)" userId="S::1902658@student.uwtsd.ac.uk::63b86733-3934-49b3-b151-82d78fcf3bec" providerId="AD" clId="Web-{515CFCE6-6582-4A8F-90B7-FE9A9AF26450}" dt="2020-12-06T22:38:37.998" v="4449"/>
          <ac:picMkLst>
            <pc:docMk/>
            <pc:sldMk cId="1032727246" sldId="256"/>
            <ac:picMk id="33" creationId="{AFC344B0-E073-4DDA-85B6-A61AA089E5F5}"/>
          </ac:picMkLst>
        </pc:picChg>
        <pc:picChg chg="add mod modCrop">
          <ac:chgData name="Dominic Brewster (1902658)" userId="S::1902658@student.uwtsd.ac.uk::63b86733-3934-49b3-b151-82d78fcf3bec" providerId="AD" clId="Web-{515CFCE6-6582-4A8F-90B7-FE9A9AF26450}" dt="2020-12-06T22:57:34.306" v="5240" actId="14100"/>
          <ac:picMkLst>
            <pc:docMk/>
            <pc:sldMk cId="1032727246" sldId="256"/>
            <ac:picMk id="34" creationId="{30569E67-BE73-4415-BDE2-1CEC789AF99E}"/>
          </ac:picMkLst>
        </pc:picChg>
        <pc:picChg chg="add mod modCrop">
          <ac:chgData name="Dominic Brewster (1902658)" userId="S::1902658@student.uwtsd.ac.uk::63b86733-3934-49b3-b151-82d78fcf3bec" providerId="AD" clId="Web-{515CFCE6-6582-4A8F-90B7-FE9A9AF26450}" dt="2020-12-06T22:46:01.045" v="4979" actId="1076"/>
          <ac:picMkLst>
            <pc:docMk/>
            <pc:sldMk cId="1032727246" sldId="256"/>
            <ac:picMk id="35" creationId="{A58CCA77-E3B8-405A-B724-53942FD2059C}"/>
          </ac:picMkLst>
        </pc:picChg>
        <pc:picChg chg="add mod modCrop">
          <ac:chgData name="Dominic Brewster (1902658)" userId="S::1902658@student.uwtsd.ac.uk::63b86733-3934-49b3-b151-82d78fcf3bec" providerId="AD" clId="Web-{515CFCE6-6582-4A8F-90B7-FE9A9AF26450}" dt="2020-12-06T22:50:43.547" v="5022" actId="1076"/>
          <ac:picMkLst>
            <pc:docMk/>
            <pc:sldMk cId="1032727246" sldId="256"/>
            <ac:picMk id="37" creationId="{28A164FD-2BE8-41A4-A55B-112CD077AB50}"/>
          </ac:picMkLst>
        </pc:picChg>
        <pc:picChg chg="add del mod">
          <ac:chgData name="Dominic Brewster (1902658)" userId="S::1902658@student.uwtsd.ac.uk::63b86733-3934-49b3-b151-82d78fcf3bec" providerId="AD" clId="Web-{515CFCE6-6582-4A8F-90B7-FE9A9AF26450}" dt="2020-12-06T22:49:48.419" v="5010"/>
          <ac:picMkLst>
            <pc:docMk/>
            <pc:sldMk cId="1032727246" sldId="256"/>
            <ac:picMk id="38" creationId="{AA0D1FD2-06C2-4E7C-A456-73E4FE7D3E27}"/>
          </ac:picMkLst>
        </pc:picChg>
        <pc:picChg chg="add mod modCrop">
          <ac:chgData name="Dominic Brewster (1902658)" userId="S::1902658@student.uwtsd.ac.uk::63b86733-3934-49b3-b151-82d78fcf3bec" providerId="AD" clId="Web-{515CFCE6-6582-4A8F-90B7-FE9A9AF26450}" dt="2020-12-06T22:57:46.400" v="5242" actId="1076"/>
          <ac:picMkLst>
            <pc:docMk/>
            <pc:sldMk cId="1032727246" sldId="256"/>
            <ac:picMk id="39" creationId="{C790E4AB-48CA-4248-B02C-D2700A288B4B}"/>
          </ac:picMkLst>
        </pc:picChg>
        <pc:picChg chg="add mod modCrop">
          <ac:chgData name="Dominic Brewster (1902658)" userId="S::1902658@student.uwtsd.ac.uk::63b86733-3934-49b3-b151-82d78fcf3bec" providerId="AD" clId="Web-{515CFCE6-6582-4A8F-90B7-FE9A9AF26450}" dt="2020-12-06T22:59:24.875" v="5253" actId="1076"/>
          <ac:picMkLst>
            <pc:docMk/>
            <pc:sldMk cId="1032727246" sldId="256"/>
            <ac:picMk id="40" creationId="{E12D1F72-A265-4E96-9C6D-1CA6A87E60AF}"/>
          </ac:picMkLst>
        </pc:picChg>
        <pc:picChg chg="del">
          <ac:chgData name="Dominic Brewster (1902658)" userId="S::1902658@student.uwtsd.ac.uk::63b86733-3934-49b3-b151-82d78fcf3bec" providerId="AD" clId="Web-{515CFCE6-6582-4A8F-90B7-FE9A9AF26450}" dt="2020-12-06T22:58:58.420" v="5246"/>
          <ac:picMkLst>
            <pc:docMk/>
            <pc:sldMk cId="1032727246" sldId="256"/>
            <ac:picMk id="2050" creationId="{3B8E54AC-DEF5-4F19-AEFC-E5319CBC8075}"/>
          </ac:picMkLst>
        </pc:picChg>
        <pc:picChg chg="mod">
          <ac:chgData name="Dominic Brewster (1902658)" userId="S::1902658@student.uwtsd.ac.uk::63b86733-3934-49b3-b151-82d78fcf3bec" providerId="AD" clId="Web-{515CFCE6-6582-4A8F-90B7-FE9A9AF26450}" dt="2020-12-06T22:18:54.099" v="3770" actId="14100"/>
          <ac:picMkLst>
            <pc:docMk/>
            <pc:sldMk cId="1032727246" sldId="256"/>
            <ac:picMk id="2056" creationId="{88A9E4F1-5816-4075-A572-2F75C0D1AA7A}"/>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12/6/2020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12/6/2020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12/6/2020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12/6/2020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105010" y="2225341"/>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Introduction to Aerodynamics by Tim Tudor </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Dominic Brewster </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Noble </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a:lnSpc>
                <a:spcPct val="110000"/>
              </a:lnSpc>
              <a:spcBef>
                <a:spcPct val="0"/>
              </a:spcBef>
              <a:buNone/>
            </a:pPr>
            <a:r>
              <a:rPr lang="en-GB" altLang="en-US" sz="3600" dirty="0">
                <a:solidFill>
                  <a:srgbClr val="002060"/>
                </a:solidFill>
                <a:latin typeface="Calibri" charset="0"/>
                <a:ea typeface="Calibri" charset="0"/>
                <a:cs typeface="Calibri" charset="0"/>
              </a:rPr>
              <a:t>BEng Motorsport engineering (with foundation year</a:t>
            </a:r>
            <a:r>
              <a:rPr lang="en-US" altLang="en-US" sz="3600" dirty="0">
                <a:solidFill>
                  <a:srgbClr val="002060"/>
                </a:solidFill>
                <a:latin typeface="Calibri" charset="0"/>
                <a:ea typeface="Calibri" charset="0"/>
                <a:cs typeface="Calibri" charset="0"/>
              </a:rPr>
              <a:t>)</a:t>
            </a:r>
            <a:endParaRPr lang="en-GB" altLang="en-US"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99218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AU" altLang="en-US" sz="2800" dirty="0">
                <a:latin typeface="Arial"/>
                <a:ea typeface="ＭＳ Ｐゴシック"/>
                <a:cs typeface="Arial"/>
              </a:rPr>
              <a:t>The study of the way air moves is known commonly known as </a:t>
            </a:r>
            <a:r>
              <a:rPr lang="en-AU" altLang="en-US" sz="2800" u="sng" dirty="0">
                <a:latin typeface="Arial"/>
                <a:ea typeface="ＭＳ Ｐゴシック"/>
                <a:cs typeface="Arial"/>
              </a:rPr>
              <a:t>Aerodynamics.</a:t>
            </a:r>
            <a:r>
              <a:rPr lang="en-AU" altLang="en-US" sz="2800" dirty="0">
                <a:latin typeface="Arial"/>
                <a:ea typeface="ＭＳ Ｐゴシック"/>
                <a:cs typeface="Arial"/>
              </a:rPr>
              <a:t> The air creates pressure on the surfaces of the race car, this force added is perpendicular to the surface it is being applied to. The amount of pressure applied also coincides with the velocity of the air and vehicle. The two forces that </a:t>
            </a:r>
            <a:r>
              <a:rPr lang="en-AU" altLang="en-US" sz="2800">
                <a:latin typeface="Arial"/>
                <a:ea typeface="ＭＳ Ｐゴシック"/>
                <a:cs typeface="Arial"/>
              </a:rPr>
              <a:t>result</a:t>
            </a:r>
            <a:r>
              <a:rPr lang="en-AU" altLang="en-US" sz="2800" dirty="0">
                <a:latin typeface="Arial"/>
                <a:ea typeface="ＭＳ Ｐゴシック"/>
                <a:cs typeface="Arial"/>
              </a:rPr>
              <a:t> from the changes of pressure around the race car are:</a:t>
            </a:r>
          </a:p>
          <a:p>
            <a:pPr>
              <a:spcBef>
                <a:spcPct val="50000"/>
              </a:spcBef>
            </a:pPr>
            <a:r>
              <a:rPr lang="en-AU" altLang="en-US" sz="2800" u="sng" dirty="0">
                <a:latin typeface="Arial"/>
                <a:ea typeface="ＭＳ Ｐゴシック"/>
                <a:cs typeface="Arial"/>
              </a:rPr>
              <a:t>Lift</a:t>
            </a:r>
            <a:r>
              <a:rPr lang="en-AU" altLang="en-US" sz="2800" dirty="0">
                <a:latin typeface="Arial"/>
                <a:ea typeface="ＭＳ Ｐゴシック"/>
                <a:cs typeface="Arial"/>
              </a:rPr>
              <a:t> </a:t>
            </a:r>
          </a:p>
          <a:p>
            <a:pPr>
              <a:spcBef>
                <a:spcPct val="50000"/>
              </a:spcBef>
            </a:pPr>
            <a:r>
              <a:rPr lang="en-AU" altLang="en-US" sz="2800" u="sng" dirty="0">
                <a:latin typeface="Arial"/>
                <a:ea typeface="ＭＳ Ｐゴシック"/>
                <a:cs typeface="Arial"/>
              </a:rPr>
              <a:t>Drag</a:t>
            </a:r>
            <a:r>
              <a:rPr lang="en-AU" altLang="en-US" sz="2800" dirty="0">
                <a:latin typeface="Arial"/>
                <a:ea typeface="ＭＳ Ｐゴシック"/>
                <a:cs typeface="Arial"/>
              </a:rPr>
              <a:t> </a:t>
            </a:r>
          </a:p>
          <a:p>
            <a:pPr>
              <a:spcBef>
                <a:spcPct val="50000"/>
              </a:spcBef>
            </a:pPr>
            <a:endParaRPr lang="en-AU" altLang="en-US" sz="2800" dirty="0">
              <a:cs typeface="Arial"/>
            </a:endParaRPr>
          </a:p>
          <a:p>
            <a:pPr>
              <a:spcBef>
                <a:spcPct val="50000"/>
              </a:spcBef>
            </a:pPr>
            <a:endParaRPr lang="en-US" altLang="en-US" sz="2800" dirty="0">
              <a:cs typeface="Arial"/>
            </a:endParaRPr>
          </a:p>
          <a:p>
            <a:pPr>
              <a:spcBef>
                <a:spcPct val="50000"/>
              </a:spcBef>
            </a:pPr>
            <a:endParaRPr lang="en-US" altLang="en-US" sz="2800" dirty="0"/>
          </a:p>
          <a:p>
            <a:pPr>
              <a:spcBef>
                <a:spcPct val="50000"/>
              </a:spcBef>
            </a:pPr>
            <a:endParaRPr lang="en-US" altLang="en-US" sz="2800" dirty="0">
              <a:cs typeface="Arial" charset="0"/>
            </a:endParaRPr>
          </a:p>
        </p:txBody>
      </p:sp>
      <p:sp>
        <p:nvSpPr>
          <p:cNvPr id="12" name="Text Box 8"/>
          <p:cNvSpPr txBox="1">
            <a:spLocks noChangeArrowheads="1"/>
          </p:cNvSpPr>
          <p:nvPr/>
        </p:nvSpPr>
        <p:spPr bwMode="auto">
          <a:xfrm>
            <a:off x="190597" y="13892174"/>
            <a:ext cx="6415087" cy="13325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latin typeface="Arial"/>
                <a:ea typeface="ＭＳ Ｐゴシック"/>
                <a:cs typeface="Arial"/>
              </a:rPr>
              <a:t>Bernoulli's Theorem</a:t>
            </a:r>
          </a:p>
          <a:p>
            <a:pPr>
              <a:spcBef>
                <a:spcPct val="20000"/>
              </a:spcBef>
            </a:pPr>
            <a:r>
              <a:rPr lang="en-AU" altLang="en-US" sz="2800" dirty="0">
                <a:latin typeface="Arial"/>
                <a:ea typeface="ＭＳ Ｐゴシック"/>
                <a:cs typeface="Arial"/>
              </a:rPr>
              <a:t>A swiss mathematician: </a:t>
            </a:r>
            <a:r>
              <a:rPr lang="en-AU" altLang="en-US" sz="2800" u="sng" dirty="0">
                <a:latin typeface="Arial"/>
                <a:ea typeface="ＭＳ Ｐゴシック"/>
                <a:cs typeface="Arial"/>
              </a:rPr>
              <a:t>Danial</a:t>
            </a:r>
            <a:r>
              <a:rPr lang="en-AU" altLang="en-US" sz="2800" dirty="0">
                <a:latin typeface="Arial"/>
                <a:ea typeface="ＭＳ Ｐゴシック"/>
                <a:cs typeface="Arial"/>
              </a:rPr>
              <a:t> </a:t>
            </a:r>
            <a:r>
              <a:rPr lang="en-AU" altLang="en-US" sz="2800" u="sng" dirty="0">
                <a:latin typeface="Arial"/>
                <a:ea typeface="ＭＳ Ｐゴシック"/>
                <a:cs typeface="Arial"/>
              </a:rPr>
              <a:t>Bernoulli</a:t>
            </a:r>
            <a:r>
              <a:rPr lang="en-AU" altLang="en-US" sz="2800" dirty="0">
                <a:latin typeface="Arial"/>
                <a:ea typeface="ＭＳ Ｐゴシック"/>
                <a:cs typeface="Arial"/>
              </a:rPr>
              <a:t> produced the premise that, the kinetic energy of fluid motion, fluid pressure and potential gravitational energy must all remain constant IE; if you increase the speed of a fluid movement then the static pressure will decrease and visa versa.</a:t>
            </a:r>
          </a:p>
          <a:p>
            <a:pPr>
              <a:spcBef>
                <a:spcPct val="20000"/>
              </a:spcBef>
            </a:pPr>
            <a:r>
              <a:rPr lang="en-AU" altLang="en-US" sz="2800" dirty="0">
                <a:latin typeface="Arial"/>
                <a:ea typeface="ＭＳ Ｐゴシック"/>
                <a:cs typeface="Arial"/>
              </a:rPr>
              <a:t>High velocity = low pressure </a:t>
            </a:r>
          </a:p>
          <a:p>
            <a:pPr>
              <a:spcBef>
                <a:spcPct val="20000"/>
              </a:spcBef>
            </a:pPr>
            <a:r>
              <a:rPr lang="en-AU" altLang="en-US" sz="2800" dirty="0">
                <a:latin typeface="Arial"/>
                <a:ea typeface="ＭＳ Ｐゴシック"/>
                <a:cs typeface="Arial"/>
              </a:rPr>
              <a:t>Low velocity = high pressure</a:t>
            </a:r>
            <a:endParaRPr lang="en-AU" altLang="en-US" sz="2800" dirty="0">
              <a:cs typeface="Arial" charset="0"/>
            </a:endParaRPr>
          </a:p>
          <a:p>
            <a:pPr>
              <a:spcBef>
                <a:spcPct val="20000"/>
              </a:spcBef>
            </a:pPr>
            <a:r>
              <a:rPr lang="en-AU" altLang="en-US" sz="2800" dirty="0">
                <a:latin typeface="Arial"/>
                <a:ea typeface="ＭＳ Ｐゴシック"/>
                <a:cs typeface="Arial"/>
              </a:rPr>
              <a:t>Meaning that speed and pressure are inversely equal! </a:t>
            </a:r>
            <a:endParaRPr lang="en-AU" altLang="en-US" sz="2800" dirty="0">
              <a:cs typeface="Arial" charset="0"/>
            </a:endParaRPr>
          </a:p>
          <a:p>
            <a:pPr>
              <a:spcBef>
                <a:spcPct val="20000"/>
              </a:spcBef>
            </a:pPr>
            <a:r>
              <a:rPr lang="en-AU" altLang="en-US" sz="2800" dirty="0">
                <a:latin typeface="Arial"/>
                <a:ea typeface="ＭＳ Ｐゴシック"/>
                <a:cs typeface="Arial"/>
              </a:rPr>
              <a:t>This theorem is his own interpretation of the 1st law of thermodynamics: energy cannot be destroyed or in fact created but is just moved from one area to another.</a:t>
            </a:r>
          </a:p>
          <a:p>
            <a:pPr>
              <a:spcBef>
                <a:spcPct val="20000"/>
              </a:spcBef>
            </a:pPr>
            <a:r>
              <a:rPr lang="en-AU" altLang="en-US" sz="2800" dirty="0">
                <a:latin typeface="Arial"/>
                <a:ea typeface="ＭＳ Ｐゴシック"/>
                <a:cs typeface="Arial"/>
              </a:rPr>
              <a:t> We Can put this into practice with motorsport. By changing the way the air reacts around a race car we can manipulate the forces acting on the car to benefit us in a racing scenario; more down force in a high-speed corner or less drag on a straight.</a:t>
            </a:r>
            <a:endParaRPr lang="en-AU" dirty="0"/>
          </a:p>
          <a:p>
            <a:pPr>
              <a:spcBef>
                <a:spcPct val="40000"/>
              </a:spcBef>
            </a:pPr>
            <a:endParaRPr lang="en-AU" altLang="en-US" sz="2800" dirty="0">
              <a:cs typeface="Arial" charset="0"/>
            </a:endParaRPr>
          </a:p>
        </p:txBody>
      </p:sp>
      <p:sp>
        <p:nvSpPr>
          <p:cNvPr id="16" name="Text Box 16"/>
          <p:cNvSpPr txBox="1">
            <a:spLocks noChangeArrowheads="1"/>
          </p:cNvSpPr>
          <p:nvPr/>
        </p:nvSpPr>
        <p:spPr bwMode="auto">
          <a:xfrm>
            <a:off x="7716297" y="14357697"/>
            <a:ext cx="5638800"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a:latin typeface="Times New Roman"/>
                <a:ea typeface="ＭＳ Ｐゴシック"/>
                <a:cs typeface="Times New Roman"/>
              </a:rPr>
              <a:t>The different forces acting on a racing car.</a:t>
            </a:r>
            <a:endParaRPr lang="en-US"/>
          </a:p>
          <a:p>
            <a:pPr algn="ctr"/>
            <a:r>
              <a:rPr lang="en-AU" altLang="en-US" sz="2000" i="1">
                <a:latin typeface="Times New Roman"/>
                <a:ea typeface="ＭＳ Ｐゴシック"/>
                <a:cs typeface="Times New Roman"/>
              </a:rPr>
              <a:t>Example being an MCR sports 2000 car.</a:t>
            </a:r>
            <a:endParaRPr lang="en-AU" altLang="en-US" sz="2000" i="1">
              <a:latin typeface="Times New Roman"/>
              <a:cs typeface="Times New Roman"/>
            </a:endParaRPr>
          </a:p>
        </p:txBody>
      </p:sp>
      <p:sp>
        <p:nvSpPr>
          <p:cNvPr id="17" name="Text Box 21"/>
          <p:cNvSpPr txBox="1">
            <a:spLocks noChangeArrowheads="1"/>
          </p:cNvSpPr>
          <p:nvPr/>
        </p:nvSpPr>
        <p:spPr bwMode="auto">
          <a:xfrm>
            <a:off x="11420343" y="7153942"/>
            <a:ext cx="2825750" cy="180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a:ea typeface="ＭＳ Ｐゴシック"/>
                <a:cs typeface="Times New Roman"/>
              </a:rPr>
              <a:t>Mercedes CRL lifting of at the famous Track     Le Mans, during the </a:t>
            </a:r>
            <a:r>
              <a:rPr lang="en-AU" altLang="en-US" sz="2000" i="1">
                <a:latin typeface="Times New Roman"/>
                <a:ea typeface="ＭＳ Ｐゴシック"/>
                <a:cs typeface="Times New Roman"/>
              </a:rPr>
              <a:t>infamous 24-</a:t>
            </a:r>
            <a:r>
              <a:rPr lang="en-AU" altLang="en-US" sz="2000" i="1" dirty="0">
                <a:latin typeface="Times New Roman"/>
                <a:ea typeface="ＭＳ Ｐゴシック"/>
                <a:cs typeface="Times New Roman"/>
              </a:rPr>
              <a:t>hour race. </a:t>
            </a:r>
          </a:p>
        </p:txBody>
      </p:sp>
      <p:sp>
        <p:nvSpPr>
          <p:cNvPr id="18" name="Text Box 27"/>
          <p:cNvSpPr txBox="1">
            <a:spLocks noChangeArrowheads="1"/>
          </p:cNvSpPr>
          <p:nvPr/>
        </p:nvSpPr>
        <p:spPr bwMode="auto">
          <a:xfrm>
            <a:off x="11347330" y="16494517"/>
            <a:ext cx="2613025" cy="1498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a:ea typeface="ＭＳ Ｐゴシック"/>
                <a:cs typeface="Times New Roman"/>
              </a:rPr>
              <a:t>The coefficients of </a:t>
            </a:r>
            <a:r>
              <a:rPr lang="en-AU" altLang="en-US" sz="2000" i="1">
                <a:latin typeface="Times New Roman"/>
                <a:ea typeface="ＭＳ Ｐゴシック"/>
                <a:cs typeface="Times New Roman"/>
              </a:rPr>
              <a:t>drag and lift on many </a:t>
            </a:r>
            <a:r>
              <a:rPr lang="en-AU" altLang="en-US" sz="2000" i="1" dirty="0">
                <a:latin typeface="Times New Roman"/>
                <a:ea typeface="ＭＳ Ｐゴシック"/>
                <a:cs typeface="Times New Roman"/>
              </a:rPr>
              <a:t>different examples of road and racing cars </a:t>
            </a:r>
          </a:p>
        </p:txBody>
      </p:sp>
      <p:sp>
        <p:nvSpPr>
          <p:cNvPr id="22" name="Text Box 10"/>
          <p:cNvSpPr txBox="1">
            <a:spLocks noChangeArrowheads="1"/>
          </p:cNvSpPr>
          <p:nvPr/>
        </p:nvSpPr>
        <p:spPr bwMode="auto">
          <a:xfrm>
            <a:off x="14505413" y="21686286"/>
            <a:ext cx="6415088" cy="5212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AU" altLang="en-US" sz="2800">
                <a:latin typeface="Arial"/>
                <a:ea typeface="ＭＳ Ｐゴシック"/>
                <a:cs typeface="Arial"/>
              </a:rPr>
              <a:t>Tim Tudor.</a:t>
            </a:r>
            <a:endParaRPr lang="en-AU" altLang="en-US" sz="2800" dirty="0">
              <a:cs typeface="Arial"/>
            </a:endParaRPr>
          </a:p>
          <a:p>
            <a:pPr>
              <a:spcBef>
                <a:spcPct val="50000"/>
              </a:spcBef>
            </a:pPr>
            <a:r>
              <a:rPr lang="en-AU" altLang="en-US" sz="2800">
                <a:latin typeface="Arial"/>
                <a:ea typeface="ＭＳ Ｐゴシック"/>
                <a:cs typeface="Arial"/>
              </a:rPr>
              <a:t>Wales institute of science and art.</a:t>
            </a:r>
          </a:p>
          <a:p>
            <a:pPr>
              <a:spcBef>
                <a:spcPct val="50000"/>
              </a:spcBef>
            </a:pPr>
            <a:r>
              <a:rPr lang="en-AU" altLang="en-US" sz="2800" dirty="0">
                <a:latin typeface="Arial"/>
                <a:ea typeface="ＭＳ Ｐゴシック"/>
                <a:cs typeface="Arial"/>
              </a:rPr>
              <a:t>University of Wales Trinity Saint </a:t>
            </a:r>
            <a:r>
              <a:rPr lang="en-AU" altLang="en-US" sz="2800">
                <a:latin typeface="Arial"/>
                <a:ea typeface="ＭＳ Ｐゴシック"/>
                <a:cs typeface="Arial"/>
              </a:rPr>
              <a:t>David.</a:t>
            </a:r>
          </a:p>
          <a:p>
            <a:pPr>
              <a:spcBef>
                <a:spcPct val="50000"/>
              </a:spcBef>
            </a:pPr>
            <a:endParaRPr lang="en-US" altLang="en-US" sz="2800" dirty="0">
              <a:cs typeface="Arial"/>
            </a:endParaRPr>
          </a:p>
          <a:p>
            <a:pPr>
              <a:spcBef>
                <a:spcPct val="50000"/>
              </a:spcBef>
            </a:pPr>
            <a:endParaRPr lang="en-US" altLang="en-US" dirty="0">
              <a:cs typeface="Arial"/>
            </a:endParaRPr>
          </a:p>
          <a:p>
            <a:pPr>
              <a:spcBef>
                <a:spcPct val="50000"/>
              </a:spcBef>
            </a:pPr>
            <a:endParaRPr lang="en-US" altLang="en-US" dirty="0"/>
          </a:p>
        </p:txBody>
      </p:sp>
      <p:sp>
        <p:nvSpPr>
          <p:cNvPr id="23" name="Text Box 11"/>
          <p:cNvSpPr txBox="1">
            <a:spLocks noChangeArrowheads="1"/>
          </p:cNvSpPr>
          <p:nvPr/>
        </p:nvSpPr>
        <p:spPr bwMode="auto">
          <a:xfrm>
            <a:off x="14466432" y="25128359"/>
            <a:ext cx="6415087" cy="3997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AU" altLang="en-US" sz="1800">
                <a:latin typeface="Arial"/>
                <a:ea typeface="Arial" charset="0"/>
                <a:cs typeface="Arial"/>
              </a:rPr>
              <a:t>Tim tudors presentation on aerodynamics on Thursday </a:t>
            </a:r>
            <a:r>
              <a:rPr lang="en-AU" altLang="en-US" sz="1800" dirty="0">
                <a:latin typeface="Arial"/>
                <a:ea typeface="Arial" charset="0"/>
                <a:cs typeface="Arial"/>
              </a:rPr>
              <a:t>29th october 2020 </a:t>
            </a:r>
            <a:r>
              <a:rPr lang="en-AU" sz="1800" dirty="0">
                <a:latin typeface="Arial"/>
                <a:ea typeface="Arial" charset="0"/>
                <a:cs typeface="Arial"/>
              </a:rPr>
              <a:t>https://uowtsd-my.sharepoint.com/personal/tim_tudor_uwtsd_ac_uk/_layouts/15/Doc.aspx?sourcedoc={9eec6bcf-d239-4893-a5cd-bc4ecf26ca23}&amp;action=view&amp;wd=target%28Intro%20to%20Aero.one%7C5635f3bc-ab73-4ca9-a20d-7192537a156e%2FIntroduction%20to%20Aerodynamics.pptx%7C2b9836dc-1e8b-4bbe-b9e5-86799e39f08f%2F%29</a:t>
            </a:r>
            <a:endParaRPr lang="en-AU" altLang="en-US" sz="1800" dirty="0">
              <a:latin typeface="Arial"/>
              <a:ea typeface="Arial" charset="0"/>
              <a:cs typeface="Arial"/>
            </a:endParaRPr>
          </a:p>
        </p:txBody>
      </p:sp>
      <p:sp>
        <p:nvSpPr>
          <p:cNvPr id="24" name="Text Box 22"/>
          <p:cNvSpPr txBox="1">
            <a:spLocks noChangeArrowheads="1"/>
          </p:cNvSpPr>
          <p:nvPr/>
        </p:nvSpPr>
        <p:spPr bwMode="auto">
          <a:xfrm>
            <a:off x="14505414" y="6341425"/>
            <a:ext cx="6415087" cy="478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a:latin typeface="Arial"/>
                <a:ea typeface="ＭＳ Ｐゴシック"/>
                <a:cs typeface="Arial"/>
              </a:rPr>
              <a:t>lift</a:t>
            </a:r>
            <a:endParaRPr lang="en-AU" altLang="en-US" sz="2800" dirty="0">
              <a:latin typeface="Arial"/>
              <a:ea typeface="ＭＳ Ｐゴシック"/>
              <a:cs typeface="Arial"/>
            </a:endParaRPr>
          </a:p>
          <a:p>
            <a:pPr>
              <a:spcBef>
                <a:spcPct val="50000"/>
              </a:spcBef>
            </a:pPr>
            <a:r>
              <a:rPr lang="en-AU">
                <a:latin typeface="Arial"/>
                <a:ea typeface="ＭＳ Ｐゴシック"/>
                <a:cs typeface="Arial"/>
              </a:rPr>
              <a:t>Lift is the force acting vertically to the body </a:t>
            </a:r>
            <a:r>
              <a:rPr lang="en-AU" dirty="0">
                <a:latin typeface="Arial"/>
                <a:ea typeface="ＭＳ Ｐゴシック"/>
                <a:cs typeface="Arial"/>
              </a:rPr>
              <a:t>of the race car, using lift to your advantage you can increase or decrease the load on </a:t>
            </a:r>
            <a:r>
              <a:rPr lang="en-AU">
                <a:latin typeface="Arial"/>
                <a:ea typeface="ＭＳ Ｐゴシック"/>
                <a:cs typeface="Arial"/>
              </a:rPr>
              <a:t>tyres. Lift occurs when the pressure </a:t>
            </a:r>
            <a:r>
              <a:rPr lang="en-AU" dirty="0">
                <a:latin typeface="Arial"/>
                <a:ea typeface="ＭＳ Ｐゴシック"/>
                <a:cs typeface="Arial"/>
              </a:rPr>
              <a:t>above the car is different to the pressure below the car. </a:t>
            </a:r>
          </a:p>
          <a:p>
            <a:pPr>
              <a:spcBef>
                <a:spcPct val="50000"/>
              </a:spcBef>
            </a:pPr>
            <a:r>
              <a:rPr lang="en-AU" dirty="0">
                <a:latin typeface="Arial"/>
                <a:ea typeface="ＭＳ Ｐゴシック"/>
                <a:cs typeface="Arial"/>
              </a:rPr>
              <a:t>By manipulating lift and tyre load you can gain more grip allowing you to go faster </a:t>
            </a:r>
            <a:r>
              <a:rPr lang="en-AU">
                <a:latin typeface="Arial"/>
                <a:ea typeface="ＭＳ Ｐゴシック"/>
                <a:cs typeface="Arial"/>
              </a:rPr>
              <a:t>around the track, the whole point of </a:t>
            </a:r>
            <a:r>
              <a:rPr lang="en-AU" dirty="0">
                <a:latin typeface="Arial"/>
                <a:ea typeface="ＭＳ Ｐゴシック"/>
                <a:cs typeface="Arial"/>
              </a:rPr>
              <a:t>racing! </a:t>
            </a:r>
          </a:p>
        </p:txBody>
      </p:sp>
      <p:sp>
        <p:nvSpPr>
          <p:cNvPr id="26" name="Text Box 28"/>
          <p:cNvSpPr txBox="1">
            <a:spLocks noChangeArrowheads="1"/>
          </p:cNvSpPr>
          <p:nvPr/>
        </p:nvSpPr>
        <p:spPr bwMode="auto">
          <a:xfrm>
            <a:off x="14521266" y="11432104"/>
            <a:ext cx="6410325" cy="970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a:latin typeface="Arial"/>
                <a:ea typeface="ＭＳ Ｐゴシック"/>
                <a:cs typeface="Arial"/>
              </a:rPr>
              <a:t>Drag</a:t>
            </a:r>
            <a:endParaRPr lang="en-AU" altLang="en-US" sz="2800" dirty="0">
              <a:latin typeface="Arial"/>
              <a:ea typeface="ＭＳ Ｐゴシック"/>
              <a:cs typeface="Arial"/>
            </a:endParaRPr>
          </a:p>
          <a:p>
            <a:pPr>
              <a:spcBef>
                <a:spcPct val="50000"/>
              </a:spcBef>
            </a:pPr>
            <a:r>
              <a:rPr lang="en-AU" altLang="en-US" sz="2800">
                <a:latin typeface="Arial"/>
                <a:ea typeface="ＭＳ Ｐゴシック"/>
                <a:cs typeface="Arial"/>
              </a:rPr>
              <a:t>Made up of three main points, drag is the resistant force in aerodynamics </a:t>
            </a:r>
            <a:r>
              <a:rPr lang="en-AU" altLang="en-US" sz="2800" dirty="0">
                <a:latin typeface="Arial"/>
                <a:ea typeface="ＭＳ Ｐゴシック"/>
                <a:cs typeface="Arial"/>
              </a:rPr>
              <a:t>that acts in the opposite direction of motion.</a:t>
            </a:r>
          </a:p>
          <a:p>
            <a:pPr>
              <a:spcBef>
                <a:spcPct val="50000"/>
              </a:spcBef>
            </a:pPr>
            <a:r>
              <a:rPr lang="en-AU" altLang="en-US" sz="2800" dirty="0">
                <a:latin typeface="Arial"/>
                <a:ea typeface="ＭＳ Ｐゴシック"/>
                <a:cs typeface="Arial"/>
              </a:rPr>
              <a:t>The pressure acting on the pressure </a:t>
            </a:r>
            <a:r>
              <a:rPr lang="en-AU" altLang="en-US" sz="2800">
                <a:latin typeface="Arial"/>
                <a:ea typeface="ＭＳ Ｐゴシック"/>
                <a:cs typeface="Arial"/>
              </a:rPr>
              <a:t>of the race car.</a:t>
            </a:r>
            <a:endParaRPr lang="en-AU" altLang="en-US" sz="2800" dirty="0">
              <a:latin typeface="Arial"/>
              <a:ea typeface="ＭＳ Ｐゴシック"/>
              <a:cs typeface="Arial"/>
            </a:endParaRPr>
          </a:p>
          <a:p>
            <a:pPr>
              <a:spcBef>
                <a:spcPct val="50000"/>
              </a:spcBef>
            </a:pPr>
            <a:r>
              <a:rPr lang="en-AU" altLang="en-US" sz="2800" dirty="0">
                <a:latin typeface="Arial"/>
                <a:ea typeface="ＭＳ Ｐゴシック"/>
                <a:cs typeface="Arial"/>
              </a:rPr>
              <a:t>The cacume that is at the rear of the </a:t>
            </a:r>
            <a:r>
              <a:rPr lang="en-AU" altLang="en-US" sz="2800">
                <a:latin typeface="Arial"/>
                <a:ea typeface="ＭＳ Ｐゴシック"/>
                <a:cs typeface="Arial"/>
              </a:rPr>
              <a:t>race car. </a:t>
            </a:r>
          </a:p>
          <a:p>
            <a:pPr>
              <a:spcBef>
                <a:spcPct val="50000"/>
              </a:spcBef>
            </a:pPr>
            <a:r>
              <a:rPr lang="en-AU" altLang="en-US" sz="2800" dirty="0">
                <a:latin typeface="Arial"/>
                <a:ea typeface="ＭＳ Ｐゴシック"/>
                <a:cs typeface="Arial"/>
              </a:rPr>
              <a:t>The friction that is at the rear of the </a:t>
            </a:r>
            <a:r>
              <a:rPr lang="en-AU" altLang="en-US" sz="2800">
                <a:latin typeface="Arial"/>
                <a:ea typeface="ＭＳ Ｐゴシック"/>
                <a:cs typeface="Arial"/>
              </a:rPr>
              <a:t>race car.</a:t>
            </a:r>
          </a:p>
          <a:p>
            <a:pPr>
              <a:spcBef>
                <a:spcPct val="50000"/>
              </a:spcBef>
            </a:pPr>
            <a:r>
              <a:rPr lang="en-AU" altLang="en-US" sz="2800" dirty="0">
                <a:latin typeface="Arial"/>
                <a:ea typeface="ＭＳ Ｐゴシック"/>
                <a:cs typeface="Arial"/>
              </a:rPr>
              <a:t>Each of these characteristics of drag on a race car can be changed by </a:t>
            </a:r>
            <a:r>
              <a:rPr lang="en-AU" altLang="en-US" sz="2800">
                <a:latin typeface="Arial"/>
                <a:ea typeface="ＭＳ Ｐゴシック"/>
                <a:cs typeface="Arial"/>
              </a:rPr>
              <a:t>modifying the car in different ways.</a:t>
            </a:r>
          </a:p>
          <a:p>
            <a:pPr>
              <a:spcBef>
                <a:spcPct val="50000"/>
              </a:spcBef>
            </a:pPr>
            <a:r>
              <a:rPr lang="en-AU" altLang="en-US" sz="2800" dirty="0">
                <a:latin typeface="Arial"/>
                <a:ea typeface="ＭＳ Ｐゴシック"/>
                <a:cs typeface="Arial"/>
              </a:rPr>
              <a:t>Creating a smaller surface area on the nose, introducing a rear diffuser, </a:t>
            </a:r>
            <a:r>
              <a:rPr lang="en-AU" altLang="en-US" sz="2800">
                <a:latin typeface="Arial"/>
                <a:ea typeface="ＭＳ Ｐゴシック"/>
                <a:cs typeface="Arial"/>
              </a:rPr>
              <a:t>using smoother materials on the skin </a:t>
            </a:r>
            <a:r>
              <a:rPr lang="en-AU" altLang="en-US" sz="2800" dirty="0">
                <a:latin typeface="Arial"/>
                <a:ea typeface="ＭＳ Ｐゴシック"/>
                <a:cs typeface="Arial"/>
              </a:rPr>
              <a:t>of the car.</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551254" y="26761182"/>
            <a:ext cx="4931660" cy="1288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altLang="en-US" sz="2800" b="1" dirty="0">
                <a:solidFill>
                  <a:srgbClr val="002060"/>
                </a:solidFill>
                <a:latin typeface="Calibri"/>
                <a:ea typeface="Calibri" charset="0"/>
                <a:cs typeface="Calibri"/>
              </a:rPr>
              <a:t>      1st Law of thermodynamics</a:t>
            </a:r>
          </a:p>
          <a:p>
            <a:pPr>
              <a:lnSpc>
                <a:spcPct val="110000"/>
              </a:lnSpc>
              <a:spcBef>
                <a:spcPct val="0"/>
              </a:spcBef>
              <a:buNone/>
            </a:pPr>
            <a:r>
              <a:rPr lang="en-GB" altLang="en-US" sz="2800" b="1" dirty="0">
                <a:solidFill>
                  <a:srgbClr val="002060"/>
                </a:solidFill>
                <a:latin typeface="Calibri"/>
                <a:ea typeface="Calibri" charset="0"/>
                <a:cs typeface="Calibri"/>
              </a:rPr>
              <a:t>                      ΔU=Q-W</a:t>
            </a:r>
          </a:p>
          <a:p>
            <a:pPr>
              <a:lnSpc>
                <a:spcPct val="110000"/>
              </a:lnSpc>
              <a:spcBef>
                <a:spcPct val="0"/>
              </a:spcBef>
              <a:buNone/>
            </a:pPr>
            <a:r>
              <a:rPr lang="en-GB" altLang="en-US" sz="1600" b="1">
                <a:solidFill>
                  <a:srgbClr val="002060"/>
                </a:solidFill>
                <a:latin typeface="Calibri"/>
                <a:ea typeface="Calibri" charset="0"/>
                <a:cs typeface="Calibri"/>
              </a:rPr>
              <a:t>Change in internal energy=Heat added-Work done by the system</a:t>
            </a:r>
          </a:p>
        </p:txBody>
      </p:sp>
      <p:sp>
        <p:nvSpPr>
          <p:cNvPr id="32" name="Rectangle 31"/>
          <p:cNvSpPr>
            <a:spLocks noChangeArrowheads="1"/>
          </p:cNvSpPr>
          <p:nvPr/>
        </p:nvSpPr>
        <p:spPr bwMode="auto">
          <a:xfrm>
            <a:off x="7602716" y="20984779"/>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altLang="en-US" sz="2800">
                <a:solidFill>
                  <a:schemeClr val="accent6">
                    <a:lumMod val="75000"/>
                  </a:schemeClr>
                </a:solidFill>
                <a:latin typeface="Calibri"/>
                <a:ea typeface="Calibri" charset="0"/>
                <a:cs typeface="Calibri"/>
              </a:rPr>
              <a:t>A Race:</a:t>
            </a:r>
            <a:endParaRPr lang="en-GB" altLang="en-US" sz="2800" dirty="0">
              <a:solidFill>
                <a:schemeClr val="accent6">
                  <a:lumMod val="75000"/>
                </a:schemeClr>
              </a:solidFill>
              <a:latin typeface="Calibri"/>
              <a:ea typeface="Calibri" charset="0"/>
              <a:cs typeface="Calibri"/>
            </a:endParaRPr>
          </a:p>
          <a:p>
            <a:pPr>
              <a:lnSpc>
                <a:spcPct val="110000"/>
              </a:lnSpc>
              <a:spcBef>
                <a:spcPct val="0"/>
              </a:spcBef>
              <a:buNone/>
            </a:pPr>
            <a:r>
              <a:rPr lang="en-GB" altLang="en-US" sz="2800">
                <a:solidFill>
                  <a:schemeClr val="accent6">
                    <a:lumMod val="75000"/>
                  </a:schemeClr>
                </a:solidFill>
                <a:latin typeface="Calibri"/>
                <a:ea typeface="Calibri" charset="0"/>
                <a:cs typeface="Calibri"/>
              </a:rPr>
              <a:t>The aim of a motor race is </a:t>
            </a:r>
            <a:r>
              <a:rPr lang="en-GB" altLang="en-US" sz="2800" dirty="0">
                <a:solidFill>
                  <a:schemeClr val="accent6">
                    <a:lumMod val="75000"/>
                  </a:schemeClr>
                </a:solidFill>
                <a:latin typeface="Calibri"/>
                <a:ea typeface="Calibri" charset="0"/>
                <a:cs typeface="Calibri"/>
              </a:rPr>
              <a:t>to</a:t>
            </a:r>
            <a:r>
              <a:rPr lang="en-GB" altLang="en-US" sz="2800">
                <a:solidFill>
                  <a:schemeClr val="accent6">
                    <a:lumMod val="75000"/>
                  </a:schemeClr>
                </a:solidFill>
                <a:latin typeface="Calibri"/>
                <a:ea typeface="Calibri" charset="0"/>
                <a:cs typeface="Calibri"/>
              </a:rPr>
              <a:t> go around a</a:t>
            </a:r>
            <a:endParaRPr lang="en-GB" altLang="en-US" sz="2800" dirty="0">
              <a:solidFill>
                <a:schemeClr val="accent6">
                  <a:lumMod val="75000"/>
                </a:schemeClr>
              </a:solidFill>
              <a:latin typeface="Calibri"/>
              <a:ea typeface="Calibri" charset="0"/>
              <a:cs typeface="Calibri"/>
            </a:endParaRPr>
          </a:p>
          <a:p>
            <a:pPr>
              <a:lnSpc>
                <a:spcPct val="110000"/>
              </a:lnSpc>
              <a:spcBef>
                <a:spcPct val="0"/>
              </a:spcBef>
              <a:buNone/>
            </a:pPr>
            <a:r>
              <a:rPr lang="en-GB" altLang="en-US" sz="2800">
                <a:solidFill>
                  <a:schemeClr val="accent6">
                    <a:lumMod val="75000"/>
                  </a:schemeClr>
                </a:solidFill>
                <a:latin typeface="Calibri"/>
                <a:ea typeface="Calibri" charset="0"/>
                <a:cs typeface="Calibri"/>
              </a:rPr>
              <a:t>track the fastest and to reach the point</a:t>
            </a:r>
            <a:endParaRPr lang="en-GB" altLang="en-US" sz="2800" dirty="0">
              <a:solidFill>
                <a:schemeClr val="accent6">
                  <a:lumMod val="75000"/>
                </a:schemeClr>
              </a:solidFill>
              <a:latin typeface="Calibri"/>
              <a:ea typeface="Calibri" charset="0"/>
              <a:cs typeface="Calibri"/>
            </a:endParaRPr>
          </a:p>
          <a:p>
            <a:pPr>
              <a:lnSpc>
                <a:spcPct val="110000"/>
              </a:lnSpc>
              <a:spcBef>
                <a:spcPct val="0"/>
              </a:spcBef>
              <a:buNone/>
            </a:pPr>
            <a:r>
              <a:rPr lang="en-GB" altLang="en-US" sz="2800">
                <a:solidFill>
                  <a:schemeClr val="accent6">
                    <a:lumMod val="75000"/>
                  </a:schemeClr>
                </a:solidFill>
                <a:latin typeface="Calibri"/>
                <a:ea typeface="Calibri" charset="0"/>
                <a:cs typeface="Calibri"/>
              </a:rPr>
              <a:t>of finishing 1st or in the fastest time.</a:t>
            </a:r>
            <a:endParaRPr lang="en-GB" altLang="en-US" sz="2800" dirty="0">
              <a:solidFill>
                <a:schemeClr val="accent6">
                  <a:lumMod val="75000"/>
                </a:schemeClr>
              </a:solidFill>
              <a:latin typeface="Calibri"/>
              <a:ea typeface="Calibri" charset="0"/>
              <a:cs typeface="Calibri"/>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sp>
        <p:nvSpPr>
          <p:cNvPr id="45" name="Text Box 19"/>
          <p:cNvSpPr txBox="1">
            <a:spLocks noChangeArrowheads="1"/>
          </p:cNvSpPr>
          <p:nvPr/>
        </p:nvSpPr>
        <p:spPr bwMode="auto">
          <a:xfrm>
            <a:off x="7740046" y="26905801"/>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a:ea typeface="ＭＳ Ｐゴシック"/>
                <a:cs typeface="Times New Roman"/>
              </a:rPr>
              <a:t>An example of the </a:t>
            </a:r>
            <a:r>
              <a:rPr lang="en-GB" altLang="en-US" sz="2000" i="1">
                <a:latin typeface="Times New Roman"/>
                <a:ea typeface="ＭＳ Ｐゴシック"/>
                <a:cs typeface="Times New Roman"/>
              </a:rPr>
              <a:t>fast-moving</a:t>
            </a:r>
            <a:r>
              <a:rPr lang="en-GB" altLang="en-US" sz="2000" i="1" dirty="0">
                <a:latin typeface="Times New Roman"/>
                <a:ea typeface="ＭＳ Ｐゴシック"/>
                <a:cs typeface="Times New Roman"/>
              </a:rPr>
              <a:t> air over the top of a piece of paper lift it up.</a:t>
            </a:r>
          </a:p>
        </p:txBody>
      </p:sp>
      <p:pic>
        <p:nvPicPr>
          <p:cNvPr id="2056" name="Picture 8" descr="Image preview">
            <a:extLst>
              <a:ext uri="{FF2B5EF4-FFF2-40B4-BE49-F238E27FC236}">
                <a16:creationId xmlns:a16="http://schemas.microsoft.com/office/drawing/2014/main" id="{88A9E4F1-5816-4075-A572-2F75C0D1AA7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631" t="44877" r="14676" b="45265"/>
          <a:stretch/>
        </p:blipFill>
        <p:spPr bwMode="auto">
          <a:xfrm>
            <a:off x="610668" y="28985715"/>
            <a:ext cx="4342675" cy="1268529"/>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34" descr="A picture containing text&#10;&#10;Description automatically generated">
            <a:extLst>
              <a:ext uri="{FF2B5EF4-FFF2-40B4-BE49-F238E27FC236}">
                <a16:creationId xmlns:a16="http://schemas.microsoft.com/office/drawing/2014/main" id="{30569E67-BE73-4415-BDE2-1CEC789AF99E}"/>
              </a:ext>
            </a:extLst>
          </p:cNvPr>
          <p:cNvPicPr>
            <a:picLocks noChangeAspect="1"/>
          </p:cNvPicPr>
          <p:nvPr/>
        </p:nvPicPr>
        <p:blipFill rotWithShape="1">
          <a:blip r:embed="rId5"/>
          <a:srcRect l="63193" t="50696" r="10788" b="24607"/>
          <a:stretch/>
        </p:blipFill>
        <p:spPr>
          <a:xfrm>
            <a:off x="7064200" y="22758221"/>
            <a:ext cx="6101558" cy="4154212"/>
          </a:xfrm>
          <a:prstGeom prst="rect">
            <a:avLst/>
          </a:prstGeom>
        </p:spPr>
      </p:pic>
      <p:pic>
        <p:nvPicPr>
          <p:cNvPr id="35" name="Picture 36" descr="Diagram&#10;&#10;Description automatically generated">
            <a:extLst>
              <a:ext uri="{FF2B5EF4-FFF2-40B4-BE49-F238E27FC236}">
                <a16:creationId xmlns:a16="http://schemas.microsoft.com/office/drawing/2014/main" id="{A58CCA77-E3B8-405A-B724-53942FD2059C}"/>
              </a:ext>
            </a:extLst>
          </p:cNvPr>
          <p:cNvPicPr>
            <a:picLocks noChangeAspect="1"/>
          </p:cNvPicPr>
          <p:nvPr/>
        </p:nvPicPr>
        <p:blipFill rotWithShape="1">
          <a:blip r:embed="rId6"/>
          <a:srcRect l="3361" t="27662" r="10084" b="14856"/>
          <a:stretch/>
        </p:blipFill>
        <p:spPr>
          <a:xfrm>
            <a:off x="6823400" y="10708376"/>
            <a:ext cx="7263739" cy="3649471"/>
          </a:xfrm>
          <a:prstGeom prst="rect">
            <a:avLst/>
          </a:prstGeom>
        </p:spPr>
      </p:pic>
      <p:pic>
        <p:nvPicPr>
          <p:cNvPr id="37" name="Picture 37" descr="A picture containing graphical user interface&#10;&#10;Description automatically generated">
            <a:extLst>
              <a:ext uri="{FF2B5EF4-FFF2-40B4-BE49-F238E27FC236}">
                <a16:creationId xmlns:a16="http://schemas.microsoft.com/office/drawing/2014/main" id="{28A164FD-2BE8-41A4-A55B-112CD077AB50}"/>
              </a:ext>
            </a:extLst>
          </p:cNvPr>
          <p:cNvPicPr>
            <a:picLocks noChangeAspect="1"/>
          </p:cNvPicPr>
          <p:nvPr/>
        </p:nvPicPr>
        <p:blipFill rotWithShape="1">
          <a:blip r:embed="rId7"/>
          <a:srcRect l="12951" t="48305" r="55154" b="10169"/>
          <a:stretch/>
        </p:blipFill>
        <p:spPr>
          <a:xfrm>
            <a:off x="6677649" y="6033937"/>
            <a:ext cx="4765550" cy="4669425"/>
          </a:xfrm>
          <a:prstGeom prst="rect">
            <a:avLst/>
          </a:prstGeom>
        </p:spPr>
      </p:pic>
      <p:pic>
        <p:nvPicPr>
          <p:cNvPr id="39" name="Picture 39" descr="A picture containing graphical user interface&#10;&#10;Description automatically generated">
            <a:extLst>
              <a:ext uri="{FF2B5EF4-FFF2-40B4-BE49-F238E27FC236}">
                <a16:creationId xmlns:a16="http://schemas.microsoft.com/office/drawing/2014/main" id="{C790E4AB-48CA-4248-B02C-D2700A288B4B}"/>
              </a:ext>
            </a:extLst>
          </p:cNvPr>
          <p:cNvPicPr>
            <a:picLocks noChangeAspect="1"/>
          </p:cNvPicPr>
          <p:nvPr/>
        </p:nvPicPr>
        <p:blipFill rotWithShape="1">
          <a:blip r:embed="rId7"/>
          <a:srcRect l="59312" t="33999" r="2865" b="5143"/>
          <a:stretch/>
        </p:blipFill>
        <p:spPr>
          <a:xfrm>
            <a:off x="6384225" y="15109463"/>
            <a:ext cx="4758148" cy="5732890"/>
          </a:xfrm>
          <a:prstGeom prst="rect">
            <a:avLst/>
          </a:prstGeom>
        </p:spPr>
      </p:pic>
      <p:pic>
        <p:nvPicPr>
          <p:cNvPr id="40" name="Picture 40" descr="A person standing in front of a computer&#10;&#10;Description automatically generated">
            <a:extLst>
              <a:ext uri="{FF2B5EF4-FFF2-40B4-BE49-F238E27FC236}">
                <a16:creationId xmlns:a16="http://schemas.microsoft.com/office/drawing/2014/main" id="{E12D1F72-A265-4E96-9C6D-1CA6A87E60AF}"/>
              </a:ext>
            </a:extLst>
          </p:cNvPr>
          <p:cNvPicPr>
            <a:picLocks noChangeAspect="1"/>
          </p:cNvPicPr>
          <p:nvPr/>
        </p:nvPicPr>
        <p:blipFill rotWithShape="1">
          <a:blip r:embed="rId8"/>
          <a:srcRect l="3187" t="20385" r="-645" b="116"/>
          <a:stretch/>
        </p:blipFill>
        <p:spPr>
          <a:xfrm>
            <a:off x="348716" y="2121220"/>
            <a:ext cx="2757608" cy="3794865"/>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9" ma:contentTypeDescription="Create a new document." ma:contentTypeScope="" ma:versionID="c569d63c9b08c6f621efbda4d0f20dc7">
  <xsd:schema xmlns:xsd="http://www.w3.org/2001/XMLSchema" xmlns:xs="http://www.w3.org/2001/XMLSchema" xmlns:p="http://schemas.microsoft.com/office/2006/metadata/properties" xmlns:ns3="9d0d5cce-d4dc-4043-8325-c992d2f588cd" targetNamespace="http://schemas.microsoft.com/office/2006/metadata/properties" ma:root="true" ma:fieldsID="12232c8b2e14aa9723e137cd0e98e7d6" ns3:_="">
    <xsd:import namespace="9d0d5cce-d4dc-4043-8325-c992d2f588c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D9FC663-7C79-417E-AABF-357732A2C534}">
  <ds:schemaRefs>
    <ds:schemaRef ds:uri="http://schemas.microsoft.com/sharepoint/v3/contenttype/forms"/>
  </ds:schemaRefs>
</ds:datastoreItem>
</file>

<file path=customXml/itemProps2.xml><?xml version="1.0" encoding="utf-8"?>
<ds:datastoreItem xmlns:ds="http://schemas.openxmlformats.org/officeDocument/2006/customXml" ds:itemID="{377FD30C-AD50-4D03-81AB-F75D65DA10BF}">
  <ds:schemaRefs>
    <ds:schemaRef ds:uri="http://purl.org/dc/terms/"/>
    <ds:schemaRef ds:uri="9d0d5cce-d4dc-4043-8325-c992d2f588cd"/>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CFCDBAAD-BE63-4DEA-A5F9-0BE281175F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210</TotalTime>
  <Words>734</Words>
  <Application>Microsoft Office PowerPoint</Application>
  <PresentationFormat>Custom</PresentationFormat>
  <Paragraphs>64</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Dominic Brewster (1902658)</cp:lastModifiedBy>
  <cp:revision>490</cp:revision>
  <dcterms:created xsi:type="dcterms:W3CDTF">2016-02-25T08:27:32Z</dcterms:created>
  <dcterms:modified xsi:type="dcterms:W3CDTF">2020-12-06T23:07:10Z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