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4" r:id="rId4"/>
    <p:sldId id="258" r:id="rId5"/>
    <p:sldId id="265" r:id="rId6"/>
    <p:sldId id="260" r:id="rId7"/>
    <p:sldId id="261" r:id="rId8"/>
    <p:sldId id="262" r:id="rId9"/>
    <p:sldId id="263" r:id="rId10"/>
    <p:sldId id="25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9" d="100"/>
          <a:sy n="129" d="100"/>
        </p:scale>
        <p:origin x="-22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77ADB5-D05A-448B-891D-EAA3EF43388F}" type="datetimeFigureOut">
              <a:rPr lang="en-GB" smtClean="0"/>
              <a:pPr/>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C589F-0FE8-4350-B344-C46CFF227DE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77ADB5-D05A-448B-891D-EAA3EF43388F}" type="datetimeFigureOut">
              <a:rPr lang="en-GB" smtClean="0"/>
              <a:pPr/>
              <a:t>03/12/2017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FC589F-0FE8-4350-B344-C46CFF227DE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9976" y="1556792"/>
            <a:ext cx="7772400" cy="1470025"/>
          </a:xfrm>
        </p:spPr>
        <p:txBody>
          <a:bodyPr/>
          <a:lstStyle/>
          <a:p>
            <a:r>
              <a:rPr lang="en-GB" dirty="0" smtClean="0"/>
              <a:t>Introduction to creative therapies</a:t>
            </a:r>
            <a:endParaRPr lang="en-GB" dirty="0"/>
          </a:p>
        </p:txBody>
      </p:sp>
      <p:sp>
        <p:nvSpPr>
          <p:cNvPr id="3" name="Subtitle 2"/>
          <p:cNvSpPr>
            <a:spLocks noGrp="1"/>
          </p:cNvSpPr>
          <p:nvPr>
            <p:ph type="subTitle" idx="1"/>
          </p:nvPr>
        </p:nvSpPr>
        <p:spPr/>
        <p:txBody>
          <a:bodyPr/>
          <a:lstStyle/>
          <a:p>
            <a:endParaRPr lang="en-GB" dirty="0"/>
          </a:p>
        </p:txBody>
      </p:sp>
      <p:pic>
        <p:nvPicPr>
          <p:cNvPr id="1026" name="Picture 2" descr="C:\Users\edu-ch2\AppData\Local\Microsoft\Windows\Temporary Internet Files\Content.IE5\GGEUIMCR\creative-brain[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345193" y="3717032"/>
            <a:ext cx="2456624" cy="2407492"/>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Uses of creative therapies</a:t>
            </a:r>
            <a:endParaRPr lang="en-GB" dirty="0"/>
          </a:p>
        </p:txBody>
      </p:sp>
      <p:sp>
        <p:nvSpPr>
          <p:cNvPr id="3" name="Content Placeholder 2"/>
          <p:cNvSpPr>
            <a:spLocks noGrp="1"/>
          </p:cNvSpPr>
          <p:nvPr>
            <p:ph idx="1"/>
          </p:nvPr>
        </p:nvSpPr>
        <p:spPr/>
        <p:txBody>
          <a:bodyPr>
            <a:normAutofit/>
          </a:bodyPr>
          <a:lstStyle/>
          <a:p>
            <a:r>
              <a:rPr lang="en-GB" dirty="0"/>
              <a:t>The aim of creative therapy is to </a:t>
            </a:r>
            <a:r>
              <a:rPr lang="en-GB" dirty="0" smtClean="0"/>
              <a:t>develop self </a:t>
            </a:r>
            <a:r>
              <a:rPr lang="en-GB" dirty="0"/>
              <a:t>awareness and </a:t>
            </a:r>
            <a:r>
              <a:rPr lang="en-GB" dirty="0" smtClean="0"/>
              <a:t>provide ways to express </a:t>
            </a:r>
            <a:r>
              <a:rPr lang="en-GB" dirty="0"/>
              <a:t>and </a:t>
            </a:r>
            <a:r>
              <a:rPr lang="en-GB" dirty="0" smtClean="0"/>
              <a:t>communicate</a:t>
            </a:r>
            <a:r>
              <a:rPr lang="en-GB" dirty="0"/>
              <a:t>. </a:t>
            </a:r>
            <a:endParaRPr lang="en-GB" dirty="0" smtClean="0"/>
          </a:p>
          <a:p>
            <a:r>
              <a:rPr lang="en-GB" dirty="0" smtClean="0"/>
              <a:t>Can be effective in raising issues and can </a:t>
            </a:r>
            <a:r>
              <a:rPr lang="en-GB" dirty="0"/>
              <a:t>improve emotional and mental wellbeing, self esteem and reduce stress</a:t>
            </a:r>
            <a:r>
              <a:rPr lang="en-GB" dirty="0" smtClean="0"/>
              <a:t>.</a:t>
            </a:r>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Can help with processing trauma.</a:t>
            </a:r>
          </a:p>
          <a:p>
            <a:r>
              <a:rPr lang="en-GB" dirty="0" smtClean="0"/>
              <a:t>When used for the purpose of tackling mental health issues, creative therapies such as art, movement, music, play and dance are used with the intention of indirectly approaching underlying issues that may be mentally or emotionally difficult to deal with.</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Uses of creative therapies</a:t>
            </a:r>
            <a:endParaRPr lang="en-GB" dirty="0"/>
          </a:p>
        </p:txBody>
      </p:sp>
      <p:sp>
        <p:nvSpPr>
          <p:cNvPr id="3" name="Content Placeholder 2"/>
          <p:cNvSpPr>
            <a:spLocks noGrp="1"/>
          </p:cNvSpPr>
          <p:nvPr>
            <p:ph idx="1"/>
          </p:nvPr>
        </p:nvSpPr>
        <p:spPr/>
        <p:txBody>
          <a:bodyPr>
            <a:normAutofit/>
          </a:bodyPr>
          <a:lstStyle/>
          <a:p>
            <a:r>
              <a:rPr lang="en-GB" dirty="0"/>
              <a:t>People, who have been able to explore their feelings in a manner that doesn’t make them feel as vulnerable as perhaps they may have felt with a more conventional therapeutic method, often find that they are able to make positive life changes or look at past experiences differently through creative therapy</a:t>
            </a:r>
            <a:r>
              <a:rPr lang="en-GB" dirty="0" smtClean="0"/>
              <a:t>.</a:t>
            </a:r>
            <a:endParaRPr lang="en-GB"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They may be a good alternative therapy for those who find conventional ‘talking’ therapies difficult or those who simply find it hard to articulate their feelings.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creative therapy</a:t>
            </a:r>
            <a:endParaRPr lang="en-GB" dirty="0"/>
          </a:p>
        </p:txBody>
      </p:sp>
      <p:sp>
        <p:nvSpPr>
          <p:cNvPr id="3" name="Content Placeholder 2"/>
          <p:cNvSpPr>
            <a:spLocks noGrp="1"/>
          </p:cNvSpPr>
          <p:nvPr>
            <p:ph idx="1"/>
          </p:nvPr>
        </p:nvSpPr>
        <p:spPr/>
        <p:txBody>
          <a:bodyPr>
            <a:normAutofit fontScale="77500" lnSpcReduction="20000"/>
          </a:bodyPr>
          <a:lstStyle/>
          <a:p>
            <a:r>
              <a:rPr lang="en-GB" sz="4600" b="1" dirty="0"/>
              <a:t>Art </a:t>
            </a:r>
            <a:r>
              <a:rPr lang="en-GB" sz="4600" b="1" dirty="0" smtClean="0"/>
              <a:t>Therapy</a:t>
            </a:r>
          </a:p>
          <a:p>
            <a:pPr>
              <a:buNone/>
            </a:pPr>
            <a:endParaRPr lang="en-GB" b="1" dirty="0"/>
          </a:p>
          <a:p>
            <a:r>
              <a:rPr lang="en-GB" dirty="0"/>
              <a:t>Art therapy uses the creative medium of making art as a form of communication. Allowing people to produce art as a form of self expression may often help people to deal with issues such as emotional, behavioural or mental health problems. By reflecting on the art itself along with the process of making it, art therapy may help people solve inner conflicts, improve self esteem and develop better self awareness and insight into their own emotional and mental wellbeing.</a:t>
            </a:r>
          </a:p>
          <a:p>
            <a:pPr>
              <a:buNone/>
            </a:pPr>
            <a:r>
              <a:rPr lang="en-GB" dirty="0" smtClean="0"/>
              <a:t>	Art </a:t>
            </a:r>
            <a:r>
              <a:rPr lang="en-GB" dirty="0"/>
              <a:t>therapy can be creative, fun and satisfying for anyone who wishes to unwind and express themselves.</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creative therapy</a:t>
            </a:r>
            <a:endParaRPr lang="en-GB" dirty="0"/>
          </a:p>
        </p:txBody>
      </p:sp>
      <p:sp>
        <p:nvSpPr>
          <p:cNvPr id="3" name="Content Placeholder 2"/>
          <p:cNvSpPr>
            <a:spLocks noGrp="1"/>
          </p:cNvSpPr>
          <p:nvPr>
            <p:ph idx="1"/>
          </p:nvPr>
        </p:nvSpPr>
        <p:spPr/>
        <p:txBody>
          <a:bodyPr>
            <a:normAutofit lnSpcReduction="10000"/>
          </a:bodyPr>
          <a:lstStyle/>
          <a:p>
            <a:r>
              <a:rPr lang="en-GB" sz="3500" b="1" dirty="0"/>
              <a:t>Music </a:t>
            </a:r>
            <a:r>
              <a:rPr lang="en-GB" sz="3500" b="1" dirty="0" smtClean="0"/>
              <a:t>Therapy</a:t>
            </a:r>
          </a:p>
          <a:p>
            <a:r>
              <a:rPr lang="en-GB" dirty="0" smtClean="0"/>
              <a:t>Music </a:t>
            </a:r>
            <a:r>
              <a:rPr lang="en-GB" dirty="0"/>
              <a:t>therapy </a:t>
            </a:r>
            <a:r>
              <a:rPr lang="en-GB" dirty="0" smtClean="0"/>
              <a:t>can help people express and explore </a:t>
            </a:r>
            <a:r>
              <a:rPr lang="en-GB" dirty="0"/>
              <a:t>emotional development, behaviour, cognitive skills and social </a:t>
            </a:r>
            <a:r>
              <a:rPr lang="en-GB" dirty="0" smtClean="0"/>
              <a:t>skills, using </a:t>
            </a:r>
            <a:r>
              <a:rPr lang="en-GB" dirty="0"/>
              <a:t>music in a variety of forms such as singing, listening and moving to music in therapy sessions. </a:t>
            </a:r>
            <a:endParaRPr lang="en-GB" dirty="0" smtClean="0"/>
          </a:p>
          <a:p>
            <a:r>
              <a:rPr lang="en-GB" dirty="0" smtClean="0"/>
              <a:t>Sessions </a:t>
            </a:r>
            <a:r>
              <a:rPr lang="en-GB" dirty="0"/>
              <a:t>are normally tailored to the needs of the individual or </a:t>
            </a:r>
            <a:r>
              <a:rPr lang="en-GB" dirty="0" smtClean="0"/>
              <a:t>group. </a:t>
            </a:r>
            <a:r>
              <a:rPr lang="en-GB" dirty="0"/>
              <a:t>Music is an emotive way to express </a:t>
            </a:r>
            <a:r>
              <a:rPr lang="en-GB" dirty="0" smtClean="0"/>
              <a:t>mood.</a:t>
            </a:r>
            <a:endParaRPr lang="en-GB" dirty="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creative therapy</a:t>
            </a:r>
            <a:endParaRPr lang="en-GB" dirty="0"/>
          </a:p>
        </p:txBody>
      </p:sp>
      <p:sp>
        <p:nvSpPr>
          <p:cNvPr id="3" name="Content Placeholder 2"/>
          <p:cNvSpPr>
            <a:spLocks noGrp="1"/>
          </p:cNvSpPr>
          <p:nvPr>
            <p:ph idx="1"/>
          </p:nvPr>
        </p:nvSpPr>
        <p:spPr/>
        <p:txBody>
          <a:bodyPr>
            <a:normAutofit lnSpcReduction="10000"/>
          </a:bodyPr>
          <a:lstStyle/>
          <a:p>
            <a:r>
              <a:rPr lang="en-GB" sz="3900" b="1" dirty="0"/>
              <a:t>Dance/Movement Therapy</a:t>
            </a:r>
          </a:p>
          <a:p>
            <a:r>
              <a:rPr lang="en-GB" dirty="0"/>
              <a:t>The principle aim of dance or movement therapy is to provide people with a unity between mind and body which aims to ultimately provide physical and emotional wellbeing for those who are struggling, encouraging the mind and body to heal. Being physically active can also help </a:t>
            </a:r>
            <a:r>
              <a:rPr lang="en-GB" dirty="0" smtClean="0"/>
              <a:t>de-stress</a:t>
            </a:r>
            <a:r>
              <a:rPr lang="en-GB" dirty="0"/>
              <a:t>, </a:t>
            </a:r>
            <a:r>
              <a:rPr lang="en-GB" dirty="0" smtClean="0"/>
              <a:t>unwind and improve.</a:t>
            </a:r>
            <a:endParaRPr lang="en-GB" dirty="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Types of creative therapy</a:t>
            </a:r>
            <a:endParaRPr lang="en-GB" dirty="0"/>
          </a:p>
        </p:txBody>
      </p:sp>
      <p:sp>
        <p:nvSpPr>
          <p:cNvPr id="3" name="Content Placeholder 2"/>
          <p:cNvSpPr>
            <a:spLocks noGrp="1"/>
          </p:cNvSpPr>
          <p:nvPr>
            <p:ph idx="1"/>
          </p:nvPr>
        </p:nvSpPr>
        <p:spPr>
          <a:xfrm>
            <a:off x="395536" y="1196752"/>
            <a:ext cx="8229600" cy="5328592"/>
          </a:xfrm>
        </p:spPr>
        <p:txBody>
          <a:bodyPr>
            <a:normAutofit fontScale="32500" lnSpcReduction="20000"/>
          </a:bodyPr>
          <a:lstStyle/>
          <a:p>
            <a:r>
              <a:rPr lang="en-GB" sz="8600" b="1" dirty="0"/>
              <a:t>Play Therapy</a:t>
            </a:r>
          </a:p>
          <a:p>
            <a:pPr>
              <a:buNone/>
            </a:pPr>
            <a:endParaRPr lang="en-GB" sz="5100" dirty="0" smtClean="0"/>
          </a:p>
          <a:p>
            <a:r>
              <a:rPr lang="en-GB" sz="7400" dirty="0" smtClean="0"/>
              <a:t>“Play </a:t>
            </a:r>
            <a:r>
              <a:rPr lang="en-GB" sz="7400" dirty="0"/>
              <a:t>Therapy is based upon the fact that play is the child's natural medium of self-expression. It is an opportunity which is given to the child to 'play out' his feelings and problems just as, in certain types of adult therapy, an individual 'talks out' his difficulties."</a:t>
            </a:r>
            <a:r>
              <a:rPr lang="en-GB" sz="7400" dirty="0" smtClean="0"/>
              <a:t/>
            </a:r>
            <a:br>
              <a:rPr lang="en-GB" sz="7400" dirty="0" smtClean="0"/>
            </a:br>
            <a:r>
              <a:rPr lang="en-GB" sz="7400" i="1" dirty="0"/>
              <a:t>Virginia </a:t>
            </a:r>
            <a:r>
              <a:rPr lang="en-GB" sz="7400" i="1" dirty="0" err="1"/>
              <a:t>Axline</a:t>
            </a:r>
            <a:endParaRPr lang="en-GB" sz="7400" dirty="0"/>
          </a:p>
          <a:p>
            <a:r>
              <a:rPr lang="en-GB" sz="7400" dirty="0" smtClean="0"/>
              <a:t>Play </a:t>
            </a:r>
            <a:r>
              <a:rPr lang="en-GB" sz="7400" dirty="0"/>
              <a:t>therapy is used with children who are not able to fully articulate emotional and physical health problems. Using a child’s natural preponderance for play allows therapists to help them explore their feelings and enables them to learn to accept themselves and grow.</a:t>
            </a:r>
          </a:p>
          <a:p>
            <a:r>
              <a:rPr lang="en-GB" sz="7400" dirty="0" smtClean="0"/>
              <a:t>Therapists use </a:t>
            </a:r>
            <a:r>
              <a:rPr lang="en-GB" sz="7400" dirty="0"/>
              <a:t>a child's fantasies and the symbolic meanings of his or her play as a medium for understanding and communication with the </a:t>
            </a:r>
            <a:r>
              <a:rPr lang="en-GB" sz="7400" dirty="0" smtClean="0"/>
              <a:t>child.</a:t>
            </a:r>
            <a:r>
              <a:rPr lang="en-GB" sz="5100" dirty="0"/>
              <a:t/>
            </a:r>
            <a:br>
              <a:rPr lang="en-GB" sz="5100" dirty="0"/>
            </a:br>
            <a:r>
              <a:rPr lang="en-GB" sz="3800" dirty="0"/>
              <a:t/>
            </a:r>
            <a:br>
              <a:rPr lang="en-GB" sz="3800" dirty="0"/>
            </a:br>
            <a:endParaRPr lang="en-GB" sz="3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creative therapy</a:t>
            </a:r>
            <a:endParaRPr lang="en-GB" dirty="0"/>
          </a:p>
        </p:txBody>
      </p:sp>
      <p:sp>
        <p:nvSpPr>
          <p:cNvPr id="3" name="Content Placeholder 2"/>
          <p:cNvSpPr>
            <a:spLocks noGrp="1"/>
          </p:cNvSpPr>
          <p:nvPr>
            <p:ph idx="1"/>
          </p:nvPr>
        </p:nvSpPr>
        <p:spPr/>
        <p:txBody>
          <a:bodyPr>
            <a:normAutofit fontScale="70000" lnSpcReduction="20000"/>
          </a:bodyPr>
          <a:lstStyle/>
          <a:p>
            <a:r>
              <a:rPr lang="en-GB" sz="4600" b="1" dirty="0"/>
              <a:t>Narrative therapy </a:t>
            </a:r>
            <a:endParaRPr lang="en-GB" sz="4600" b="1" dirty="0" smtClean="0"/>
          </a:p>
          <a:p>
            <a:r>
              <a:rPr lang="en-GB" dirty="0" smtClean="0"/>
              <a:t>seeks </a:t>
            </a:r>
            <a:r>
              <a:rPr lang="en-GB" dirty="0"/>
              <a:t>to be a respectful, non-blaming approach to counselling </a:t>
            </a:r>
            <a:r>
              <a:rPr lang="en-GB" dirty="0" smtClean="0"/>
              <a:t>which </a:t>
            </a:r>
            <a:r>
              <a:rPr lang="en-GB" dirty="0"/>
              <a:t>centres people as the experts in their own lives. It views problems as separate from people and assumes people have many skills, competencies, beliefs, values, commitments and abilities that will assist them to reduce the influence of problems in their lives</a:t>
            </a:r>
            <a:r>
              <a:rPr lang="en-GB" dirty="0" smtClean="0"/>
              <a:t>.</a:t>
            </a:r>
          </a:p>
          <a:p>
            <a:r>
              <a:rPr lang="en-GB" dirty="0"/>
              <a:t>As humans, we are interpreting beings. We all have daily experiences of events that we seek to make meaningful. The stories we have about our lives are created through linking certain events together in a particular sequence across a time period, and finding a way of explaining or making sense of them. This meaning forms the plot of the story. We give meanings to our experiences constantly as we live our lives. A narrative is like a thread that weaves the events together, forming a story.</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677</TotalTime>
  <Words>601</Words>
  <Application>Microsoft Office PowerPoint</Application>
  <PresentationFormat>On-screen Show (4:3)</PresentationFormat>
  <Paragraphs>31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Introduction to creative therapies</vt:lpstr>
      <vt:lpstr>Uses of creative therapies</vt:lpstr>
      <vt:lpstr>Slide 3</vt:lpstr>
      <vt:lpstr>Uses of creative therapies</vt:lpstr>
      <vt:lpstr>Slide 5</vt:lpstr>
      <vt:lpstr>Types of creative therapy</vt:lpstr>
      <vt:lpstr>Types of creative therapy</vt:lpstr>
      <vt:lpstr>Types of creative therapy</vt:lpstr>
      <vt:lpstr>Types of creative therapy</vt:lpstr>
      <vt:lpstr>Types of creative therapy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creative therapies</dc:title>
  <dc:creator>Cath</dc:creator>
  <cp:lastModifiedBy>Catherine</cp:lastModifiedBy>
  <cp:revision>16</cp:revision>
  <dcterms:created xsi:type="dcterms:W3CDTF">2015-01-31T14:28:01Z</dcterms:created>
  <dcterms:modified xsi:type="dcterms:W3CDTF">2017-12-03T16:16:43Z</dcterms:modified>
</cp:coreProperties>
</file>