
<file path=[Content_Types].xml><?xml version="1.0" encoding="utf-8"?>
<Types xmlns="http://schemas.openxmlformats.org/package/2006/content-types">
  <Default Extension="fntdata" ContentType="application/x-fontdata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4.xml" ContentType="application/vnd.openxmlformats-officedocument.presentationml.notesSlide+xml"/>
  <Override PartName="/ppt/ink/ink4.xml" ContentType="application/inkml+xml"/>
  <Override PartName="/ppt/ink/ink5.xml" ContentType="application/inkml+xml"/>
  <Override PartName="/ppt/notesSlides/notesSlide5.xml" ContentType="application/vnd.openxmlformats-officedocument.presentationml.notesSlide+xml"/>
  <Override PartName="/ppt/ink/ink6.xml" ContentType="application/inkml+xml"/>
  <Override PartName="/ppt/ink/ink7.xml" ContentType="application/inkml+xml"/>
  <Override PartName="/ppt/ink/ink8.xml" ContentType="application/inkml+xml"/>
  <Override PartName="/ppt/notesSlides/notesSlide6.xml" ContentType="application/vnd.openxmlformats-officedocument.presentationml.notesSlide+xml"/>
  <Override PartName="/ppt/ink/ink9.xml" ContentType="application/inkml+xml"/>
  <Override PartName="/ppt/ink/ink10.xml" ContentType="application/inkml+xml"/>
  <Override PartName="/ppt/notesSlides/notesSlide7.xml" ContentType="application/vnd.openxmlformats-officedocument.presentationml.notesSlide+xml"/>
  <Override PartName="/ppt/ink/ink11.xml" ContentType="application/inkml+xml"/>
  <Override PartName="/ppt/notesSlides/notesSlide8.xml" ContentType="application/vnd.openxmlformats-officedocument.presentationml.notesSlide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notesSlides/notesSlide9.xml" ContentType="application/vnd.openxmlformats-officedocument.presentationml.notesSlide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notesSlides/notesSlide10.xml" ContentType="application/vnd.openxmlformats-officedocument.presentationml.notesSlide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4630400" cy="8229600"/>
  <p:notesSz cx="8229600" cy="14630400"/>
  <p:embeddedFontLst>
    <p:embeddedFont>
      <p:font typeface="Libre Baskerville" panose="02000000000000000000" pitchFamily="2" charset="0"/>
      <p:regular r:id="rId19"/>
    </p:embeddedFont>
    <p:embeddedFont>
      <p:font typeface="Open Sans" panose="020B0606030504020204" pitchFamily="34" charset="0"/>
      <p:regular r:id="rId20"/>
      <p:bold r:id="rId21"/>
      <p:italic r:id="rId22"/>
      <p:boldItalic r:id="rId23"/>
    </p:embeddedFont>
  </p:embeddedFontLst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B87386-9A28-4E9B-B273-D2F8360051ED}" v="2" dt="2026-03-22T23:29:18.1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66" d="100"/>
          <a:sy n="66" d="100"/>
        </p:scale>
        <p:origin x="792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brar Hussain" userId="bf70bbb144e8c639" providerId="LiveId" clId="{1F4B8258-7B5D-4ABC-8B26-49AE826BF9B2}"/>
    <pc:docChg chg="custSel modSld">
      <pc:chgData name="Ibrar Hussain" userId="bf70bbb144e8c639" providerId="LiveId" clId="{1F4B8258-7B5D-4ABC-8B26-49AE826BF9B2}" dt="2026-03-22T23:29:58.127" v="2" actId="1076"/>
      <pc:docMkLst>
        <pc:docMk/>
      </pc:docMkLst>
      <pc:sldChg chg="delSp modSp mod delAnim">
        <pc:chgData name="Ibrar Hussain" userId="bf70bbb144e8c639" providerId="LiveId" clId="{1F4B8258-7B5D-4ABC-8B26-49AE826BF9B2}" dt="2026-03-22T23:29:58.127" v="2" actId="1076"/>
        <pc:sldMkLst>
          <pc:docMk/>
          <pc:sldMk cId="0" sldId="256"/>
        </pc:sldMkLst>
        <pc:spChg chg="mod">
          <ac:chgData name="Ibrar Hussain" userId="bf70bbb144e8c639" providerId="LiveId" clId="{1F4B8258-7B5D-4ABC-8B26-49AE826BF9B2}" dt="2026-03-22T22:51:16.744" v="1" actId="1036"/>
          <ac:spMkLst>
            <pc:docMk/>
            <pc:sldMk cId="0" sldId="256"/>
            <ac:spMk id="4" creationId="{00000000-0000-0000-0000-000000000000}"/>
          </ac:spMkLst>
        </pc:spChg>
        <pc:picChg chg="del">
          <ac:chgData name="Ibrar Hussain" userId="bf70bbb144e8c639" providerId="LiveId" clId="{1F4B8258-7B5D-4ABC-8B26-49AE826BF9B2}" dt="2026-03-22T22:49:53.395" v="0" actId="478"/>
          <ac:picMkLst>
            <pc:docMk/>
            <pc:sldMk cId="0" sldId="256"/>
            <ac:picMk id="8" creationId="{D70E4F51-BA7C-219B-50F1-FE9DE6AEB8BD}"/>
          </ac:picMkLst>
        </pc:picChg>
        <pc:picChg chg="mod">
          <ac:chgData name="Ibrar Hussain" userId="bf70bbb144e8c639" providerId="LiveId" clId="{1F4B8258-7B5D-4ABC-8B26-49AE826BF9B2}" dt="2026-03-22T23:29:58.127" v="2" actId="1076"/>
          <ac:picMkLst>
            <pc:docMk/>
            <pc:sldMk cId="0" sldId="256"/>
            <ac:picMk id="9" creationId="{5D533019-C9AD-B13C-DC4C-1F1667A8C97C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5:46.550"/>
    </inkml:context>
    <inkml:brush xml:id="br0">
      <inkml:brushProperty name="width" value="0.035" units="cm"/>
      <inkml:brushProperty name="height" value="0.035" units="cm"/>
      <inkml:brushProperty name="color" value="#FFFFFF"/>
    </inkml:brush>
  </inkml:definitions>
  <inkml:trace contextRef="#ctx0" brushRef="#br0">7259 4363 24575,'-385'0'0,"379"0"0,-6 1 0,1-2 0,0 1 0,0-1 0,0-1 0,-12-3 0,22 5 0,0 0 0,1 0 0,-1 0 0,1 0 0,0 0 0,-1-1 0,1 1 0,-1 0 0,1 0 0,-1-1 0,1 1 0,-1 0 0,1 0 0,0-1 0,-1 1 0,1-1 0,0 1 0,-1 0 0,1-1 0,0 1 0,0-1 0,-1 1 0,1-1 0,0 1 0,0-1 0,0 1 0,-1-1 0,1 1 0,0-1 0,0 0 0,1-1 0,-1 1 0,0 0 0,1 0 0,-1 0 0,1 0 0,-1 1 0,1-1 0,0 0 0,-1 0 0,1 0 0,0 0 0,1-1 0,32-22 0,-31 22 0,19-11 0,0 2 0,1 0 0,41-12 0,80-15 0,-53 15 0,29-6-38,2 6 0,231-14 0,253 31-514,-490 7 559,400 4 652,-2617-6-659,1144 1 0,3225 0-597,-4566 0 1194,2318-1-597,1-2 0,-2 0 0,1-1 0,0-1 0,-1-1 0,23-10 0,21-7 0,245-48 0,-158 40 0,38-7-230,1 8-1,230-6 1,384 38 230,-1315-3 688,243 2-685,-378 0-3,-631-2 0,1705-14-268,-190 3-763,1225-6 543,-1087 18 1766,-417 0-939,-225-9-169,-360-27-170,-3 34 0,366 3 0,234-2 0,30 1 0,0 0 0,-1 0 0,1 0 0,0 0 0,-1 0 0,1 0 0,0 0 0,-1 0 0,1 0 0,0 0 0,0 0 0,-1 0 0,1-1 0,0 1 0,-1 0 0,1 0 0,0 0 0,0 0 0,-1-1 0,1 1 0,0 0 0,0 0 0,-1 0 0,1-1 0,0 1 0,0 0 0,0 0 0,0-1 0,-1 1 0,1 0 0,0-1 0,0 1 0,0 0 0,0 0 0,0-1 0,0 1 0,0 0 0,0-1 0,0 1 0,0 0 0,0-1 0,0 1 0,0 0 0,0-1 0,0 1 0,0 0 0,0-1 0,0 1 0,1-1 0,12-13 0,17-8 0,1 2 0,0 1 0,2 2 0,58-23 0,1 6-103,1 3-1,2 5 0,165-24 1,-97 31-104,235 4-1,-395 15 208,10 0-5,1 0-1,-1 0 0,0 2 0,0 0 1,17 4-1,-27-4 13,1-1 0,-1 0 1,0 1-1,0 0 0,0 0 0,0 0 0,0 0 0,0 1 1,0-1-1,-1 1 0,1-1 0,-1 1 0,0 0 1,0 0-1,0 0 0,0 0 0,0 0 0,-1 0 1,1 1-1,-1-1 0,0 1 0,0-1 0,0 6 1,1 1 53,0 0 1,-1 0 0,0 1 0,-1-1 0,0 0 0,-1 0 0,0 1 0,0-1 0,-1 0 0,-1 0 0,-3 10 0,3-14-65,0 1 0,0-1-1,0 0 1,-1 1 0,0-1 0,0-1 0,-1 1 0,0-1 0,0 0 0,0 0 0,0 0 0,-1-1 0,0 1 0,0-2-1,0 1 1,-11 5 0,2-4 3,1 0 0,-1-1 0,-1 0 0,1-2 0,-1 1 0,-16-1 0,-98-5 0,76 1 0,-319-3 0,346 5 0,1236 0-1100,-3197 0 1436,1981 0-336,-14-1 0,57-8 0,414-58-765,17 35-656,1076 3 984,-1444 31 437,-253 0 0,-2124-2 766,2444 0 919,71 0-2047,84 0-1086,679 0-1963,709 0 3894,-3474 0 3001,-8 0-4375,1942 0 2949,8 0-1646,1155 66-2591,-870 13 1301,-452-77 878,5 0 0,0 1 0,0 1 0,-1 0 0,0 1 0,0 1 0,26 14 0,-38-20 42,-1 1 1,1 0-1,0 0 0,-1 0 0,0 1 1,1-1-1,-1 0 0,0 0 1,1 1-1,-1-1 0,0 1 1,0-1-1,0 1 0,0 0 1,0-1-1,-1 1 0,1 0 1,0-1-1,0 5 0,-1-5 15,-1 0-1,1 0 1,-1 1-1,1-1 1,-1 0-1,1 0 1,-1 0-1,1 0 0,-1 0 1,0 0-1,0 0 1,0 0-1,1 0 1,-1 0-1,0 0 1,0 0-1,0-1 1,0 1-1,0 0 1,-1-1-1,0 2 0,-8 2 174,0 0 0,0-1 0,0 0-1,0-1 1,-16 2 0,-10-1-149,0-1 1,-64-6-1,-76-19-105,81 8 5,-1001-76-1697,172 87 871,881 7 891,-1 1-1,1 2 1,0 3-1,1 1 1,-63 23 0,102-32 46,-20 11 782,23-12-867,0 0-1,0 0 0,0 0 0,0 0 1,0 0-1,0 1 0,0-1 1,0 0-1,0 0 0,-1 0 0,1 0 1,0 0-1,0 1 0,0-1 0,0 0 1,0 0-1,0 0 0,1 0 0,-1 1 1,0-1-1,0 0 0,0 0 0,0 0 1,0 0-1,0 0 0,0 1 0,0-1 1,0 0-1,0 0 0,0 0 0,0 0 1,1 0-1,-1 0 0,0 0 1,0 1-1,0-1 0,0 0 0,0 0 1,0 0-1,1 0 0,-1 0 0,0 0 1,0 0-1,0 0 0,0 0 0,0 0 1,1 0-1,-1 0 0,0 0 0,0 0 1,0 0-1,1 0 0,25 4 62,117-6-68,147-7-553,133-16-1660,333-33 144,608-38-1250,-954 77 3021,-95 7-891,-88 7 840,22 4 501,-208 5 2705,-163-1 1811,-598 1-3307,-369-5-4549,251-1 2900,825 2 376,-1 0 206,1 0 1,0 0 0,0 2-1,0-1 1,-13 5-1,24-6-209,-1 1-1,0 0 0,0 1 1,1-1-1,-1 0 1,1 1-1,-1-1 1,1 1-1,0 0 1,-1 0-1,1 0 0,0 0 1,0 0-1,1 1 1,-1-1-1,0 0 1,1 1-1,-1-1 1,1 1-1,0 0 1,0-1-1,0 1 0,0 0 1,0 0-1,1 0 1,-1 0-1,1 3 1,-1-3-53,1-1-1,0 1 1,0 0 0,0 0 0,0 0 0,0-1 0,1 1 0,-1 0 0,1 0 0,0-1 0,0 1 0,0 0 0,0-1 0,0 1-1,0-1 1,1 0 0,-1 1 0,1-1 0,0 0 0,0 0 0,0 0 0,3 3 0,2-1 17,-1 0 1,1 0-1,1 0 1,-1-1-1,0-1 0,1 1 1,15 2-1,114 19-49,91 7-522,80 2-1566,867 39-1074,-916-59 2516,10 0 485,194 2-644,-436-15 792,-17 0 296,0 0 1,0 0-1,0 1 0,0 0 1,0 0-1,15 6 1,-23-6-157,0 0 0,0 0 0,0 0 0,0 1 0,0-1 0,0 1 1,-1-1-1,1 1 0,-1 0 0,1 0 0,-1-1 0,0 1 0,1 0 1,-1 0-1,0 1 0,0-1 0,-1 0 0,1 0 0,0 0 0,-1 0 1,1 1-1,-1-1 0,0 0 0,0 1 0,0-1 0,0 0 1,-1 5-1,1 0 53,-1 0-1,0-1 1,0 1 0,-1 0 0,0-1 0,-1 1 0,1-1 0,-4 7 0,3-9-151,1 0 0,-1 0 1,0 0-1,0-1 0,0 0 1,0 1-1,-1-1 0,1 0 1,-8 4-1,2-2-41,-1-1 0,1 0 1,0 0-1,-17 3 0,-116 19 12,-102 8-655,-95 6-1967,-888 90 1966,300-40 206,3-71-240,922-19 817,-22-3 1819,24 3-1933,0 0-1,0 0 0,0 0 0,0 0 1,0 0-1,0 0 0,0 0 0,0 0 0,0-1 1,0 1-1,0 0 0,0 0 0,0 0 1,0 0-1,0 0 0,-1 0 0,1 0 0,0 0 1,0 0-1,0 0 0,0-1 0,0 1 1,0 0-1,0 0 0,0 0 0,1 0 0,-1 0 1,0 0-1,0 0 0,0 0 0,0 0 0,0 0 1,0-1-1,0 1 0,0 0 0,0 0 1,0 0-1,0 0 0,0 0 0,0 0 0,0 0 1,0 0-1,0 0 0,0 0 0,0 0 1,1 0-1,-1 0 0,0 0 0,0 0 0,0 0 1,0 0-1,0 0 0,0 0 0,0 0 1,0 0-1,0 0 0,0 0 0,1 0 0,-1 0 1,0 0-1,0 0 0,0 0 0,0 0 1,18-7 359,210-37 1025,-173 35-1331,254-38-705,93-17-1919,990-142 1294,-963 159-1235,-48 13 1875,-60 11 427,-73 11-591,28 4 591,-249 4 363,-27 4-156,0 0 1,0 0-1,0 0 1,0 0-1,0 0 1,0 0 0,-1 0-1,1 0 1,0 0-1,0 0 1,0 0 0,0 0-1,0 0 1,0 0-1,0 0 1,-1 0-1,1 0 1,0 0 0,0 0-1,0-1 1,0 1-1,0 0 1,0 0 0,0 0-1,0 0 1,0 0-1,0 0 1,0 0-1,0 0 1,0-1 0,0 1-1,0 0 1,-1 0-1,1 0 1,0 0-1,0 0 1,0 0 0,0 0-1,0-1 1,0 1-1,0 0 1,1 0 0,-1 0-1,0 0 1,0 0-1,0 0 1,0 0-1,0-1 1,0 1 0,0 0-1,0 0 1,0 0-1,0 0 1,0 0 0,0 0-1,0 0 1,0 0-1,1 0 1,-1-1-1,0 1 1,0 0 0,0 0-1,0 0 1,-53-14 1596,-102-17-1117,-101-12-285,-91-11 617,-1177-83-3309,-23 124 2592,1444 15 4589,454-1-2353,33-1-3176,116-1-2456,1571 1-233,-2037 0 3475,-17-1 46,-1 1-1,1 0 0,-1 2 0,0 0 0,18 4 1,-32-5 50,0-1 1,0 1-1,-1 0 0,1 0 1,0-1-1,0 1 1,0 0-1,-1 1 0,1-1 1,0 0-1,-1 1 1,2 0-1,-3-1-2,0-1 1,1 0-1,-1 1 1,0-1-1,0 0 0,0 1 1,0-1-1,0 0 0,0 1 1,0-1-1,1 0 1,-1 1-1,0-1 0,0 1 1,0-1-1,-1 0 0,1 1 1,0-1-1,0 0 0,0 1 1,0-1-1,0 0 1,0 1-1,0-1 0,-1 0 1,1 1-1,0-1 0,-17 11 1848,2-6-1705,0-1 1,0-1 0,-22 2 0,-138 8-189,-99-4 25,-71-3 73,-1759-5-3822,1656-2 2806,444 1 908,-47 0 220,48 0 9,7 0 95,31-1 661,120 1-629,133-2-345,118-11 3,-23-2-312,1495-45-3346,-1653 58 4118,-199 1 374,-21 1-553,0-1 0,-1 1 0,1 0 0,0 0 0,-1 1 0,1-1 0,6 3 0,-27-2 2905,-182 0-253,-11-1-2509,-74 3-907,-1041 72-5170,1182-65 5522,-1106 130-1862,738-24 3993,489-111-1104,10-2 348,47-13-682,420-98-952,-428 102 254,485-98-1941,133-23 862,605-108-2723,8 35 1344,-895 155 1711,-110 22 1040,-208 19 225,-18 0-26,0 2 1,0 1-1,0 1 1,0 2-1,39 6 1,-64-7-171,1 0 0,-1 0 0,0 0 0,0 0 0,0 1 0,0-1 0,-1 1 0,6 3 0,-7-5-116,-1 1 0,1-1 0,-1 1 0,1 0 0,0-1 0,-1 1 0,1 0 0,-1 0 0,0-1 0,1 1 0,-1 0 0,0 0 0,1 0 0,-1-1 0,0 1-1,0 0 1,1 0 0,-1 0 0,0 0 0,0 0 0,0 1 0,-1 0 113,-1 1 1,1-1-1,0 0 0,0 0 0,-1 0 1,1 0-1,-1 0 0,0 0 0,1 0 0,-1-1 1,0 1-1,0 0 0,0-1 0,-1 0 1,1 1-1,0-1 0,0 0 0,-1 0 0,1 0 1,-3 0-1,-17 6 398,1-2 0,-1 0 0,0-1 0,-1-1 0,1-1 0,-34-2 0,-223-25-8,178 12-800,-1862-74-3875,1948 87 4344,4 0-45,0 0 0,0 0 1,0 1-1,1 1 0,-1 0 1,-13 4-1,23-6-151,0 1 0,0-1 0,0 0 0,0 1 0,0-1 0,0 1 0,0-1 0,0 1 1,0-1-1,0 1 0,0 0 0,0-1 0,1 1 0,-1 0 0,0 0 0,0-1 0,1 1 0,-1 0 0,1 0 0,-1 0 0,1 0 0,-1 0 0,0 1 0,1-1-26,1-1-1,-1 1 0,0-1 0,0 1 0,0-1 0,1 1 0,-1-1 0,0 1 0,1-1 1,-1 1-1,0-1 0,1 1 0,-1-1 0,1 1 0,-1-1 0,1 0 0,-1 1 0,0-1 0,2 1 1,22 8 160,9-2-184,56 3 0,154 3-457,108-4-1371,328-3 1326,220 5 547,-636-1-145,-199-7-25,0 2 0,0 3-1,62 18 1,-112-23 125,-1 2 0,0 0 0,14 7 0,-23-9 0,0-1 0,0 0 0,0 1 0,-1 0 0,1 0 0,-1 0 0,0 0 0,0 0 0,0 1 0,0-1 0,3 8 0,-5-9-1,0-1 1,0 1-1,-1 0 0,1-1 0,-1 1 0,1-1 1,-1 1-1,0 0 0,1 0 0,-1-1 0,0 1 1,0 0-1,0 0 0,0-1 0,-1 1 0,1 0 1,0-1-1,-1 1 0,1 0 0,-1-1 0,0 1 1,0-1-1,1 1 0,-1-1 0,0 1 0,0-1 1,0 1-1,0-1 0,-1 0 0,1 0 0,0 1 1,-1-1-1,1 0 0,0 0 0,-1 0 0,1-1 1,-4 2-1,-4 3 103,0-1 1,-1-1 0,0 0-1,1 0 1,-18 2-1,-48 4 873,0-3 1,-100-6-1,-531-46-2963,453 24 1582,-1995-47-1004,2235 69 2227,3 0-179,0 0 0,-20 4 0,27-4-542,1 1 0,-1-1 0,1 1 0,-1 0 0,1 0 0,-1 1 0,1-1 0,-1 0 0,1 1 0,0-1 0,0 1 0,0 0 0,0 0 0,0 0 0,-3 4 0,2 0-66,0 0-1,0 0 0,0 0 1,1 0-1,0 1 0,0-1 0,1 1 1,0-1-1,0 11 0,1 65-78,1-59 72,2 67-23,2 465 0,-8-493 0,-3-1 0,-2 0 0,-21 73 0,26-120 0,-2 0 0,0 0 0,-1 0 0,0-1 0,-1 0 0,0 0 0,-1-1 0,0 1 0,-1-2 0,-1 1 0,0-1 0,0-1 0,-1 0 0,0 0 0,-1-1 0,0-1 0,0 0 0,-1 0 0,0-2 0,-1 1 0,1-2 0,-1 0 0,-17 4 0,26-7 0,1-1 0,-1 0 0,0-1 0,1 1 0,-1-1 0,0 0 0,0 0 0,0 0 0,1-1 0,-1 0 0,0 0 0,1 0 0,-9-3 0,7 1 0,1 0 0,0-1 0,0 1 0,0-1 0,0 0 0,1-1 0,-1 1 0,1-1 0,0 0 0,-5-8 0,-1-4 0,0 0 0,1 0 0,1-1 0,-8-23 0,-16-76 0,21 70 0,-10-34 0,-52-190 0,-52-155 0,124 422 0,-1-1 0,1-1 0,-1 1 0,0-1 0,0 1 0,0 0 0,-1 0 0,0 0 0,0 0 0,0 0 0,-6-5 0,9 9 0,0 1 0,0 0 0,-1 0 0,1 0 0,0-1 0,-1 1 0,1 0 0,0 0 0,-1 0 0,1 0 0,0-1 0,-1 1 0,1 0 0,0 0 0,-1 0 0,1 0 0,0 0 0,-1 0 0,1 0 0,-1 0 0,1 0 0,0 0 0,-1 0 0,1 0 0,0 1 0,-1-1 0,1 0 0,0 0 0,-1 0 0,1 0 0,0 0 0,-1 1 0,1-1 0,0 0 0,-1 0 0,1 1 0,0-1 0,0 0 0,-1 1 0,1-1 0,0 0 0,0 0 0,0 1 0,-7 16 0,2 16 0,1 0 0,2 0 0,1 1 0,4 37 0,0-7 0,-2 387 0,-1-440 0,0 0 0,-1 0 0,-1 0 0,0-1 0,-6 22 0,7-30 0,1 0 0,-1 1 0,0-1 0,0 0 0,0 0 0,0 0 0,0 0 0,-1 0 0,1 0 0,-1 0 0,1-1 0,-1 1 0,0 0 0,1-1 0,-1 1 0,0-1 0,0 0 0,0 1 0,0-1 0,0 0 0,0 0 0,-1-1 0,1 1 0,0 0 0,0-1 0,-1 1 0,1-1 0,0 0 0,-1 1 0,1-1 0,0-1 0,-1 1 0,1 0 0,-4-1 0,4 0 0,0 1 0,0-1 0,0 0 0,1 0 0,-1 0 0,0 0 0,0 0 0,1 0 0,-1 0 0,1-1 0,-1 1 0,1-1 0,-1 1 0,1-1 0,-2-2 0,-14-30 0,13 24 0,-101-264 0,-14-67 0,111 319 0,8 22 0,-1 0 0,1 0 0,0 0 0,0 0 0,0 0 0,0 0 0,-1 0 0,1 0 0,0 0 0,0 0 0,0 0 0,0 0 0,-1 1 0,1-1 0,0 0 0,0 0 0,0 0 0,0 0 0,0 0 0,-1 0 0,1 0 0,0 0 0,0 1 0,0-1 0,0 0 0,0 0 0,0 0 0,0 0 0,0 0 0,0 1 0,-1-1 0,1 0 0,0 0 0,0 0 0,0 0 0,0 1 0,0-1 0,0 0 0,0 0 0,0 0 0,0 0 0,0 1 0,0-1 0,0 0 0,0 0 0,1 0 0,-1 0 0,0 1 0,0-1 0,0 0 0,0 0 0,0 46 0,1-37 0,1 47 0,1 115 0,-3-165 0,-1 0 0,0 0 0,0 0 0,0 0 0,0 0 0,-1 0 0,0-1 0,-1 1 0,1 0 0,-6 8 0,5-10 0,0-1 0,0 0 0,0 0 0,0 0 0,0 0 0,0 0 0,-1-1 0,0 1 0,1-1 0,-1 0 0,0-1 0,0 1 0,0 0 0,0-1 0,-8 2 0,6-2 0,1 0 0,-1-1 0,1 1 0,-1-1 0,1 0 0,-1 0 0,0-1 0,1 0 0,-1 0 0,1 0 0,-1 0 0,1-1 0,0 0 0,0 0 0,0-1 0,0 1 0,0-1 0,0 0 0,1-1 0,-6-3 0,-3-7 0,0 0 0,0-1 0,2 0 0,-16-26 0,6 9 0,-11-15 0,3-1 0,-46-100 0,73 143 0,-21-43 0,22 46 0,0 0 0,0 0 0,0 0 0,-1 1 0,1-1 0,-1 0 0,1 1 0,-1-1 0,1 1 0,-1 0 0,0-1 0,0 1 0,0 0 0,0 0 0,0 0 0,0 0 0,0 0 0,0 1 0,-4-2 0,5 2 0,0 1 0,-1-1 0,1 0 0,0 1 0,0-1 0,0 0 0,-1 1 0,1-1 0,0 1 0,0 0 0,0-1 0,0 1 0,0 0 0,0 0 0,0 0 0,0 0 0,1 0 0,-1-1 0,0 1 0,0 1 0,1-1 0,-1 0 0,1 0 0,-1 0 0,1 0 0,-1 0 0,0 3 0,-7 36 0,7-37 0,-3 39 0,2 1 0,5 76 0,7-158 0,18-127 0,-22 125 0,-2 23 0,-2 30 0,-1-2 0,23 121 0,-20-107 0,1-1 0,1 0 0,14 34 0,35 63 0,-18-44 0,-33-67 0,-1 0 0,2 0 0,0 0 0,0 0 0,0-1 0,1 0 0,0 0 0,1-1 0,0 0 0,0 0 0,13 9 0,-19-15 0,0 0 0,0 0 0,1 0 0,-1 0 0,1-1 0,-1 1 0,1-1 0,-1 1 0,1-1 0,-1 0 0,1 1 0,0-1 0,-1 0 0,1 0 0,-1 0 0,1 0 0,-1 0 0,1-1 0,0 1 0,-1 0 0,1-1 0,-1 1 0,1-1 0,-1 0 0,1 1 0,-1-1 0,0 0 0,1 0 0,-1 0 0,0 0 0,0 0 0,0 0 0,1 0 0,-1 0 0,0 0 0,0-1 0,-1 1 0,1 0 0,0-1 0,0-1 0,3-5 0,0 0 0,-1-1 0,0 1 0,-1-1 0,3-17 0,-1-7 0,-2 1 0,-2-35 0,0 62 0,-1 10 0,0 20 0,-2 39 0,3-52 0,1-4 0,-1-1 0,0 1 0,0-1 0,-1 1 0,0-1 0,-1 1 0,1-1 0,-1 0 0,-1 1 0,-5 12 0,7-19 0,1-1 0,0 0 0,0 0 0,0 1 0,0-1 0,0 0 0,0 0 0,0 0 0,-1 1 0,1-1 0,0 0 0,0 0 0,0 0 0,0 0 0,-1 1 0,1-1 0,0 0 0,0 0 0,-1 0 0,1 0 0,0 0 0,0 0 0,0 0 0,-1 0 0,1 1 0,0-1 0,0 0 0,-1 0 0,1 0 0,0 0 0,0 0 0,-1 0 0,1 0 0,0-1 0,0 1 0,-1 0 0,1 0 0,0 0 0,0 0 0,-1 0 0,1 0 0,0 0 0,0 0 0,0-1 0,-1 1 0,1 0 0,0 0 0,0 0 0,0 0 0,0-1 0,-1 1 0,1 0 0,0 0 0,0 0 0,0-1 0,0 1 0,0 0 0,0 0 0,0-1 0,0 1 0,-1 0 0,-4-20 0,-1-25 0,0-63 0,-1-16 0,6 119 0,-1-16 0,-1 0 0,-1 1 0,-9-27 0,12 43 0,0 0 0,-1 0 0,1 0 0,-1 1 0,0-1 0,0 0 0,-1 1 0,1-1 0,-1 1 0,1 0 0,-1 0 0,0 0 0,0 0 0,0 1 0,-1-1 0,1 1 0,-1-1 0,1 1 0,-1 0 0,0 1 0,0-1 0,0 1 0,-4-2 0,5 3 0,1 0 0,-1 0 0,1 0 0,0 0 0,-1 0 0,1 1 0,-1-1 0,1 1 0,0-1 0,-1 1 0,1 0 0,0 0 0,0 0 0,0 0 0,0 1 0,0-1 0,0 0 0,0 1 0,0 0 0,0-1 0,1 1 0,-1 0 0,0 0 0,1 0 0,0 0 0,-1 0 0,1 0 0,0 0 0,0 0 0,0 1 0,-1 3 0,-2 9 0,0-1 0,0 1 0,-2 29 0,4-25 0,2-16 0,-1 0 0,1 0 0,-1 0 0,1 0 0,-1 0 0,0 0 0,0-1 0,0 1 0,-1 0 0,1-1 0,-1 1 0,1-1 0,-1 1 0,0-1 0,0 0 0,0 0 0,0 0 0,-3 3 0,1-4 0,1 1 0,0-1 0,0 0 0,-1 0 0,1-1 0,-1 1 0,1-1 0,-1 0 0,1 0 0,-1 0 0,1 0 0,-1 0 0,1-1 0,-7-1 0,-5-1 0,-16-4 0,-31-10 0,62 17 0,0 0 0,-1 0 0,1 1 0,0-1 0,-1 0 0,1 0 0,0-1 0,0 1 0,-1 0 0,1 0 0,0 0 0,-1 0 0,1 0 0,0 0 0,0 0 0,-1 0 0,1 0 0,0-1 0,0 1 0,-1 0 0,1 0 0,0 0 0,0-1 0,0 1 0,-1 0 0,1 0 0,0 0 0,0-1 0,0 1 0,0 0 0,0 0 0,-1-1 0,1 1 0,0 0 0,0-1 0,0 1 0,0 0 0,0 0 0,0-1 0,0 1 0,0 0 0,0-1 0,0 1 0,0 0 0,0 0 0,0-1 0,0 1 0,0 0 0,1 0 0,-1-1 0,0 1 0,0 0 0,0 0 0,0-1 0,0 1 0,1 0 0,-1 0 0,0-1 0,0 1 0,0 0 0,1 0 0,-1 0 0,0-1 0,0 1 0,1 0 0,22-12 0,-14 8 0,53-25 0,1 3 0,1 3 0,1 2 0,84-15 0,-64 22 0,1 3 0,163 2 0,-240 10 0,-14-1 0,-20 1 0,-498 3 0,409-4 0,109 0 0,-5 0 0,1 0 0,0 0 0,-1-1 0,-17-4 0,26 4 0,0 1 0,-1 0 0,1-1 0,-1 1 0,1-1 0,0 0 0,-1 1 0,1-1 0,0 0 0,0 0 0,0 0 0,0 0 0,0 0 0,0 0 0,0 0 0,0 0 0,0 0 0,0-1 0,0 1 0,1 0 0,-1-1 0,0 1 0,1 0 0,-1-1 0,1 1 0,0-1 0,-1 1 0,1 0 0,0-1 0,0 1 0,0-1 0,0 1 0,0-1 0,0 1 0,1-1 0,-1 1 0,0-1 0,1 1 0,0-2 0,1-3 0,0 1 0,1-1 0,0 1 0,0-1 0,0 1 0,1 0 0,0 1 0,-1-1 0,2 1 0,-1-1 0,8-5 0,8-4 0,34-20 0,-17 11 0,7-5 0,56-27 0,-83 47 0,1 0 0,1 2 0,-1 0 0,1 1 0,0 1 0,28-3 0,-19 6 0,-246 8 0,20-6 0,305-7 0,136-25 0,-60 6 0,460-5 0,-624 30 0,-33 1 0,-694 2 0,397-4 0,182 7 0,-178 31 0,112-10 0,-76 14 0,134-19 0,121-19 0,-1 1 0,1 0 0,0 1 0,0 1 0,-29 15 0,22-7 0,0 1 0,-41 35 0,47-35 0,-2-1 0,1 0 0,-23 11 0,30-19 0,-1 0 0,0-1 0,0-1 0,-1 0 0,1-1 0,-1 0 0,-13 1 0,14-3 0,-1 0 0,1-1 0,-1 0 0,1-1 0,-15-2 0,24 2 0,0 1 0,1-1 0,-1 1 0,0-1 0,1 0 0,-1 0 0,1 0 0,-1 0 0,1-1 0,0 1 0,0 0 0,-1-1 0,1 0 0,0 0 0,0 1 0,0-1 0,1 0 0,-1 0 0,0-1 0,1 1 0,0 0 0,-1-1 0,1 1 0,0 0 0,0-1 0,0 0 0,0 1 0,1-1 0,-1 1 0,1-5 0,0-1 0,2-1 0,-1 0 0,2 1 0,-1 0 0,1-1 0,0 1 0,0 0 0,1 1 0,0-1 0,7-9 0,-7 10 0,58-90 0,126-153 0,75-25 0,-127 138 0,153-125 0,-260 238 0,-14 11 0,0 1 0,1 1 0,1 0 0,25-12 0,-30 18 0,1 0 0,-1 1 0,1 1 0,-1 0 0,1 0 0,0 1 0,24 0 0,27 6 0,-1 3 0,108 25 0,-159-30 0,66 16 0,-1 3 0,-1 4 0,-1 3 0,-1 3 0,-1 3 0,118 77 0,-171-97 0,0 1 0,0 0 0,21 24 0,-35-32 0,0 0 0,0 0 0,-1 0 0,1 1 0,-2 0 0,1 0 0,-1 1 0,0-1 0,-1 1 0,0 0 0,3 13 0,-6-20 0,0 0 0,1 1 0,-1-1 0,0 1 0,0-1 0,0 0 0,-1 1 0,0 3 0,1-6 0,0 1 0,-1-1 0,1 1 0,0-1 0,0 1 0,-1-1 0,1 0 0,-1 1 0,1-1 0,0 1 0,-1-1 0,1 0 0,-1 1 0,1-1 0,-1 0 0,1 0 0,-1 1 0,1-1 0,-1 0 0,1 0 0,-1 0 0,1 0 0,-1 0 0,1 1 0,-1-1 0,0 0 0,1 0 0,-1 0 0,1-1 0,-1 1 0,1 0 0,-1 0 0,1 0 0,-1 0 0,0 0 0,1-1 0,-1 1 0,1 0 0,0 0 0,-1-1 0,1 1 0,-1-1 0,-6-2 0,1-1 0,1 1 0,-1-1 0,1-1 0,-1 1 0,1-1 0,-5-5 0,-33-46 0,34 43 0,-77-111 0,-308-484-2107,-245-419 2107,609 982 0,-52-69 0,68 96 0,-2 1 0,1 1 0,-2 1 0,-20-15 0,31 25-3,-2 0 0,1 1-1,0 0 1,-1 0-1,0 1 1,0 0-1,0 1 1,-15-4 0,19 5 22,0 1 0,0 0 0,0-1 0,0 1 0,0 1 0,0-1 0,0 0 0,0 1 0,0 0 1,1 0-1,-1 0 0,0 1 0,0-1 0,1 1 0,-1 0 0,1 0 0,-1 0 0,1 0 0,-6 5 1,2 2 189,-1 0 0,1 1 0,1-1 0,0 1 0,0 1 0,1-1 0,0 1 0,-4 15 0,1 0-251,2 1 0,-6 40 0,5 67 42,0 9 0,-38 127 3,20-127-263,-118 514-1025,114-548 1270,-73 302-195,81-303 131,-15 202 1,42-98 1283,-2-139-555,-3-61-586,-1-14-53,1-20-17,-2-874 6,1 1668 0,1-754 0,-2 1 0,-1-1 0,-3 22 0,5-39 0,-1 0 0,1 1 0,0-1 0,-1 1 0,1-1 0,-1 0 0,1 1 0,-1-1 0,0 0 0,1 0 0,-1 0 0,0 1 0,-2 1 0,3-3 0,0 0 0,-1 0 0,1 0 0,0 0 0,-1 0 0,1 0 0,0 0 0,-1 0 0,1 0 0,-1 0 0,1-1 0,0 1 0,0 0 0,-1 0 0,1 0 0,0 0 0,-1 0 0,1-1 0,0 1 0,-1 0 0,1 0 0,0 0 0,0-1 0,-1 1 0,1 0 0,0-1 0,0 1 0,0 0 0,0 0 0,-1-1 0,1 1 0,0 0 0,0-1 0,0 1 0,-3-8 0,0 1 0,0-1 0,1 0 0,-2-9 0,-32-194 0,-16-74 0,-25-24 0,75 298 0,-1 0 0,0 1 0,-1 0 0,0-1 0,-1 2 0,0-1 0,-10-14 0,11 20 0,1 0 0,-1 0 0,0 1 0,0-1 0,-1 1 0,1 0 0,-1 0 0,0 1 0,1-1 0,-1 1 0,0 0 0,0 0 0,-1 1 0,1-1 0,0 1 0,-9-1 0,-9 1 0,-1 1 0,1 0 0,-35 6 0,38-3 0,-1 0 0,1-2 0,-1-1 0,1 0 0,-37-6 0,18-4 0,1-2 0,-45-20 0,-66-38 0,-251-193-1972,394 259 1928,-913-711-360,783 600 224,6-6 0,-124-146 0,165 165 180,-85-101 0,151 174 346,0-2 0,3-1 0,0 0 0,-21-51 1,30 56-172,2 0 1,1 0 0,1-1-1,1 0 1,1 0 0,-1-46-1,11-123-175,-1 295 0,-9 87-571,-42 269-1,-75 175-571,44-309 764,-158 415 0,186-612 379,-104 182 0,-47 54 2902,176-314-2874,-2 0 1,-2-2-1,-1-1 1,-46 48-1,66-81-28,1 2 0,0-1 0,0 1 0,1 1 0,0-1 0,-9 19 0,17-29 0,0-1 0,0 0 0,-1 1 0,1-1 0,0 0 0,0 1 0,0-1 0,0 0 0,-1 1 0,1-1 0,0 0 0,0 1 0,0-1 0,0 1 0,0-1 0,0 0 0,0 1 0,0-1 0,0 0 0,0 1 0,0-1 0,0 1 0,0-1 0,0 0 0,1 1 0,-1-1 0,0 0 0,0 1 0,0-1 0,0 0 0,1 1 0,-1-1 0,0 0 0,0 1 0,1-1 0,-1 0 0,0 0 0,0 1 0,1-1 0,-1 0 0,0 0 0,1 0 0,-1 1 0,0-1 0,1 0 0,-1 0 0,0 0 0,1 0 0,-1 0 0,1 0 0,-1 0 0,0 0 0,1 0 0,-1 0 0,1 0 0,-1 0 0,0 0 0,1 0 0,-1 0 0,0 0 0,1 0 0,-1 0 0,0-1 0,1 1 0,-1 0 0,1 0 0,11-7 0,1 0 0,-1-1 0,-1 0 0,11-10 0,147-125 0,132-127-992,137-120-2976,105-74 2173,1503-1224-5653,-1734 1435 6564,-91 78 934,-78 67 1032,-125 96-805,-1 1 0,30-14 0,-45 24-185,-1 0-1,1 1 1,-1-1-1,0 0 1,1 1-1,-1-1 0,1 1 1,-1 0-1,1-1 1,-1 1-1,1 0 1,0 0-1,-1 0 1,1 0-1,-1 0 0,1 0 1,-1 1-1,1-1 1,-1 0-1,1 1 1,-1-1-1,1 1 1,2 1-1,-3-1-19,0 1 1,-1-1-1,1 1 1,0-1-1,-1 1 1,1-1-1,-1 1 1,1-1-1,-1 1 0,0-1 1,1 1-1,-1 0 1,0-1-1,0 1 1,0-1-1,-1 1 0,1 0 1,0-1-1,-1 4 1,-1 2 303,0 0 0,0 0 1,-1 0-1,0 0 0,0-1 1,-1 1-1,0-1 0,0 0 1,-9 10-1,-8 7-160,-28 23 0,47-44-217,-148 118 1,-71 37 159,-853 514 642,489-316-805,433-257 157,52-26 459,97-69-595,0-1 0,0 1 0,0 0-1,0 0 1,1 0 0,0 0-1,-3 4 1,5-6-16,0-1-1,0 1 1,-1-1-1,1 1 1,0-1-1,0 1 1,0-1-1,0 1 1,0 0-1,0-1 0,0 1 1,0-1-1,0 1 1,0-1-1,0 1 1,0-1-1,0 1 1,1-1-1,-1 1 1,0 0-1,0-1 1,0 1-1,1-1 1,-1 0-1,0 1 1,1-1-1,-1 1 1,0-1-1,1 1 1,-1-1-1,1 0 1,-1 1-1,1-1 0,-1 0 1,1 1-1,-1-1 1,1 0-1,-1 0 1,1 1-1,5 1 0,0-1 0,-1 1 0,1-1 0,0 0 0,0-1 0,10 1 0,81-6 0,247-43-707,179-49-2123,822-139-1113,18 66 2816,-1127 151 1126,-86 13 582,-336 13 1749,117-5-2297,-187 2 518,-71 0 1652,-96-2-2110,-386 6-558,1 50-1308,719-47 1767,-130 32 0,195-36 519,-29 13 1,47-18-386,-1 1 1,1 0 0,1 1-1,-1 0 1,0 0-1,1 0 1,0 0-1,-8 9 1,12-11-46,0-1 1,0 0-1,0 0 1,0 1-1,0-1 1,0 0-1,1 1 1,-1-1-1,0 1 0,1-1 1,-1 1-1,1-1 1,0 1-1,0-1 1,-1 1-1,1-1 0,0 1 1,0 0-1,0-1 1,1 1-1,-1-1 1,0 1-1,1-1 0,-1 1 1,0-1-1,1 1 1,0-1-1,-1 1 1,1-1-1,0 0 0,0 1 1,0-1-1,2 2 1,4 4-30,1 0 1,0-1 0,0 0-1,0 0 1,14 6-1,159 74-54,121 38-356,116 35-1071,386 115-1124,14-17 307,-143-45 976,-432-130 931,-228-77 347,116 45-183,-113-41 260,0 0 0,0 1 0,-1 1 0,20 16 0,-33-24 63,0 0 1,0 1-1,0-1 1,-1 1-1,0-1 0,0 1 1,0 0-1,0 0 1,0 1-1,-1-1 1,0 0-1,0 1 1,0 0-1,2 9 1,-3-12-60,-1-1-1,0 1 1,-1 0 0,1-1 0,0 1-1,0 0 1,-1-1 0,1 1-1,-1-1 1,1 1 0,-1 0 0,0-1-1,0 1 1,0-1 0,1 0-1,-1 1 1,-3 1 0,1 0 164,0 0 1,0-1-1,-1 1 1,1-1-1,-1 0 1,1 0-1,-1-1 1,0 1-1,-7 1 1,-5 1-117,0-1 0,0 0 0,0-2 0,0 0 0,-22-1 0,-31-6-139,-78-16 0,-174-46-206,-80-32-620,-158-47 612,-655-164 222,843 225-8,56 19-202,66 20-602,134 27 680,-162-7 1,243 27 123,73 4 0,311 3-1,-245-6-1,348 2-7,119-1-554,358-1-2057,1247 0 2439,-1813-2-11,-115 1-577,-3 0 1051,-259 0 169,0-1 1,1 0-1,-1-1 0,-20-6 1,7 2-342,-48-15 96,0-4 0,-114-54 0,-82-51 2266,-692-389-2805,558 292-47,98 60 380,50 26-146,-368-239-584,599 363 1112,0-2 1,-45-41 0,43 32-3281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3-14T16:06:09.431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1946 8,'-1946'0,"2252"-1,366 4,-194 17,78 2,203-21,-335-3,-414 2,-2 0,0 0,0 0,0 0,0 1,0 1,15 3,-23-5,0 0,-1 1,1-1,0 0,-1 0,1 0,-1 0,1 0,0 0,-1 1,1-1,0 0,-1 0,1 0,0 1,0-1,-1 0,1 1,0-1,0 0,-1 0,1 1,0-1,0 0,0 1,0-1,-1 1,1-1,0 0,0 1,0-1,0 0,0 1,0-1,0 1,0-1,0 0,0 1,0-1,0 0,0 1,1-1,-1 1,0-1,0 0,0 1,0-1,1 0,-1 1,0-1,0 0,1 0,-1 1,0-1,0 0,1 0,-1 1,0-1,1 0,-1 0,0 0,1 0,-1 1,1-1,-1 0,0 0,1 0,-1 0,1 0,-30 10,-22-3,0-3,-98-2,22-2,-183 21,163-9,-275 38,211-23,-198-1,-1-28,154-1,-304 3,1221 0,-503 7,165 29,-1 0,-70-14,334 12,-346-36,-2809 3,2559-1,0 0,0 1,1 0,-1 1,-12 4,20-6,-1 1,1 0,0 0,0 0,0 1,-1-1,1 0,1 1,-1 0,0-1,-3 4,5-3,-1-1,0 0,1 0,-1 1,0-1,1 1,0-1,-1 1,1-1,0 1,0-1,0 1,0-1,0 1,0-1,0 0,0 1,1-1,-1 1,1-1,0 2,1 1,0 0,0 0,1 0,-1-1,1 1,0-1,0 0,0 1,1-2,-1 1,1 0,0-1,-1 1,9 3,9 3,37 12,-38-15,98 36,174 51,-79-40,185 41,-359-85,66 26,-66-20,60 13,-11-12,-37-7,99 29,-73-17,-56-16,-1 0,28 12,-47-17,0 0,-1 1,1-1,0 0,-1 0,1 1,0-1,-1 0,1 1,0-1,-1 0,1 1,0-1,-1 1,1-1,-1 1,1 0,-1-1,0 1,1-1,-1 1,1 0,-1-1,0 1,0 0,1 0,-1-1,0 2,0-1,-1 0,0 0,1 0,-1-1,0 1,0 0,0 0,0-1,0 1,1-1,-1 1,0-1,0 1,0-1,0 0,-2 1,-48 9,-250-6,181-6,-1060 1,1193 1,0-1,0-1,0-1,0 0,24-8,64-34,-60 26,26-9,1 3,0 3,2 3,0 4,1 2,89-4,-105 13,815-36,1940 42,-2811-2,-150-4,124 1,1-1,0-1,-47-16,-65-32,-113-36,181 73,-108-11,112 20,1-3,-73-21,114 23,-164-45,146 43,-1 2,-65-3,15 12,-15-2,104 1,-1-1,1 1,0-1,-1 0,1-1,0 1,-1-1,1 0,0 0,0 0,1 0,-5-4,7 5,-1 0,1 0,0 0,0 0,0-1,0 1,0 0,0-1,1 1,-1-1,0 1,1-1,-1 0,1 1,0-1,-1 1,1-1,0 0,0 1,0-1,0 0,0 1,0-1,1 0,-1 1,0-1,1 1,-1-1,1 0,0 1,0 0,-1-1,1 1,2-3,1 0,0-1,0 1,0 0,1 0,0 0,-1 1,1-1,1 1,-1 0,0 1,10-4,11-3,31-6,-44 11,35-6,1 2,86-4,103 14,-84 1,396-3,-2032 0,2574 0,-3533 0,2528-3,98-16,-77 6,411-28,551 28,-1538 12,220 2,-1850-1,3619 0,-1506 0,12-1,0 2,-1 0,1 2,51 11,-73-12,-1 0,1 0,-1 0,1 0,-1 1,0 0,0-1,0 2,-1-1,7 7,-9-9,0 0,0 0,0 0,0 1,0-1,-1 0,1 1,0-1,-1 1,1-1,-1 0,0 1,1-1,-1 1,0-1,0 1,0 0,0-1,0 1,0-1,-1 1,1-1,0 1,-1-1,1 0,-1 1,1-1,-1 1,0-1,0 0,0 0,1 1,-1-1,0 0,-1 0,1 0,-1 1,-3 1,0 1,0-2,0 1,0-1,-1 1,1-1,-1-1,1 1,-1-1,1 0,-12 0,-57 6,1-3,-75-6,-146-24,187 15,-1215-50,1314 61,-1-1,-1 1,1 1,0-1,0 2,0-1,-14 5,19 0,11 0,9 1,1-1,1 0,33 6,11 3,387 125,-187-56,-124-40,46 15,204 37,-107-50,-277-44,-5-1,-12 0,-22 0,-1424-4,2575 21,735 10,-1832-29,-44 1,-914 0,1919 0,-925 3,91 16,19 1,-112-19,-35-1,1 0,-1 1,0 0,0 2,0 0,20 7,-1 4,-4-1,0-1,62 13,-25-17,1-3,109-7,-410 2,77-2,-3179 2,3312 0,0-1,0-1,0-1,0-1,0 0,1-2,0 0,0-1,0-1,1-1,-27-17,34 19,-13-7,1 0,1-2,0-1,-26-26,29 24,0-1,2-1,1-1,0 0,-17-34,20 27,2-1,0 0,2-1,2 0,0 0,3-1,0 1,1-49,4 38,0 6,-7-55,6 89,-1 0,1 0,0 0,0 0,0 0,0 0,0 0,0 0,0 0,1 0,-1 0,1 0,-1 0,1 0,0 0,0 0,0 0,0 1,0-1,0 0,3-2,-2 3,1-1,0 0,0 1,0-1,0 1,0 0,0 0,0 0,1 1,-1-1,0 1,6 0,195 2,-82 3,1535-3,-842-4,490 2,-1292 0,45 3,-54-3,0 1,-1 0,1 0,-1 0,1 0,-1 0,1 1,-1-1,0 1,0 0,0 0,0 1,3 1,-5-3,-1 0,1 0,0 0,0 0,-1 0,1 0,-1 0,1 0,-1 0,1 0,-1 0,0 0,0 1,1-1,-1 0,0 0,0 0,0 0,0 1,0-1,-1 0,1 0,0 0,0 0,-1 0,1 0,-1 0,1 1,-1-1,1 0,-2 1,-2 3,0 0,0 0,-1-1,-7 7,8-8,-12 11,0-1,-1-1,-1 0,0-1,-1 0,0-2,-1-1,-40 13,7-12,0-2,-56 1,-112-9,125-1,-2487-3,1501 7,1059-2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6:42.53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5089 856 24575,'-2555'0'0,"2620"0"0,28-1 0,164 18 0,296 45-315,5-45 0,302-21 420,-1091 4 421,-332-8-1409,470 4 785,-1130-31-784,1152 37 1251,33 0 99,0-1 0,-40-6 0,77 5-466,0 0 1,1 0-1,-1 0 0,0 0 0,1 0 0,-1 0 0,1 0 0,-1 0 0,0 0 0,1 0 0,-1-1 1,1 1-1,-1 0 0,0 0 0,1-1 0,-1 1 0,1 0 0,-1-1 0,1 1 0,-1-1 0,1 1 0,-1-1 1,1 1-1,0-1 0,-1 1 0,1-1 0,0 1 0,-1-1 0,1 1 0,0-1 0,0 1 0,0-1 1,-1 0-1,1 1 0,0-1 0,0 1 0,0-1 0,0 0 0,0 1 0,0-1 0,0 0 0,0 1 0,0-1 1,0 1-1,1-1 0,-1 0 0,0 1 0,0-1 0,0 1 0,1-1 0,-1 0 0,1 0 0,2-3-5,-1-1-1,2 1 0,-1 0 1,0 0-1,5-4 0,8-6 4,0 0 0,1 1 0,1 1 0,-1 1 0,2 1 0,0 0 0,0 1 0,39-12 0,11 3 0,91-14 0,-153 31 0,177-24 0,216-3 0,192 28 0,-438 2 0,-135-1 0,25-1 0,-41 0 0,-1 0 0,1 0 0,0-1 0,0 0 0,0 1 0,0-1 0,0 0 0,0 0 0,-1-1 0,5-1 0,-6 2 0,-1 1 0,1-1 0,-1 1 0,1-1 0,0 0 0,-1 1 0,1-1 0,-1 0 0,0 0 0,1 1 0,-1-1 0,1 0 0,-1 0 0,0 0 0,0 1 0,0-1 0,1 0 0,-1 0 0,0 0 0,0 0 0,0 0 0,0 0 0,0 1 0,0-1 0,-1 0 0,1 0 0,0 0 0,0 0 0,-1 1 0,1-1 0,-1-1 0,-1-2 0,0 1 0,0 0 0,0-1 0,-1 1 0,1 0 0,-5-4 0,-8-6 0,-2 0 0,1 1 0,-2 0 0,0 2 0,0 0 0,0 1 0,-1 0 0,-1 2 0,-20-6 0,-14 0 0,-1 2 0,-63-5 0,-261-4-214,-3 23-103,222 0 269,-669 1 627,808-5-579,-1 2 0,0 0 0,1 2 0,-1 0 0,1 1 0,-33 12 0,54-16 0,0 0 0,-1 0 0,1 0 0,0 0 0,0 0 0,0 0 0,0 0 0,-1 0 0,1 0 0,0 0 0,0 0 0,0 0 0,-1 0 0,1 0 0,0 0 0,0 0 0,0 1 0,0-1 0,-1 0 0,1 0 0,0 0 0,0 0 0,0 0 0,0 0 0,0 1 0,0-1 0,0 0 0,-1 0 0,1 0 0,0 0 0,0 1 0,0-1 0,0 0 0,0 0 0,0 0 0,0 0 0,0 1 0,0-1 0,0 0 0,0 0 0,0 0 0,0 1 0,0-1 0,0 0 0,0 0 0,0 0 0,0 0 0,0 1 0,0-1 0,0 0 0,0 0 0,1 0 0,-1 1 0,13 4 0,20 0 0,348-2 0,-205-5 0,-147 2 0,-20 0 0,-16 0 0,-1238 0 0,1234 0 0,1 0 0,0 1 0,-14 2 0,22-2 0,-1-1 0,1 1 0,0 0 0,0-1 0,0 1 0,0 0 0,0 0 0,0 0 0,0 0 0,0 1 0,0-1 0,0 1 0,1-1 0,-1 1 0,0-1 0,1 1 0,0 0 0,-1 0 0,1 0 0,0 0 0,-1 2 0,1-3 0,1 0 0,0 0 0,0 0 0,0 0 0,0 0 0,-1 0 0,1 0 0,1 0 0,-1 1 0,0-1 0,0 0 0,0 0 0,1 0 0,-1 0 0,0 0 0,1 0 0,-1 0 0,1 0 0,-1 0 0,1 0 0,0-1 0,-1 1 0,1 0 0,0 0 0,-1 0 0,1-1 0,0 1 0,0 0 0,0-1 0,0 1 0,0-1 0,2 2 0,2 1 0,1-1 0,0 0 0,-1 1 0,10 1 0,27 2 0,0-1 0,0-2 0,81-4 0,-55-1 0,59 0 0,150 2 0,-272 1 0,0-1 0,0 1 0,-1 0 0,1 0 0,0 0 0,0 0 0,-1 1 0,1 0 0,-1 0 0,1 0 0,-1 1 0,7 4 0,-8-4 0,0 0 0,0 1 0,0-1 0,-1 1 0,1-1 0,-1 1 0,0 0 0,0-1 0,-1 1 0,1 0 0,-1 0 0,1 1 0,-1-1 0,0 7 0,1-1 0,-1 0 0,0 0 0,-1 0 0,0 0 0,0 0 0,-1 0 0,-1 0 0,-2 11 0,2-16 0,0 0 0,0 0 0,0 0 0,-1 0 0,0 0 0,0 0 0,0-1 0,0 1 0,-1-1 0,0 0 0,0 0 0,0 0 0,0 0 0,-1-1 0,1 0 0,-6 3 0,-14 6 0,-1-1 0,-1-1 0,-37 9 0,37-12 0,0 1 0,1 1 0,-40 21 0,61-28 0,1 0 0,-1 1 0,0-1 0,1 1 0,0 0 0,0 0 0,0 0 0,0 0 0,-4 6 0,7-8 0,0 0 0,-1 0 0,1-1 0,0 1 0,-1 0 0,1 0 0,0 0 0,0-1 0,0 1 0,0 0 0,0 0 0,0 0 0,0 0 0,0-1 0,0 1 0,0 0 0,0 0 0,0 0 0,0-1 0,1 3 0,0-2 0,0 0 0,0 0 0,0 1 0,1-1 0,-1 0 0,0 0 0,0 0 0,1 0 0,-1-1 0,0 1 0,1 0 0,-1-1 0,1 1 0,-1 0 0,3-1 0,-1 2 0,1-1 0,0 0 0,0 0 0,-1-1 0,1 1 0,0-1 0,0 0 0,0 0 0,-1 0 0,1-1 0,0 1 0,0-1 0,0 0 0,-1 0 0,1 0 0,0 0 0,-1-1 0,1 1 0,-1-1 0,0 0 0,0 0 0,1-1 0,-1 1 0,4-5 0,-3 2 0,0 0 0,0 0 0,-1 0 0,0 0 0,0-1 0,0 0 0,0 0 0,-1 0 0,0 0 0,0 0 0,-1 0 0,0 0 0,0-1 0,0-10 0,-1 8 0,-1 0 0,0-1 0,0 1 0,-1 0 0,0-1 0,-1 1 0,0 0 0,0 1 0,-1-1 0,0 1 0,0-1 0,-1 1 0,-11-14 0,9 14 0,0 0 0,0 0 0,-1 1 0,0 0 0,0 0 0,-1 1 0,0 0 0,0 1 0,0 0 0,-1 0 0,0 1 0,-14-5 0,-3 3 0,-1 1 0,0 1 0,-44 0 0,-91 9 0,69-1 0,-256-1 0,300-3 0,40 0 0,-1 0 0,1 1 0,-1 0 0,-18 4 0,26-4 0,0 0 0,-1 1 0,1-1 0,0 1 0,0-1 0,0 1 0,0 0 0,1 0 0,-1 0 0,0 1 0,1-1 0,0 0 0,-1 1 0,1 0 0,0-1 0,0 1 0,1 0 0,-1 0 0,-1 4 0,0 3 0,0 1 0,0 1 0,1-1 0,1 0 0,0 0 0,0 1 0,2 18 0,0-17 0,-1-1 0,-1 1 0,0 0 0,0-1 0,-5 18 0,5-26 0,-1 0 0,0-1 0,0 1 0,0 0 0,0-1 0,0 0 0,-1 0 0,1 0 0,-1 0 0,0 0 0,0 0 0,0-1 0,0 1 0,-1-1 0,1 0 0,-1 0 0,1 0 0,-1 0 0,0-1 0,1 1 0,-1-1 0,0 0 0,-6 1 0,-9 1 0,0-1 0,-1-1 0,-32-2 0,33 0 0,-78 0 0,-113-7 0,171 2 0,0-2 0,1-1 0,-57-23 0,43 15 0,46 15 0,0-1 0,-1 1 0,1-1 0,0 0 0,1 0 0,-1-1 0,0 0 0,1 0 0,0 0 0,0-1 0,0 0 0,-7-9 0,8 8 0,0-1 0,0 0 0,1 0 0,0 0 0,0 0 0,1-1 0,0 1 0,0-1 0,1 1 0,-1-15 0,4-162 0,2 108 0,-5 65 0,1 0 0,1 0 0,0 0 0,1 0 0,0 0 0,0 1 0,1-1 0,1 1 0,0-1 0,0 1 0,11-19 0,25-23 0,2 1 0,54-50 0,-84 90 0,-1 0 0,2 1 0,-1 0 0,1 1 0,0 0 0,1 1 0,0 1 0,1 0 0,-1 1 0,1 0 0,1 1 0,-1 1 0,0 0 0,1 2 0,30-3 0,204 9 0,-88 2 0,-137-6 0,0 0 0,38 4 0,-55-3 0,0 1 0,1 0 0,-1 0 0,0 1 0,0 0 0,-1 0 0,1 1 0,10 7 0,-7-3 0,-1-1 0,-1 2 0,1-1 0,-1 2 0,-1-1 0,0 1 0,0 0 0,-1 1 0,0 0 0,-1 0 0,0 0 0,-1 1 0,0-1 0,4 18 0,-3 0 0,0 1 0,-2 0 0,-2 0 0,0 0 0,-4 31 0,-5 198 0,7-251 0,1 1 0,0 0 0,0-1 0,0 1 0,1-1 0,1 1 0,-1-1 0,2 0 0,-1 0 0,7 11 0,1-2 0,0-1 0,2 0 0,21 22 0,-17-20 0,0 1 0,-1 0 0,0 1 0,-2 1 0,23 45 0,-27-43 0,0-1 0,2-1 0,1 0 0,0-1 0,1 0 0,1-1 0,1-1 0,33 30 0,-27-30 0,11 8 0,44 30 0,-64-49 0,0 0 0,0 0 0,0-2 0,1 1 0,-1-2 0,1 0 0,22 3 0,22-2 0,-1-3 0,74-6 0,-20 0 0,1322 2 0,-728 4 0,725-2 0,-1415 0 0,-1 0 0,1-1 0,0-1 0,15-3 0,-26 3 0,0 1 0,0 0 0,0-1 0,0 0 0,0 0 0,0 0 0,0 0 0,0-1 0,-1 1 0,1-1 0,-1 0 0,0 0 0,0 0 0,0-1 0,0 1 0,-1-1 0,1 1 0,2-6 0,0-4 0,-1 1 0,1-1 0,-2 0 0,0 0 0,0 0 0,-2-1 0,1-15 0,-5-100 0,1 83 0,0-64 0,-4-49 0,6 155 0,0 0 0,-1 0 0,0 0 0,1 0 0,-1 0 0,-1 1 0,1-1 0,-1 0 0,1 1 0,-1 0 0,0-1 0,0 1 0,-1 0 0,1 0 0,-1 0 0,1 0 0,-1 0 0,0 1 0,0-1 0,-5-2 0,1 1 0,0 1 0,0 0 0,0 0 0,-1 1 0,0 0 0,1 1 0,-1-1 0,0 1 0,-9 0 0,-151 4 0,90 0 0,62-3 0,-1 1 0,1 0 0,-1 2 0,1 0 0,-19 6 0,28-7 0,0 1 0,0 0 0,1 1 0,-1 0 0,1 0 0,0 0 0,0 1 0,0-1 0,1 2 0,0-1 0,0 0 0,0 1 0,-8 12 0,0 7 0,1 0 0,2 1 0,-12 38 0,16-45 0,4-14 0,0 1 0,1-1 0,-1 1 0,1 0 0,1 0 0,-1 0 0,1-1 0,0 9 0,1-11 0,-1-1 0,1 0 0,0 1 0,-1-1 0,1 0 0,0 0 0,0 0 0,0 0 0,1 0 0,-1 0 0,0 0 0,1 0 0,-1 0 0,1-1 0,0 1 0,0 0 0,-1-1 0,1 0 0,0 1 0,0-1 0,0 0 0,1 0 0,3 1 0,7 2 0,0 0 0,0-2 0,0 0 0,1 0 0,-1-1 0,1 0 0,-1-2 0,18-1 0,-77-3 0,-196 3 0,233 2 0,5 0 0,0 1 0,-1-2 0,1 1 0,0 0 0,-8-3 0,11 3 0,0 0 0,0-1 0,0 1 0,0-1 0,0 1 0,1-1 0,-1 0 0,0 1 0,0-1 0,0 0 0,1 0 0,-1 1 0,0-1 0,1 0 0,-1 0 0,1 0 0,-1 0 0,1 0 0,-1 0 0,1 0 0,0 0 0,-1 0 0,1 0 0,0 0 0,0 0 0,0 0 0,0-2 0,0-16 0,1 0 0,7-36 0,-1 3 0,7-233 0,-13 281 0,-1-1 0,-1 0 0,1 1 0,-1-1 0,0 1 0,-2-8 0,3 11 0,-1 0 0,1 0 0,-1 0 0,1 0 0,-1 0 0,1 0 0,-1 0 0,0 0 0,0 0 0,1 0 0,-1 0 0,0 0 0,0 0 0,0 1 0,0-1 0,0 0 0,0 1 0,0-1 0,0 1 0,0-1 0,0 1 0,0-1 0,0 1 0,-1 0 0,1 0 0,0 0 0,0-1 0,0 1 0,-1 0 0,-1 1 0,-6 0 0,-1 2 0,1-1 0,0 1 0,0 1 0,-10 5 0,-18 6 0,-216 56 0,176-54 0,30-5 0,-74 8 0,-21 2 0,88-12 0,-60 3 0,21-11 0,41-1 0,1 1 0,-61 12 0,43-3 0,-109 5 0,-71-15 0,142-2 0,67 3 0,0 2 0,-56 12 0,-22 3 0,-19 3 0,85-12 0,-70 5 0,-275-13 0,196-4 0,-75 2 0,1019 0 0,-705 2 0,1 2 0,56 13 0,-49-8 0,52 4 0,35-12 0,6 1 0,-134-3 0,-1 2 0,0-1 0,0 0 0,0 1 0,0 0 0,0 0 0,0 0 0,0 0 0,0 1 0,-1-1 0,1 1 0,5 4 0,-8-6 0,-1 0 0,0 0 0,0 1 0,0-1 0,0 0 0,1 1 0,-1-1 0,0 0 0,0 0 0,0 1 0,0-1 0,0 0 0,0 1 0,0-1 0,0 0 0,0 1 0,0-1 0,0 0 0,0 0 0,0 1 0,0-1 0,0 0 0,0 1 0,-1-1 0,1 0 0,0 0 0,0 1 0,0-1 0,0 0 0,0 1 0,-1-1 0,1 0 0,0 0 0,0 0 0,-1 1 0,1-1 0,0 0 0,0 0 0,-1 0 0,1 0 0,0 1 0,0-1 0,-1 0 0,1 0 0,0 0 0,-1 0 0,-15 6 0,-21 0 0,1-1 0,-1-2 0,0-2 0,-38-3 0,15 1 0,-534-1 0,1224 2 0,-1127 0-1365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6:52.38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5781 367 24563,'-2'14'0,"-5"1"0,-4-1 0,-5 0 0,-3 1 0,-6-1 0,-3 0 0,-5-1 0,-5 1 0,-3-1 0,-4 1 0,-5-2 0,-3 1 0,-5 0 0,-3-1 0,-4 0 0,-3-1 0,-4 0 0,-4 0 0,-2-1 0,-4 0 0,-3 0 0,-3-1 0,-2 0 0,-3-1 0,-3 0 0,-2-1 0,-2 0 0,-2-1 0,-2 0 0,-2-1 0,-1 0 0,-1-1 0,-2 0 0,-1-1 0,-1-1 0,0 0 0,-1 0 0,0-2 0,-1 1 0,1-2 0,-1 1 0,1-2 0,1 0 0,0 0 0,1-1 0,2-1 0,0 0 0,2-1 0,1 0 0,2-1 0,2 0 0,2-1 0,2 0 0,2-1 0,3 0 0,3-1 0,2 0 0,3-1 0,4 0 0,2 0 0,3-1 0,4 0 0,4 0 0,3-1 0,4 0 0,4-1 0,3 0 0,5 1 0,3-2 0,5 1 0,4-1 0,4 1 0,4-1 0,5 0 0,4-1 0,4 1 0,5 0 0,4-1 0,5 1 0,4 0 0,5-1 0,4 1 0,5 0 0,4-1 0,4 1 0,5 0 0,4 1 0,4-1 0,4 1 0,5-1 0,3 2 0,5-1 0,3 0 0,4 1 0,4 0 0,3 1 0,4 0 0,4 0 0,3 1 0,2 0 0,4 0 0,3 1 0,2 0 0,3 1 0,3 0 0,2 1 0,2 0 0,2 1 0,2 0 0,2 1 0,1 0 0,2 1 0,0 0 0,2 1 0,1 1 0,0 0 0,1 0 0,1 2 0,-1-1 0,1 2 0,-1-1 0,0 2 0,-1 0 0,0 0 0,-1 1 0,-1 1 0,-2 0 0,-1 1 0,-1 0 0,-2 1 0,-2 0 0,-2 1 0,-2 0 0,-2 1 0,-3 0 0,-3 1 0,-2 0 0,-3 1 0,-3 0 0,-4 0 0,-2 1 0,-4 0 0,-4 0 0,-3 1 0,-4 0 0,-3 1 0,-5 0 0,-3-1 0,-5 2 0,-4-1 0,-3 1 0,-5-1 0,-5 1 0,-3 0 0,-6 1 0,-3-1 0,-5 0 0,-4 1 0,-5-1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7:10.12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2550 315 24575,'-396'0'0,"361"-3"0,0 0 0,1-3 0,-1-1 0,1-1 0,-38-15 0,14 5 0,-69-27 0,-34-10 0,122 46 0,-39-11 0,-114-43 0,163 52 0,-1 1 0,0 1 0,0 2 0,-1 0 0,0 3 0,0 0 0,-48 1 0,401 7 0,1052-4 0,-1364 0 0,0 0 0,0 1 0,0 0 0,19 4 0,-26-4 0,0 0 0,0 0 0,-1 0 0,1 1 0,0-1 0,-1 1 0,1-1 0,-1 1 0,0 0 0,1 0 0,-1 0 0,0 0 0,0 1 0,-1-1 0,1 1 0,0-1 0,-1 1 0,1-1 0,-1 1 0,2 5 0,-2-4 0,0-1 0,0 1 0,0-1 0,0 1 0,-1-1 0,0 1 0,1-1 0,-1 1 0,-1 0 0,1-1 0,0 1 0,-1-1 0,0 1 0,0-1 0,0 1 0,0-1 0,0 0 0,-1 1 0,1-1 0,-1 0 0,-3 4 0,2-3 0,-1 0 0,0-1 0,0 1 0,0-1 0,-1 1 0,1-2 0,-1 1 0,1 0 0,-1-1 0,0 0 0,0 0 0,0 0 0,-11 2 0,-21 1 0,0-1 0,0-2 0,-57-4 0,37 0 0,-1759-4 0,1203 7 0,4538-1-1365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7:31.16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 24572,'0'661'0,"4063"-661"0,-4063-661 0,-4063 661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7:36.74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855 392 24575,'3282'0'0,"-5890"0"0,2566-2 0,0-2 0,-50-11 0,-53-6 0,132 21 0,-16-2 0,1 0 0,-1-2 0,-32-8 0,24 2 0,-12-3 0,-60-25 0,-176-71 0,128 73 0,62 17 0,24 8 0,47 8 0,-37-10 0,53 11 0,0-1 0,1 0 0,-1 0 0,1-1 0,0 0 0,0 0 0,0-1 0,-10-8 0,11 7 0,-24-20 0,29 26 0,0-1 0,0 1 0,1-1 0,-1 1 0,0-1 0,0 1 0,0 0 0,0-1 0,1 1 0,-1 0 0,0 0 0,0 0 0,0-1 0,0 1 0,0 0 0,0 0 0,0 0 0,0 1 0,1-1 0,-1 0 0,0 0 0,0 0 0,0 1 0,0-1 0,0 0 0,1 1 0,-1-1 0,0 1 0,0-1 0,1 1 0,-1-1 0,0 1 0,0-1 0,1 1 0,-1 0 0,0 0 0,-2 4 0,1 0 0,0 0 0,0 1 0,0-1 0,1 0 0,-1 1 0,1-1 0,1 1 0,-1-1 0,1 1 0,0 8 0,1 5 0,1 0 0,4 19 0,24 105-1365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7:38.62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24575,'0'0'-8191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7:49.07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4059 939 24575,'1'-51'0,"-3"-70"0,2 117 0,-1 0 0,1-1 0,-1 1 0,0 0 0,0 0 0,-1 0 0,1 0 0,-1 0 0,0 0 0,0 0 0,0 0 0,-1 1 0,1-1 0,-1 1 0,0 0 0,0-1 0,0 1 0,-6-4 0,2 3 0,0 0 0,0 1 0,0 0 0,0 0 0,0 1 0,0 0 0,-1 0 0,1 1 0,-16-1 0,-208 4 0,98 2 0,-1549-2 0,840-4 0,804 0 0,-1-1 0,-52-13 0,-34-4 0,94 16 0,-1-2 0,2-2 0,-54-19 0,53 15 0,0 3 0,0 0 0,-56-8 0,-25 14 0,16 1 0,92 2 0,0 0 0,-1-1 0,1 0 0,0 0 0,-1 0 0,1 0 0,0-1 0,0 1 0,0-1 0,0 0 0,0 0 0,1-1 0,-1 1 0,1-1 0,-1 0 0,1 1 0,0-2 0,-4-4 0,4 4 0,0-1 0,0 0 0,1 0 0,0-1 0,0 1 0,0 0 0,1-1 0,-1 1 0,1-1 0,0 1 0,1-1 0,0 1 0,0-11 0,1 10 0,0-1 0,0 1 0,1 0 0,0 0 0,0 0 0,0 0 0,1 1 0,0-1 0,0 1 0,0-1 0,1 1 0,0 0 0,0 0 0,0 1 0,9-8 0,7-5 0,1 1 0,33-19 0,-39 25 0,14-8 0,1 2 0,54-23 0,-62 32 0,-1 0 0,1 2 0,0 0 0,0 2 0,28-2 0,264 6 0,-117 3 0,2715-4 0,-2905 0 0,-1 0 0,0 0 0,1 1 0,-1 0 0,0 0 0,1 1 0,-1-1 0,0 2 0,0-1 0,8 5 0,-10-5 0,0 1 0,-1 0 0,1 0 0,0 1 0,-1-1 0,0 1 0,0-1 0,0 1 0,0 0 0,-1 0 0,1 0 0,-1 1 0,0-1 0,2 9 0,0 4 0,0 0 0,-1 0 0,-1 1 0,-1 0 0,0 23 0,-1-16 0,5 45 0,2-28 0,8 44 0,-13-77 0,1 0 0,0 0 0,0 0 0,1 0 0,1-1 0,-1 0 0,7 8 0,4 6 0,-6-10 0,0 1 0,17 15 0,-22-24 0,0-1 0,1 1 0,0-1 0,0 1 0,0-1 0,0-1 0,0 1 0,1-1 0,-1 0 0,7 2 0,-3-3 0,-1 0 0,0 0 0,1 0 0,-1-1 0,0 0 0,1-1 0,-1 0 0,1 0 0,10-3 0,-16 3 0,0 0 0,-1 1 0,1-1 0,0 0 0,0-1 0,0 1 0,-1 0 0,1-1 0,-1 0 0,1 1 0,-1-1 0,0 0 0,1 0 0,-1-1 0,0 1 0,0 0 0,-1-1 0,1 1 0,0-1 0,-1 1 0,0-1 0,1 0 0,-1 0 0,0 0 0,0 0 0,-1 1 0,1-1 0,-1 0 0,1-5 0,-1 6 0,0 1 0,-1-1 0,1 0 0,0 0 0,-1 0 0,1 0 0,-1 0 0,0 0 0,0 1 0,0-1 0,0 0 0,0 1 0,0-1 0,0 0 0,0 1 0,0-1 0,-1 1 0,1 0 0,-1 0 0,1-1 0,-1 1 0,1 0 0,-1 0 0,-3-1 0,-4-2 0,0 1 0,0 0 0,-18-4 0,4 2 0,17 3 0,1 0 0,0 0 0,-1-1 0,1 1 0,0-1 0,0 0 0,1 0 0,-1-1 0,1 0 0,-1 1 0,1-2 0,1 1 0,-1 0 0,0-1 0,1 1 0,0-1 0,0 0 0,0 0 0,-2-9 0,-1-5 0,0 0 0,2 0 0,0 0 0,-1-26 0,4 36 0,1 5 0,0 0 0,0-1 0,-1 1 0,0 0 0,0 0 0,0-1 0,0 1 0,-1 0 0,0 0 0,0 1 0,0-1 0,0 0 0,0 1 0,-1-1 0,1 1 0,-1-1 0,0 1 0,0 0 0,-1 0 0,1 1 0,0-1 0,-1 1 0,0 0 0,0-1 0,1 2 0,-1-1 0,0 0 0,0 1 0,-1 0 0,-3-1 0,-24-3 0,1 3 0,-1 0 0,0 2 0,-37 5 0,0-1 0,-707 0 0,434-6 0,-59 2 0,368-2 0,0-1 0,-57-13 0,-21-4 0,-58-8 0,98 14 0,-2-1 0,0-3 0,-115-45 0,162 53 0,-2 2 0,1 1 0,-1 0 0,0 2 0,-30-1 0,-145 4 0,150 3 0,22-3 0,0 0 0,0-2 0,-31-9 0,-51-6 0,-73 15 0,16 1 0,37-16 0,9-1 0,-64 14-1365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7:55.13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1306 138 24575,'37'0'0,"41"1"0,1-4 0,92-14 0,33-24 0,124-20 0,-166 49 0,-73 7 0,-478 11 0,232-8 0,-1602 2 0,1758 0 0,-11 0 0,0 0 0,-1 1 0,1 0 0,-14 4 0,23-4 0,-1 0 0,1 0 0,0 0 0,0 1 0,0-1 0,0 1 0,0 0 0,0 0 0,0 0 0,0 0 0,1 0 0,-1 1 0,1-1 0,0 1 0,-1 0 0,1 0 0,1 0 0,-1 0 0,-2 5 0,0 3 0,0 1 0,1-1 0,1 1 0,0 0 0,1 0 0,-1 21 0,3-1 0,6 42 0,-5-60 0,1 0 0,0-1 0,1 1 0,0 0 0,9 17 0,-11-26 0,1 1 0,0-1 0,1 0 0,-1 0 0,1 0 0,0-1 0,0 1 0,0-1 0,1 0 0,0 0 0,0-1 0,0 1 0,0-1 0,0 0 0,6 2 0,5 0 0,1 0 0,0-1 0,24 2 0,11 2 0,106 16 0,-105-17 0,9 5 0,99 31 0,-76-19 0,24 12 0,-64-20 0,55 12 0,-3-2 0,-63-16 0,0-1 0,46 6 0,-41-10 0,42 12 0,-47-8 0,0-2 0,39 2 0,-45-6 0,0 2 0,0 1 0,-1 1 0,36 15 0,-27-10 0,61 14 0,-25-18 0,0-3 0,119-7 0,-74-1 0,284 3 0,-374 1 0,1 2 0,-1 1 0,35 10 0,-30-6 0,60 6 0,269-11 0,-186-5 0,339 2 0,-3798 0 0,3264-2 0,0 0 0,0-1 0,1-2 0,-1 0 0,1-1 0,-25-11 0,-46-14 0,27 19 223,49 11-400,0-2 1,0 1-1,0-2 1,0 0 0,0 0-1,1-2 1,0 1-1,-18-12 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05.89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3104 494 24575,'-2785'0'0,"2742"-3"0,-1-2 0,2-1 0,-50-15 0,60 14 0,26 5 0,0 0 0,0 0 0,0-1 0,0 0 0,0 0 0,-8-6 0,13 8 0,-1 0 0,1 0 0,0 0 0,-1 0 0,1-1 0,0 1 0,0-1 0,0 1 0,0-1 0,0 1 0,0-1 0,0-2 0,0 3 0,1 0 0,0 0 0,0 0 0,0 0 0,0 0 0,0 0 0,0 0 0,0 0 0,1 0 0,-1 0 0,0 0 0,0 1 0,1-1 0,-1 0 0,1 0 0,-1 0 0,1 0 0,-1 0 0,1 0 0,-1 1 0,1-1 0,0 0 0,0 1 0,0-2 0,5-2 0,0 1 0,0-1 0,0 1 0,0 0 0,1 1 0,-1-1 0,1 1 0,-1 1 0,12-2 0,7-3 0,33-7 0,0 3 0,1 2 0,89 0 0,-99 5 0,78-14 0,2-2 0,233 13 0,-224 8 0,-87-4 0,93-17 0,15-2 0,273 18 0,-224 5 0,1875-2 0,-2069 0 0,1 1 0,0 0 0,-1 1 0,1 0 0,-1 1 0,18 7 0,-26-8 0,0 0 0,0 1 0,-1 0 0,1 0 0,-1 1 0,0-1 0,0 1 0,0 0 0,0 0 0,-1 1 0,0-1 0,0 1 0,0 0 0,0 0 0,-1 1 0,0-1 0,4 10 0,-2-2 0,-2 0 0,1 0 0,-2 0 0,0 0 0,1 22 0,-6 71 0,1-58 0,1-26 0,2-9 0,-2 1 0,0-1 0,-4 20 0,4-29 0,-1 0 0,1 0 0,-1 0 0,1 0 0,-1 0 0,0 0 0,-1 0 0,1-1 0,-1 1 0,1-1 0,-1 0 0,0 0 0,0 0 0,-1 0 0,-3 2 0,-1 0 0,-1 0 0,1-1 0,-1 0 0,0-1 0,-1 0 0,1 0 0,0-1 0,-1 0 0,-16 1 0,-12-2 0,-44-4 0,42 1 0,-862-5 0,552 8 0,-2260-1 0,3782 0 0,-1126-1 0,0-3 0,83-17 0,-85 13 0,88-3 0,47 11 0,-87 1 0,1612 0 0,-1704-1 0,13 1 0,0-2 0,0 1 0,-1-2 0,14-3 0,-22 5 0,-1-1 0,1-1 0,-1 1 0,0 0 0,1-1 0,-1 0 0,0 0 0,0 0 0,0 0 0,-1 0 0,1 0 0,0-1 0,-1 0 0,0 1 0,1-1 0,-1 0 0,0 0 0,0 0 0,2-5 0,-1-2 0,0 1 0,0-1 0,-1 0 0,0 0 0,-1 1 0,1-17 0,-5-63 0,0 52 0,2-10 0,1 14 0,-10-65 0,9 91 0,0 0 0,-1-1 0,0 1 0,-1 0 0,1 0 0,-1 0 0,-1 0 0,1 0 0,-1 1 0,0-1 0,-1 1 0,0 0 0,0 1 0,-6-6 0,8 8 0,-1 1 0,1 0 0,-1 0 0,1 1 0,-1-1 0,0 1 0,0 0 0,0 0 0,0 0 0,0 0 0,0 1 0,0-1 0,-6 1 0,-7 1 0,-33 6 0,25-3 0,-281 17 0,-3-22 0,107-1 0,178 2 0,1-1 0,-1 0 0,1-2 0,-43-10 0,-171-51 0,231 62 0,1 1 0,0-1 0,0 0 0,0 0 0,0-1 0,0 1 0,-7-6 0,11 7 0,0 1 0,1-1 0,-1 0 0,0 1 0,1-1 0,-1 0 0,1 1 0,-1-1 0,1 0 0,0 0 0,-1 1 0,1-1 0,0 0 0,-1 0 0,1 0 0,0 0 0,0 0 0,0 1 0,0-1 0,0 0 0,0-1 0,0 1 0,1-1 0,-1 1 0,1-1 0,-1 1 0,1 0 0,0-1 0,0 1 0,0 0 0,0 0 0,0-1 0,0 1 0,0 0 0,0 0 0,1 0 0,-1 1 0,2-3 0,6-1 0,-1-1 0,1 1 0,0 0 0,0 1 0,0 0 0,0 1 0,0 0 0,14-2 0,81-1 0,-91 5 0,280 1 308,-87 1-1981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14.45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2095 7 24005,'-2094'0'0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15.70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24575,'0'0'-8191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22.17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3325 1 24575,'-5'3'0,"1"0"0,-1 0 0,1-1 0,-1 1 0,0-1 0,0 0 0,0 0 0,0-1 0,-1 1 0,1-1 0,0 0 0,-7 0 0,2 0 0,-191 18 0,137-16 0,2 3 0,-92 20 0,120-17 0,-18 5 0,-87 13 0,7-8 0,-31 2 0,34-13 0,-120 11 0,-219 7 0,-2-26 0,192-2 0,-371 2 0,789 1 0,187-3 0,9-39 0,-117 9 0,370 16-9,-398 18-1347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26.60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24566,'0'143'0,"1455"-143"0,-1455-143 0,-1455 143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29.86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3855 92 24575,'-6'1'0,"-1"0"0,1 0 0,-1 1 0,1 0 0,0 0 0,-10 4 0,-19 7 0,-29 2 0,-1 2 0,-109 12 0,17-8 0,-39 3 0,143-22 0,-90 16 0,66-6 0,-134 5 0,-82-18 0,116-1 0,-1291 2 0,1452-1 0,0 0 0,0-2 0,0 1 0,0-2 0,1 0 0,0-1 0,-17-7 0,-100-57 0,61 30 0,9 9 0,-1 3 0,-109-32 0,126 44-1365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32.24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2712 8 24575,'-2632'0'0,"2618"0"-341,1 0 0,-1-1-1,-24-6 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34.88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 24575,'4147'0'-1365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57.14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274 1194 24575,'-2'-1'0,"1"1"0,-1 0 0,0-1 0,1 1 0,-1-1 0,0 1 0,1-1 0,-1 0 0,1 0 0,-1 0 0,1 0 0,-1 0 0,1 0 0,0 0 0,0 0 0,-3-3 0,-17-26 0,16 22 0,-20-34 0,-28-67 0,2 2 0,-3-1 0,47 90 0,1 0 0,1 0 0,0 0 0,-3-29 0,2-50 0,9-115 0,0 67 0,-3 131 0,0 1 0,1-1 0,1 1 0,0 0 0,6-23 0,-6 31 0,-1 1 0,1 0 0,0 1 0,0-1 0,1 0 0,-1 0 0,1 1 0,0 0 0,0-1 0,0 1 0,0 0 0,0 1 0,1-1 0,-1 0 0,1 1 0,0 0 0,0 0 0,0 0 0,0 0 0,0 1 0,8-3 0,136-26-1365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00.89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519 497 24575,'358'0'0,"-347"0"0,0 0 0,1 0 0,-1-1 0,0-1 0,0 0 0,0-1 0,0 0 0,-1 0 0,1-1 0,-1 0 0,16-10 0,-3 1 0,0 1 0,2 1 0,-1 1 0,38-10 0,-2 1 0,-55 17 0,0 0 0,0-1 0,0 1 0,-1-1 0,1 0 0,0 0 0,-1 0 0,0-1 0,0 0 0,0 0 0,0 0 0,-1 0 0,1 0 0,-1-1 0,0 1 0,-1-1 0,1 0 0,-1 0 0,0 0 0,2-6 0,-1-2 0,0-1 0,-1 1 0,0-1 0,-1 0 0,-1 1 0,-2-26 0,2 33 0,-1 0 0,0 0 0,0 0 0,-1 0 0,0 0 0,0 0 0,0 1 0,-1-1 0,0 1 0,0-1 0,0 1 0,-1 0 0,-7-9 0,4 8 0,0-1 0,0 1 0,-1 1 0,0-1 0,0 1 0,0 1 0,-1 0 0,-11-5 0,-4 2 0,-1 0 0,0 1 0,0 2 0,-1 1 0,-46-1 0,-467 11 0,67-7 0,1084 0 0,-583 2 0,-1 0 0,1 3 0,28 7 0,-23-4 0,56 5 0,159-11 42,-161-3-1449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08.480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4120 205 24575,'-385'0'0,"324"-3"0,0-4 0,1-1 0,-63-19 0,60 12 0,-1 3 0,-106-6 0,97 17 0,23 2 0,1-2 0,-87-15 0,66 4 0,-133-6 0,-73 19 0,115 1 0,-381-2 0,503-2 0,-1-2 0,-49-11 0,-53-6 0,-268 18 0,214 5 0,-310-2 0,481-1-251,1-2 0,0-1 0,0-1 0,-27-9 0,49 14 141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39.44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3281 1 24575,'-1015'146'-2759,"116"-109"3464,566-17 419,39 1-194,-445-23-930,1274 2 0,-491 1 0,-1 1 0,1 3 0,-1 1 0,0 3 0,-1 1 0,0 2 0,0 1 0,-1 3 0,71 38 0,-82-36 0,116 59 0,-124-67 0,0-1 0,1-2 0,-1 0 0,47 7 0,52 5 297,70 5-1959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8:40.75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1 24575,'2361'0'-1365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12.88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732 1 24575,'883'0'0,"-913"1"0,0 1 0,-1 2 0,1 1 0,-30 10 0,-121 46 0,152-51 0,-1-1 0,0-1 0,-50 5 0,-96-4 0,157-9 0,0 1 0,0 1 0,0 0 0,1 2 0,-1 0 0,1 1 0,0 1 0,0 0 0,0 2 0,-20 12 0,-97 55 0,111-61 0,-2-1 0,1-1 0,-2-2 0,1 0 0,-1-2 0,-1 0 0,1-3 0,-1 0 0,-1-1 0,1-2 0,-34-1 0,-130-5 0,192 3 0,0 1 0,0 0 0,0 0 0,0 0 0,0 0 0,0 0 0,0 0 0,0 0 0,0 0 0,0 0 0,0 0 0,0 0 0,0 0 0,0 0 0,0 0 0,0 0 0,0-1 0,0 1 0,0 0 0,0 0 0,0 0 0,0 0 0,0 0 0,0 0 0,0 0 0,0 0 0,0 0 0,0 0 0,0 0 0,0 0 0,0 0 0,0-1 0,0 1 0,0 0 0,0 0 0,0 0 0,0 0 0,0 0 0,0 0 0,0 0 0,0 0 0,0 0 0,0 0 0,0 0 0,-1 0 0,15-6 0,23-4 0,45-3 0,130-3 0,90 17 0,-123 1 0,1469-2 0,-1637 0 0,0 0 0,0 1 0,0 0 0,17 4 0,-25-4 0,1 0 0,-1 0 0,0 1 0,0-1 0,0 1 0,0 0 0,0 0 0,-1 0 0,1 0 0,0 0 0,-1 0 0,0 1 0,1-1 0,-1 1 0,0 0 0,0-1 0,0 1 0,-1 0 0,2 4 0,1 3 0,-1 0 0,0 1 0,-1-1 0,0 0 0,-1 1 0,1 11 0,-5 68 0,1-54 0,2-28 0,0 1 0,-1-1 0,0 0 0,0 0 0,-1 0 0,0 0 0,0 0 0,-1-1 0,0 1 0,0 0 0,-1-1 0,0 0 0,0 0 0,0 0 0,-1-1 0,0 1 0,-1-1 0,0 0 0,1-1 0,-11 8 0,3-4 0,-1-1 0,0 0 0,0-1 0,-1 0 0,0-1 0,0-1 0,-1 0 0,0-2 0,-23 4 0,-14-2 0,-81-3 0,121-2 0,-4 0-227,0-2-1,0 0 1,0 0-1,0-2 1,-21-6-1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21.27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3231 184 24575,'-2722'0'0,"2685"-3"0,0 0 0,-66-17 0,50 9 0,25 5 86,-1-1-1,2-2 0,-43-18 1,58 21-257,0 0 0,0 0 1,1-1-1,0-1 0,0 0 1,0-1-1,1 0 0,1 0 1,-16-20-1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22.85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1 24575,'567'18'0,"292"10"0,998-30 185,-968 3-1735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25.89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3562 581 24575,'-14'13'0,"0"-2"0,-1 0 0,-1 0 0,-17 7 0,-3 4 0,20-14 0,0 0 0,0-1 0,0-1 0,-1-1 0,0 0 0,0-1 0,0-1 0,-1 0 0,-31 0 0,71-3 0,0-1 0,0-1 0,0-1 0,-1-1 0,1-1 0,-1 0 0,32-14 0,-17 4 0,0 2 0,60-13 0,-91 25 0,0 0 0,-1 0 0,1-1 0,-1 1 0,1-1 0,-1-1 0,0 1 0,1-1 0,-1 1 0,-1-1 0,1 0 0,0-1 0,-1 1 0,1 0 0,-1-1 0,3-5 0,-2 3 0,-1-1 0,0 0 0,0 0 0,0 0 0,-1 0 0,-1-1 0,1 1 0,-1 0 0,1-14 0,0-18 0,0-3 0,8-47 0,-6 70 0,-1 4 0,0 0 0,-1 0 0,0-31 0,-2 42 0,0 1 0,-1-1 0,1 1 0,-1-1 0,0 1 0,0-1 0,0 1 0,0 0 0,0 0 0,-1-1 0,0 1 0,1 0 0,-1 0 0,0 1 0,-1-1 0,1 0 0,0 1 0,-1-1 0,1 1 0,-1 0 0,0 0 0,0 0 0,-3-2 0,-3 0 0,0 1 0,1 0 0,-1 0 0,0 1 0,-1 0 0,1 1 0,-13 0 0,-70 3 0,58 0 0,-26 1 0,0-2 0,1-3 0,-63-10 0,28-2 0,-122-1 0,-95 15 0,122 2 0,-311-2 0,460-2 0,0-2 0,-48-10 0,-1-1 0,-23-9 0,78 15 0,-67-9 0,-289 14 0,214 6 0,-620-2-1365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28.44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80 24575,'1092'0'0,"-1078"0"0,0 0 0,0-1 0,1 0 0,-1-1 0,0 0 0,-1-2 0,1 1 0,0-2 0,-1 0 0,16-8 0,-28 12 0,12-6 0,-1 0 0,1 1 0,0 0 0,22-7 0,-33 12 0,0 1 0,1-1 0,-1 1 0,0-1 0,0 1 0,0 0 0,1-1 0,-1 1 0,0 1 0,1-1 0,-1 0 0,0 0 0,0 1 0,0-1 0,1 1 0,-1 0 0,0 0 0,0 0 0,0 0 0,0 0 0,0 0 0,0 0 0,-1 0 0,1 1 0,0-1 0,0 1 0,-1 0 0,1-1 0,-1 1 0,0 0 0,1 0 0,-1 0 0,0 0 0,0 0 0,0 0 0,-1 0 0,2 3 0,-1-2 0,-1 0 0,0 0 0,1 0 0,-1 1 0,0-1 0,-1 0 0,1 0 0,0 0 0,-1 0 0,0 0 0,0 0 0,0 0 0,0 0 0,0 0 0,0-1 0,-1 1 0,0 0 0,1-1 0,-1 1 0,0-1 0,0 0 0,-4 4 0,1-1 0,-1 1 0,0-1 0,-1 0 0,1-1 0,-1 0 0,0 0 0,-13 6 0,-29 6 0,-1-1 0,0-3 0,-55 7 0,83-15 0,1 2 0,1 1 0,-1 0 0,1 2 0,-35 19 0,32-15 0,0-1 0,-1-2 0,-41 13 0,30-16 0,-1-1 0,-65 2 0,-75-11 0,68 0 0,58 2-1365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45.22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1126 673 24575,'-88'1'0,"-106"-3"0,175-1 0,0-1 0,0-1 0,0 0 0,1-1 0,0-2 0,-18-9 0,-33-11 0,34 15 0,0 1 0,-1 2 0,0 2 0,0 1 0,-47-2 0,-198 10 0,197 0 0,123-1 0,175-7 0,-188 4 0,-1-1 0,1-2 0,-1 0 0,0-2 0,-1 0 0,31-16 0,-2-2 0,102-35 0,-84 43 0,-44 13 0,37-13 0,-63 17 0,146-49 0,-119 43 0,0 0 0,1 2 0,39-2 0,232 8 0,-123 2 0,127-4 0,-1183 1 0,862 0 0,0 1 0,-23 4 0,33-4 0,1 1 0,-1 0 0,0 0 0,1 1 0,0-1 0,-1 1 0,1 1 0,-11 7 0,1 1 0,1 2 0,1 0 0,0 0 0,1 2 0,-17 24 0,20-26 0,-1 0 0,0 0 0,0-1 0,-27 22 0,30-28 0,-1-1 0,1 0 0,-1-1 0,0 0 0,0 0 0,-1-1 0,1 0 0,-1 0 0,-13 2 0,6-6 0,17 0 0,0-1 0,-1 1 0,1 0 0,0 0 0,0 0 0,0 0 0,-1-1 0,1 1 0,0 0 0,0 0 0,0-1 0,0 1 0,0 0 0,-1 0 0,1-1 0,0 1 0,0 0 0,0 0 0,0-1 0,0 1 0,0 0 0,0 0 0,0-1 0,0 1 0,0 0 0,0-1 0,0 1 0,0 0 0,0 0 0,0-1 0,0 1 0,2-3 0,-1 0 0,1 0 0,-1 0 0,1 0 0,0 0 0,4-4 0,77-82 0,-49 55 0,58-76 0,-79 92-105,-1-1 0,-1 0 0,0-1 0,-2 0 0,0-1 0,-1 0 0,-1-1 0,-1 1 0,-1-1 0,-1 0 0,-1 0 0,0-24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48.36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2821 645 24575,'2'-111'0,"-5"-124"0,3 230 0,-1-1 0,0 1 0,0-1 0,0 1 0,0-1 0,-1 1 0,0 0 0,0 0 0,-1 0 0,0 0 0,-4-7 0,4 9 0,0-1 0,0 1 0,-1 0 0,1 0 0,-1 1 0,1-1 0,-1 1 0,0 0 0,0-1 0,0 2 0,0-1 0,-1 0 0,1 1 0,-8-1 0,0-1 0,0 2 0,-1 0 0,1 0 0,-1 1 0,1 1 0,0 0 0,-1 0 0,1 2 0,0-1 0,0 2 0,0-1 0,1 2 0,-1-1 0,1 2 0,0-1 0,0 1 0,-11 9 0,-12 12 0,2 2 0,0 0 0,-44 56 0,-31 29 0,97-105 0,-1-1 0,-1 0 0,0-1 0,0 0 0,0 0 0,-1-2 0,0 1 0,0-2 0,0 0 0,-1 0 0,1-1 0,-17 1 0,-19 0 0,0-2 0,-55-6 0,42 2 0,-896-3 0,547 7 0,318-1 0,-112-4 0,200 3 0,-1-1 0,0 0 0,0 0 0,0 0 0,1-1 0,-1 0 0,0 0 0,1 0 0,0-1 0,-10-5 0,11 5 0,1 0 0,0 0 0,0 0 0,0-1 0,0 1 0,1-1 0,-1 0 0,1 1 0,0-1 0,0 0 0,0 0 0,1 0 0,-1-1 0,1 1 0,-1-6 0,-1-2 0,1 1 0,1-1 0,0 1 0,0-1 0,1 0 0,1 1 0,0-1 0,0 1 0,1-1 0,1 1 0,0-1 0,0 1 0,1 0 0,1 1 0,-1-1 0,2 1 0,0 0 0,0 0 0,1 0 0,0 1 0,13-14 0,68-50 0,-67 58 0,0-1 0,-1-2 0,-1 0 0,-1-1 0,21-27 0,-9-4-1365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33.84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2414 853 24575,'-2056'0'0,"2043"0"0,-1-1 0,1-1 0,-1 0 0,1 0 0,0-2 0,0 0 0,0 0 0,1-1 0,-1-1 0,1 0 0,0 0 0,1-1 0,0-1 0,0 0 0,0-1 0,1 0 0,-10-11 0,-1-1 0,-29-39 0,43 51 0,1 0 0,1-1 0,0 1 0,0-1 0,1 0 0,0-1 0,-4-19 0,1-19 0,3 0 0,2-1 0,5-65 0,0 33 0,-3 68 0,1 0 0,0 0 0,1 1 0,0-1 0,9-25 0,-8 32 0,-1 1 0,1 0 0,1 0 0,-1 0 0,1 1 0,0-1 0,1 1 0,-1 0 0,1 0 0,0 1 0,0-1 0,0 1 0,1 0 0,8-5 0,-2 3 0,1 1 0,-1 0 0,1 0 0,0 2 0,0-1 0,0 2 0,26-3 0,99 6 0,-89 1 0,914 4 0,-559-8 0,813 2-1365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36.31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3909 224 24575,'-1119'0'0,"1094"-1"0,0-1 0,1-1 0,-34-8 0,-70-27 0,122 36 0,-25-6 0,0 0 0,-1 2 0,-48-3 0,-98 5 0,129 5 0,-401 2 0,407-5 0,1-3 0,-52-10 0,-30-4 0,-19-4 0,89 13 0,-66-5 0,-13 13 0,74 3 0,1-3 0,-82-13 0,65 3 154,-117-4 0,-76 15-658,140 3-665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09:53.37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5109 754 24575,'0'2'0,"0"-1"0,-1 1 0,1-1 0,-1 1 0,0-1 0,1 1 0,-1-1 0,0 0 0,0 1 0,0-1 0,0 0 0,0 0 0,0 0 0,0 0 0,0 0 0,-1 0 0,1 0 0,0 0 0,-1 0 0,1 0 0,0-1 0,-1 1 0,1 0 0,-1-1 0,1 0 0,-1 1 0,-1-1 0,-48 9 0,46-8 0,-5 0 0,0 0 0,0 1 0,0 0 0,1 0 0,-1 1 0,1 0 0,0 1 0,0 0 0,-11 6 0,2 0 0,0-1 0,-1 0 0,0-1 0,0-2 0,-1 0 0,0-1 0,0 0 0,-30 1 0,-18-2 0,-82-5 0,67-2 0,-41 4 0,-99-4 0,216 2 0,1 1 0,0-1 0,0 0 0,-1-1 0,1 0 0,0 0 0,0 0 0,1 0 0,-1-1 0,-7-5 0,9 5 0,1 0 0,-1 0 0,1 0 0,0 0 0,0-1 0,0 0 0,0 1 0,1-1 0,0 0 0,-1 0 0,1-1 0,1 1 0,-1 0 0,-1-9 0,-2-16 0,2 1 0,1-1 0,1 0 0,7-56 0,-2 17 0,0-140 0,-4 192 0,2 0 0,0 0 0,1 0 0,0 0 0,1 1 0,1-1 0,1 1 0,0 0 0,0 1 0,2 0 0,0 0 0,1 0 0,0 1 0,1 0 0,0 1 0,1 0 0,0 1 0,1 0 0,0 1 0,1 0 0,0 1 0,24-13 0,-30 19 0,-13 7 0,-17 8 0,-9 2 0,-1-2 0,-1-1 0,1-1 0,-2-2 0,1-2 0,-1-1 0,-44 1 0,-361-7 0,167-1 0,-1066 2 0,1318 1 0,0 1 0,0 0 0,1 2 0,0 0 0,-1 2 0,1 0 0,1 1 0,0 1 0,0 1 0,-24 15 0,-13 12 0,-94 82 0,130-101 0,-2 3 0,1 2 0,-28 35 0,34-37 0,-1-1 0,-1 0 0,-1-2 0,-28 23 0,-175 108 0,198-133 0,-1-2 0,-1 0 0,0-2 0,-1-1 0,0 0 0,-34 6 0,16-8 0,0-1 0,-1-3 0,-49-1 0,-339-7 0,3649 4 0,-3196 0-455,-1 0 0,38-7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08.42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4188 993 24575,'-2794'0'0,"2755"-1"0,1-2 0,-71-15 0,-73-31 0,123 33 0,25 6 0,-16-3 0,-64-27 0,63 18 0,-85-21 0,109 34 0,2 0 0,-47-25 0,-1-1 0,44 23 0,-20-8 0,2-1 0,1-2 0,-53-36 0,93 54 0,-1-1 0,1 0 0,-1-1 0,2 1 0,-1-1 0,1-1 0,0 1 0,1 0 0,-1-1 0,1 0 0,1 0 0,0-1 0,0 1 0,1 0 0,0-1 0,-2-10 0,1-14 0,1 0 0,4-67 0,0 55 0,-2 15 0,0 13 0,0 1 0,1-1 0,5-27 0,-5 40 0,0 0 0,0 1 0,0-1 0,1 0 0,-1 1 0,1-1 0,0 1 0,0-1 0,0 1 0,0 0 0,1 0 0,-1 0 0,1 0 0,0 0 0,0 1 0,0-1 0,0 1 0,0 0 0,1 0 0,6-3 0,2 1 0,0 0 0,1 1 0,0 1 0,-1 0 0,25-1 0,69 7 0,-61-1 0,794 5 0,-514-10 0,2655 2 0,-2976 0 0,8 0 0,0 0 0,0 1 0,1 0 0,14 4 0,-24-4 0,1 0 0,-1 0 0,0 0 0,0 1 0,0-1 0,0 1 0,0 0 0,0 0 0,0 0 0,-1 0 0,1 0 0,-1 1 0,1-1 0,-1 1 0,0 0 0,0-1 0,0 1 0,0 0 0,-1 0 0,3 5 0,0 4 0,-1 0 0,0 1 0,0 0 0,-2-1 0,2 24 0,-7 70 0,1-61 0,-3 493 0,6-396 0,1-131 0,-2-1 0,1 1 0,-1 0 0,-5 17 0,5-25 0,0 0 0,0 0 0,0 0 0,-1 0 0,1 0 0,-1 0 0,0 0 0,0-1 0,0 1 0,0 0 0,0-1 0,-1 0 0,1 0 0,-1 0 0,1 0 0,-1 0 0,0 0 0,0 0 0,0-1 0,-3 2 0,-7 1 0,-1-1 0,1 1 0,-1-2 0,1 0 0,-20 0 0,-73-5 0,62 1 0,31 1 0,0 1 0,-1-2 0,1 0 0,0 0 0,0-2 0,-14-4 0,19 4 0,1 0 0,-1 0 0,1 0 0,0-1 0,0 0 0,1 0 0,0-1 0,-1 0 0,2 0 0,-10-12 0,-13-19 0,-42-60 0,64 87 0,2 0 0,-1 1 0,1-2 0,0 1 0,1 0 0,1-1 0,-1 0 0,0-13 0,0-13 0,3-40 0,0 50 0,0 11 0,1-1 0,0 1 0,1 0 0,1 0 0,6-20 0,-7 30 0,0 1 0,0 0 0,0 0 0,1 0 0,0 0 0,0 0 0,0 1 0,1-1 0,-1 1 0,1 0 0,0 0 0,1 0 0,-1 0 0,1 1 0,-1 0 0,1 0 0,0 0 0,9-3 0,16-4 0,58-12 0,10-2 0,-88 20 0,0 1 0,1 1 0,-1-1 0,18 0 0,-25 3 0,0 0 0,0 0 0,0 0 0,-1 0 0,1 1 0,0-1 0,0 1 0,-1 0 0,1 0 0,0 0 0,-1 0 0,1 0 0,-1 0 0,0 1 0,1-1 0,-1 1 0,0 0 0,0 0 0,0-1 0,0 1 0,0 1 0,0-1 0,2 4 0,-1 0 0,0 1 0,0 0 0,0 0 0,-1 0 0,0 0 0,-1 0 0,0 0 0,0 1 0,0-1 0,-1 0 0,0 1 0,0-1 0,-1 0 0,0 0 0,-1 1 0,-3 12 0,3-13 0,-1 1 0,0-1 0,0 0 0,-1 0 0,1 0 0,-1-1 0,-1 0 0,1 1 0,-1-1 0,-1-1 0,1 1 0,-1-1 0,1 0 0,-1 0 0,-13 7 0,7-7 0,-1 0 0,1 0 0,-1-2 0,1 0 0,-1 0 0,0-1 0,-22 1 0,-98-8 0,70 1 0,6 3 0,29 1 0,1-1 0,-1-1 0,-29-6 0,48 6 0,1 0 0,0-1 0,0 0 0,0 0 0,0-1 0,1 0 0,-1-1 0,1 1 0,0-1 0,0-1 0,1 1 0,-1-1 0,1 0 0,-6-9 0,6 7 0,0-1 0,1 1 0,1-1 0,-1-1 0,1 1 0,1-1 0,-1 1 0,2-1 0,-3-16 0,1-5 0,2-56 0,2 30 0,-1 50 0,1 0 0,-1-1 0,0 1 0,0 0 0,-1 0 0,0 0 0,-1 0 0,1 0 0,-5-6 0,5 9 0,0 0 0,-1 1 0,0-1 0,0 1 0,0-1 0,0 1 0,-1 0 0,1 0 0,-1 1 0,1-1 0,-1 1 0,0 0 0,0 0 0,0 0 0,-8-2 0,-3 0 0,0 1 0,-1 0 0,1 1 0,-24 1 0,-66 6 0,42-1 0,-14-2 0,-187 17 0,-99 8 0,-3-26 0,219-3 0,-511 1 0,647 1 0,-36 2 0,44-2 0,0 0 0,0 1 0,1-1 0,-1 1 0,0 0 0,1 0 0,-1 0 0,1 0 0,-1 0 0,1 1 0,-1-1 0,1 1 0,-3 2 0,5-4 0,-1 1 0,1-1 0,0 0 0,0 0 0,0 0 0,-1 1 0,1-1 0,0 0 0,0 1 0,0-1 0,0 0 0,0 0 0,0 1 0,0-1 0,0 0 0,0 0 0,-1 1 0,1-1 0,0 0 0,0 1 0,1-1 0,-1 0 0,0 1 0,0-1 0,0 0 0,0 0 0,0 1 0,0-1 0,0 0 0,0 0 0,0 1 0,1-1 0,-1 0 0,0 0 0,0 1 0,0-1 0,1 0 0,-1 0 0,0 0 0,0 1 0,0-1 0,1 0 0,-1 0 0,0 0 0,0 0 0,1 1 0,16 5 0,21 0 0,2-2 0,-1-1 0,57-4 0,-35 1 0,694-2 0,-646 7 0,1 6 0,124 27 0,-128-19 0,-42-10 0,90 1 0,66-11 0,-66-2 0,139 3 0,-3396 0 0,3091 0 0,-38 2 0,47-2 0,0 0 0,0 1 0,0-1 0,0 1 0,0 0 0,0 0 0,0 0 0,1 1 0,-1-1 0,0 0 0,1 1 0,-5 3 0,7-5 0,-1 0 0,1 1 0,0-1 0,0 0 0,0 0 0,0 1 0,-1-1 0,1 0 0,0 0 0,0 1 0,0-1 0,0 0 0,0 0 0,0 1 0,0-1 0,-1 0 0,1 0 0,0 1 0,0-1 0,0 0 0,0 1 0,0-1 0,0 0 0,0 0 0,1 1 0,-1-1 0,0 0 0,0 1 0,0-1 0,0 0 0,0 0 0,0 1 0,0-1 0,1 0 0,-1 0 0,0 1 0,0-1 0,0 0 0,1 0 0,-1 0 0,0 1 0,0-1 0,0 0 0,1 0 0,-1 0 0,0 0 0,1 1 0,14 4 0,16 1 0,-1-2 0,1-1 0,0-1 0,41-4 0,-21 2 0,2518-2 0,-2545 2 0,-1 1 0,0 1 0,0 1 0,-1 2 0,1 0 0,35 13 0,-49-15 0,-1 1 0,1 0 0,-1 0 0,1 1 0,-1 0 0,-1 1 0,1-1 0,-1 2 0,0-1 0,0 1 0,-1 0 0,0 0 0,0 1 0,0 0 0,-1 0 0,-1 0 0,1 0 0,5 17 0,-7-14 0,0 1 0,0-1 0,-1 1 0,0 0 0,-1 0 0,-1 16 0,0-24 0,0 0 0,-1 0 0,1-1 0,-1 1 0,0 0 0,0 0 0,0-1 0,-1 1 0,0 0 0,1-1 0,-1 0 0,0 1 0,0-1 0,-1 0 0,1 0 0,-1 0 0,0 0 0,1-1 0,-1 1 0,0-1 0,-1 0 0,1 1 0,-5 1 0,-1 0 0,-1-1 0,1 0 0,-1 0 0,0-1 0,0 0 0,-17 1 0,-65-4 0,56 0 0,-1769-8 0,1200 10 0,582-2 0,-1 0 0,1-2 0,0 0 0,0-2 0,0 0 0,0-2 0,1 0 0,0-2 0,1 0 0,0-2 0,0 0 0,1-1 0,0-1 0,1-1 0,1-1 0,0 0 0,-24-28 0,35 34 0,-1 2 0,0-1 0,0 1 0,0 0 0,-1 1 0,0-1 0,-1 2 0,1 0 0,-1 0 0,0 0 0,0 1 0,-1 1 0,1 0 0,-1 0 0,1 1 0,-1 1 0,-15-1 0,-64-1 0,44 3 0,-75-11 0,82 4 54,-28-4-527,1-2 0,-72-25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45.79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2783 0 24569,'429'215'0,"-858"-1"0,858-428 0,-3639 214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50.35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931 136 24575,'83'-1'0,"106"3"0,-179-1 0,1 0 0,-1 1 0,0 0 0,1 0 0,-1 1 0,0 0 0,0 1 0,-1 0 0,12 6 0,-16-6 0,0-1 0,0 1 0,0 0 0,-1 0 0,1 1 0,-1 0 0,0-1 0,0 1 0,-1 1 0,1-1 0,-1 0 0,0 1 0,-1 0 0,1-1 0,-1 1 0,-1 0 0,3 7 0,-2-1 0,0-1 0,-1 0 0,0 1 0,-1-1 0,0 1 0,0 0 0,-1-1 0,-1 0 0,0 1 0,-1-1 0,-6 19 0,5-22 0,1-1 0,-1 0 0,0 0 0,-1 0 0,0 0 0,0-1 0,0 0 0,-1 0 0,0 0 0,0-1 0,0 0 0,-1 0 0,0 0 0,0-1 0,0 0 0,0-1 0,-12 5 0,2-3 0,0 0 0,0-1 0,0-1 0,0-1 0,-24 0 0,-91-7 0,53 0 0,-357 2 0,318 3 0,220 2 0,132-5 0,-202-1 0,0-2 0,-1-1 0,56-20 0,-56 16 0,0 2 0,0 1 0,60-8 0,235 14 0,-161 5 0,646-3 0,-768-2 0,0-3 0,50-10 0,-46 6 0,74-4 0,193 13 0,-167 1 0,-3285-1 0,3134 0 0,-1 0 0,0 0 0,1-1 0,-1 1 0,-5-2 0,10 1 0,-1 1 0,1 0 0,0 0 0,-1 0 0,1 0 0,0 0 0,-1-1 0,1 1 0,0 0 0,-1 0 0,1 0 0,0-1 0,0 1 0,-1 0 0,1-1 0,0 1 0,0 0 0,0 0 0,-1-1 0,1 1 0,0 0 0,0-1 0,0 1 0,0 0 0,0-1 0,0 1 0,-1-1 0,1 0 0,1 0 0,-1 0 0,1 0 0,-1 0 0,1 0 0,-1 0 0,1 0 0,-1 0 0,1 0 0,0 0 0,0 0 0,0 0 0,0 0 0,-1 0 0,3 0 0,22-19 0,0 2 0,2 1 0,36-17 0,-39 22 0,27-14 0,1 3 0,1 2 0,1 3 0,112-24 0,-3 5 0,102-17 0,-67 43 0,45-7 0,46-7 342,-3 26-2049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32.87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366 0 24575,'-15'0'0,"-20"0"0,-20 0 0,-7 0 0,-2 0 0,-4 0 0,2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33.07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24575,'0'0'-8191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33.45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24575,'0'0'-8191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33.70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24575,'0'0'-8191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33.87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24575,'0'0'-8191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34.04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24575,'0'0'-8191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34.57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3144 898 24575,'-276'-118'-241,"-7"25"-214,-18-7 185,5-34 354,92 36 9,146 74-70,-97-27 0,-248-34-23,52 13 0,276 54-3,-266-57-24,262 62 77,1 4 1,-116 1-1,145 9-927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35.57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1074 386 24575,'-1073'0'0,"1085"-2"0,1 1 0,-1-1 0,0-1 0,20-6 0,3-1 0,83-18-301,222-22-1,127 25-397,1071 17-1674,-809 12 5951,-704-4-3512,-12 1-55,1-1 0,-1 0-1,0-1 1,17-4 0,-27 5-12,0-1 0,1 0 0,-1 0 0,0-1 0,0 1 0,0-1 0,0 1 0,0-1 0,-1 0 0,1 0 0,0 0 0,-1 0 0,0-1 0,1 1 0,-1-1 0,0 1 0,0-1 0,0 0 0,-1 0 0,1 0 0,-1 0 0,2-3 0,0-7-96,0 1-1,-1 0 1,-1-1-1,0 1 1,0-1-1,-1 1 1,-1-1-1,0 1 1,-1-1-1,0 1 1,-1 0-1,0 0 0,-10-23 1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54.49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4262 3 24575,'-69'-1'0,"14"0"0,0 2 0,1 2 0,-69 13 0,59-4 0,0-3 0,-72 1 0,-131-11 0,108-2 0,-3056 3 0,6089 0 0,-2862 0 57,1 1 0,-1-1 0,0 2 0,1 0 0,16 5 0,-26-7-111,-1 1 1,1 0 0,-1 0-1,1 0 1,-1 1 0,0-1-1,1 0 1,-1 1 0,0-1-1,0 1 1,0 0 0,0 0-1,0 0 1,0 0 0,-1 0-1,1 0 1,-1 0 0,1 1-1,-1-1 1,0 0 0,0 1-1,0-1 1,0 1 0,0 0-1,-1-1 1,1 1 0,-1 0-1,0-1 1,0 1 0,0 0-1,0 3 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0:57.31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3968 3 24575,'-121'-2'0,"-140"5"0,227 1 0,-52 13 0,54-9 0,-64 6 0,-319-11 0,214-5 0,-2520 2-1365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1:00.58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2124 94 24575,'-2123'0'0,"2173"0"0,480-18 0,-4-11 0,-488 29 0,0-3 0,63-11 0,-7 1 0,132-4 0,104 18 0,-137 1 0,830-2-1365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1:12.29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4292 539 24575,'-4192'0'0,"4181"0"0,-36-2 0,44 2 0,0-1 0,0 1 0,1-1 0,-1 1 0,0-1 0,1 0 0,-1 0 0,1 0 0,-1-1 0,1 1 0,0 0 0,-1-1 0,-2-2 0,5 3 0,-1 1 0,1 0 0,0-1 0,0 1 0,0 0 0,-1-1 0,1 1 0,0 0 0,0-1 0,0 1 0,0-1 0,0 1 0,0 0 0,0-1 0,0 1 0,0 0 0,0-1 0,0 1 0,0-1 0,0 1 0,0 0 0,0-1 0,0 1 0,0 0 0,1-1 0,-1 1 0,0 0 0,0-1 0,0 1 0,1 0 0,-1-1 0,1 1 0,10-11 0,-7 7 0,169-145 0,-62 47 0,44-34 0,-138 124 0,0 2 0,1 0 0,1 1 0,-1 1 0,1 0 0,39-9 0,-9 7 0,82-7 0,252 12 0,-214 7 0,3078-2 0,-3230 0 0,-1 0 0,1 2 0,27 5 0,-40-6 0,1 0 0,-1 0 0,0 1 0,1-1 0,-1 1 0,0 0 0,0 0 0,0 1 0,-1-1 0,1 1 0,-1 0 0,1 0 0,-1 0 0,0 0 0,0 1 0,0-1 0,0 1 0,3 7 0,-1 1 0,-1-1 0,-1 1 0,0 0 0,-1-1 0,0 1 0,0 17 0,-3 77 0,-1-69 0,-4 330 0,6-358 0,0-1 0,0 0 0,-1 1 0,0-1 0,-1 0 0,0 1 0,0-1 0,-1 0 0,-4 8 0,5-11 0,-2 0 0,1-1 0,-1 1 0,1 0 0,-1-1 0,0 0 0,-1 0 0,1 0 0,-1-1 0,0 1 0,0-1 0,0 0 0,0-1 0,-6 3 0,-69 34 0,56-26 0,0-1 0,-1-1 0,-1-1 0,0-1 0,-32 6 0,-5-8 0,0-3 0,-106-6 0,55-2 0,-1945 2 0,1044 4 0,659-2 0,326 0 0,0-2 0,0-1 0,1-1 0,0-2 0,0-1 0,0-1 0,-50-22 0,67 24 0,0-1 0,0 0 0,1-1 0,-1 0 0,2 0 0,-1-2 0,1 1 0,-9-13 0,13 14 0,0 0 0,0-1 0,1 1 0,0-1 0,1-1 0,0 1 0,0-1 0,1 1 0,1-1 0,-1 0 0,0-15 0,-1-25 0,3 1 0,6-73 0,-3 110 0,0 0 0,0 0 0,1 0 0,1 0 0,0 1 0,0-1 0,1 1 0,1 0 0,0 0 0,0 1 0,1 0 0,0 0 0,1 1 0,0-1 0,1 2 0,0-1 0,0 1 0,12-8 0,-5 6 0,0 1 0,0 1 0,1 0 0,0 1 0,1 1 0,-1 0 0,1 1 0,0 2 0,0-1 0,1 2 0,24 0 0,206 6 0,-45 2 0,1666-7 0,-1832-1 0,1-3 0,-1-1 0,0-1 0,42-16 0,78-14 0,-66 29 0,184 5 0,-141 6 0,442-3 0,-569 0 0,-1 0 0,1 0 0,0 1 0,0 0 0,0 0 0,-1 1 0,15 5 0,-19-5 0,0 0 0,1 0 0,-1 0 0,0 0 0,0 1 0,0-1 0,0 1 0,-1 0 0,1 0 0,-1 0 0,0 0 0,1 1 0,-1-1 0,-1 0 0,1 1 0,0 0 0,1 6 0,2 12 0,-1-1 0,0 1 0,-2 0 0,0 0 0,-3 35 0,0-32 0,1 1 0,2 0 0,8 45 0,5 1-1365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1:27.50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3521 489 24575,'-1145'0'0,"1099"-2"0,0-2 0,-50-12 0,-64-6 0,102 21 0,-31-2 0,78 1 0,0 1 0,1-2 0,-1 1 0,1-1 0,0-1 0,-12-5 0,-1-2 0,-1 1 0,0 1 0,-1 1 0,0 1 0,0 1 0,-1 2 0,-31-3 0,-81-15 0,94 13 0,-70-5 0,51 8 0,-106-24 0,148 25 0,-46-12 0,42 9 0,-39-6 0,-37 5 0,-171 7 0,141 4 0,78-1 0,-77-3 0,124 1 0,-1-1 0,1 1 0,0-2 0,0 1 0,-1-1 0,2 1 0,-1-2 0,0 1 0,1-1 0,-1 0 0,1 0 0,0 0 0,-7-9 0,2 2 0,0-1 0,1 0 0,0 0 0,-13-26 0,16 25-273,1 0 0,0-1 0,1 1 0,-3-18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1:30.48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24561,'2542'314'0,"-2941"-580"0,798 532 0,-850-106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1:36.29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4277 484 24575,'-629'0'0,"581"-4"0,0-1 0,1-3 0,-92-26 0,15 3 0,107 26 0,1-1 0,-1 0 0,1-1 0,-29-18 0,21 11 0,-26-10 0,34 17 0,1-2 0,-1 1 0,-27-23 0,25 18 0,-38-22 0,13 15 0,30 15 0,0 0 0,1-1 0,0-1 0,0 0 0,-14-11 0,24 17 0,1-1 0,-1 1 0,1 0 0,0-1 0,-1 1 0,1-1 0,0 0 0,0 1 0,0-1 0,0 0 0,0 0 0,0 0 0,0 0 0,1 0 0,-1-2 0,1 2 0,0 1 0,0 0 0,0 0 0,1 0 0,-1 0 0,0 0 0,1 0 0,-1 0 0,1 0 0,-1 0 0,1 0 0,-1 0 0,1 0 0,0 0 0,0 0 0,-1 1 0,1-1 0,0 0 0,0 0 0,0 1 0,0-1 0,0 0 0,0 1 0,0-1 0,0 1 0,0 0 0,0-1 0,1 1 0,34-13 0,0 2 0,1 2 0,0 1 0,1 2 0,39-1 0,196 6 0,-137 4 0,532-3 0,-658 0 0,0 0 0,-1 0 0,1 1 0,0 1 0,16 4 0,-23-5 0,0 0 0,0 0 0,0 1 0,0 0 0,0-1 0,-1 1 0,1 0 0,0 1 0,-1-1 0,1 0 0,-1 1 0,0-1 0,0 1 0,0 0 0,0 0 0,-1-1 0,1 1 0,-1 0 0,1 1 0,0 3 0,3 10 0,-1 0 0,-1 0 0,-1 0 0,1 28 0,-7 75 0,0-59 0,0 382 0,4-308 0,0-135 0,1 13 0,-2-1 0,1 0 0,-2 1 0,-2 12 0,3-21 0,0-1 0,0 0 0,-1 1 0,1-1 0,-1 0 0,1 0 0,-1 0 0,0 0 0,0 0 0,0-1 0,-1 1 0,1-1 0,-1 1 0,1-1 0,-1 0 0,0 0 0,0 0 0,0 0 0,-5 2 0,-2-1 0,0 1 0,-1-2 0,1 1 0,-1-1 0,1-1 0,-16 0 0,-69-4 0,50 1 0,-476-5 0,474 7 0,22-2 0,1-1 0,-1-1 0,1-1 0,-1-1 0,2-2 0,-31-12 0,1 0 0,-11-6 0,1-2 0,-80-51 0,68 37 0,50 29 0,0 2 0,-1 0 0,-1 2 0,0 1 0,0 1 0,-1 1 0,1 1 0,-1 2 0,0 1 0,-44 2 0,11 2 0,25 0 0,1-2 0,-1 0 0,0-3 0,-51-10 0,40 4 0,0 2 0,0 3 0,-60 0 0,-17-1 0,11-12 0,27 2 0,-65-11 0,93 14 0,-117-7 0,129 15 0,-70-13 0,-34-3 0,-296 17 0,229 5 0,-5-2 0,258 1 0,-12 0 0,0-1 0,1-1 0,-1 0 0,0-2 0,0-1 0,46-14 0,17-20 0,-61 24 0,2 2 0,0 1 0,0 1 0,0 2 0,31-6 0,14 8 0,141 7 0,-99 2 0,938-1 0,-547-3 0,-464-2 0,0-1 0,50-11 0,33-4 0,-88 17 0,-21 2 0,-1-1 0,0 0 0,23-6 0,-34 6 0,-1 0 0,1 0 0,-1-1 0,1 1 0,-1-1 0,0 0 0,1 1 0,-1-2 0,0 1 0,0 0 0,-1-1 0,1 1 0,0-1 0,-1 0 0,1 0 0,-1 0 0,0 0 0,0 0 0,2-5 0,0-6 0,0 0 0,-1-1 0,-1 1 0,0-1 0,-1 0 0,0 1 0,-1-1 0,-1 0 0,0 0 0,-2 1 0,1-1 0,-7-17 0,7 24 0,-1 0 0,0 0 0,0 1 0,-1-1 0,0 1 0,0 0 0,0 0 0,-1 1 0,0-1 0,-1 1 0,1 0 0,-1 1 0,-1-1 0,1 1 0,-1 0 0,1 1 0,-1 0 0,-1 0 0,1 0 0,0 1 0,-1 0 0,0 0 0,-9-1 0,-70-8 0,-13-2 0,22 0-1365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5:17.96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932 1165 24575,'0'3'0,"0"0"0,0 0 0,0 0 0,0 0 0,1 0 0,-1 0 0,1 0 0,0 0 0,0-1 0,0 1 0,0 0 0,0 0 0,1-1 0,-1 1 0,1 0 0,0-1 0,0 0 0,-1 1 0,2-1 0,-1 0 0,0 0 0,0 0 0,1 0 0,-1 0 0,1-1 0,-1 1 0,1-1 0,0 0 0,0 0 0,0 0 0,2 1 0,12 3 0,-1-1 0,1 0 0,-1-2 0,27 2 0,71-5 0,-62 0 0,630-2 0,-1374 3 0,650-2 0,-1-2 0,-48-11 0,-55-6 0,61 18 0,44 3 0,-1-2 0,-66-13 0,80 9 0,11 3 0,0 0 0,0-2 0,0 0 0,1-1 0,0 0 0,-19-11 0,18 7 0,0 0 0,-1 1 0,-1 1 0,1 1 0,-1 1 0,-24-6 0,-3 1 0,0-2 0,-49-22 0,56 21 0,28 11 0,0-1 0,0 0 0,1-1 0,-16-9 0,23 12 0,-1-1 0,1 0 0,0 1 0,0-1 0,0-1 0,1 1 0,-1 0 0,1-1 0,0 1 0,-1-1 0,2 0 0,-1 0 0,0 1 0,1-1 0,0 0 0,-1-7 0,0 3 0,2 0 0,-1 0 0,1 0 0,0 0 0,1 0 0,0 0 0,0 0 0,1 0 0,0 0 0,1 0 0,-1 1 0,1-1 0,1 1 0,-1 0 0,8-12 0,-2 8 0,-1-1 0,2 1 0,-1 0 0,1 1 0,1 0 0,0 0 0,24-14 0,40-18 0,3 4 0,100-34 0,-4 1 0,-88 32 0,153-65 0,-212 95 0,-1 1 0,1 0 0,1 3 0,-1 0 0,35-1 0,137 6 0,-92 4 0,-89-5 0,1-1 0,0 0 0,-1-2 0,0 0 0,0-1 0,0 0 0,32-16 0,-11 7 0,1 2 0,47-8 0,-40 10 0,48-17 0,-35 8 0,-38 13 0,-1-1 0,0-1 0,33-16 0,-31 11 0,1 1 0,0 2 0,1 0 0,0 1 0,0 2 0,1 1 0,0 1 0,0 1 0,1 1 0,38 1 0,-26 1 0,143 7 0,-180-6 0,-1 0 0,1 0 0,0 0 0,0 0 0,0 1 0,-1-1 0,1 1 0,0 0 0,0-1 0,-1 1 0,1 0 0,-1 0 0,1 0 0,0 0 0,-1 0 0,0 0 0,2 2 0,-2-2 0,-1 0 0,1 0 0,-1 0 0,0 0 0,1 0 0,-1 0 0,0 0 0,0 0 0,0 0 0,0 0 0,0 0 0,0 0 0,0 0 0,0 0 0,-1 0 0,1 0 0,0 0 0,0 0 0,-1 0 0,1 0 0,-1 0 0,0 1 0,-4 6 0,0-1 0,-1 1 0,0-1 0,0 0 0,-10 7 0,0 1 0,0-1 0,0-1 0,-2 0 0,1-1 0,-2-1 0,1-1 0,-1 0 0,-1-2 0,0 0 0,0-1 0,0-2 0,-1 0 0,0 0 0,-24 0 0,-246-6 0,123-3 0,-171 4-1365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1:27.50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3521 489 24575,'-1145'0'0,"1099"-2"0,0-2 0,-50-12 0,-64-6 0,102 21 0,-31-2 0,78 1 0,0 1 0,1-2 0,-1 1 0,1-1 0,0-1 0,-12-5 0,-1-2 0,-1 1 0,0 1 0,-1 1 0,0 1 0,0 1 0,-1 2 0,-31-3 0,-81-15 0,94 13 0,-70-5 0,51 8 0,-106-24 0,148 25 0,-46-12 0,42 9 0,-39-6 0,-37 5 0,-171 7 0,141 4 0,78-1 0,-77-3 0,124 1 0,-1-1 0,1 1 0,0-2 0,0 1 0,-1-1 0,2 1 0,-1-2 0,0 1 0,1-1 0,-1 0 0,1 0 0,0 0 0,-7-9 0,2 2 0,0-1 0,1 0 0,0 0 0,-13-26 0,16 25-273,1 0 0,0-1 0,1 1 0,-3-18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1:30.48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24561,'2542'314'0,"-2941"-580"0,798 532 0,-850-106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1:36.29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4277 484 24575,'-629'0'0,"581"-4"0,0-1 0,1-3 0,-92-26 0,15 3 0,107 26 0,1-1 0,-1 0 0,1-1 0,-29-18 0,21 11 0,-26-10 0,34 17 0,1-2 0,-1 1 0,-27-23 0,25 18 0,-38-22 0,13 15 0,30 15 0,0 0 0,1-1 0,0-1 0,0 0 0,-14-11 0,24 17 0,1-1 0,-1 1 0,1 0 0,0-1 0,-1 1 0,1-1 0,0 0 0,0 1 0,0-1 0,0 0 0,0 0 0,0 0 0,0 0 0,1 0 0,-1-2 0,1 2 0,0 1 0,0 0 0,0 0 0,1 0 0,-1 0 0,0 0 0,1 0 0,-1 0 0,1 0 0,-1 0 0,1 0 0,-1 0 0,1 0 0,0 0 0,0 0 0,-1 1 0,1-1 0,0 0 0,0 0 0,0 1 0,0-1 0,0 0 0,0 1 0,0-1 0,0 1 0,0 0 0,0-1 0,1 1 0,34-13 0,0 2 0,1 2 0,0 1 0,1 2 0,39-1 0,196 6 0,-137 4 0,532-3 0,-658 0 0,0 0 0,-1 0 0,1 1 0,0 1 0,16 4 0,-23-5 0,0 0 0,0 0 0,0 1 0,0 0 0,0-1 0,-1 1 0,1 0 0,0 1 0,-1-1 0,1 0 0,-1 1 0,0-1 0,0 1 0,0 0 0,0 0 0,-1-1 0,1 1 0,-1 0 0,1 1 0,0 3 0,3 10 0,-1 0 0,-1 0 0,-1 0 0,1 28 0,-7 75 0,0-59 0,0 382 0,4-308 0,0-135 0,1 13 0,-2-1 0,1 0 0,-2 1 0,-2 12 0,3-21 0,0-1 0,0 0 0,-1 1 0,1-1 0,-1 0 0,1 0 0,-1 0 0,0 0 0,0 0 0,0-1 0,-1 1 0,1-1 0,-1 1 0,1-1 0,-1 0 0,0 0 0,0 0 0,0 0 0,-5 2 0,-2-1 0,0 1 0,-1-2 0,1 1 0,-1-1 0,1-1 0,-16 0 0,-69-4 0,50 1 0,-476-5 0,474 7 0,22-2 0,1-1 0,-1-1 0,1-1 0,-1-1 0,2-2 0,-31-12 0,1 0 0,-11-6 0,1-2 0,-80-51 0,68 37 0,50 29 0,0 2 0,-1 0 0,-1 2 0,0 1 0,0 1 0,-1 1 0,1 1 0,-1 2 0,0 1 0,-44 2 0,11 2 0,25 0 0,1-2 0,-1 0 0,0-3 0,-51-10 0,40 4 0,0 2 0,0 3 0,-60 0 0,-17-1 0,11-12 0,27 2 0,-65-11 0,93 14 0,-117-7 0,129 15 0,-70-13 0,-34-3 0,-296 17 0,229 5 0,-5-2 0,258 1 0,-12 0 0,0-1 0,1-1 0,-1 0 0,0-2 0,0-1 0,46-14 0,17-20 0,-61 24 0,2 2 0,0 1 0,0 1 0,0 2 0,31-6 0,14 8 0,141 7 0,-99 2 0,938-1 0,-547-3 0,-464-2 0,0-1 0,50-11 0,33-4 0,-88 17 0,-21 2 0,-1-1 0,0 0 0,23-6 0,-34 6 0,-1 0 0,1 0 0,-1-1 0,1 1 0,-1-1 0,0 0 0,1 1 0,-1-2 0,0 1 0,0 0 0,-1-1 0,1 1 0,0-1 0,-1 0 0,1 0 0,-1 0 0,0 0 0,0 0 0,2-5 0,0-6 0,0 0 0,-1-1 0,-1 1 0,0-1 0,-1 0 0,0 1 0,-1-1 0,-1 0 0,0 0 0,-2 1 0,1-1 0,-7-17 0,7 24 0,-1 0 0,0 0 0,0 1 0,-1-1 0,0 1 0,0 0 0,0 0 0,-1 1 0,0-1 0,-1 1 0,1 0 0,-1 1 0,-1-1 0,1 1 0,-1 0 0,1 1 0,-1 0 0,-1 0 0,1 0 0,0 1 0,-1 0 0,0 0 0,-9-1 0,-70-8 0,-13-2 0,22 0-1365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6:15:17.96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932 1165 24575,'0'3'0,"0"0"0,0 0 0,0 0 0,0 0 0,1 0 0,-1 0 0,1 0 0,0 0 0,0-1 0,0 1 0,0 0 0,0 0 0,1-1 0,-1 1 0,1 0 0,0-1 0,0 0 0,-1 1 0,2-1 0,-1 0 0,0 0 0,0 0 0,1 0 0,-1 0 0,1-1 0,-1 1 0,1-1 0,0 0 0,0 0 0,0 0 0,2 1 0,12 3 0,-1-1 0,1 0 0,-1-2 0,27 2 0,71-5 0,-62 0 0,630-2 0,-1374 3 0,650-2 0,-1-2 0,-48-11 0,-55-6 0,61 18 0,44 3 0,-1-2 0,-66-13 0,80 9 0,11 3 0,0 0 0,0-2 0,0 0 0,1-1 0,0 0 0,-19-11 0,18 7 0,0 0 0,-1 1 0,-1 1 0,1 1 0,-1 1 0,-24-6 0,-3 1 0,0-2 0,-49-22 0,56 21 0,28 11 0,0-1 0,0 0 0,1-1 0,-16-9 0,23 12 0,-1-1 0,1 0 0,0 1 0,0-1 0,0-1 0,1 1 0,-1 0 0,1-1 0,0 1 0,-1-1 0,2 0 0,-1 0 0,0 1 0,1-1 0,0 0 0,-1-7 0,0 3 0,2 0 0,-1 0 0,1 0 0,0 0 0,1 0 0,0 0 0,0 0 0,1 0 0,0 0 0,1 0 0,-1 1 0,1-1 0,1 1 0,-1 0 0,8-12 0,-2 8 0,-1-1 0,2 1 0,-1 0 0,1 1 0,1 0 0,0 0 0,24-14 0,40-18 0,3 4 0,100-34 0,-4 1 0,-88 32 0,153-65 0,-212 95 0,-1 1 0,1 0 0,1 3 0,-1 0 0,35-1 0,137 6 0,-92 4 0,-89-5 0,1-1 0,0 0 0,-1-2 0,0 0 0,0-1 0,0 0 0,32-16 0,-11 7 0,1 2 0,47-8 0,-40 10 0,48-17 0,-35 8 0,-38 13 0,-1-1 0,0-1 0,33-16 0,-31 11 0,1 1 0,0 2 0,1 0 0,0 1 0,0 2 0,1 1 0,0 1 0,0 1 0,1 1 0,38 1 0,-26 1 0,143 7 0,-180-6 0,-1 0 0,1 0 0,0 0 0,0 0 0,0 1 0,-1-1 0,1 1 0,0 0 0,0-1 0,-1 1 0,1 0 0,-1 0 0,1 0 0,0 0 0,-1 0 0,0 0 0,2 2 0,-2-2 0,-1 0 0,1 0 0,-1 0 0,0 0 0,1 0 0,-1 0 0,0 0 0,0 0 0,0 0 0,0 0 0,0 0 0,0 0 0,0 0 0,0 0 0,-1 0 0,1 0 0,0 0 0,0 0 0,-1 0 0,1 0 0,-1 0 0,0 1 0,-4 6 0,0-1 0,-1 1 0,0-1 0,0 0 0,-10 7 0,0 1 0,0-1 0,0-1 0,-2 0 0,1-1 0,-2-1 0,1-1 0,-1 0 0,-1-2 0,0 0 0,0-1 0,0-2 0,-1 0 0,0 0 0,-24 0 0,-246-6 0,123-3 0,-171 4-1365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6352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2.xml"/><Relationship Id="rId5" Type="http://schemas.openxmlformats.org/officeDocument/2006/relationships/image" Target="../media/image510.png"/><Relationship Id="rId4" Type="http://schemas.openxmlformats.org/officeDocument/2006/relationships/customXml" Target="../ink/ink1.xml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5.xml"/><Relationship Id="rId5" Type="http://schemas.openxmlformats.org/officeDocument/2006/relationships/image" Target="../media/image9.png"/><Relationship Id="rId4" Type="http://schemas.openxmlformats.org/officeDocument/2006/relationships/customXml" Target="../ink/ink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customXml" Target="../ink/ink7.xml"/><Relationship Id="rId5" Type="http://schemas.openxmlformats.org/officeDocument/2006/relationships/image" Target="../media/image12.png"/><Relationship Id="rId4" Type="http://schemas.openxmlformats.org/officeDocument/2006/relationships/customXml" Target="../ink/ink6.xml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10.xml"/><Relationship Id="rId5" Type="http://schemas.openxmlformats.org/officeDocument/2006/relationships/image" Target="../media/image16.png"/><Relationship Id="rId4" Type="http://schemas.openxmlformats.org/officeDocument/2006/relationships/customXml" Target="../ink/ink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9.png"/><Relationship Id="rId4" Type="http://schemas.openxmlformats.org/officeDocument/2006/relationships/customXml" Target="../ink/ink1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14.xml"/><Relationship Id="rId13" Type="http://schemas.openxmlformats.org/officeDocument/2006/relationships/image" Target="../media/image24.png"/><Relationship Id="rId3" Type="http://schemas.openxmlformats.org/officeDocument/2006/relationships/image" Target="../media/image20.png"/><Relationship Id="rId7" Type="http://schemas.openxmlformats.org/officeDocument/2006/relationships/image" Target="../media/image14.png"/><Relationship Id="rId12" Type="http://schemas.openxmlformats.org/officeDocument/2006/relationships/customXml" Target="../ink/ink16.xml"/><Relationship Id="rId17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6" Type="http://schemas.openxmlformats.org/officeDocument/2006/relationships/customXml" Target="../ink/ink18.xml"/><Relationship Id="rId1" Type="http://schemas.openxmlformats.org/officeDocument/2006/relationships/slideLayout" Target="../slideLayouts/slideLayout9.xml"/><Relationship Id="rId6" Type="http://schemas.openxmlformats.org/officeDocument/2006/relationships/customXml" Target="../ink/ink13.xml"/><Relationship Id="rId11" Type="http://schemas.openxmlformats.org/officeDocument/2006/relationships/image" Target="../media/image23.png"/><Relationship Id="rId5" Type="http://schemas.openxmlformats.org/officeDocument/2006/relationships/image" Target="../media/image21.png"/><Relationship Id="rId15" Type="http://schemas.openxmlformats.org/officeDocument/2006/relationships/image" Target="../media/image25.png"/><Relationship Id="rId10" Type="http://schemas.openxmlformats.org/officeDocument/2006/relationships/customXml" Target="../ink/ink15.xml"/><Relationship Id="rId4" Type="http://schemas.openxmlformats.org/officeDocument/2006/relationships/customXml" Target="../ink/ink12.xml"/><Relationship Id="rId9" Type="http://schemas.openxmlformats.org/officeDocument/2006/relationships/image" Target="../media/image22.png"/><Relationship Id="rId14" Type="http://schemas.openxmlformats.org/officeDocument/2006/relationships/customXml" Target="../ink/ink1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ustomXml" Target="../ink/ink21.xml"/><Relationship Id="rId13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12" Type="http://schemas.openxmlformats.org/officeDocument/2006/relationships/customXml" Target="../ink/ink2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customXml" Target="../ink/ink20.xml"/><Relationship Id="rId11" Type="http://schemas.openxmlformats.org/officeDocument/2006/relationships/image" Target="../media/image31.png"/><Relationship Id="rId5" Type="http://schemas.openxmlformats.org/officeDocument/2006/relationships/image" Target="../media/image28.png"/><Relationship Id="rId15" Type="http://schemas.openxmlformats.org/officeDocument/2006/relationships/image" Target="../media/image33.png"/><Relationship Id="rId10" Type="http://schemas.openxmlformats.org/officeDocument/2006/relationships/customXml" Target="../ink/ink22.xml"/><Relationship Id="rId4" Type="http://schemas.openxmlformats.org/officeDocument/2006/relationships/customXml" Target="../ink/ink19.xml"/><Relationship Id="rId9" Type="http://schemas.openxmlformats.org/officeDocument/2006/relationships/image" Target="../media/image30.png"/><Relationship Id="rId14" Type="http://schemas.openxmlformats.org/officeDocument/2006/relationships/customXml" Target="../ink/ink2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2.png"/><Relationship Id="rId3" Type="http://schemas.openxmlformats.org/officeDocument/2006/relationships/image" Target="../media/image34.png"/><Relationship Id="rId7" Type="http://schemas.openxmlformats.org/officeDocument/2006/relationships/image" Target="../media/image38.svg"/><Relationship Id="rId12" Type="http://schemas.openxmlformats.org/officeDocument/2006/relationships/customXml" Target="../ink/ink26.xml"/><Relationship Id="rId17" Type="http://schemas.openxmlformats.org/officeDocument/2006/relationships/image" Target="../media/image44.png"/><Relationship Id="rId2" Type="http://schemas.openxmlformats.org/officeDocument/2006/relationships/notesSlide" Target="../notesSlides/notesSlide10.xml"/><Relationship Id="rId16" Type="http://schemas.openxmlformats.org/officeDocument/2006/relationships/customXml" Target="../ink/ink28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7.png"/><Relationship Id="rId11" Type="http://schemas.openxmlformats.org/officeDocument/2006/relationships/image" Target="../media/image41.png"/><Relationship Id="rId5" Type="http://schemas.openxmlformats.org/officeDocument/2006/relationships/image" Target="../media/image36.svg"/><Relationship Id="rId15" Type="http://schemas.openxmlformats.org/officeDocument/2006/relationships/image" Target="../media/image43.png"/><Relationship Id="rId10" Type="http://schemas.openxmlformats.org/officeDocument/2006/relationships/customXml" Target="../ink/ink25.xml"/><Relationship Id="rId4" Type="http://schemas.openxmlformats.org/officeDocument/2006/relationships/image" Target="../media/image35.png"/><Relationship Id="rId9" Type="http://schemas.openxmlformats.org/officeDocument/2006/relationships/image" Target="../media/image40.svg"/><Relationship Id="rId14" Type="http://schemas.openxmlformats.org/officeDocument/2006/relationships/customXml" Target="../ink/ink2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ustomXml" Target="../ink/ink32.xml"/><Relationship Id="rId3" Type="http://schemas.openxmlformats.org/officeDocument/2006/relationships/image" Target="../media/image45.png"/><Relationship Id="rId7" Type="http://schemas.openxmlformats.org/officeDocument/2006/relationships/image" Target="../media/image47.png"/><Relationship Id="rId2" Type="http://schemas.openxmlformats.org/officeDocument/2006/relationships/customXml" Target="../ink/ink29.xml"/><Relationship Id="rId1" Type="http://schemas.openxmlformats.org/officeDocument/2006/relationships/slideLayout" Target="../slideLayouts/slideLayout11.xml"/><Relationship Id="rId6" Type="http://schemas.openxmlformats.org/officeDocument/2006/relationships/customXml" Target="../ink/ink31.xml"/><Relationship Id="rId11" Type="http://schemas.openxmlformats.org/officeDocument/2006/relationships/image" Target="../media/image49.png"/><Relationship Id="rId5" Type="http://schemas.openxmlformats.org/officeDocument/2006/relationships/image" Target="../media/image46.png"/><Relationship Id="rId10" Type="http://schemas.openxmlformats.org/officeDocument/2006/relationships/customXml" Target="../ink/ink33.xml"/><Relationship Id="rId4" Type="http://schemas.openxmlformats.org/officeDocument/2006/relationships/customXml" Target="../ink/ink30.xml"/><Relationship Id="rId9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customXml" Target="../ink/ink34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customXml" Target="../ink/ink38.xml"/><Relationship Id="rId13" Type="http://schemas.openxmlformats.org/officeDocument/2006/relationships/customXml" Target="../ink/ink42.xml"/><Relationship Id="rId18" Type="http://schemas.openxmlformats.org/officeDocument/2006/relationships/customXml" Target="../ink/ink45.xml"/><Relationship Id="rId3" Type="http://schemas.openxmlformats.org/officeDocument/2006/relationships/image" Target="../media/image51.png"/><Relationship Id="rId21" Type="http://schemas.openxmlformats.org/officeDocument/2006/relationships/image" Target="../media/image57.png"/><Relationship Id="rId7" Type="http://schemas.openxmlformats.org/officeDocument/2006/relationships/image" Target="../media/image53.png"/><Relationship Id="rId12" Type="http://schemas.openxmlformats.org/officeDocument/2006/relationships/customXml" Target="../ink/ink41.xml"/><Relationship Id="rId17" Type="http://schemas.openxmlformats.org/officeDocument/2006/relationships/image" Target="../media/image55.png"/><Relationship Id="rId2" Type="http://schemas.openxmlformats.org/officeDocument/2006/relationships/customXml" Target="../ink/ink35.xml"/><Relationship Id="rId16" Type="http://schemas.openxmlformats.org/officeDocument/2006/relationships/customXml" Target="../ink/ink44.xml"/><Relationship Id="rId20" Type="http://schemas.openxmlformats.org/officeDocument/2006/relationships/customXml" Target="../ink/ink46.xml"/><Relationship Id="rId1" Type="http://schemas.openxmlformats.org/officeDocument/2006/relationships/slideLayout" Target="../slideLayouts/slideLayout11.xml"/><Relationship Id="rId6" Type="http://schemas.openxmlformats.org/officeDocument/2006/relationships/customXml" Target="../ink/ink37.xml"/><Relationship Id="rId11" Type="http://schemas.openxmlformats.org/officeDocument/2006/relationships/customXml" Target="../ink/ink40.xml"/><Relationship Id="rId5" Type="http://schemas.openxmlformats.org/officeDocument/2006/relationships/image" Target="../media/image52.png"/><Relationship Id="rId15" Type="http://schemas.openxmlformats.org/officeDocument/2006/relationships/image" Target="../media/image54.png"/><Relationship Id="rId23" Type="http://schemas.openxmlformats.org/officeDocument/2006/relationships/image" Target="../media/image58.png"/><Relationship Id="rId10" Type="http://schemas.openxmlformats.org/officeDocument/2006/relationships/customXml" Target="../ink/ink39.xml"/><Relationship Id="rId19" Type="http://schemas.openxmlformats.org/officeDocument/2006/relationships/image" Target="../media/image56.png"/><Relationship Id="rId4" Type="http://schemas.openxmlformats.org/officeDocument/2006/relationships/customXml" Target="../ink/ink36.xml"/><Relationship Id="rId9" Type="http://schemas.openxmlformats.org/officeDocument/2006/relationships/image" Target="../media/image14.png"/><Relationship Id="rId14" Type="http://schemas.openxmlformats.org/officeDocument/2006/relationships/customXml" Target="../ink/ink43.xml"/><Relationship Id="rId22" Type="http://schemas.openxmlformats.org/officeDocument/2006/relationships/customXml" Target="../ink/ink4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customXml" Target="../ink/ink48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customXml" Target="../ink/ink52.xml"/><Relationship Id="rId3" Type="http://schemas.openxmlformats.org/officeDocument/2006/relationships/image" Target="../media/image60.png"/><Relationship Id="rId7" Type="http://schemas.openxmlformats.org/officeDocument/2006/relationships/image" Target="../media/image62.png"/><Relationship Id="rId2" Type="http://schemas.openxmlformats.org/officeDocument/2006/relationships/customXml" Target="../ink/ink49.xml"/><Relationship Id="rId1" Type="http://schemas.openxmlformats.org/officeDocument/2006/relationships/slideLayout" Target="../slideLayouts/slideLayout11.xml"/><Relationship Id="rId6" Type="http://schemas.openxmlformats.org/officeDocument/2006/relationships/customXml" Target="../ink/ink51.xml"/><Relationship Id="rId5" Type="http://schemas.openxmlformats.org/officeDocument/2006/relationships/image" Target="../media/image61.png"/><Relationship Id="rId4" Type="http://schemas.openxmlformats.org/officeDocument/2006/relationships/customXml" Target="../ink/ink50.xml"/><Relationship Id="rId9" Type="http://schemas.openxmlformats.org/officeDocument/2006/relationships/image" Target="../media/image6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hyperlink" Target="https://www.nhs.uk/conditions/type-2-diabetes/" TargetMode="External"/><Relationship Id="rId7" Type="http://schemas.openxmlformats.org/officeDocument/2006/relationships/customXml" Target="../ink/ink54.xml"/><Relationship Id="rId12" Type="http://schemas.openxmlformats.org/officeDocument/2006/relationships/image" Target="../media/image67.png"/><Relationship Id="rId2" Type="http://schemas.openxmlformats.org/officeDocument/2006/relationships/hyperlink" Target="https://www.diabetes.org.uk/" TargetMode="Externa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4.png"/><Relationship Id="rId11" Type="http://schemas.openxmlformats.org/officeDocument/2006/relationships/customXml" Target="../ink/ink56.xml"/><Relationship Id="rId5" Type="http://schemas.openxmlformats.org/officeDocument/2006/relationships/customXml" Target="../ink/ink53.xml"/><Relationship Id="rId10" Type="http://schemas.openxmlformats.org/officeDocument/2006/relationships/image" Target="../media/image66.png"/><Relationship Id="rId4" Type="http://schemas.openxmlformats.org/officeDocument/2006/relationships/hyperlink" Target="https://www.who.int/" TargetMode="External"/><Relationship Id="rId9" Type="http://schemas.openxmlformats.org/officeDocument/2006/relationships/customXml" Target="../ink/ink5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436376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Care Plan for a Patient with Type-2 Diabetes</a:t>
            </a:r>
            <a:endParaRPr lang="en-US" sz="4450" dirty="0">
              <a:solidFill>
                <a:srgbClr val="7030A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4205671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Module: Introduction to Physiology (BMHP5023)</a:t>
            </a:r>
            <a:endParaRPr lang="en-US" sz="1750" b="1" dirty="0"/>
          </a:p>
        </p:txBody>
      </p:sp>
      <p:sp>
        <p:nvSpPr>
          <p:cNvPr id="5" name="Text 2"/>
          <p:cNvSpPr/>
          <p:nvPr/>
        </p:nvSpPr>
        <p:spPr>
          <a:xfrm>
            <a:off x="793790" y="4812149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Student: Sumayya Batool | Student number: 2419540</a:t>
            </a:r>
            <a:endParaRPr lang="en-US" sz="1750" b="1" dirty="0"/>
          </a:p>
        </p:txBody>
      </p:sp>
      <p:sp>
        <p:nvSpPr>
          <p:cNvPr id="6" name="Text 3"/>
          <p:cNvSpPr/>
          <p:nvPr/>
        </p:nvSpPr>
        <p:spPr>
          <a:xfrm>
            <a:off x="793790" y="5430203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Lecturer: Robert </a:t>
            </a:r>
            <a:r>
              <a:rPr lang="en-US" sz="1750" b="1" dirty="0" err="1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Nartowski</a:t>
            </a:r>
            <a:r>
              <a:rPr lang="en-US" sz="175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</a:t>
            </a:r>
            <a:endParaRPr lang="en-US" sz="175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5B251C-FADD-9AF2-A3C0-65422A142373}"/>
              </a:ext>
            </a:extLst>
          </p:cNvPr>
          <p:cNvSpPr txBox="1"/>
          <p:nvPr/>
        </p:nvSpPr>
        <p:spPr>
          <a:xfrm>
            <a:off x="940904" y="76067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</a:t>
            </a:r>
            <a:endParaRPr lang="en-PK" dirty="0"/>
          </a:p>
        </p:txBody>
      </p:sp>
      <p:pic>
        <p:nvPicPr>
          <p:cNvPr id="9" name="Sumayya Batool">
            <a:hlinkClick r:id="" action="ppaction://media"/>
            <a:extLst>
              <a:ext uri="{FF2B5EF4-FFF2-40B4-BE49-F238E27FC236}">
                <a16:creationId xmlns:a16="http://schemas.microsoft.com/office/drawing/2014/main" id="{5D533019-C9AD-B13C-DC4C-1F1667A8C9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180507" y="7125172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59"/>
    </mc:Choice>
    <mc:Fallback>
      <p:transition spd="slow" advTm="97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926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002750"/>
            <a:ext cx="4536519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Introduction</a:t>
            </a:r>
            <a:endParaRPr lang="en-US" sz="3550" dirty="0">
              <a:solidFill>
                <a:srgbClr val="7030A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456905" y="2813428"/>
            <a:ext cx="7556421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Type 2 diabetes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long-term metabolic disorder in which high blood sugar levels result from the body resisting the effects of insulin or is unable to produce enough insulin. 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UK-level health problem: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increasing prevalence, considerable demand on the NHS, linked with ill-health and early death (NHS, 2023).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Objective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to review a fictional patient scenario and suggest an evidence-based management plan in accordance with NHS/NICE standards.</a:t>
            </a:r>
          </a:p>
        </p:txBody>
      </p:sp>
      <p:sp>
        <p:nvSpPr>
          <p:cNvPr id="5" name="Text 2"/>
          <p:cNvSpPr/>
          <p:nvPr/>
        </p:nvSpPr>
        <p:spPr>
          <a:xfrm>
            <a:off x="793790" y="6827877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3CC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Key sources:</a:t>
            </a:r>
            <a:r>
              <a:rPr lang="en-US" sz="175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NICE; NHS; peer-reviewed literature (Harvard citations included at end).</a:t>
            </a:r>
            <a:endParaRPr lang="en-US" sz="175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5B01E5-904E-AD67-656F-1912BD96EBBD}"/>
              </a:ext>
            </a:extLst>
          </p:cNvPr>
          <p:cNvSpPr txBox="1"/>
          <p:nvPr/>
        </p:nvSpPr>
        <p:spPr>
          <a:xfrm>
            <a:off x="456905" y="777989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</a:t>
            </a:r>
            <a:endParaRPr lang="en-PK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1311354"/>
            <a:ext cx="4205168" cy="560689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559981" y="2340173"/>
            <a:ext cx="6892528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Overview of the Body System</a:t>
            </a:r>
            <a:endParaRPr lang="en-US" sz="3550" dirty="0">
              <a:solidFill>
                <a:srgbClr val="7030A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5559981" y="3133963"/>
            <a:ext cx="828413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The endocrine system orchestrates hormone release to maintain homeostasis. The pancreas has exocrine and endocrine roles.</a:t>
            </a:r>
            <a:r>
              <a:rPr lang="en-US" sz="2800" b="1" dirty="0"/>
              <a:t> (Tortora and Derrickson, 2021)</a:t>
            </a:r>
            <a:r>
              <a:rPr lang="en-US" sz="2800" dirty="0"/>
              <a:t>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5167695" y="4591109"/>
            <a:ext cx="8284131" cy="1973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  <a:ea typeface="Open Sans" pitchFamily="34" charset="-122"/>
                <a:cs typeface="Open Sans" pitchFamily="34" charset="-120"/>
              </a:rPr>
              <a:t>Endocrine pancreas (islets) secretes insulin, glucagon, somatostatin ,central to glucose balance.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rgbClr val="49495A"/>
                </a:solidFill>
                <a:ea typeface="Open Sans" pitchFamily="34" charset="-122"/>
                <a:cs typeface="Open Sans" pitchFamily="34" charset="-120"/>
              </a:rPr>
              <a:t>Insulin: </a:t>
            </a:r>
            <a:r>
              <a:rPr lang="en-US" sz="2800" dirty="0">
                <a:solidFill>
                  <a:srgbClr val="49495A"/>
                </a:solidFill>
                <a:ea typeface="Open Sans" pitchFamily="34" charset="-122"/>
                <a:cs typeface="Open Sans" pitchFamily="34" charset="-120"/>
              </a:rPr>
              <a:t>anabolic hormone lowering blood glucose; glucagon: catabolic hormone raising glucose.</a:t>
            </a:r>
            <a:endParaRPr lang="en-US" sz="280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  <a:ea typeface="Open Sans" pitchFamily="34" charset="-122"/>
                <a:cs typeface="Open Sans" pitchFamily="34" charset="-120"/>
              </a:rPr>
              <a:t>Disruption leads to metabolic dysregulation observed in Type-2 diabetes.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945A08BE-A3BA-4C78-7B34-76DE5A520CD9}"/>
                  </a:ext>
                </a:extLst>
              </p14:cNvPr>
              <p14:cNvContentPartPr/>
              <p14:nvPr/>
            </p14:nvContentPartPr>
            <p14:xfrm>
              <a:off x="10990686" y="6530280"/>
              <a:ext cx="3929040" cy="17146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945A08BE-A3BA-4C78-7B34-76DE5A520CD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984566" y="6524160"/>
                <a:ext cx="3941280" cy="172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1B7AB181-569E-2AB9-8410-3ECFE204A025}"/>
                  </a:ext>
                </a:extLst>
              </p14:cNvPr>
              <p14:cNvContentPartPr/>
              <p14:nvPr/>
            </p14:nvContentPartPr>
            <p14:xfrm>
              <a:off x="12887166" y="7809720"/>
              <a:ext cx="1738080" cy="3726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1B7AB181-569E-2AB9-8410-3ECFE204A02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833166" y="7702080"/>
                <a:ext cx="1845720" cy="58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B6554BE2-4BE8-9315-30D7-3C162A7AED97}"/>
                  </a:ext>
                </a:extLst>
              </p14:cNvPr>
              <p14:cNvContentPartPr/>
              <p14:nvPr/>
            </p14:nvContentPartPr>
            <p14:xfrm>
              <a:off x="12381366" y="7616400"/>
              <a:ext cx="2140920" cy="504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B6554BE2-4BE8-9315-30D7-3C162A7AED97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2318366" y="7553400"/>
                <a:ext cx="2266560" cy="63000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A89023FA-633F-DA5A-8D7B-0561510754D6}"/>
              </a:ext>
            </a:extLst>
          </p:cNvPr>
          <p:cNvSpPr txBox="1"/>
          <p:nvPr/>
        </p:nvSpPr>
        <p:spPr>
          <a:xfrm>
            <a:off x="636104" y="76164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</a:t>
            </a:r>
            <a:endParaRPr lang="en-PK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3818" y="1850145"/>
            <a:ext cx="5737263" cy="3202174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345175" y="526996"/>
            <a:ext cx="6146488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Anatomy of the Pancreas</a:t>
            </a:r>
            <a:endParaRPr lang="en-US" sz="3550" dirty="0">
              <a:solidFill>
                <a:srgbClr val="7030A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945416" y="1850145"/>
            <a:ext cx="6946006" cy="42298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Anatomy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the head, body and tail; it is retroperitoneal behind the stomach and the duodenum.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Islets of Langerhans: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aggregations of endocrine cells (alpha, beta, delta, PP).</a:t>
            </a:r>
            <a:r>
              <a:rPr lang="en-US" sz="2800" b="1" dirty="0"/>
              <a:t> (Hall and Hall, 2021)</a:t>
            </a:r>
            <a:r>
              <a:rPr lang="en-US" sz="2800" dirty="0"/>
              <a:t>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Beta cells: 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synthesize and secrete insulin following an increase in plasma glucose.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Blood arteries and veins as well as nerves run through the center of the adrenal medulla, allowing for prompt secretion of hormones.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F0E2AF0-55F9-AB11-1EB3-2398C4FF2A55}"/>
                  </a:ext>
                </a:extLst>
              </p14:cNvPr>
              <p14:cNvContentPartPr/>
              <p14:nvPr/>
            </p14:nvContentPartPr>
            <p14:xfrm>
              <a:off x="12575406" y="7840680"/>
              <a:ext cx="2081160" cy="2642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F0E2AF0-55F9-AB11-1EB3-2398C4FF2A5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512406" y="7777680"/>
                <a:ext cx="2206800" cy="38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A09912B-2E1E-607A-F234-435FC1348337}"/>
                  </a:ext>
                </a:extLst>
              </p14:cNvPr>
              <p14:cNvContentPartPr/>
              <p14:nvPr/>
            </p14:nvContentPartPr>
            <p14:xfrm>
              <a:off x="12829566" y="7907640"/>
              <a:ext cx="1413360" cy="1134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A09912B-2E1E-607A-F234-435FC134833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766566" y="7844640"/>
                <a:ext cx="1539000" cy="23904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429334AC-CAED-097F-EDE5-651384CC968D}"/>
              </a:ext>
            </a:extLst>
          </p:cNvPr>
          <p:cNvSpPr txBox="1"/>
          <p:nvPr/>
        </p:nvSpPr>
        <p:spPr>
          <a:xfrm>
            <a:off x="742122" y="751398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4</a:t>
            </a:r>
            <a:endParaRPr lang="en-PK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719263"/>
            <a:ext cx="7556421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Physiology of Blood Glucose Regulation</a:t>
            </a:r>
            <a:endParaRPr lang="en-US" sz="3550" dirty="0">
              <a:solidFill>
                <a:srgbClr val="7030A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6035084" y="2946797"/>
            <a:ext cx="7801527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After a meal, pancreatic beta cells increase insulin secretion, promotes glucose uptake (muscle, adipose) and glycogenesis (liver).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Insulin inhibits hepatic gluconeogenesis and lipolysis; glucagon counter-regulates during fasting.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Homeostasis maintained by feedback loops: plasma glucose → insulin secretion → peripheral uptake → glucose normalisation.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6035085" y="7253835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Normal fasting plasma glucose: 4.0–5.6 mmol/L; post-prandial &lt;7.8 mmol/L (clinical ranges vary by guideline).</a:t>
            </a:r>
            <a:endParaRPr lang="en-US" sz="175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F06BE5B-C7B7-A4A3-3876-9E30A7F3B78B}"/>
                  </a:ext>
                </a:extLst>
              </p14:cNvPr>
              <p14:cNvContentPartPr/>
              <p14:nvPr/>
            </p14:nvContentPartPr>
            <p14:xfrm>
              <a:off x="13007766" y="7860480"/>
              <a:ext cx="1463040" cy="2383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F06BE5B-C7B7-A4A3-3876-9E30A7F3B78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944766" y="7797840"/>
                <a:ext cx="1588680" cy="36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8070006-9744-0B0E-7D06-1FB110DE2D9E}"/>
                  </a:ext>
                </a:extLst>
              </p14:cNvPr>
              <p14:cNvContentPartPr/>
              <p14:nvPr/>
            </p14:nvContentPartPr>
            <p14:xfrm>
              <a:off x="12846846" y="7863360"/>
              <a:ext cx="1489320" cy="1414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8070006-9744-0B0E-7D06-1FB110DE2D9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784206" y="7800360"/>
                <a:ext cx="1614960" cy="26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7C666A85-BBB0-B937-E6A7-82B65F3182A8}"/>
                  </a:ext>
                </a:extLst>
              </p14:cNvPr>
              <p14:cNvContentPartPr/>
              <p14:nvPr/>
            </p14:nvContentPartPr>
            <p14:xfrm>
              <a:off x="-3738354" y="4973280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7C666A85-BBB0-B937-E6A7-82B65F3182A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-3801354" y="4910280"/>
                <a:ext cx="126000" cy="12600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48C4BE5A-9B98-C1D8-B044-BFF346A6A989}"/>
              </a:ext>
            </a:extLst>
          </p:cNvPr>
          <p:cNvSpPr txBox="1"/>
          <p:nvPr/>
        </p:nvSpPr>
        <p:spPr>
          <a:xfrm>
            <a:off x="13836611" y="767300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5</a:t>
            </a:r>
            <a:endParaRPr lang="en-PK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807131"/>
            <a:ext cx="7556421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Pathophysiology of Type-2 Diabetes</a:t>
            </a:r>
            <a:endParaRPr lang="en-US" sz="3550" dirty="0">
              <a:solidFill>
                <a:srgbClr val="7030A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5978025" y="3281362"/>
            <a:ext cx="7556421" cy="3141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Insulin resistance: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cells (muscle, fat and liver) have a diminished response to circulating insulin.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Compensatory hyperinsulinemia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may precede beta-cell failure and decreased insulin secretion.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LDL cholesterol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is also decreased in RA, which may relate to the chronic </a:t>
            </a:r>
            <a:r>
              <a:rPr lang="en-US" sz="2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hyperglycaemia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glucotoxicity and </a:t>
            </a:r>
            <a:r>
              <a:rPr lang="en-US" sz="2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lipotoxicity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of the disease.</a:t>
            </a:r>
            <a:r>
              <a:rPr lang="en-US" sz="2800" b="1" dirty="0"/>
              <a:t> (NICE, 2023)</a:t>
            </a:r>
            <a:r>
              <a:rPr lang="en-US" sz="2800" dirty="0"/>
              <a:t>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D86D163-7752-7887-C899-E56AB6890313}"/>
                  </a:ext>
                </a:extLst>
              </p14:cNvPr>
              <p14:cNvContentPartPr/>
              <p14:nvPr/>
            </p14:nvContentPartPr>
            <p14:xfrm>
              <a:off x="12896526" y="7747440"/>
              <a:ext cx="1600200" cy="3384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D86D163-7752-7887-C899-E56AB689031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833886" y="7684440"/>
                <a:ext cx="1725840" cy="46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B93BF8EF-238B-6A14-8916-D37BF00C2D08}"/>
                  </a:ext>
                </a:extLst>
              </p14:cNvPr>
              <p14:cNvContentPartPr/>
              <p14:nvPr/>
            </p14:nvContentPartPr>
            <p14:xfrm>
              <a:off x="12812646" y="7811160"/>
              <a:ext cx="1443600" cy="3236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B93BF8EF-238B-6A14-8916-D37BF00C2D08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749646" y="7748160"/>
                <a:ext cx="1569240" cy="44928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4C0A9CE7-EE7A-33B0-0FDA-66B71D8AEEA3}"/>
              </a:ext>
            </a:extLst>
          </p:cNvPr>
          <p:cNvSpPr txBox="1"/>
          <p:nvPr/>
        </p:nvSpPr>
        <p:spPr>
          <a:xfrm>
            <a:off x="13716000" y="76332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6</a:t>
            </a:r>
            <a:endParaRPr lang="en-PK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744959" cy="465236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315199" y="522327"/>
            <a:ext cx="6224337" cy="947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700"/>
              </a:lnSpc>
              <a:buNone/>
            </a:pPr>
            <a:r>
              <a:rPr lang="en-US" sz="29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Impact of Diabetes on the Body</a:t>
            </a:r>
            <a:endParaRPr lang="en-US" sz="2950" dirty="0">
              <a:solidFill>
                <a:srgbClr val="7030A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7113690" y="1469588"/>
            <a:ext cx="6745542" cy="3224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15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Cardiovascular complications: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premature atherosclerosis, myocardial infarction, stroke (a leading cause of death).</a:t>
            </a:r>
            <a:r>
              <a:rPr lang="en-US" sz="2800" b="1" dirty="0"/>
              <a:t> (WHO, 2023)</a:t>
            </a:r>
            <a:r>
              <a:rPr lang="en-US" sz="2800" dirty="0"/>
              <a:t>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lnSpc>
                <a:spcPts val="2150"/>
              </a:lnSpc>
              <a:buSzPct val="100000"/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lnSpc>
                <a:spcPts val="215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Neuropathy: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peripheral sensory loss and foot ulceration and amputation risk.</a:t>
            </a:r>
          </a:p>
          <a:p>
            <a:pPr marL="457200" indent="-457200">
              <a:lnSpc>
                <a:spcPts val="2150"/>
              </a:lnSpc>
              <a:buSzPct val="100000"/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lnSpc>
                <a:spcPts val="215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Nephropathy: 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diabetic kidney disease</a:t>
            </a:r>
          </a:p>
          <a:p>
            <a:pPr>
              <a:lnSpc>
                <a:spcPts val="2150"/>
              </a:lnSpc>
              <a:buSzPct val="100000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(DKD) with progression to end stage kidney    disease (ESKD)/dialysis.</a:t>
            </a:r>
          </a:p>
          <a:p>
            <a:pPr>
              <a:lnSpc>
                <a:spcPts val="2150"/>
              </a:lnSpc>
              <a:buSzPct val="100000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lnSpc>
                <a:spcPts val="215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Retinopathy: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damage to the microvasculature of the retina leading to visual loss and possibly blindness if not treated.</a:t>
            </a:r>
          </a:p>
          <a:p>
            <a:pPr marL="457200" indent="-457200">
              <a:lnSpc>
                <a:spcPts val="2150"/>
              </a:lnSpc>
              <a:buSzPct val="100000"/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lnSpc>
                <a:spcPts val="2150"/>
              </a:lnSpc>
              <a:buSzPct val="100000"/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lnSpc>
                <a:spcPts val="2150"/>
              </a:lnSpc>
              <a:buSzPct val="100000"/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7443536" y="6342995"/>
            <a:ext cx="4275058" cy="834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600" dirty="0">
                <a:solidFill>
                  <a:srgbClr val="403CC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Clinical note:</a:t>
            </a:r>
            <a:r>
              <a:rPr lang="en-US" sz="16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Multifactorial risk management reduces complications (NICE NG28; NHS Diabetes guidance).</a:t>
            </a:r>
            <a:endParaRPr lang="en-US" sz="16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EE3D63B-1751-6FFE-E7C3-84FD99B7489F}"/>
                  </a:ext>
                </a:extLst>
              </p14:cNvPr>
              <p14:cNvContentPartPr/>
              <p14:nvPr/>
            </p14:nvContentPartPr>
            <p14:xfrm>
              <a:off x="12839286" y="7779480"/>
              <a:ext cx="1634040" cy="2772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EE3D63B-1751-6FFE-E7C3-84FD99B7489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776286" y="7716840"/>
                <a:ext cx="1759680" cy="40284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BF79B5CC-2CD0-7BEB-6C0D-E1EA6BB8BD31}"/>
              </a:ext>
            </a:extLst>
          </p:cNvPr>
          <p:cNvSpPr txBox="1"/>
          <p:nvPr/>
        </p:nvSpPr>
        <p:spPr>
          <a:xfrm>
            <a:off x="1166191" y="75007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7</a:t>
            </a:r>
            <a:endParaRPr lang="en-PK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1311354"/>
            <a:ext cx="4205168" cy="560689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559981" y="2119074"/>
            <a:ext cx="5496639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Fictional Patient Profile</a:t>
            </a:r>
            <a:endParaRPr lang="en-US" sz="3550" dirty="0">
              <a:solidFill>
                <a:srgbClr val="7030A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5559981" y="2912864"/>
            <a:ext cx="828413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80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Name</a:t>
            </a: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 Mr John Davies (fictional)</a:t>
            </a:r>
            <a:endParaRPr lang="en-US" sz="2800" dirty="0"/>
          </a:p>
        </p:txBody>
      </p:sp>
      <p:sp>
        <p:nvSpPr>
          <p:cNvPr id="5" name="Text 2"/>
          <p:cNvSpPr/>
          <p:nvPr/>
        </p:nvSpPr>
        <p:spPr>
          <a:xfrm>
            <a:off x="5559981" y="3479840"/>
            <a:ext cx="8284131" cy="2778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Age: </a:t>
            </a: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58 years; Gender: Male; Occupation: Lorry driver (sedentary work).</a:t>
            </a:r>
            <a:endParaRPr lang="en-US" sz="280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Lifestyle: </a:t>
            </a: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BMI 32 kg/m2 (obese); diet high in processed carbohydrate; smokes 10 cigarettes/day; minimal structured exercise.</a:t>
            </a:r>
            <a:endParaRPr lang="en-US" sz="280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Medical history: </a:t>
            </a: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Diagnosed T2DM 4 years ago; hypertension; dyslipidaemia; family history: father with T2DM and IHD.</a:t>
            </a:r>
            <a:endParaRPr lang="en-US" sz="280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Current medications: </a:t>
            </a: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Metformin 1g twice daily; lisinopril 20 mg OD; atorvastatin 20 mg nocte.</a:t>
            </a:r>
            <a:endParaRPr lang="en-US" sz="28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817AF9B-D5F0-D258-A517-0B76393917CB}"/>
                  </a:ext>
                </a:extLst>
              </p14:cNvPr>
              <p14:cNvContentPartPr/>
              <p14:nvPr/>
            </p14:nvContentPartPr>
            <p14:xfrm>
              <a:off x="13795446" y="7940760"/>
              <a:ext cx="754200" cy="7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817AF9B-D5F0-D258-A517-0B76393917C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3732806" y="7814760"/>
                <a:ext cx="879840" cy="25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0F123D5-DF6B-0F64-8A3E-636C9CF7B6B5}"/>
                  </a:ext>
                </a:extLst>
              </p14:cNvPr>
              <p14:cNvContentPartPr/>
              <p14:nvPr/>
            </p14:nvContentPartPr>
            <p14:xfrm>
              <a:off x="13795806" y="7924560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0F123D5-DF6B-0F64-8A3E-636C9CF7B6B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3732806" y="7861560"/>
                <a:ext cx="126000" cy="12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979C789-1280-1118-6AC8-EF255F8C2229}"/>
                  </a:ext>
                </a:extLst>
              </p14:cNvPr>
              <p14:cNvContentPartPr/>
              <p14:nvPr/>
            </p14:nvContentPartPr>
            <p14:xfrm>
              <a:off x="12840006" y="7844280"/>
              <a:ext cx="1197000" cy="810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979C789-1280-1118-6AC8-EF255F8C222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2777006" y="7781640"/>
                <a:ext cx="1322640" cy="20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8796A34-6E90-759D-E603-CF0A07EBE560}"/>
                  </a:ext>
                </a:extLst>
              </p14:cNvPr>
              <p14:cNvContentPartPr/>
              <p14:nvPr/>
            </p14:nvContentPartPr>
            <p14:xfrm rot="1026547">
              <a:off x="13451103" y="7878857"/>
              <a:ext cx="523806" cy="51446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8796A34-6E90-759D-E603-CF0A07EBE560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 rot="1026547">
                <a:off x="13388146" y="7816336"/>
                <a:ext cx="649361" cy="176131"/>
              </a:xfrm>
              <a:prstGeom prst="rect">
                <a:avLst/>
              </a:prstGeom>
            </p:spPr>
          </p:pic>
        </mc:Fallback>
      </mc:AlternateContent>
      <p:grpSp>
        <p:nvGrpSpPr>
          <p:cNvPr id="16" name="Group 15">
            <a:extLst>
              <a:ext uri="{FF2B5EF4-FFF2-40B4-BE49-F238E27FC236}">
                <a16:creationId xmlns:a16="http://schemas.microsoft.com/office/drawing/2014/main" id="{E5656D98-1429-D8FA-4927-2F10ABA28E3C}"/>
              </a:ext>
            </a:extLst>
          </p:cNvPr>
          <p:cNvGrpSpPr/>
          <p:nvPr/>
        </p:nvGrpSpPr>
        <p:grpSpPr>
          <a:xfrm>
            <a:off x="12819486" y="7969920"/>
            <a:ext cx="1586880" cy="149040"/>
            <a:chOff x="12819486" y="7969920"/>
            <a:chExt cx="1586880" cy="149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3DE8DC6E-5D04-0284-2DF4-E0DD6AEBA605}"/>
                    </a:ext>
                  </a:extLst>
                </p14:cNvPr>
                <p14:cNvContentPartPr/>
                <p14:nvPr/>
              </p14:nvContentPartPr>
              <p14:xfrm>
                <a:off x="13018206" y="8019600"/>
                <a:ext cx="1388160" cy="9936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3DE8DC6E-5D04-0284-2DF4-E0DD6AEBA605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2955206" y="7956960"/>
                  <a:ext cx="1513800" cy="22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D56E1A91-56F3-E7E5-060A-17AD1F162855}"/>
                    </a:ext>
                  </a:extLst>
                </p14:cNvPr>
                <p14:cNvContentPartPr/>
                <p14:nvPr/>
              </p14:nvContentPartPr>
              <p14:xfrm>
                <a:off x="12819486" y="7969920"/>
                <a:ext cx="976320" cy="324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D56E1A91-56F3-E7E5-060A-17AD1F162855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2756846" y="7906920"/>
                  <a:ext cx="1101960" cy="1288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6A717A7-EFE6-928A-7268-7ABBB9D7ED3D}"/>
                  </a:ext>
                </a:extLst>
              </p14:cNvPr>
              <p14:cNvContentPartPr/>
              <p14:nvPr/>
            </p14:nvContentPartPr>
            <p14:xfrm>
              <a:off x="12930006" y="7796040"/>
              <a:ext cx="1493280" cy="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6A717A7-EFE6-928A-7268-7ABBB9D7ED3D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2867006" y="7733400"/>
                <a:ext cx="1618920" cy="12600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827573EB-FC90-24CB-F26A-24E902B705B0}"/>
              </a:ext>
            </a:extLst>
          </p:cNvPr>
          <p:cNvSpPr txBox="1"/>
          <p:nvPr/>
        </p:nvSpPr>
        <p:spPr>
          <a:xfrm>
            <a:off x="793790" y="75537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8</a:t>
            </a:r>
            <a:endParaRPr lang="en-PK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1" y="1802963"/>
            <a:ext cx="6890378" cy="4623673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9638943" y="1274207"/>
            <a:ext cx="4205168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Risk Factors</a:t>
            </a:r>
            <a:endParaRPr lang="en-US" sz="3550" dirty="0">
              <a:solidFill>
                <a:srgbClr val="7030A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8149389" y="2067997"/>
            <a:ext cx="5694722" cy="50349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Obesity (central adiposity) , key driver of insulin resistance.</a:t>
            </a:r>
            <a:endParaRPr lang="en-US" sz="280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Sedentary occupation and low physical activity , reduced insulin sensitivity.</a:t>
            </a:r>
            <a:endParaRPr lang="en-US" sz="280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Poor dietary patterns: high refined carbohydrate intake and caloric excess.</a:t>
            </a:r>
            <a:endParaRPr lang="en-US" sz="280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Non-modifiable: positive family history and age &gt;45 years.</a:t>
            </a:r>
            <a:endParaRPr lang="en-US" sz="2800" dirty="0"/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Comorbid conditions: hypertension and dyslipidaemia compound cardiovascular risk.</a:t>
            </a:r>
            <a:r>
              <a:rPr lang="en-US" sz="2800" b="1" dirty="0"/>
              <a:t> (NHS, 2024)</a:t>
            </a:r>
            <a:r>
              <a:rPr lang="en-US" sz="2800" dirty="0"/>
              <a:t>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6AC4FA7-9191-4943-B37F-961B55F87AB6}"/>
                  </a:ext>
                </a:extLst>
              </p14:cNvPr>
              <p14:cNvContentPartPr/>
              <p14:nvPr/>
            </p14:nvContentPartPr>
            <p14:xfrm>
              <a:off x="13954566" y="7286640"/>
              <a:ext cx="99000" cy="42984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6AC4FA7-9191-4943-B37F-961B55F87AB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3891566" y="7224000"/>
                <a:ext cx="224640" cy="55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2F5EA88-654A-8C02-82C3-709C6D0F887C}"/>
                  </a:ext>
                </a:extLst>
              </p14:cNvPr>
              <p14:cNvContentPartPr/>
              <p14:nvPr/>
            </p14:nvContentPartPr>
            <p14:xfrm>
              <a:off x="14010006" y="7778400"/>
              <a:ext cx="479160" cy="1792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2F5EA88-654A-8C02-82C3-709C6D0F887C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3947366" y="7715400"/>
                <a:ext cx="604800" cy="304920"/>
              </a:xfrm>
              <a:prstGeom prst="rect">
                <a:avLst/>
              </a:prstGeom>
            </p:spPr>
          </p:pic>
        </mc:Fallback>
      </mc:AlternateContent>
      <p:grpSp>
        <p:nvGrpSpPr>
          <p:cNvPr id="20" name="Group 19">
            <a:extLst>
              <a:ext uri="{FF2B5EF4-FFF2-40B4-BE49-F238E27FC236}">
                <a16:creationId xmlns:a16="http://schemas.microsoft.com/office/drawing/2014/main" id="{F46EDD0E-F339-EC37-3F01-283FE3CE5E59}"/>
              </a:ext>
            </a:extLst>
          </p:cNvPr>
          <p:cNvGrpSpPr/>
          <p:nvPr/>
        </p:nvGrpSpPr>
        <p:grpSpPr>
          <a:xfrm>
            <a:off x="12816966" y="7796040"/>
            <a:ext cx="1669320" cy="304920"/>
            <a:chOff x="12816966" y="7796040"/>
            <a:chExt cx="1669320" cy="304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B4B83E92-E7CE-A67D-A63A-82259390222D}"/>
                    </a:ext>
                  </a:extLst>
                </p14:cNvPr>
                <p14:cNvContentPartPr/>
                <p14:nvPr/>
              </p14:nvContentPartPr>
              <p14:xfrm>
                <a:off x="13003086" y="8027160"/>
                <a:ext cx="1483200" cy="7380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B4B83E92-E7CE-A67D-A63A-82259390222D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2940446" y="7964520"/>
                  <a:ext cx="1608840" cy="19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F31B0B6F-AEFD-BD73-AB96-1D18462B297C}"/>
                    </a:ext>
                  </a:extLst>
                </p14:cNvPr>
                <p14:cNvContentPartPr/>
                <p14:nvPr/>
              </p14:nvContentPartPr>
              <p14:xfrm>
                <a:off x="12823806" y="7796040"/>
                <a:ext cx="1181520" cy="19332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F31B0B6F-AEFD-BD73-AB96-1D18462B297C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2761166" y="7733400"/>
                  <a:ext cx="1307160" cy="31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A95F8428-B292-9D44-7289-DFD8A33DA172}"/>
                    </a:ext>
                  </a:extLst>
                </p14:cNvPr>
                <p14:cNvContentPartPr/>
                <p14:nvPr/>
              </p14:nvContentPartPr>
              <p14:xfrm>
                <a:off x="12816966" y="7940760"/>
                <a:ext cx="850320" cy="3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A95F8428-B292-9D44-7289-DFD8A33DA172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2754326" y="7878120"/>
                  <a:ext cx="975960" cy="126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77E3DB78-A200-793E-AA10-4CEB3E198A9F}"/>
                  </a:ext>
                </a:extLst>
              </p14:cNvPr>
              <p14:cNvContentPartPr/>
              <p14:nvPr/>
            </p14:nvContentPartPr>
            <p14:xfrm>
              <a:off x="13628766" y="7796040"/>
              <a:ext cx="941400" cy="29088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77E3DB78-A200-793E-AA10-4CEB3E198A9F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3565766" y="7733400"/>
                <a:ext cx="1067040" cy="41652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4C82DCF8-75C9-B99B-4F40-AF7031E48996}"/>
              </a:ext>
            </a:extLst>
          </p:cNvPr>
          <p:cNvSpPr txBox="1"/>
          <p:nvPr/>
        </p:nvSpPr>
        <p:spPr>
          <a:xfrm>
            <a:off x="636104" y="75934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9</a:t>
            </a:r>
            <a:endParaRPr lang="en-PK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4040" y="1816537"/>
            <a:ext cx="6183630" cy="3669982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16926" y="2713541"/>
            <a:ext cx="526404" cy="526404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6147933" y="4487195"/>
            <a:ext cx="1537100" cy="5922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850" dirty="0">
                <a:solidFill>
                  <a:srgbClr val="49495A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Annual Checks</a:t>
            </a:r>
            <a:endParaRPr lang="en-US" sz="1850" dirty="0"/>
          </a:p>
        </p:txBody>
      </p:sp>
      <p:pic>
        <p:nvPicPr>
          <p:cNvPr id="5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89793" y="2714528"/>
            <a:ext cx="526404" cy="526404"/>
          </a:xfrm>
          <a:prstGeom prst="rect">
            <a:avLst/>
          </a:prstGeom>
        </p:spPr>
      </p:pic>
      <p:sp>
        <p:nvSpPr>
          <p:cNvPr id="6" name="Text 1"/>
          <p:cNvSpPr/>
          <p:nvPr/>
        </p:nvSpPr>
        <p:spPr>
          <a:xfrm>
            <a:off x="4210765" y="4487195"/>
            <a:ext cx="1537100" cy="5922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850" dirty="0">
                <a:solidFill>
                  <a:srgbClr val="49495A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Quarterly Review</a:t>
            </a:r>
            <a:endParaRPr lang="en-US" sz="1850" dirty="0"/>
          </a:p>
        </p:txBody>
      </p:sp>
      <p:pic>
        <p:nvPicPr>
          <p:cNvPr id="7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52625" y="2714528"/>
            <a:ext cx="526404" cy="526404"/>
          </a:xfrm>
          <a:prstGeom prst="rect">
            <a:avLst/>
          </a:prstGeom>
        </p:spPr>
      </p:pic>
      <p:sp>
        <p:nvSpPr>
          <p:cNvPr id="8" name="Text 2"/>
          <p:cNvSpPr/>
          <p:nvPr/>
        </p:nvSpPr>
        <p:spPr>
          <a:xfrm>
            <a:off x="2242013" y="4635246"/>
            <a:ext cx="1537100" cy="296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850" dirty="0">
                <a:solidFill>
                  <a:srgbClr val="49495A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SMBG</a:t>
            </a:r>
            <a:endParaRPr lang="en-US" sz="1850" dirty="0"/>
          </a:p>
        </p:txBody>
      </p:sp>
      <p:sp>
        <p:nvSpPr>
          <p:cNvPr id="9" name="Text 3"/>
          <p:cNvSpPr/>
          <p:nvPr/>
        </p:nvSpPr>
        <p:spPr>
          <a:xfrm>
            <a:off x="793790" y="5741670"/>
            <a:ext cx="828413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Rationale: systematic monitoring identifies deterioration early and guides therapy adjustments (NICE recommendations).</a:t>
            </a:r>
            <a:endParaRPr lang="en-US" sz="1750" dirty="0"/>
          </a:p>
        </p:txBody>
      </p:sp>
      <p:sp>
        <p:nvSpPr>
          <p:cNvPr id="10" name="Text 4"/>
          <p:cNvSpPr/>
          <p:nvPr/>
        </p:nvSpPr>
        <p:spPr>
          <a:xfrm>
            <a:off x="9638943" y="850583"/>
            <a:ext cx="4205168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7030A0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Assessment &amp; Monitoring</a:t>
            </a:r>
            <a:endParaRPr lang="en-US" sz="3550" dirty="0">
              <a:solidFill>
                <a:srgbClr val="7030A0"/>
              </a:solidFill>
            </a:endParaRPr>
          </a:p>
        </p:txBody>
      </p:sp>
      <p:sp>
        <p:nvSpPr>
          <p:cNvPr id="11" name="Text 5"/>
          <p:cNvSpPr/>
          <p:nvPr/>
        </p:nvSpPr>
        <p:spPr>
          <a:xfrm>
            <a:off x="8425643" y="2211348"/>
            <a:ext cx="5418468" cy="5318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Self-monitoring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of blood glucose (SMBG) during symptomatic </a:t>
            </a:r>
            <a:r>
              <a:rPr lang="en-US" sz="2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hypoglycaemia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or treatment modification; frequency </a:t>
            </a:r>
            <a:r>
              <a:rPr lang="en-US" sz="2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individualised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HbA1c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: target </a:t>
            </a:r>
            <a:r>
              <a:rPr lang="en-US" sz="2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individualised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(usually &lt;48-58 mmol/mol according to comorbidities); test every 3-6 months.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Routine BP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monitoring, weight/BMI annually. Regular checks: foot examination, urine </a:t>
            </a:r>
            <a:r>
              <a:rPr lang="en-US" sz="28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albumin,</a:t>
            </a:r>
            <a:r>
              <a:rPr lang="en-US" sz="2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creatinine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ratio, serum creatinine/eGFR, retinal screening.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CF21E3C-88D4-E472-77CD-E92A805E921E}"/>
              </a:ext>
            </a:extLst>
          </p:cNvPr>
          <p:cNvGrpSpPr/>
          <p:nvPr/>
        </p:nvGrpSpPr>
        <p:grpSpPr>
          <a:xfrm>
            <a:off x="12640566" y="7779840"/>
            <a:ext cx="1842120" cy="289440"/>
            <a:chOff x="12640566" y="7779840"/>
            <a:chExt cx="1842120" cy="2894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8882F52C-E47B-7F4C-9B13-E65EEE448F5D}"/>
                    </a:ext>
                  </a:extLst>
                </p14:cNvPr>
                <p14:cNvContentPartPr/>
                <p14:nvPr/>
              </p14:nvContentPartPr>
              <p14:xfrm>
                <a:off x="13018206" y="8003040"/>
                <a:ext cx="1163520" cy="6624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8882F52C-E47B-7F4C-9B13-E65EEE448F5D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2955566" y="7940400"/>
                  <a:ext cx="1289160" cy="19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DDC922EB-43E7-60D6-C2C6-9C8934DB9831}"/>
                    </a:ext>
                  </a:extLst>
                </p14:cNvPr>
                <p14:cNvContentPartPr/>
                <p14:nvPr/>
              </p14:nvContentPartPr>
              <p14:xfrm>
                <a:off x="12897966" y="7892520"/>
                <a:ext cx="1502640" cy="1692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DDC922EB-43E7-60D6-C2C6-9C8934DB9831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2835326" y="7829880"/>
                  <a:ext cx="1628280" cy="14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A61EEB5B-6BFB-827A-A6D5-00627AAB6657}"/>
                    </a:ext>
                  </a:extLst>
                </p14:cNvPr>
                <p14:cNvContentPartPr/>
                <p14:nvPr/>
              </p14:nvContentPartPr>
              <p14:xfrm>
                <a:off x="13139166" y="7779840"/>
                <a:ext cx="1343520" cy="25884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A61EEB5B-6BFB-827A-A6D5-00627AAB6657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3076526" y="7717200"/>
                  <a:ext cx="1469160" cy="38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4D506948-86C0-472C-93E8-0344305910A7}"/>
                    </a:ext>
                  </a:extLst>
                </p14:cNvPr>
                <p14:cNvContentPartPr/>
                <p14:nvPr/>
              </p14:nvContentPartPr>
              <p14:xfrm>
                <a:off x="12640566" y="7912320"/>
                <a:ext cx="511200" cy="12744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4D506948-86C0-472C-93E8-0344305910A7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2577926" y="7849320"/>
                  <a:ext cx="636840" cy="2530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84A0FDCA-8C29-23B3-A97E-C803CB2CECF5}"/>
              </a:ext>
            </a:extLst>
          </p:cNvPr>
          <p:cNvSpPr txBox="1"/>
          <p:nvPr/>
        </p:nvSpPr>
        <p:spPr>
          <a:xfrm>
            <a:off x="477078" y="752987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10</a:t>
            </a:r>
            <a:endParaRPr lang="en-PK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8FA198-B4A5-3713-F97C-4CC725D9A8EB}"/>
              </a:ext>
            </a:extLst>
          </p:cNvPr>
          <p:cNvSpPr txBox="1"/>
          <p:nvPr/>
        </p:nvSpPr>
        <p:spPr>
          <a:xfrm>
            <a:off x="902367" y="633467"/>
            <a:ext cx="8434137" cy="645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rgbClr val="7030A0"/>
                </a:solidFill>
                <a:latin typeface="Libre Baskerville" panose="02000000000000000000" pitchFamily="2" charset="0"/>
              </a:rPr>
              <a:t>Care Plan (Lifestyle Interventions)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6A639C-8E35-E4EE-2CDF-12A063011FFB}"/>
              </a:ext>
            </a:extLst>
          </p:cNvPr>
          <p:cNvSpPr txBox="1"/>
          <p:nvPr/>
        </p:nvSpPr>
        <p:spPr>
          <a:xfrm>
            <a:off x="782053" y="2009272"/>
            <a:ext cx="1244065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•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Healthy Diet: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Eating a balanced diet that includes whole grains, fruits and  vegetables, and lean protein can help you manage your blood sugar.</a:t>
            </a:r>
          </a:p>
          <a:p>
            <a:pPr>
              <a:buNone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•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Exercise advice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Perform 150 minutes/w of moderate activity to increase insulin sensitivity.</a:t>
            </a:r>
          </a:p>
          <a:p>
            <a:pPr>
              <a:buNone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•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Weight control: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Achieving and maintaining a healthy weight can contribute to better blood sugar control and fewer complications.</a:t>
            </a:r>
          </a:p>
          <a:p>
            <a:pPr>
              <a:buNone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Smoking cessation: Stopping smoking decreases the risk of heart problems related to diabetes.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424226C-7180-E236-EC45-848CC37ED0E8}"/>
                  </a:ext>
                </a:extLst>
              </p14:cNvPr>
              <p14:cNvContentPartPr/>
              <p14:nvPr/>
            </p14:nvContentPartPr>
            <p14:xfrm>
              <a:off x="13824246" y="7891440"/>
              <a:ext cx="688320" cy="2430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424226C-7180-E236-EC45-848CC37ED0E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761606" y="7828440"/>
                <a:ext cx="813960" cy="36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ACE822B0-E071-B1E0-D704-449ABC0DB32D}"/>
                  </a:ext>
                </a:extLst>
              </p14:cNvPr>
              <p14:cNvContentPartPr/>
              <p14:nvPr/>
            </p14:nvContentPartPr>
            <p14:xfrm>
              <a:off x="13390446" y="7725120"/>
              <a:ext cx="1016640" cy="2322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ACE822B0-E071-B1E0-D704-449ABC0DB32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3327446" y="7662480"/>
                <a:ext cx="1142280" cy="357840"/>
              </a:xfrm>
              <a:prstGeom prst="rect">
                <a:avLst/>
              </a:prstGeom>
            </p:spPr>
          </p:pic>
        </mc:Fallback>
      </mc:AlternateContent>
      <p:grpSp>
        <p:nvGrpSpPr>
          <p:cNvPr id="15" name="Group 14">
            <a:extLst>
              <a:ext uri="{FF2B5EF4-FFF2-40B4-BE49-F238E27FC236}">
                <a16:creationId xmlns:a16="http://schemas.microsoft.com/office/drawing/2014/main" id="{F8B61849-12F4-DD12-85D9-96E6DBECC7A3}"/>
              </a:ext>
            </a:extLst>
          </p:cNvPr>
          <p:cNvGrpSpPr/>
          <p:nvPr/>
        </p:nvGrpSpPr>
        <p:grpSpPr>
          <a:xfrm>
            <a:off x="12582246" y="7697400"/>
            <a:ext cx="1839600" cy="390240"/>
            <a:chOff x="12582246" y="7697400"/>
            <a:chExt cx="1839600" cy="390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0094D11C-0553-15DF-BE0A-8A077936C6BD}"/>
                    </a:ext>
                  </a:extLst>
                </p14:cNvPr>
                <p14:cNvContentPartPr/>
                <p14:nvPr/>
              </p14:nvContentPartPr>
              <p14:xfrm>
                <a:off x="12943326" y="7697400"/>
                <a:ext cx="1078200" cy="30744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0094D11C-0553-15DF-BE0A-8A077936C6BD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2880686" y="7634400"/>
                  <a:ext cx="1203840" cy="433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1F4D0B92-29A8-F044-2CAF-B0A1F77F9BC8}"/>
                    </a:ext>
                  </a:extLst>
                </p14:cNvPr>
                <p14:cNvContentPartPr/>
                <p14:nvPr/>
              </p14:nvContentPartPr>
              <p14:xfrm>
                <a:off x="12902646" y="7843920"/>
                <a:ext cx="1407240" cy="8100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1F4D0B92-29A8-F044-2CAF-B0A1F77F9BC8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2839646" y="7780920"/>
                  <a:ext cx="1532880" cy="20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9000EB04-B12A-4F38-CF3F-A84DC17E44DB}"/>
                    </a:ext>
                  </a:extLst>
                </p14:cNvPr>
                <p14:cNvContentPartPr/>
                <p14:nvPr/>
              </p14:nvContentPartPr>
              <p14:xfrm>
                <a:off x="12582246" y="7765800"/>
                <a:ext cx="1839600" cy="32184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9000EB04-B12A-4F38-CF3F-A84DC17E44DB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2519246" y="7702800"/>
                  <a:ext cx="1965240" cy="44748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9B59FCE3-7802-A741-A6F1-9D83E993A873}"/>
              </a:ext>
            </a:extLst>
          </p:cNvPr>
          <p:cNvSpPr txBox="1"/>
          <p:nvPr/>
        </p:nvSpPr>
        <p:spPr>
          <a:xfrm>
            <a:off x="1020417" y="748747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11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259186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87666-2B23-B9C3-7479-1A7174215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E153C7-0C5A-0667-B480-30AB79B1C430}"/>
              </a:ext>
            </a:extLst>
          </p:cNvPr>
          <p:cNvSpPr txBox="1"/>
          <p:nvPr/>
        </p:nvSpPr>
        <p:spPr>
          <a:xfrm>
            <a:off x="902367" y="633467"/>
            <a:ext cx="8434137" cy="646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rgbClr val="7030A0"/>
                </a:solidFill>
                <a:latin typeface="Libre Baskerville" panose="02000000000000000000" pitchFamily="2" charset="0"/>
              </a:rPr>
              <a:t>  Medical Management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DEC065-430B-6736-C3AD-DA7EDCCD3B58}"/>
              </a:ext>
            </a:extLst>
          </p:cNvPr>
          <p:cNvSpPr txBox="1"/>
          <p:nvPr/>
        </p:nvSpPr>
        <p:spPr>
          <a:xfrm>
            <a:off x="782053" y="2009272"/>
            <a:ext cx="1244065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Medication: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Take any medications you have been prescribed, such as Metformin, to assist with the management of your blood glucose levels.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Monitoring: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Monitor your blood glucose levels and HbA1c regularly to monitor how well your diabetes is controlled.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Regular review: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Have regular GP and diabetes clinic reviews to monitor your condition and adjust treatment as required. Preventing complications: Keep an eye on your blood pressure, cholesterol and kidneys to </a:t>
            </a:r>
            <a:r>
              <a:rPr lang="en-US" sz="2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minimise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the risk of developing complications in the long term.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825A18F2-F13A-0AF7-6875-0A43207DEF2A}"/>
                  </a:ext>
                </a:extLst>
              </p14:cNvPr>
              <p14:cNvContentPartPr/>
              <p14:nvPr/>
            </p14:nvContentPartPr>
            <p14:xfrm>
              <a:off x="12802206" y="7743480"/>
              <a:ext cx="1672200" cy="40968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825A18F2-F13A-0AF7-6875-0A43207DEF2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739206" y="7680480"/>
                <a:ext cx="1797840" cy="53532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8F3A2C6C-311A-1A03-E5C0-DDAD15EEA3CA}"/>
              </a:ext>
            </a:extLst>
          </p:cNvPr>
          <p:cNvSpPr txBox="1"/>
          <p:nvPr/>
        </p:nvSpPr>
        <p:spPr>
          <a:xfrm>
            <a:off x="1113183" y="716942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12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417978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843DC-5536-3D6E-A488-D28A315277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209BD9-BA7A-521F-148B-A0E114F3E602}"/>
              </a:ext>
            </a:extLst>
          </p:cNvPr>
          <p:cNvSpPr txBox="1"/>
          <p:nvPr/>
        </p:nvSpPr>
        <p:spPr>
          <a:xfrm>
            <a:off x="1078830" y="956857"/>
            <a:ext cx="10038349" cy="645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rgbClr val="7030A0"/>
                </a:solidFill>
                <a:latin typeface="Libre Baskerville" panose="02000000000000000000" pitchFamily="2" charset="0"/>
              </a:rPr>
              <a:t>Communication and Patient Education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C364B3-6EE0-4F54-B3AA-0374E7A40D0D}"/>
              </a:ext>
            </a:extLst>
          </p:cNvPr>
          <p:cNvSpPr txBox="1"/>
          <p:nvPr/>
        </p:nvSpPr>
        <p:spPr>
          <a:xfrm>
            <a:off x="782053" y="2009271"/>
            <a:ext cx="1306228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Patient information: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Inform the patient about diabetes and the reasons for treatment, and the health effects of the disease in the long term.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Self care: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Promote regular blood glucose self monitoring and treatment compliance.</a:t>
            </a:r>
          </a:p>
          <a:p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Medical care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Follow up with the medical team regularly for advice. Lifestyles: Educate the patient regarding the significance of living a healthy lifestyle.</a:t>
            </a:r>
            <a:r>
              <a:rPr lang="en-US" sz="2800" b="1" dirty="0"/>
              <a:t> (Diabetes UK, 2024)</a:t>
            </a:r>
            <a:r>
              <a:rPr lang="en-US" sz="2800" dirty="0"/>
              <a:t>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C8A8450-4580-2BC6-F690-2BF9D0FA3F1F}"/>
                  </a:ext>
                </a:extLst>
              </p14:cNvPr>
              <p14:cNvContentPartPr/>
              <p14:nvPr/>
            </p14:nvContentPartPr>
            <p14:xfrm>
              <a:off x="13314126" y="7831680"/>
              <a:ext cx="1155960" cy="1544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C8A8450-4580-2BC6-F690-2BF9D0FA3F1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251126" y="7768680"/>
                <a:ext cx="1281600" cy="28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98186711-6A3B-F326-302A-23249C3AE436}"/>
                  </a:ext>
                </a:extLst>
              </p14:cNvPr>
              <p14:cNvContentPartPr/>
              <p14:nvPr/>
            </p14:nvContentPartPr>
            <p14:xfrm>
              <a:off x="12626886" y="7811880"/>
              <a:ext cx="1144080" cy="1976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98186711-6A3B-F326-302A-23249C3AE43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563886" y="7749240"/>
                <a:ext cx="1269720" cy="323280"/>
              </a:xfrm>
              <a:prstGeom prst="rect">
                <a:avLst/>
              </a:prstGeom>
            </p:spPr>
          </p:pic>
        </mc:Fallback>
      </mc:AlternateContent>
      <p:grpSp>
        <p:nvGrpSpPr>
          <p:cNvPr id="23" name="Group 22">
            <a:extLst>
              <a:ext uri="{FF2B5EF4-FFF2-40B4-BE49-F238E27FC236}">
                <a16:creationId xmlns:a16="http://schemas.microsoft.com/office/drawing/2014/main" id="{DB680634-59EE-7DF7-9A3B-062D75DC44F9}"/>
              </a:ext>
            </a:extLst>
          </p:cNvPr>
          <p:cNvGrpSpPr/>
          <p:nvPr/>
        </p:nvGrpSpPr>
        <p:grpSpPr>
          <a:xfrm>
            <a:off x="12287046" y="7577520"/>
            <a:ext cx="2215800" cy="556920"/>
            <a:chOff x="12287046" y="7577520"/>
            <a:chExt cx="2215800" cy="556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2" name="Ink 1">
                  <a:extLst>
                    <a:ext uri="{FF2B5EF4-FFF2-40B4-BE49-F238E27FC236}">
                      <a16:creationId xmlns:a16="http://schemas.microsoft.com/office/drawing/2014/main" id="{19F4B8D9-0A57-4324-8467-CDADBFBB412E}"/>
                    </a:ext>
                  </a:extLst>
                </p14:cNvPr>
                <p14:cNvContentPartPr/>
                <p14:nvPr/>
              </p14:nvContentPartPr>
              <p14:xfrm>
                <a:off x="13552086" y="8004480"/>
                <a:ext cx="132120" cy="360"/>
              </p14:xfrm>
            </p:contentPart>
          </mc:Choice>
          <mc:Fallback xmlns="">
            <p:pic>
              <p:nvPicPr>
                <p:cNvPr id="2" name="Ink 1">
                  <a:extLst>
                    <a:ext uri="{FF2B5EF4-FFF2-40B4-BE49-F238E27FC236}">
                      <a16:creationId xmlns:a16="http://schemas.microsoft.com/office/drawing/2014/main" id="{19F4B8D9-0A57-4324-8467-CDADBFBB412E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3489446" y="7941480"/>
                  <a:ext cx="25776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D1421A6A-B6B4-4C56-1928-02E2A6772380}"/>
                    </a:ext>
                  </a:extLst>
                </p14:cNvPr>
                <p14:cNvContentPartPr/>
                <p14:nvPr/>
              </p14:nvContentPartPr>
              <p14:xfrm>
                <a:off x="13507446" y="8004480"/>
                <a:ext cx="360" cy="36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D1421A6A-B6B4-4C56-1928-02E2A6772380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3444446" y="794148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DC981D68-6B5F-B1DE-42EE-BDD7640B2E82}"/>
                    </a:ext>
                  </a:extLst>
                </p14:cNvPr>
                <p14:cNvContentPartPr/>
                <p14:nvPr/>
              </p14:nvContentPartPr>
              <p14:xfrm>
                <a:off x="13795806" y="8037240"/>
                <a:ext cx="360" cy="3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DC981D68-6B5F-B1DE-42EE-BDD7640B2E82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3732806" y="797424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60BF6206-0E4A-A50E-6404-329CB7FA84A5}"/>
                    </a:ext>
                  </a:extLst>
                </p14:cNvPr>
                <p14:cNvContentPartPr/>
                <p14:nvPr/>
              </p14:nvContentPartPr>
              <p14:xfrm>
                <a:off x="13795806" y="8037240"/>
                <a:ext cx="360" cy="36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60BF6206-0E4A-A50E-6404-329CB7FA84A5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3732806" y="797424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615A6509-E336-C3F1-072D-44614D9E3FBD}"/>
                    </a:ext>
                  </a:extLst>
                </p14:cNvPr>
                <p14:cNvContentPartPr/>
                <p14:nvPr/>
              </p14:nvContentPartPr>
              <p14:xfrm>
                <a:off x="13795806" y="8037240"/>
                <a:ext cx="360" cy="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615A6509-E336-C3F1-072D-44614D9E3FBD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3732806" y="797424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51D0E18C-E413-60CE-A6E6-D00F66BF6187}"/>
                    </a:ext>
                  </a:extLst>
                </p14:cNvPr>
                <p14:cNvContentPartPr/>
                <p14:nvPr/>
              </p14:nvContentPartPr>
              <p14:xfrm>
                <a:off x="13795806" y="8037240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51D0E18C-E413-60CE-A6E6-D00F66BF6187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3732806" y="797424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4B635910-753E-1C92-D1FB-1924F0C4BFBB}"/>
                    </a:ext>
                  </a:extLst>
                </p14:cNvPr>
                <p14:cNvContentPartPr/>
                <p14:nvPr/>
              </p14:nvContentPartPr>
              <p14:xfrm>
                <a:off x="12663966" y="7713960"/>
                <a:ext cx="1132200" cy="32364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4B635910-753E-1C92-D1FB-1924F0C4BFBB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2601326" y="7650960"/>
                  <a:ext cx="1257840" cy="44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B4817885-7D63-CBE2-D873-EF52129BFC0B}"/>
                    </a:ext>
                  </a:extLst>
                </p14:cNvPr>
                <p14:cNvContentPartPr/>
                <p14:nvPr/>
              </p14:nvContentPartPr>
              <p14:xfrm>
                <a:off x="12287046" y="7577520"/>
                <a:ext cx="1254960" cy="13896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B4817885-7D63-CBE2-D873-EF52129BFC0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2224406" y="7514880"/>
                  <a:ext cx="138060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574CE718-CB83-6A42-DD23-5597D5A8AFBC}"/>
                    </a:ext>
                  </a:extLst>
                </p14:cNvPr>
                <p14:cNvContentPartPr/>
                <p14:nvPr/>
              </p14:nvContentPartPr>
              <p14:xfrm>
                <a:off x="12967446" y="7971720"/>
                <a:ext cx="1534320" cy="4572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574CE718-CB83-6A42-DD23-5597D5A8AFBC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12904806" y="7909080"/>
                  <a:ext cx="1659960" cy="17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EE5A879B-C887-AA2D-1455-95F98BEF72C5}"/>
                    </a:ext>
                  </a:extLst>
                </p14:cNvPr>
                <p14:cNvContentPartPr/>
                <p14:nvPr/>
              </p14:nvContentPartPr>
              <p14:xfrm>
                <a:off x="13041246" y="8116440"/>
                <a:ext cx="1428840" cy="1800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EE5A879B-C887-AA2D-1455-95F98BEF72C5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12978606" y="8053800"/>
                  <a:ext cx="1554480" cy="14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20139C3B-04F3-0916-C382-B265C90B35C4}"/>
                    </a:ext>
                  </a:extLst>
                </p14:cNvPr>
                <p14:cNvContentPartPr/>
                <p14:nvPr/>
              </p14:nvContentPartPr>
              <p14:xfrm>
                <a:off x="13368486" y="7747080"/>
                <a:ext cx="1134360" cy="3420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20139C3B-04F3-0916-C382-B265C90B35C4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13305846" y="7684080"/>
                  <a:ext cx="1260000" cy="15984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510082C0-CA46-D960-526A-AC2FFCECCD6A}"/>
              </a:ext>
            </a:extLst>
          </p:cNvPr>
          <p:cNvSpPr txBox="1"/>
          <p:nvPr/>
        </p:nvSpPr>
        <p:spPr>
          <a:xfrm>
            <a:off x="782053" y="739471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13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9269894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5DB0DC-E807-4ACF-DCBF-0B826BECCB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AC385E-B8EF-9F99-943A-8EF6494BE8B6}"/>
              </a:ext>
            </a:extLst>
          </p:cNvPr>
          <p:cNvSpPr txBox="1"/>
          <p:nvPr/>
        </p:nvSpPr>
        <p:spPr>
          <a:xfrm>
            <a:off x="1078830" y="956857"/>
            <a:ext cx="10038349" cy="646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rgbClr val="7030A0"/>
                </a:solidFill>
                <a:latin typeface="Libre Baskerville" panose="02000000000000000000" pitchFamily="2" charset="0"/>
              </a:rPr>
              <a:t>Ethical Considerations in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033168-A1DC-5612-15CB-EEC778A3CD58}"/>
              </a:ext>
            </a:extLst>
          </p:cNvPr>
          <p:cNvSpPr txBox="1"/>
          <p:nvPr/>
        </p:nvSpPr>
        <p:spPr>
          <a:xfrm>
            <a:off x="782053" y="2009271"/>
            <a:ext cx="13062284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Patient confidentiality: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Keep the patient’s personal and clinical information confidential.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Respect for autonomy: 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Enable the patient to participate in decisions about their healthcare.</a:t>
            </a:r>
            <a:r>
              <a:rPr lang="en-US" sz="2800" b="1" dirty="0"/>
              <a:t> (NMC, 2018)</a:t>
            </a:r>
            <a:r>
              <a:rPr lang="en-US" sz="2800" dirty="0"/>
              <a:t>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Person-</a:t>
            </a:r>
            <a:r>
              <a:rPr lang="en-US" sz="28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centred</a:t>
            </a:r>
            <a:r>
              <a:rPr lang="en-US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 care</a:t>
            </a: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: Deliver care that is responsive to the individual needs and preferences of the patient. Professional duty: Adhere to the code of ethics and the standards of the profession..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5661655A-56D2-B21D-3D54-1E80ACE732A2}"/>
                  </a:ext>
                </a:extLst>
              </p14:cNvPr>
              <p14:cNvContentPartPr/>
              <p14:nvPr/>
            </p14:nvContentPartPr>
            <p14:xfrm>
              <a:off x="12828126" y="7747080"/>
              <a:ext cx="1724760" cy="3409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5661655A-56D2-B21D-3D54-1E80ACE732A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765486" y="7684440"/>
                <a:ext cx="1850400" cy="46656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E9A2B421-F00D-3E45-FBA6-2790860CC394}"/>
              </a:ext>
            </a:extLst>
          </p:cNvPr>
          <p:cNvSpPr txBox="1"/>
          <p:nvPr/>
        </p:nvSpPr>
        <p:spPr>
          <a:xfrm>
            <a:off x="1078830" y="73019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14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8603637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F98C2B-576A-EAA3-E1EF-46FF1D1C7B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FC7D697-0DE3-1026-FB09-6D0FCC2A5B8E}"/>
              </a:ext>
            </a:extLst>
          </p:cNvPr>
          <p:cNvSpPr txBox="1"/>
          <p:nvPr/>
        </p:nvSpPr>
        <p:spPr>
          <a:xfrm>
            <a:off x="1431756" y="1117278"/>
            <a:ext cx="10038349" cy="646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rgbClr val="7030A0"/>
                </a:solidFill>
                <a:latin typeface="Libre Baskerville" panose="02000000000000000000" pitchFamily="2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6265C9-CC5C-1EB8-F088-79A1FBA7068D}"/>
              </a:ext>
            </a:extLst>
          </p:cNvPr>
          <p:cNvSpPr txBox="1"/>
          <p:nvPr/>
        </p:nvSpPr>
        <p:spPr>
          <a:xfrm>
            <a:off x="1042736" y="2217818"/>
            <a:ext cx="13062284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Type 2 diabetes is an impairment in the body's ability to maintain normal levels of blood glucose.</a:t>
            </a:r>
          </a:p>
          <a:p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Lifestyle factors including diet, exercise, and weight are important in managing the condition.</a:t>
            </a:r>
          </a:p>
          <a:p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 comprehensive management protocol, involving surveillance, pharmacotherapy and patient education may improve outcome.</a:t>
            </a:r>
          </a:p>
          <a:p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Day-to-day care and ongoing support contribute to improving the patient’s health and sense of well-being..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B50ACD25-4DE3-7415-933E-1C7ABD6B9B55}"/>
                  </a:ext>
                </a:extLst>
              </p14:cNvPr>
              <p14:cNvContentPartPr/>
              <p14:nvPr/>
            </p14:nvContentPartPr>
            <p14:xfrm>
              <a:off x="12994086" y="7861200"/>
              <a:ext cx="1267560" cy="17604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B50ACD25-4DE3-7415-933E-1C7ABD6B9B5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931086" y="7798560"/>
                <a:ext cx="1393200" cy="30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4FC838EE-BBE9-4ACA-EBF7-C8F6009372E8}"/>
                  </a:ext>
                </a:extLst>
              </p14:cNvPr>
              <p14:cNvContentPartPr/>
              <p14:nvPr/>
            </p14:nvContentPartPr>
            <p14:xfrm>
              <a:off x="12993366" y="7828080"/>
              <a:ext cx="915480" cy="1710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4FC838EE-BBE9-4ACA-EBF7-C8F6009372E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930366" y="7765080"/>
                <a:ext cx="1041120" cy="29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BB80FFB6-FD07-D08B-4E8D-FCA7BA9832B1}"/>
                  </a:ext>
                </a:extLst>
              </p14:cNvPr>
              <p14:cNvContentPartPr/>
              <p14:nvPr/>
            </p14:nvContentPartPr>
            <p14:xfrm>
              <a:off x="12898326" y="7766880"/>
              <a:ext cx="1539720" cy="4032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BB80FFB6-FD07-D08B-4E8D-FCA7BA9832B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835686" y="7704240"/>
                <a:ext cx="1665360" cy="52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ADF6B2E0-617B-4054-6CE3-D9FD44D0A4F6}"/>
                  </a:ext>
                </a:extLst>
              </p14:cNvPr>
              <p14:cNvContentPartPr/>
              <p14:nvPr/>
            </p14:nvContentPartPr>
            <p14:xfrm>
              <a:off x="12819126" y="7698120"/>
              <a:ext cx="973800" cy="4532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ADF6B2E0-617B-4054-6CE3-D9FD44D0A4F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2756126" y="7635120"/>
                <a:ext cx="1099440" cy="57888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5515D63A-EEF1-BA63-F4EC-6B0D91D23005}"/>
              </a:ext>
            </a:extLst>
          </p:cNvPr>
          <p:cNvSpPr txBox="1"/>
          <p:nvPr/>
        </p:nvSpPr>
        <p:spPr>
          <a:xfrm>
            <a:off x="927652" y="756699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15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9232637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537103-5058-61B3-B71D-4F8E350DC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78D0C41-18C5-A1AA-BF6C-C5159EE19CFF}"/>
              </a:ext>
            </a:extLst>
          </p:cNvPr>
          <p:cNvSpPr txBox="1"/>
          <p:nvPr/>
        </p:nvSpPr>
        <p:spPr>
          <a:xfrm>
            <a:off x="1431756" y="1117278"/>
            <a:ext cx="10038349" cy="646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rgbClr val="7030A0"/>
                </a:solidFill>
                <a:latin typeface="Libre Baskerville" panose="02000000000000000000" pitchFamily="2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C989AA-BAD8-0E59-F687-384BA532C218}"/>
              </a:ext>
            </a:extLst>
          </p:cNvPr>
          <p:cNvSpPr txBox="1"/>
          <p:nvPr/>
        </p:nvSpPr>
        <p:spPr>
          <a:xfrm>
            <a:off x="1042736" y="2217818"/>
            <a:ext cx="13062284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Diabetes UK (2024) </a:t>
            </a:r>
            <a:r>
              <a:rPr lang="en-US" sz="1400" i="1" dirty="0"/>
              <a:t>Type 2 diabetes overview.</a:t>
            </a:r>
            <a:r>
              <a:rPr lang="en-US" sz="1400" dirty="0"/>
              <a:t> Available at: </a:t>
            </a:r>
            <a:r>
              <a:rPr lang="en-US" sz="1400" dirty="0">
                <a:hlinkClick r:id="rId2"/>
              </a:rPr>
              <a:t>https://www.diabetes.org.uk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Hall, J.E. and Hall, M.E. (2021) </a:t>
            </a:r>
            <a:r>
              <a:rPr lang="en-US" sz="1400" i="1" dirty="0"/>
              <a:t>Guyton and Hall Textbook of Medical Physiology.</a:t>
            </a:r>
            <a:r>
              <a:rPr lang="en-US" sz="1400" dirty="0"/>
              <a:t> 14th </a:t>
            </a:r>
            <a:r>
              <a:rPr lang="en-US" sz="1400" dirty="0" err="1"/>
              <a:t>edn</a:t>
            </a:r>
            <a:r>
              <a:rPr lang="en-US" sz="1400" dirty="0"/>
              <a:t>. Philadelphia: Elsevier.</a:t>
            </a:r>
          </a:p>
          <a:p>
            <a:endParaRPr lang="en-US" sz="1400" dirty="0"/>
          </a:p>
          <a:p>
            <a:r>
              <a:rPr lang="en-US" sz="1400" dirty="0"/>
              <a:t>NHS (2024) </a:t>
            </a:r>
            <a:r>
              <a:rPr lang="en-US" sz="1400" i="1" dirty="0"/>
              <a:t>Type 2 diabetes.</a:t>
            </a:r>
            <a:r>
              <a:rPr lang="en-US" sz="1400" dirty="0"/>
              <a:t> Available at: </a:t>
            </a:r>
            <a:r>
              <a:rPr lang="en-US" sz="1400" dirty="0">
                <a:hlinkClick r:id="rId3"/>
              </a:rPr>
              <a:t>https://www.nhs.uk/conditions/type-2-diabetes/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NICE (2023) </a:t>
            </a:r>
            <a:r>
              <a:rPr lang="en-US" sz="1400" i="1" dirty="0"/>
              <a:t>Type 2 diabetes in adults: management.</a:t>
            </a:r>
            <a:r>
              <a:rPr lang="en-US" sz="1400" dirty="0"/>
              <a:t> London: National Institute for Health and Care Excellence.</a:t>
            </a:r>
          </a:p>
          <a:p>
            <a:endParaRPr lang="en-US" sz="1400" dirty="0"/>
          </a:p>
          <a:p>
            <a:r>
              <a:rPr lang="en-US" sz="1400" dirty="0"/>
              <a:t>NMC (2018) </a:t>
            </a:r>
            <a:r>
              <a:rPr lang="en-US" sz="1400" i="1" dirty="0"/>
              <a:t>The Code: Professional standards of practice and </a:t>
            </a:r>
            <a:r>
              <a:rPr lang="en-US" sz="1400" i="1" dirty="0" err="1"/>
              <a:t>behaviour</a:t>
            </a:r>
            <a:r>
              <a:rPr lang="en-US" sz="1400" i="1" dirty="0"/>
              <a:t> for nurses and midwives.</a:t>
            </a:r>
            <a:r>
              <a:rPr lang="en-US" sz="1400" dirty="0"/>
              <a:t> London: Nursing and Midwifery Council.</a:t>
            </a:r>
          </a:p>
          <a:p>
            <a:endParaRPr lang="en-US" sz="1400" dirty="0"/>
          </a:p>
          <a:p>
            <a:r>
              <a:rPr lang="en-US" sz="1400" dirty="0"/>
              <a:t>Tortora, G.J. and Derrickson, B.H. (2021) </a:t>
            </a:r>
            <a:r>
              <a:rPr lang="en-US" sz="1400" i="1" dirty="0"/>
              <a:t>Principles of Anatomy and Physiology.</a:t>
            </a:r>
            <a:r>
              <a:rPr lang="en-US" sz="1400" dirty="0"/>
              <a:t> 16th </a:t>
            </a:r>
            <a:r>
              <a:rPr lang="en-US" sz="1400" dirty="0" err="1"/>
              <a:t>edn</a:t>
            </a:r>
            <a:r>
              <a:rPr lang="en-US" sz="1400" dirty="0"/>
              <a:t>. Hoboken: Wiley.</a:t>
            </a:r>
          </a:p>
          <a:p>
            <a:endParaRPr lang="en-US" sz="1400" dirty="0"/>
          </a:p>
          <a:p>
            <a:r>
              <a:rPr lang="en-US" sz="1400" dirty="0"/>
              <a:t>World Health Organization (2023) </a:t>
            </a:r>
            <a:r>
              <a:rPr lang="en-US" sz="1400" i="1" dirty="0"/>
              <a:t>Diabetes factsheet.</a:t>
            </a:r>
            <a:r>
              <a:rPr lang="en-US" sz="1400" dirty="0"/>
              <a:t> Available at: </a:t>
            </a:r>
            <a:r>
              <a:rPr lang="en-US" sz="1400" dirty="0">
                <a:hlinkClick r:id="rId4"/>
              </a:rPr>
              <a:t>https://www.who.int</a:t>
            </a:r>
            <a:endParaRPr lang="en-US" sz="1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BB2DFA72-99E5-4F28-DA56-BA2F4C7EEE39}"/>
                  </a:ext>
                </a:extLst>
              </p14:cNvPr>
              <p14:cNvContentPartPr/>
              <p14:nvPr/>
            </p14:nvContentPartPr>
            <p14:xfrm>
              <a:off x="12994086" y="7861200"/>
              <a:ext cx="1267560" cy="17604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BB2DFA72-99E5-4F28-DA56-BA2F4C7EEE3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2931104" y="7798200"/>
                <a:ext cx="1393164" cy="30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2933BB0-2B64-80E2-E807-DF9C8A960BDA}"/>
                  </a:ext>
                </a:extLst>
              </p14:cNvPr>
              <p14:cNvContentPartPr/>
              <p14:nvPr/>
            </p14:nvContentPartPr>
            <p14:xfrm>
              <a:off x="12993366" y="7828080"/>
              <a:ext cx="915480" cy="1710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2933BB0-2B64-80E2-E807-DF9C8A960BD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2930366" y="7765080"/>
                <a:ext cx="1041120" cy="29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9B75A5A4-0E81-EC2A-6940-8DCA3D67C5C7}"/>
                  </a:ext>
                </a:extLst>
              </p14:cNvPr>
              <p14:cNvContentPartPr/>
              <p14:nvPr/>
            </p14:nvContentPartPr>
            <p14:xfrm>
              <a:off x="12898326" y="7766880"/>
              <a:ext cx="1539720" cy="4032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9B75A5A4-0E81-EC2A-6940-8DCA3D67C5C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2835326" y="7703824"/>
                <a:ext cx="1665360" cy="52895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C06991E8-82E5-31B0-CE5D-CD83AA93BBBC}"/>
                  </a:ext>
                </a:extLst>
              </p14:cNvPr>
              <p14:cNvContentPartPr/>
              <p14:nvPr/>
            </p14:nvContentPartPr>
            <p14:xfrm>
              <a:off x="12819126" y="7698120"/>
              <a:ext cx="973800" cy="4532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C06991E8-82E5-31B0-CE5D-CD83AA93BBB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2756126" y="7635120"/>
                <a:ext cx="1099440" cy="57888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E1F4202D-7F20-FA50-1EED-E64F3A106F7E}"/>
              </a:ext>
            </a:extLst>
          </p:cNvPr>
          <p:cNvSpPr txBox="1"/>
          <p:nvPr/>
        </p:nvSpPr>
        <p:spPr>
          <a:xfrm>
            <a:off x="1042736" y="67321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16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901758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FFFFFF"/>
      </a:dk1>
      <a:lt1>
        <a:sysClr val="window" lastClr="202020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FFFFFF"/>
      </a:dk1>
      <a:lt1>
        <a:sysClr val="window" lastClr="202020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1370</Words>
  <Application>Microsoft Office PowerPoint</Application>
  <PresentationFormat>Custom</PresentationFormat>
  <Paragraphs>134</Paragraphs>
  <Slides>16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Open Sans</vt:lpstr>
      <vt:lpstr>Libre Baskerville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Qurratulain Zafar</dc:creator>
  <cp:lastModifiedBy>Ibrar Hussain</cp:lastModifiedBy>
  <cp:revision>7</cp:revision>
  <dcterms:created xsi:type="dcterms:W3CDTF">2026-03-14T15:32:50Z</dcterms:created>
  <dcterms:modified xsi:type="dcterms:W3CDTF">2026-03-22T23:30:07Z</dcterms:modified>
</cp:coreProperties>
</file>