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F2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1CD38B-DC33-9877-DA20-EE9B8DF224A8}" v="224" dt="2023-09-20T20:35:31.803"/>
    <p1510:client id="{3202DD9E-1C0F-F42F-E181-3CE7C6205509}" v="27" dt="2023-09-27T22:08:48.757"/>
    <p1510:client id="{5AC2696E-3658-57F8-50FF-FB578D0C8BA1}" v="438" dt="2023-09-24T11:40:29.382"/>
    <p1510:client id="{662D13C7-0224-ECC6-4DC1-22C84E964640}" v="601" dt="2023-09-24T21:34:14.488"/>
    <p1510:client id="{6FAED600-E9D2-4838-9D05-06DEB3709A51}" v="700" dt="2023-09-20T19:41:30.309"/>
    <p1510:client id="{849B6A48-CA38-9365-7ECB-8A6C5B1B7603}" v="6" dt="2023-09-25T16:20:04.491"/>
    <p1510:client id="{B453EA93-269B-67B4-C928-BDC2B61AD4F2}" v="117" dt="2023-09-20T19:59:13.389"/>
    <p1510:client id="{D3412B02-AA18-0B9A-32AF-68601332FA5E}" v="2092" dt="2023-09-25T00:15:12.648"/>
    <p1510:client id="{D702F7CF-41D6-E3AF-8A34-F9EE70030A74}" v="521" dt="2023-09-25T21:16:58.424"/>
    <p1510:client id="{DE26586E-6839-8F1E-E0F3-BDE818554C53}" v="1283" dt="2023-09-26T21:23:28.4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ira Jenkins (2317112)" userId="S::2317112@student.uwtsd.ac.uk::a12ed089-ae6a-4c84-ac18-1fa8f28713e8" providerId="AD" clId="Web-{662D13C7-0224-ECC6-4DC1-22C84E964640}"/>
    <pc:docChg chg="modSld">
      <pc:chgData name="Keira Jenkins (2317112)" userId="S::2317112@student.uwtsd.ac.uk::a12ed089-ae6a-4c84-ac18-1fa8f28713e8" providerId="AD" clId="Web-{662D13C7-0224-ECC6-4DC1-22C84E964640}" dt="2023-09-24T21:34:14.488" v="339" actId="20577"/>
      <pc:docMkLst>
        <pc:docMk/>
      </pc:docMkLst>
      <pc:sldChg chg="modSp">
        <pc:chgData name="Keira Jenkins (2317112)" userId="S::2317112@student.uwtsd.ac.uk::a12ed089-ae6a-4c84-ac18-1fa8f28713e8" providerId="AD" clId="Web-{662D13C7-0224-ECC6-4DC1-22C84E964640}" dt="2023-09-24T21:34:14.488" v="339" actId="20577"/>
        <pc:sldMkLst>
          <pc:docMk/>
          <pc:sldMk cId="109857222" sldId="256"/>
        </pc:sldMkLst>
        <pc:spChg chg="mod">
          <ac:chgData name="Keira Jenkins (2317112)" userId="S::2317112@student.uwtsd.ac.uk::a12ed089-ae6a-4c84-ac18-1fa8f28713e8" providerId="AD" clId="Web-{662D13C7-0224-ECC6-4DC1-22C84E964640}" dt="2023-09-24T21:34:14.488" v="339" actId="20577"/>
          <ac:spMkLst>
            <pc:docMk/>
            <pc:sldMk cId="109857222" sldId="256"/>
            <ac:spMk id="10" creationId="{3429A1EA-4025-3A23-2E42-FBAD9A706880}"/>
          </ac:spMkLst>
        </pc:spChg>
        <pc:spChg chg="mod">
          <ac:chgData name="Keira Jenkins (2317112)" userId="S::2317112@student.uwtsd.ac.uk::a12ed089-ae6a-4c84-ac18-1fa8f28713e8" providerId="AD" clId="Web-{662D13C7-0224-ECC6-4DC1-22C84E964640}" dt="2023-09-24T21:18:58.189" v="196" actId="20577"/>
          <ac:spMkLst>
            <pc:docMk/>
            <pc:sldMk cId="109857222" sldId="256"/>
            <ac:spMk id="13" creationId="{D8783755-6988-8104-C3C2-7DB33D37FDAF}"/>
          </ac:spMkLst>
        </pc:spChg>
      </pc:sldChg>
      <pc:sldChg chg="modSp">
        <pc:chgData name="Keira Jenkins (2317112)" userId="S::2317112@student.uwtsd.ac.uk::a12ed089-ae6a-4c84-ac18-1fa8f28713e8" providerId="AD" clId="Web-{662D13C7-0224-ECC6-4DC1-22C84E964640}" dt="2023-09-24T21:11:04.213" v="70" actId="20577"/>
        <pc:sldMkLst>
          <pc:docMk/>
          <pc:sldMk cId="4237030227" sldId="257"/>
        </pc:sldMkLst>
        <pc:spChg chg="mod">
          <ac:chgData name="Keira Jenkins (2317112)" userId="S::2317112@student.uwtsd.ac.uk::a12ed089-ae6a-4c84-ac18-1fa8f28713e8" providerId="AD" clId="Web-{662D13C7-0224-ECC6-4DC1-22C84E964640}" dt="2023-09-24T21:11:04.213" v="70" actId="20577"/>
          <ac:spMkLst>
            <pc:docMk/>
            <pc:sldMk cId="4237030227" sldId="257"/>
            <ac:spMk id="3" creationId="{D24D1C96-DBAB-CB70-AD48-573818FA3DBE}"/>
          </ac:spMkLst>
        </pc:spChg>
      </pc:sldChg>
    </pc:docChg>
  </pc:docChgLst>
  <pc:docChgLst>
    <pc:chgData name="Keira Jenkins (2317112)" userId="S::2317112@student.uwtsd.ac.uk::a12ed089-ae6a-4c84-ac18-1fa8f28713e8" providerId="AD" clId="Web-{B453EA93-269B-67B4-C928-BDC2B61AD4F2}"/>
    <pc:docChg chg="modSld">
      <pc:chgData name="Keira Jenkins (2317112)" userId="S::2317112@student.uwtsd.ac.uk::a12ed089-ae6a-4c84-ac18-1fa8f28713e8" providerId="AD" clId="Web-{B453EA93-269B-67B4-C928-BDC2B61AD4F2}" dt="2023-09-20T19:59:13.373" v="57" actId="20577"/>
      <pc:docMkLst>
        <pc:docMk/>
      </pc:docMkLst>
      <pc:sldChg chg="modSp">
        <pc:chgData name="Keira Jenkins (2317112)" userId="S::2317112@student.uwtsd.ac.uk::a12ed089-ae6a-4c84-ac18-1fa8f28713e8" providerId="AD" clId="Web-{B453EA93-269B-67B4-C928-BDC2B61AD4F2}" dt="2023-09-20T19:59:13.373" v="57" actId="20577"/>
        <pc:sldMkLst>
          <pc:docMk/>
          <pc:sldMk cId="109857222" sldId="256"/>
        </pc:sldMkLst>
        <pc:spChg chg="mod">
          <ac:chgData name="Keira Jenkins (2317112)" userId="S::2317112@student.uwtsd.ac.uk::a12ed089-ae6a-4c84-ac18-1fa8f28713e8" providerId="AD" clId="Web-{B453EA93-269B-67B4-C928-BDC2B61AD4F2}" dt="2023-09-20T19:59:13.373" v="57" actId="20577"/>
          <ac:spMkLst>
            <pc:docMk/>
            <pc:sldMk cId="109857222" sldId="256"/>
            <ac:spMk id="13" creationId="{D8783755-6988-8104-C3C2-7DB33D37FDAF}"/>
          </ac:spMkLst>
        </pc:spChg>
      </pc:sldChg>
    </pc:docChg>
  </pc:docChgLst>
  <pc:docChgLst>
    <pc:chgData name="Keira Jenkins (2317112)" userId="S::2317112@student.uwtsd.ac.uk::a12ed089-ae6a-4c84-ac18-1fa8f28713e8" providerId="AD" clId="Web-{849B6A48-CA38-9365-7ECB-8A6C5B1B7603}"/>
    <pc:docChg chg="modSld">
      <pc:chgData name="Keira Jenkins (2317112)" userId="S::2317112@student.uwtsd.ac.uk::a12ed089-ae6a-4c84-ac18-1fa8f28713e8" providerId="AD" clId="Web-{849B6A48-CA38-9365-7ECB-8A6C5B1B7603}" dt="2023-09-25T16:20:04.491" v="5" actId="20577"/>
      <pc:docMkLst>
        <pc:docMk/>
      </pc:docMkLst>
      <pc:sldChg chg="modSp">
        <pc:chgData name="Keira Jenkins (2317112)" userId="S::2317112@student.uwtsd.ac.uk::a12ed089-ae6a-4c84-ac18-1fa8f28713e8" providerId="AD" clId="Web-{849B6A48-CA38-9365-7ECB-8A6C5B1B7603}" dt="2023-09-25T16:20:04.491" v="5" actId="20577"/>
        <pc:sldMkLst>
          <pc:docMk/>
          <pc:sldMk cId="4237030227" sldId="257"/>
        </pc:sldMkLst>
        <pc:spChg chg="mod">
          <ac:chgData name="Keira Jenkins (2317112)" userId="S::2317112@student.uwtsd.ac.uk::a12ed089-ae6a-4c84-ac18-1fa8f28713e8" providerId="AD" clId="Web-{849B6A48-CA38-9365-7ECB-8A6C5B1B7603}" dt="2023-09-25T16:20:04.491" v="5" actId="20577"/>
          <ac:spMkLst>
            <pc:docMk/>
            <pc:sldMk cId="4237030227" sldId="257"/>
            <ac:spMk id="3" creationId="{D24D1C96-DBAB-CB70-AD48-573818FA3DBE}"/>
          </ac:spMkLst>
        </pc:spChg>
      </pc:sldChg>
    </pc:docChg>
  </pc:docChgLst>
  <pc:docChgLst>
    <pc:chgData name="Keira Jenkins (2317112)" userId="S::2317112@student.uwtsd.ac.uk::a12ed089-ae6a-4c84-ac18-1fa8f28713e8" providerId="AD" clId="Web-{5AC2696E-3658-57F8-50FF-FB578D0C8BA1}"/>
    <pc:docChg chg="modSld">
      <pc:chgData name="Keira Jenkins (2317112)" userId="S::2317112@student.uwtsd.ac.uk::a12ed089-ae6a-4c84-ac18-1fa8f28713e8" providerId="AD" clId="Web-{5AC2696E-3658-57F8-50FF-FB578D0C8BA1}" dt="2023-09-24T11:40:29.382" v="225" actId="1076"/>
      <pc:docMkLst>
        <pc:docMk/>
      </pc:docMkLst>
      <pc:sldChg chg="modSp">
        <pc:chgData name="Keira Jenkins (2317112)" userId="S::2317112@student.uwtsd.ac.uk::a12ed089-ae6a-4c84-ac18-1fa8f28713e8" providerId="AD" clId="Web-{5AC2696E-3658-57F8-50FF-FB578D0C8BA1}" dt="2023-09-24T11:40:29.382" v="225" actId="1076"/>
        <pc:sldMkLst>
          <pc:docMk/>
          <pc:sldMk cId="109857222" sldId="256"/>
        </pc:sldMkLst>
        <pc:spChg chg="mod">
          <ac:chgData name="Keira Jenkins (2317112)" userId="S::2317112@student.uwtsd.ac.uk::a12ed089-ae6a-4c84-ac18-1fa8f28713e8" providerId="AD" clId="Web-{5AC2696E-3658-57F8-50FF-FB578D0C8BA1}" dt="2023-09-24T11:40:15.773" v="223" actId="14100"/>
          <ac:spMkLst>
            <pc:docMk/>
            <pc:sldMk cId="109857222" sldId="256"/>
            <ac:spMk id="7" creationId="{5C987CBC-58CA-1061-4CCB-85FE3D1D2050}"/>
          </ac:spMkLst>
        </pc:spChg>
        <pc:spChg chg="mod">
          <ac:chgData name="Keira Jenkins (2317112)" userId="S::2317112@student.uwtsd.ac.uk::a12ed089-ae6a-4c84-ac18-1fa8f28713e8" providerId="AD" clId="Web-{5AC2696E-3658-57F8-50FF-FB578D0C8BA1}" dt="2023-09-24T11:39:51.100" v="218" actId="20577"/>
          <ac:spMkLst>
            <pc:docMk/>
            <pc:sldMk cId="109857222" sldId="256"/>
            <ac:spMk id="10" creationId="{3429A1EA-4025-3A23-2E42-FBAD9A706880}"/>
          </ac:spMkLst>
        </pc:spChg>
        <pc:spChg chg="mod">
          <ac:chgData name="Keira Jenkins (2317112)" userId="S::2317112@student.uwtsd.ac.uk::a12ed089-ae6a-4c84-ac18-1fa8f28713e8" providerId="AD" clId="Web-{5AC2696E-3658-57F8-50FF-FB578D0C8BA1}" dt="2023-09-24T11:40:25.304" v="224" actId="1076"/>
          <ac:spMkLst>
            <pc:docMk/>
            <pc:sldMk cId="109857222" sldId="256"/>
            <ac:spMk id="11" creationId="{1F17D205-A88E-F9D5-19FF-8AAE10AF88A8}"/>
          </ac:spMkLst>
        </pc:spChg>
        <pc:spChg chg="mod">
          <ac:chgData name="Keira Jenkins (2317112)" userId="S::2317112@student.uwtsd.ac.uk::a12ed089-ae6a-4c84-ac18-1fa8f28713e8" providerId="AD" clId="Web-{5AC2696E-3658-57F8-50FF-FB578D0C8BA1}" dt="2023-09-24T11:40:29.382" v="225" actId="1076"/>
          <ac:spMkLst>
            <pc:docMk/>
            <pc:sldMk cId="109857222" sldId="256"/>
            <ac:spMk id="12" creationId="{58F69082-A216-FD62-F397-E4C86EE5BF98}"/>
          </ac:spMkLst>
        </pc:spChg>
      </pc:sldChg>
    </pc:docChg>
  </pc:docChgLst>
  <pc:docChgLst>
    <pc:chgData name="Keira Jenkins (2317112)" userId="S::2317112@student.uwtsd.ac.uk::a12ed089-ae6a-4c84-ac18-1fa8f28713e8" providerId="AD" clId="Web-{DE26586E-6839-8F1E-E0F3-BDE818554C53}"/>
    <pc:docChg chg="modSld">
      <pc:chgData name="Keira Jenkins (2317112)" userId="S::2317112@student.uwtsd.ac.uk::a12ed089-ae6a-4c84-ac18-1fa8f28713e8" providerId="AD" clId="Web-{DE26586E-6839-8F1E-E0F3-BDE818554C53}" dt="2023-09-26T21:23:02.785" v="659" actId="20577"/>
      <pc:docMkLst>
        <pc:docMk/>
      </pc:docMkLst>
      <pc:sldChg chg="modSp">
        <pc:chgData name="Keira Jenkins (2317112)" userId="S::2317112@student.uwtsd.ac.uk::a12ed089-ae6a-4c84-ac18-1fa8f28713e8" providerId="AD" clId="Web-{DE26586E-6839-8F1E-E0F3-BDE818554C53}" dt="2023-09-26T21:18:55.367" v="655" actId="20577"/>
        <pc:sldMkLst>
          <pc:docMk/>
          <pc:sldMk cId="109857222" sldId="256"/>
        </pc:sldMkLst>
        <pc:spChg chg="mod">
          <ac:chgData name="Keira Jenkins (2317112)" userId="S::2317112@student.uwtsd.ac.uk::a12ed089-ae6a-4c84-ac18-1fa8f28713e8" providerId="AD" clId="Web-{DE26586E-6839-8F1E-E0F3-BDE818554C53}" dt="2023-09-26T21:18:44.273" v="652" actId="20577"/>
          <ac:spMkLst>
            <pc:docMk/>
            <pc:sldMk cId="109857222" sldId="256"/>
            <ac:spMk id="12" creationId="{58F69082-A216-FD62-F397-E4C86EE5BF98}"/>
          </ac:spMkLst>
        </pc:spChg>
        <pc:spChg chg="mod">
          <ac:chgData name="Keira Jenkins (2317112)" userId="S::2317112@student.uwtsd.ac.uk::a12ed089-ae6a-4c84-ac18-1fa8f28713e8" providerId="AD" clId="Web-{DE26586E-6839-8F1E-E0F3-BDE818554C53}" dt="2023-09-26T19:52:43.426" v="207" actId="14100"/>
          <ac:spMkLst>
            <pc:docMk/>
            <pc:sldMk cId="109857222" sldId="256"/>
            <ac:spMk id="13" creationId="{D8783755-6988-8104-C3C2-7DB33D37FDAF}"/>
          </ac:spMkLst>
        </pc:spChg>
        <pc:spChg chg="mod">
          <ac:chgData name="Keira Jenkins (2317112)" userId="S::2317112@student.uwtsd.ac.uk::a12ed089-ae6a-4c84-ac18-1fa8f28713e8" providerId="AD" clId="Web-{DE26586E-6839-8F1E-E0F3-BDE818554C53}" dt="2023-09-26T21:18:55.367" v="655" actId="20577"/>
          <ac:spMkLst>
            <pc:docMk/>
            <pc:sldMk cId="109857222" sldId="256"/>
            <ac:spMk id="15" creationId="{0D54B0DF-FD7B-AF9F-8051-DDCEA774F5A6}"/>
          </ac:spMkLst>
        </pc:spChg>
        <pc:picChg chg="mod">
          <ac:chgData name="Keira Jenkins (2317112)" userId="S::2317112@student.uwtsd.ac.uk::a12ed089-ae6a-4c84-ac18-1fa8f28713e8" providerId="AD" clId="Web-{DE26586E-6839-8F1E-E0F3-BDE818554C53}" dt="2023-09-26T21:18:46.898" v="653" actId="14100"/>
          <ac:picMkLst>
            <pc:docMk/>
            <pc:sldMk cId="109857222" sldId="256"/>
            <ac:picMk id="14" creationId="{E2933607-4D33-111F-E0EB-13E2E7004E0B}"/>
          </ac:picMkLst>
        </pc:picChg>
      </pc:sldChg>
      <pc:sldChg chg="modSp">
        <pc:chgData name="Keira Jenkins (2317112)" userId="S::2317112@student.uwtsd.ac.uk::a12ed089-ae6a-4c84-ac18-1fa8f28713e8" providerId="AD" clId="Web-{DE26586E-6839-8F1E-E0F3-BDE818554C53}" dt="2023-09-26T21:23:02.785" v="659" actId="20577"/>
        <pc:sldMkLst>
          <pc:docMk/>
          <pc:sldMk cId="4237030227" sldId="257"/>
        </pc:sldMkLst>
        <pc:spChg chg="mod">
          <ac:chgData name="Keira Jenkins (2317112)" userId="S::2317112@student.uwtsd.ac.uk::a12ed089-ae6a-4c84-ac18-1fa8f28713e8" providerId="AD" clId="Web-{DE26586E-6839-8F1E-E0F3-BDE818554C53}" dt="2023-09-26T21:23:02.785" v="659" actId="20577"/>
          <ac:spMkLst>
            <pc:docMk/>
            <pc:sldMk cId="4237030227" sldId="257"/>
            <ac:spMk id="3" creationId="{D24D1C96-DBAB-CB70-AD48-573818FA3DBE}"/>
          </ac:spMkLst>
        </pc:spChg>
      </pc:sldChg>
    </pc:docChg>
  </pc:docChgLst>
  <pc:docChgLst>
    <pc:chgData name="Keira Jenkins (2317112)" userId="S::2317112@student.uwtsd.ac.uk::a12ed089-ae6a-4c84-ac18-1fa8f28713e8" providerId="AD" clId="Web-{021CD38B-DC33-9877-DA20-EE9B8DF224A8}"/>
    <pc:docChg chg="modSld">
      <pc:chgData name="Keira Jenkins (2317112)" userId="S::2317112@student.uwtsd.ac.uk::a12ed089-ae6a-4c84-ac18-1fa8f28713e8" providerId="AD" clId="Web-{021CD38B-DC33-9877-DA20-EE9B8DF224A8}" dt="2023-09-20T20:35:31.803" v="112" actId="20577"/>
      <pc:docMkLst>
        <pc:docMk/>
      </pc:docMkLst>
      <pc:sldChg chg="modSp">
        <pc:chgData name="Keira Jenkins (2317112)" userId="S::2317112@student.uwtsd.ac.uk::a12ed089-ae6a-4c84-ac18-1fa8f28713e8" providerId="AD" clId="Web-{021CD38B-DC33-9877-DA20-EE9B8DF224A8}" dt="2023-09-20T20:35:31.803" v="112" actId="20577"/>
        <pc:sldMkLst>
          <pc:docMk/>
          <pc:sldMk cId="109857222" sldId="256"/>
        </pc:sldMkLst>
        <pc:spChg chg="mod">
          <ac:chgData name="Keira Jenkins (2317112)" userId="S::2317112@student.uwtsd.ac.uk::a12ed089-ae6a-4c84-ac18-1fa8f28713e8" providerId="AD" clId="Web-{021CD38B-DC33-9877-DA20-EE9B8DF224A8}" dt="2023-09-20T20:13:14.340" v="5" actId="20577"/>
          <ac:spMkLst>
            <pc:docMk/>
            <pc:sldMk cId="109857222" sldId="256"/>
            <ac:spMk id="7" creationId="{5C987CBC-58CA-1061-4CCB-85FE3D1D2050}"/>
          </ac:spMkLst>
        </pc:spChg>
        <pc:spChg chg="mod">
          <ac:chgData name="Keira Jenkins (2317112)" userId="S::2317112@student.uwtsd.ac.uk::a12ed089-ae6a-4c84-ac18-1fa8f28713e8" providerId="AD" clId="Web-{021CD38B-DC33-9877-DA20-EE9B8DF224A8}" dt="2023-09-20T20:35:31.803" v="112" actId="20577"/>
          <ac:spMkLst>
            <pc:docMk/>
            <pc:sldMk cId="109857222" sldId="256"/>
            <ac:spMk id="11" creationId="{1F17D205-A88E-F9D5-19FF-8AAE10AF88A8}"/>
          </ac:spMkLst>
        </pc:spChg>
      </pc:sldChg>
    </pc:docChg>
  </pc:docChgLst>
  <pc:docChgLst>
    <pc:chgData name="Keira Jenkins (2317112)" userId="S::2317112@student.uwtsd.ac.uk::a12ed089-ae6a-4c84-ac18-1fa8f28713e8" providerId="AD" clId="Web-{D3412B02-AA18-0B9A-32AF-68601332FA5E}"/>
    <pc:docChg chg="modSld">
      <pc:chgData name="Keira Jenkins (2317112)" userId="S::2317112@student.uwtsd.ac.uk::a12ed089-ae6a-4c84-ac18-1fa8f28713e8" providerId="AD" clId="Web-{D3412B02-AA18-0B9A-32AF-68601332FA5E}" dt="2023-09-25T00:15:12.648" v="1087" actId="20577"/>
      <pc:docMkLst>
        <pc:docMk/>
      </pc:docMkLst>
      <pc:sldChg chg="modSp">
        <pc:chgData name="Keira Jenkins (2317112)" userId="S::2317112@student.uwtsd.ac.uk::a12ed089-ae6a-4c84-ac18-1fa8f28713e8" providerId="AD" clId="Web-{D3412B02-AA18-0B9A-32AF-68601332FA5E}" dt="2023-09-25T00:15:12.648" v="1087" actId="20577"/>
        <pc:sldMkLst>
          <pc:docMk/>
          <pc:sldMk cId="109857222" sldId="256"/>
        </pc:sldMkLst>
        <pc:spChg chg="mod">
          <ac:chgData name="Keira Jenkins (2317112)" userId="S::2317112@student.uwtsd.ac.uk::a12ed089-ae6a-4c84-ac18-1fa8f28713e8" providerId="AD" clId="Web-{D3412B02-AA18-0B9A-32AF-68601332FA5E}" dt="2023-09-24T22:44:26.646" v="309" actId="20577"/>
          <ac:spMkLst>
            <pc:docMk/>
            <pc:sldMk cId="109857222" sldId="256"/>
            <ac:spMk id="7" creationId="{5C987CBC-58CA-1061-4CCB-85FE3D1D2050}"/>
          </ac:spMkLst>
        </pc:spChg>
        <pc:spChg chg="mod">
          <ac:chgData name="Keira Jenkins (2317112)" userId="S::2317112@student.uwtsd.ac.uk::a12ed089-ae6a-4c84-ac18-1fa8f28713e8" providerId="AD" clId="Web-{D3412B02-AA18-0B9A-32AF-68601332FA5E}" dt="2023-09-24T22:52:43.625" v="380" actId="20577"/>
          <ac:spMkLst>
            <pc:docMk/>
            <pc:sldMk cId="109857222" sldId="256"/>
            <ac:spMk id="10" creationId="{3429A1EA-4025-3A23-2E42-FBAD9A706880}"/>
          </ac:spMkLst>
        </pc:spChg>
        <pc:spChg chg="mod">
          <ac:chgData name="Keira Jenkins (2317112)" userId="S::2317112@student.uwtsd.ac.uk::a12ed089-ae6a-4c84-ac18-1fa8f28713e8" providerId="AD" clId="Web-{D3412B02-AA18-0B9A-32AF-68601332FA5E}" dt="2023-09-25T00:12:29.598" v="1030" actId="20577"/>
          <ac:spMkLst>
            <pc:docMk/>
            <pc:sldMk cId="109857222" sldId="256"/>
            <ac:spMk id="11" creationId="{1F17D205-A88E-F9D5-19FF-8AAE10AF88A8}"/>
          </ac:spMkLst>
        </pc:spChg>
        <pc:spChg chg="mod">
          <ac:chgData name="Keira Jenkins (2317112)" userId="S::2317112@student.uwtsd.ac.uk::a12ed089-ae6a-4c84-ac18-1fa8f28713e8" providerId="AD" clId="Web-{D3412B02-AA18-0B9A-32AF-68601332FA5E}" dt="2023-09-24T22:45:03.725" v="315" actId="1076"/>
          <ac:spMkLst>
            <pc:docMk/>
            <pc:sldMk cId="109857222" sldId="256"/>
            <ac:spMk id="12" creationId="{58F69082-A216-FD62-F397-E4C86EE5BF98}"/>
          </ac:spMkLst>
        </pc:spChg>
        <pc:spChg chg="mod">
          <ac:chgData name="Keira Jenkins (2317112)" userId="S::2317112@student.uwtsd.ac.uk::a12ed089-ae6a-4c84-ac18-1fa8f28713e8" providerId="AD" clId="Web-{D3412B02-AA18-0B9A-32AF-68601332FA5E}" dt="2023-09-25T00:15:12.648" v="1087" actId="20577"/>
          <ac:spMkLst>
            <pc:docMk/>
            <pc:sldMk cId="109857222" sldId="256"/>
            <ac:spMk id="13" creationId="{D8783755-6988-8104-C3C2-7DB33D37FDAF}"/>
          </ac:spMkLst>
        </pc:spChg>
      </pc:sldChg>
      <pc:sldChg chg="modSp">
        <pc:chgData name="Keira Jenkins (2317112)" userId="S::2317112@student.uwtsd.ac.uk::a12ed089-ae6a-4c84-ac18-1fa8f28713e8" providerId="AD" clId="Web-{D3412B02-AA18-0B9A-32AF-68601332FA5E}" dt="2023-09-24T23:58:49.171" v="641" actId="20577"/>
        <pc:sldMkLst>
          <pc:docMk/>
          <pc:sldMk cId="4237030227" sldId="257"/>
        </pc:sldMkLst>
        <pc:spChg chg="mod">
          <ac:chgData name="Keira Jenkins (2317112)" userId="S::2317112@student.uwtsd.ac.uk::a12ed089-ae6a-4c84-ac18-1fa8f28713e8" providerId="AD" clId="Web-{D3412B02-AA18-0B9A-32AF-68601332FA5E}" dt="2023-09-24T23:58:49.171" v="641" actId="20577"/>
          <ac:spMkLst>
            <pc:docMk/>
            <pc:sldMk cId="4237030227" sldId="257"/>
            <ac:spMk id="3" creationId="{D24D1C96-DBAB-CB70-AD48-573818FA3DBE}"/>
          </ac:spMkLst>
        </pc:spChg>
      </pc:sldChg>
    </pc:docChg>
  </pc:docChgLst>
  <pc:docChgLst>
    <pc:chgData name="Keira Jenkins (2317112)" userId="S::2317112@student.uwtsd.ac.uk::a12ed089-ae6a-4c84-ac18-1fa8f28713e8" providerId="AD" clId="Web-{D702F7CF-41D6-E3AF-8A34-F9EE70030A74}"/>
    <pc:docChg chg="modSld">
      <pc:chgData name="Keira Jenkins (2317112)" userId="S::2317112@student.uwtsd.ac.uk::a12ed089-ae6a-4c84-ac18-1fa8f28713e8" providerId="AD" clId="Web-{D702F7CF-41D6-E3AF-8A34-F9EE70030A74}" dt="2023-09-25T21:16:58.424" v="271" actId="20577"/>
      <pc:docMkLst>
        <pc:docMk/>
      </pc:docMkLst>
      <pc:sldChg chg="modSp">
        <pc:chgData name="Keira Jenkins (2317112)" userId="S::2317112@student.uwtsd.ac.uk::a12ed089-ae6a-4c84-ac18-1fa8f28713e8" providerId="AD" clId="Web-{D702F7CF-41D6-E3AF-8A34-F9EE70030A74}" dt="2023-09-25T21:12:58.840" v="264" actId="20577"/>
        <pc:sldMkLst>
          <pc:docMk/>
          <pc:sldMk cId="109857222" sldId="256"/>
        </pc:sldMkLst>
        <pc:spChg chg="mod">
          <ac:chgData name="Keira Jenkins (2317112)" userId="S::2317112@student.uwtsd.ac.uk::a12ed089-ae6a-4c84-ac18-1fa8f28713e8" providerId="AD" clId="Web-{D702F7CF-41D6-E3AF-8A34-F9EE70030A74}" dt="2023-09-25T20:21:03.562" v="122" actId="20577"/>
          <ac:spMkLst>
            <pc:docMk/>
            <pc:sldMk cId="109857222" sldId="256"/>
            <ac:spMk id="11" creationId="{1F17D205-A88E-F9D5-19FF-8AAE10AF88A8}"/>
          </ac:spMkLst>
        </pc:spChg>
        <pc:spChg chg="mod">
          <ac:chgData name="Keira Jenkins (2317112)" userId="S::2317112@student.uwtsd.ac.uk::a12ed089-ae6a-4c84-ac18-1fa8f28713e8" providerId="AD" clId="Web-{D702F7CF-41D6-E3AF-8A34-F9EE70030A74}" dt="2023-09-25T21:12:58.840" v="264" actId="20577"/>
          <ac:spMkLst>
            <pc:docMk/>
            <pc:sldMk cId="109857222" sldId="256"/>
            <ac:spMk id="12" creationId="{58F69082-A216-FD62-F397-E4C86EE5BF98}"/>
          </ac:spMkLst>
        </pc:spChg>
      </pc:sldChg>
      <pc:sldChg chg="modSp">
        <pc:chgData name="Keira Jenkins (2317112)" userId="S::2317112@student.uwtsd.ac.uk::a12ed089-ae6a-4c84-ac18-1fa8f28713e8" providerId="AD" clId="Web-{D702F7CF-41D6-E3AF-8A34-F9EE70030A74}" dt="2023-09-25T21:16:58.424" v="271" actId="20577"/>
        <pc:sldMkLst>
          <pc:docMk/>
          <pc:sldMk cId="4237030227" sldId="257"/>
        </pc:sldMkLst>
        <pc:spChg chg="mod">
          <ac:chgData name="Keira Jenkins (2317112)" userId="S::2317112@student.uwtsd.ac.uk::a12ed089-ae6a-4c84-ac18-1fa8f28713e8" providerId="AD" clId="Web-{D702F7CF-41D6-E3AF-8A34-F9EE70030A74}" dt="2023-09-25T21:16:58.424" v="271" actId="20577"/>
          <ac:spMkLst>
            <pc:docMk/>
            <pc:sldMk cId="4237030227" sldId="257"/>
            <ac:spMk id="3" creationId="{D24D1C96-DBAB-CB70-AD48-573818FA3DBE}"/>
          </ac:spMkLst>
        </pc:spChg>
      </pc:sldChg>
    </pc:docChg>
  </pc:docChgLst>
  <pc:docChgLst>
    <pc:chgData name="Keira Jenkins (2317112)" userId="S::2317112@student.uwtsd.ac.uk::a12ed089-ae6a-4c84-ac18-1fa8f28713e8" providerId="AD" clId="Web-{3202DD9E-1C0F-F42F-E181-3CE7C6205509}"/>
    <pc:docChg chg="modSld">
      <pc:chgData name="Keira Jenkins (2317112)" userId="S::2317112@student.uwtsd.ac.uk::a12ed089-ae6a-4c84-ac18-1fa8f28713e8" providerId="AD" clId="Web-{3202DD9E-1C0F-F42F-E181-3CE7C6205509}" dt="2023-09-27T22:08:43.273" v="11" actId="20577"/>
      <pc:docMkLst>
        <pc:docMk/>
      </pc:docMkLst>
      <pc:sldChg chg="modSp">
        <pc:chgData name="Keira Jenkins (2317112)" userId="S::2317112@student.uwtsd.ac.uk::a12ed089-ae6a-4c84-ac18-1fa8f28713e8" providerId="AD" clId="Web-{3202DD9E-1C0F-F42F-E181-3CE7C6205509}" dt="2023-09-27T22:08:43.273" v="11" actId="20577"/>
        <pc:sldMkLst>
          <pc:docMk/>
          <pc:sldMk cId="109857222" sldId="256"/>
        </pc:sldMkLst>
        <pc:spChg chg="mod">
          <ac:chgData name="Keira Jenkins (2317112)" userId="S::2317112@student.uwtsd.ac.uk::a12ed089-ae6a-4c84-ac18-1fa8f28713e8" providerId="AD" clId="Web-{3202DD9E-1C0F-F42F-E181-3CE7C6205509}" dt="2023-09-27T22:08:43.273" v="11" actId="20577"/>
          <ac:spMkLst>
            <pc:docMk/>
            <pc:sldMk cId="109857222" sldId="256"/>
            <ac:spMk id="4" creationId="{36EDEB37-4D12-EBBE-F46C-639850D6EB3C}"/>
          </ac:spMkLst>
        </pc:spChg>
        <pc:spChg chg="mod">
          <ac:chgData name="Keira Jenkins (2317112)" userId="S::2317112@student.uwtsd.ac.uk::a12ed089-ae6a-4c84-ac18-1fa8f28713e8" providerId="AD" clId="Web-{3202DD9E-1C0F-F42F-E181-3CE7C6205509}" dt="2023-09-27T21:36:46.703" v="8" actId="20577"/>
          <ac:spMkLst>
            <pc:docMk/>
            <pc:sldMk cId="109857222" sldId="256"/>
            <ac:spMk id="13" creationId="{D8783755-6988-8104-C3C2-7DB33D37FDAF}"/>
          </ac:spMkLst>
        </pc:spChg>
        <pc:spChg chg="mod">
          <ac:chgData name="Keira Jenkins (2317112)" userId="S::2317112@student.uwtsd.ac.uk::a12ed089-ae6a-4c84-ac18-1fa8f28713e8" providerId="AD" clId="Web-{3202DD9E-1C0F-F42F-E181-3CE7C6205509}" dt="2023-09-27T17:06:11.478" v="7" actId="20577"/>
          <ac:spMkLst>
            <pc:docMk/>
            <pc:sldMk cId="109857222" sldId="256"/>
            <ac:spMk id="15" creationId="{0D54B0DF-FD7B-AF9F-8051-DDCEA774F5A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88054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78778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37737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89444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19471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36141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2577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35545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866332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635791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85527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9/27/2023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082311134"/>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s://sites.sandiego.edu/youareusd/time-manage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7F2D2"/>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6EDEB37-4D12-EBBE-F46C-639850D6EB3C}"/>
              </a:ext>
            </a:extLst>
          </p:cNvPr>
          <p:cNvSpPr txBox="1"/>
          <p:nvPr/>
        </p:nvSpPr>
        <p:spPr>
          <a:xfrm>
            <a:off x="11420623" y="64072"/>
            <a:ext cx="81794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dirty="0">
                <a:solidFill>
                  <a:srgbClr val="1D2125"/>
                </a:solidFill>
                <a:latin typeface="Arial Nova"/>
                <a:ea typeface="+mn-lt"/>
                <a:cs typeface="+mn-lt"/>
              </a:rPr>
              <a:t>ECEY4008</a:t>
            </a:r>
          </a:p>
          <a:p>
            <a:r>
              <a:rPr lang="en-US" sz="1000" dirty="0">
                <a:solidFill>
                  <a:srgbClr val="242130"/>
                </a:solidFill>
                <a:latin typeface="Arial Nova"/>
                <a:cs typeface="Calibri"/>
              </a:rPr>
              <a:t>2317112</a:t>
            </a:r>
          </a:p>
          <a:p>
            <a:r>
              <a:rPr lang="en-US" sz="1000" dirty="0">
                <a:solidFill>
                  <a:srgbClr val="242130"/>
                </a:solidFill>
                <a:latin typeface="Arial Nova"/>
                <a:cs typeface="Calibri"/>
              </a:rPr>
              <a:t>829</a:t>
            </a:r>
          </a:p>
        </p:txBody>
      </p:sp>
      <p:sp>
        <p:nvSpPr>
          <p:cNvPr id="5" name="TextBox 4">
            <a:extLst>
              <a:ext uri="{FF2B5EF4-FFF2-40B4-BE49-F238E27FC236}">
                <a16:creationId xmlns:a16="http://schemas.microsoft.com/office/drawing/2014/main" id="{0F0F0E65-D689-E80C-BA65-4862401A6960}"/>
              </a:ext>
            </a:extLst>
          </p:cNvPr>
          <p:cNvSpPr txBox="1"/>
          <p:nvPr/>
        </p:nvSpPr>
        <p:spPr>
          <a:xfrm>
            <a:off x="2734510" y="148461"/>
            <a:ext cx="6724228" cy="400110"/>
          </a:xfrm>
          <a:prstGeom prst="rect">
            <a:avLst/>
          </a:prstGeom>
          <a:ln>
            <a:noFill/>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solidFill>
                  <a:schemeClr val="accent6"/>
                </a:solidFill>
                <a:latin typeface="Arial Nova"/>
                <a:cs typeface="Calibri"/>
              </a:rPr>
              <a:t>Effective skills to achieve successful academic study.</a:t>
            </a:r>
            <a:endParaRPr lang="en-US" sz="2000" b="1">
              <a:solidFill>
                <a:schemeClr val="accent6"/>
              </a:solidFill>
              <a:latin typeface="Arial Nova"/>
            </a:endParaRPr>
          </a:p>
        </p:txBody>
      </p:sp>
      <p:sp>
        <p:nvSpPr>
          <p:cNvPr id="7" name="TextBox 6">
            <a:extLst>
              <a:ext uri="{FF2B5EF4-FFF2-40B4-BE49-F238E27FC236}">
                <a16:creationId xmlns:a16="http://schemas.microsoft.com/office/drawing/2014/main" id="{5C987CBC-58CA-1061-4CCB-85FE3D1D2050}"/>
              </a:ext>
            </a:extLst>
          </p:cNvPr>
          <p:cNvSpPr txBox="1"/>
          <p:nvPr/>
        </p:nvSpPr>
        <p:spPr>
          <a:xfrm>
            <a:off x="274504" y="710817"/>
            <a:ext cx="11772356" cy="400110"/>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Arial Nova"/>
                <a:cs typeface="Calibri"/>
              </a:rPr>
              <a:t>Introduction: The following poster will introduce the effective skills that are required to achieve success in academic study, these skills include critical thinking, time management and </a:t>
            </a:r>
            <a:r>
              <a:rPr lang="en-US" sz="1000" dirty="0">
                <a:latin typeface="Arial Nova"/>
                <a:ea typeface="+mn-lt"/>
                <a:cs typeface="+mn-lt"/>
              </a:rPr>
              <a:t>effective reading and note taking</a:t>
            </a:r>
            <a:endParaRPr lang="en-US" sz="1000" dirty="0">
              <a:latin typeface="Arial Nova"/>
              <a:cs typeface="Calibri"/>
            </a:endParaRPr>
          </a:p>
        </p:txBody>
      </p:sp>
      <p:sp>
        <p:nvSpPr>
          <p:cNvPr id="10" name="TextBox 9">
            <a:extLst>
              <a:ext uri="{FF2B5EF4-FFF2-40B4-BE49-F238E27FC236}">
                <a16:creationId xmlns:a16="http://schemas.microsoft.com/office/drawing/2014/main" id="{3429A1EA-4025-3A23-2E42-FBAD9A706880}"/>
              </a:ext>
            </a:extLst>
          </p:cNvPr>
          <p:cNvSpPr txBox="1"/>
          <p:nvPr/>
        </p:nvSpPr>
        <p:spPr>
          <a:xfrm>
            <a:off x="274320" y="1270000"/>
            <a:ext cx="3855720" cy="4247317"/>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Arial Nova"/>
              </a:rPr>
              <a:t>Critical Thinking:</a:t>
            </a:r>
          </a:p>
          <a:p>
            <a:endParaRPr lang="en-US" sz="1000">
              <a:latin typeface="Arial Nova"/>
            </a:endParaRPr>
          </a:p>
          <a:p>
            <a:r>
              <a:rPr lang="en-US" sz="1000" dirty="0">
                <a:latin typeface="Arial Nova"/>
              </a:rPr>
              <a:t>According to Chatfield, T (2022) critical thinking skills gives you the tools to be able to identify what is really going on when researching information. This will help you evaluate information and evidence, to be able to determine if the information is reliable. It is important that the information you are researching is reliable and based around good reasoning and evidence to support that reasoning. You will then be able to make an informed decision as to whether you agree with the conclusion. </a:t>
            </a:r>
          </a:p>
          <a:p>
            <a:endParaRPr lang="en-US" sz="1000" dirty="0">
              <a:latin typeface="Arial Nova"/>
            </a:endParaRPr>
          </a:p>
          <a:p>
            <a:r>
              <a:rPr lang="en-US" sz="1000" dirty="0">
                <a:latin typeface="Arial Nova"/>
              </a:rPr>
              <a:t>By having critical thinking skills, it will help you find out why things happen the way they do (Cottrell, 2019). Critical thinking will help you in your research to keep a good mindset when looking at the whole argument, this will enable you to determine if the evidence supports the reasoning and therefore supports the authors conclusion by logically linking to each other. </a:t>
            </a:r>
          </a:p>
          <a:p>
            <a:endParaRPr lang="en-US" sz="1000" dirty="0">
              <a:latin typeface="Arial Nova"/>
            </a:endParaRPr>
          </a:p>
          <a:p>
            <a:r>
              <a:rPr lang="en-US" sz="1000" dirty="0">
                <a:latin typeface="Arial Nova"/>
              </a:rPr>
              <a:t>In their study of critical thinking (Shaw, et al., 2020)  also suggest that critical thinking enables you to be able to  think logically when evaluating information and evidence. Critical thinking is thought to be such an essential skill for both academic study and professional fields that some institutions have created training programs to help students develop their critical thinking skills. There have also been studies on critical thinking assessments to gather information on whether they are successful and if they can be improved. </a:t>
            </a:r>
          </a:p>
        </p:txBody>
      </p:sp>
      <p:sp>
        <p:nvSpPr>
          <p:cNvPr id="11" name="TextBox 10">
            <a:extLst>
              <a:ext uri="{FF2B5EF4-FFF2-40B4-BE49-F238E27FC236}">
                <a16:creationId xmlns:a16="http://schemas.microsoft.com/office/drawing/2014/main" id="{1F17D205-A88E-F9D5-19FF-8AAE10AF88A8}"/>
              </a:ext>
            </a:extLst>
          </p:cNvPr>
          <p:cNvSpPr txBox="1"/>
          <p:nvPr/>
        </p:nvSpPr>
        <p:spPr>
          <a:xfrm>
            <a:off x="4257381" y="1273092"/>
            <a:ext cx="3825240" cy="4247317"/>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Arial Nova"/>
              </a:rPr>
              <a:t>Effective Reading and Note Taking:</a:t>
            </a:r>
            <a:endParaRPr lang="en-US" dirty="0">
              <a:latin typeface="Calibri" panose="020F0502020204030204"/>
              <a:cs typeface="Calibri" panose="020F0502020204030204"/>
            </a:endParaRPr>
          </a:p>
          <a:p>
            <a:endParaRPr lang="en-US" sz="1000">
              <a:latin typeface="Arial Nova"/>
            </a:endParaRPr>
          </a:p>
          <a:p>
            <a:r>
              <a:rPr lang="en-US" sz="1000" dirty="0">
                <a:latin typeface="Arial Nova"/>
              </a:rPr>
              <a:t>Cottrell, S (2019) suggests that effective reading and note taking are an essential part of studying and by using effective strategies you will be able to keep to your planned study times. These strategies include: making sure you read relevant material for what you are researching, checking that the material you are reading is up to date, only make notes for information you want to include in your assignment and make sure these notes are paraphrased and referenced to save you time at a later date when referring back to them.  </a:t>
            </a:r>
          </a:p>
          <a:p>
            <a:endParaRPr lang="en-US" sz="1000" dirty="0">
              <a:latin typeface="Arial Nova"/>
            </a:endParaRPr>
          </a:p>
          <a:p>
            <a:r>
              <a:rPr lang="en-US" sz="1000" dirty="0">
                <a:latin typeface="Arial Nova"/>
              </a:rPr>
              <a:t>Similarly (University of Reading, 2023) agree that effective reading and note taking are very important skills to have for academic study and state that they can both aid in saving time in your studies. </a:t>
            </a:r>
          </a:p>
          <a:p>
            <a:endParaRPr lang="en-US" sz="1000" dirty="0">
              <a:latin typeface="Arial Nova"/>
            </a:endParaRPr>
          </a:p>
          <a:p>
            <a:r>
              <a:rPr lang="en-US" sz="1000" dirty="0">
                <a:latin typeface="Arial Nova"/>
              </a:rPr>
              <a:t>Mills (2019) argues that visual note taking will help the mind retain information as they help to </a:t>
            </a:r>
            <a:r>
              <a:rPr lang="en-US" sz="1000" dirty="0" err="1">
                <a:latin typeface="Arial Nova"/>
              </a:rPr>
              <a:t>organise</a:t>
            </a:r>
            <a:r>
              <a:rPr lang="en-US" sz="1000" dirty="0">
                <a:latin typeface="Arial Nova"/>
              </a:rPr>
              <a:t> important information and help them to be seen more clearly. When making visual notes you must ensure you have a balance between written information and </a:t>
            </a:r>
            <a:r>
              <a:rPr lang="en-US" sz="1000" dirty="0">
                <a:latin typeface="Arial Nova"/>
                <a:ea typeface="+mn-lt"/>
                <a:cs typeface="+mn-lt"/>
              </a:rPr>
              <a:t>illustrations and that they are both relevant to each other. It is important, when making visual notes, that you put emphasis on important written information. By doing this it will help key information stand out, you can do this by using block letters, patterns or different </a:t>
            </a:r>
            <a:r>
              <a:rPr lang="en-US" sz="1000" dirty="0" err="1">
                <a:latin typeface="Arial Nova"/>
                <a:ea typeface="+mn-lt"/>
                <a:cs typeface="+mn-lt"/>
              </a:rPr>
              <a:t>colours</a:t>
            </a:r>
            <a:r>
              <a:rPr lang="en-US" sz="1000" dirty="0">
                <a:latin typeface="Arial Nova"/>
                <a:ea typeface="+mn-lt"/>
                <a:cs typeface="+mn-lt"/>
              </a:rPr>
              <a:t>. The aim of visual note taking is to keep information from being too overwhelming. </a:t>
            </a:r>
            <a:endParaRPr lang="en-US" sz="1000">
              <a:latin typeface="Arial Nova"/>
              <a:ea typeface="Calibri"/>
              <a:cs typeface="Calibri"/>
            </a:endParaRPr>
          </a:p>
        </p:txBody>
      </p:sp>
      <p:sp>
        <p:nvSpPr>
          <p:cNvPr id="12" name="TextBox 11">
            <a:extLst>
              <a:ext uri="{FF2B5EF4-FFF2-40B4-BE49-F238E27FC236}">
                <a16:creationId xmlns:a16="http://schemas.microsoft.com/office/drawing/2014/main" id="{58F69082-A216-FD62-F397-E4C86EE5BF98}"/>
              </a:ext>
            </a:extLst>
          </p:cNvPr>
          <p:cNvSpPr txBox="1"/>
          <p:nvPr/>
        </p:nvSpPr>
        <p:spPr>
          <a:xfrm>
            <a:off x="8239973" y="1272496"/>
            <a:ext cx="3825240" cy="3477875"/>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Arial Nova"/>
              </a:rPr>
              <a:t>Time Management:</a:t>
            </a:r>
            <a:endParaRPr lang="en-US" dirty="0">
              <a:latin typeface="Calibri" panose="020F0502020204030204"/>
              <a:cs typeface="Calibri" panose="020F0502020204030204"/>
            </a:endParaRPr>
          </a:p>
          <a:p>
            <a:endParaRPr lang="en-US" sz="1000">
              <a:latin typeface="Arial Nova"/>
            </a:endParaRPr>
          </a:p>
          <a:p>
            <a:r>
              <a:rPr lang="en-US" sz="1000" dirty="0">
                <a:latin typeface="Arial Nova"/>
              </a:rPr>
              <a:t>To be successful in your studies The Open University (no date) states that you need to have time management skills as most students lead busy lives therefore need to manage not only their study time but also their family and social lives. To have effective time management skills you must look ahead and plan your time by taking a few different aspects into account. </a:t>
            </a:r>
          </a:p>
          <a:p>
            <a:endParaRPr lang="en-US" sz="1000" dirty="0">
              <a:latin typeface="Arial Nova"/>
            </a:endParaRPr>
          </a:p>
          <a:p>
            <a:r>
              <a:rPr lang="en-US" sz="1000" dirty="0">
                <a:latin typeface="Arial Nova"/>
              </a:rPr>
              <a:t>Khan, L.A., Zeb, A., Ahmad, S. and Ullah, R's study (2019) argues that to be able to preform well and to manage stress, students must be able to effectively manage their time and students that do effectively manage their time will become more successful in their academic study. </a:t>
            </a:r>
          </a:p>
          <a:p>
            <a:endParaRPr lang="en-US" sz="1000" dirty="0">
              <a:latin typeface="Arial Nova"/>
            </a:endParaRPr>
          </a:p>
          <a:p>
            <a:r>
              <a:rPr lang="en-US" sz="1000" dirty="0">
                <a:latin typeface="Arial Nova"/>
              </a:rPr>
              <a:t>Cook, S (2011) suggests that to be effective with managing your time it is best to not have big to do lists and to focus and plan each month by focusing on priorities. The best way to do this is to make a monthly planner, a weekly planner and a daily planner. When creating your planners, it is recommended that you estimate how long each task will take you, by being realistic you can be quite successful in managing your time. </a:t>
            </a:r>
          </a:p>
        </p:txBody>
      </p:sp>
      <p:sp>
        <p:nvSpPr>
          <p:cNvPr id="13" name="TextBox 12">
            <a:extLst>
              <a:ext uri="{FF2B5EF4-FFF2-40B4-BE49-F238E27FC236}">
                <a16:creationId xmlns:a16="http://schemas.microsoft.com/office/drawing/2014/main" id="{D8783755-6988-8104-C3C2-7DB33D37FDAF}"/>
              </a:ext>
            </a:extLst>
          </p:cNvPr>
          <p:cNvSpPr txBox="1"/>
          <p:nvPr/>
        </p:nvSpPr>
        <p:spPr>
          <a:xfrm>
            <a:off x="276907" y="5735416"/>
            <a:ext cx="8627277" cy="861774"/>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Arial Nova"/>
                <a:cs typeface="Calibri"/>
              </a:rPr>
              <a:t>Conclusion: To conclude, from these statements, to be successful in academic study you must learn a variety of skills. Critical thinking is essential in ensuring you evaluate the reasoning behind an argument and identify and evaluate all evidence to support it so that you can decide whether you agree with their conclusion. Effective reading and note taking are important skills which ensures you use your time more effectively as you will be able to look back at the relevant notes you have made and find information more easily. Also, time management is also an essential skill you will need to be successful in academic study as this enables you to manage your time, it will make you </a:t>
            </a:r>
            <a:r>
              <a:rPr lang="en-US" sz="1000">
                <a:latin typeface="Arial Nova"/>
                <a:ea typeface="+mn-lt"/>
                <a:cs typeface="+mn-lt"/>
              </a:rPr>
              <a:t>efficient </a:t>
            </a:r>
            <a:r>
              <a:rPr lang="en-US" sz="1000">
                <a:solidFill>
                  <a:srgbClr val="000000"/>
                </a:solidFill>
                <a:latin typeface="Arial Nova"/>
                <a:cs typeface="Calibri"/>
              </a:rPr>
              <a:t>and</a:t>
            </a:r>
            <a:r>
              <a:rPr lang="en-US" sz="1000">
                <a:latin typeface="Arial Nova"/>
                <a:cs typeface="Calibri"/>
              </a:rPr>
              <a:t> help to keep your stress levels low. </a:t>
            </a:r>
          </a:p>
        </p:txBody>
      </p:sp>
      <p:pic>
        <p:nvPicPr>
          <p:cNvPr id="14" name="Picture 13" descr="A pie chart with text on it&#10;&#10;Description automatically generated">
            <a:extLst>
              <a:ext uri="{FF2B5EF4-FFF2-40B4-BE49-F238E27FC236}">
                <a16:creationId xmlns:a16="http://schemas.microsoft.com/office/drawing/2014/main" id="{E2933607-4D33-111F-E0EB-13E2E7004E0B}"/>
              </a:ext>
            </a:extLst>
          </p:cNvPr>
          <p:cNvPicPr>
            <a:picLocks noChangeAspect="1"/>
          </p:cNvPicPr>
          <p:nvPr/>
        </p:nvPicPr>
        <p:blipFill>
          <a:blip r:embed="rId2"/>
          <a:stretch>
            <a:fillRect/>
          </a:stretch>
        </p:blipFill>
        <p:spPr>
          <a:xfrm>
            <a:off x="9253268" y="4858639"/>
            <a:ext cx="2441275" cy="1755857"/>
          </a:xfrm>
          <a:prstGeom prst="rect">
            <a:avLst/>
          </a:prstGeom>
        </p:spPr>
      </p:pic>
      <p:sp>
        <p:nvSpPr>
          <p:cNvPr id="15" name="TextBox 14">
            <a:extLst>
              <a:ext uri="{FF2B5EF4-FFF2-40B4-BE49-F238E27FC236}">
                <a16:creationId xmlns:a16="http://schemas.microsoft.com/office/drawing/2014/main" id="{0D54B0DF-FD7B-AF9F-8051-DDCEA774F5A6}"/>
              </a:ext>
            </a:extLst>
          </p:cNvPr>
          <p:cNvSpPr txBox="1"/>
          <p:nvPr/>
        </p:nvSpPr>
        <p:spPr>
          <a:xfrm>
            <a:off x="9063487" y="6616461"/>
            <a:ext cx="307761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Arial Nova"/>
                <a:cs typeface="Calibri"/>
              </a:rPr>
              <a:t>    (Source: University of San Diego, no date)</a:t>
            </a:r>
            <a:endParaRPr lang="en-US" sz="1000" dirty="0">
              <a:latin typeface="Arial Nova"/>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74355-A65C-E274-4EA9-BD8F1F14CC06}"/>
              </a:ext>
            </a:extLst>
          </p:cNvPr>
          <p:cNvSpPr>
            <a:spLocks noGrp="1"/>
          </p:cNvSpPr>
          <p:nvPr>
            <p:ph type="title"/>
          </p:nvPr>
        </p:nvSpPr>
        <p:spPr>
          <a:xfrm>
            <a:off x="838200" y="365125"/>
            <a:ext cx="10515600" cy="448545"/>
          </a:xfrm>
        </p:spPr>
        <p:txBody>
          <a:bodyPr>
            <a:normAutofit/>
          </a:bodyPr>
          <a:lstStyle/>
          <a:p>
            <a:r>
              <a:rPr lang="en-US" sz="1400" b="1">
                <a:latin typeface="Arial Nova"/>
                <a:cs typeface="Calibri Light"/>
              </a:rPr>
              <a:t>Reference List</a:t>
            </a:r>
            <a:endParaRPr lang="en-US" sz="1400" b="1">
              <a:latin typeface="Arial Nova"/>
            </a:endParaRPr>
          </a:p>
        </p:txBody>
      </p:sp>
      <p:sp>
        <p:nvSpPr>
          <p:cNvPr id="3" name="Content Placeholder 2">
            <a:extLst>
              <a:ext uri="{FF2B5EF4-FFF2-40B4-BE49-F238E27FC236}">
                <a16:creationId xmlns:a16="http://schemas.microsoft.com/office/drawing/2014/main" id="{D24D1C96-DBAB-CB70-AD48-573818FA3DBE}"/>
              </a:ext>
            </a:extLst>
          </p:cNvPr>
          <p:cNvSpPr>
            <a:spLocks noGrp="1"/>
          </p:cNvSpPr>
          <p:nvPr>
            <p:ph idx="1"/>
          </p:nvPr>
        </p:nvSpPr>
        <p:spPr>
          <a:xfrm>
            <a:off x="838200" y="919851"/>
            <a:ext cx="10515600" cy="4351338"/>
          </a:xfrm>
        </p:spPr>
        <p:txBody>
          <a:bodyPr vert="horz" lIns="91440" tIns="45720" rIns="91440" bIns="45720" rtlCol="0" anchor="t">
            <a:normAutofit/>
          </a:bodyPr>
          <a:lstStyle/>
          <a:p>
            <a:pPr marL="0" indent="0">
              <a:buNone/>
            </a:pPr>
            <a:r>
              <a:rPr lang="en-US" sz="1200" dirty="0">
                <a:latin typeface="Arial Nova"/>
                <a:ea typeface="+mn-lt"/>
                <a:cs typeface="+mn-lt"/>
              </a:rPr>
              <a:t>Chatfield, T. (2022)</a:t>
            </a:r>
            <a:r>
              <a:rPr lang="en-US" sz="1200" i="1" dirty="0">
                <a:latin typeface="Arial Nova"/>
                <a:ea typeface="+mn-lt"/>
                <a:cs typeface="+mn-lt"/>
              </a:rPr>
              <a:t> Critical Thinking. </a:t>
            </a:r>
            <a:r>
              <a:rPr lang="en-US" sz="1200" dirty="0">
                <a:latin typeface="Arial Nova"/>
                <a:ea typeface="+mn-lt"/>
                <a:cs typeface="+mn-lt"/>
              </a:rPr>
              <a:t>2nd </a:t>
            </a:r>
            <a:r>
              <a:rPr lang="en-US" sz="1200" err="1">
                <a:latin typeface="Arial Nova"/>
                <a:ea typeface="+mn-lt"/>
                <a:cs typeface="+mn-lt"/>
              </a:rPr>
              <a:t>edn</a:t>
            </a:r>
            <a:r>
              <a:rPr lang="en-US" sz="1200" dirty="0">
                <a:latin typeface="Arial Nova"/>
                <a:ea typeface="+mn-lt"/>
                <a:cs typeface="+mn-lt"/>
              </a:rPr>
              <a:t>. London: Sage Publications Ltd.</a:t>
            </a:r>
          </a:p>
          <a:p>
            <a:pPr marL="0" indent="0">
              <a:buNone/>
            </a:pPr>
            <a:r>
              <a:rPr lang="en-US" sz="1200" dirty="0">
                <a:latin typeface="Arial Nova"/>
                <a:ea typeface="+mn-lt"/>
                <a:cs typeface="+mn-lt"/>
              </a:rPr>
              <a:t>Cook, S. (2011) </a:t>
            </a:r>
            <a:r>
              <a:rPr lang="en-US" sz="1200" i="1" dirty="0">
                <a:latin typeface="Arial Nova"/>
                <a:ea typeface="+mn-lt"/>
                <a:cs typeface="+mn-lt"/>
              </a:rPr>
              <a:t>Essential Time Management and </a:t>
            </a:r>
            <a:r>
              <a:rPr lang="en-US" sz="1200" i="1" dirty="0" err="1">
                <a:latin typeface="Arial Nova"/>
                <a:ea typeface="+mn-lt"/>
                <a:cs typeface="+mn-lt"/>
              </a:rPr>
              <a:t>Organisation</a:t>
            </a:r>
            <a:r>
              <a:rPr lang="en-US" sz="1200" i="1" dirty="0">
                <a:latin typeface="Arial Nova"/>
                <a:ea typeface="+mn-lt"/>
                <a:cs typeface="+mn-lt"/>
              </a:rPr>
              <a:t>: A Pocket Guide</a:t>
            </a:r>
            <a:r>
              <a:rPr lang="en-US" sz="1200" dirty="0">
                <a:latin typeface="Arial Nova"/>
                <a:ea typeface="+mn-lt"/>
                <a:cs typeface="+mn-lt"/>
              </a:rPr>
              <a:t>. Cambridgeshire: IT Governance Publishing.</a:t>
            </a:r>
            <a:endParaRPr lang="en-US" sz="1200" dirty="0">
              <a:latin typeface="Arial Nova"/>
            </a:endParaRPr>
          </a:p>
          <a:p>
            <a:pPr marL="0" indent="0">
              <a:buNone/>
            </a:pPr>
            <a:r>
              <a:rPr lang="en-US" sz="1200" dirty="0">
                <a:latin typeface="Arial Nova"/>
                <a:ea typeface="+mn-lt"/>
                <a:cs typeface="+mn-lt"/>
              </a:rPr>
              <a:t>Cottrell, S. (2019) </a:t>
            </a:r>
            <a:r>
              <a:rPr lang="en-US" sz="1200" i="1" dirty="0">
                <a:latin typeface="Arial Nova"/>
                <a:ea typeface="+mn-lt"/>
                <a:cs typeface="+mn-lt"/>
              </a:rPr>
              <a:t>The Study Skills Handbook</a:t>
            </a:r>
            <a:r>
              <a:rPr lang="en-US" sz="1200" dirty="0">
                <a:latin typeface="Arial Nova"/>
                <a:ea typeface="+mn-lt"/>
                <a:cs typeface="+mn-lt"/>
              </a:rPr>
              <a:t>. 5th </a:t>
            </a:r>
            <a:r>
              <a:rPr lang="en-US" sz="1200" dirty="0" err="1">
                <a:latin typeface="Arial Nova"/>
                <a:ea typeface="+mn-lt"/>
                <a:cs typeface="+mn-lt"/>
              </a:rPr>
              <a:t>edn</a:t>
            </a:r>
            <a:r>
              <a:rPr lang="en-US" sz="1200" dirty="0">
                <a:latin typeface="Arial Nova"/>
                <a:ea typeface="+mn-lt"/>
                <a:cs typeface="+mn-lt"/>
              </a:rPr>
              <a:t>. London: Red Globe Press.</a:t>
            </a:r>
            <a:endParaRPr lang="en-US" sz="1200" dirty="0">
              <a:latin typeface="Arial Nova"/>
              <a:ea typeface="Calibri"/>
              <a:cs typeface="Calibri"/>
            </a:endParaRPr>
          </a:p>
          <a:p>
            <a:pPr marL="0" indent="0">
              <a:buNone/>
            </a:pPr>
            <a:r>
              <a:rPr lang="en-US" sz="1200" dirty="0">
                <a:latin typeface="Arial Nova"/>
                <a:ea typeface="+mn-lt"/>
                <a:cs typeface="+mn-lt"/>
              </a:rPr>
              <a:t>Khan, I.A., Zeb, A., Ahmad, S. and Ullah, R. (2019) 'Relationship Between University Students Time Management Skills and Their Academic Performance', </a:t>
            </a:r>
            <a:r>
              <a:rPr lang="en-US" sz="1200" i="1" dirty="0">
                <a:latin typeface="Arial Nova"/>
                <a:ea typeface="+mn-lt"/>
                <a:cs typeface="+mn-lt"/>
              </a:rPr>
              <a:t>Review of Economics and Development Studies</a:t>
            </a:r>
            <a:r>
              <a:rPr lang="en-US" sz="1200" dirty="0">
                <a:latin typeface="Arial Nova"/>
                <a:ea typeface="+mn-lt"/>
                <a:cs typeface="+mn-lt"/>
              </a:rPr>
              <a:t>, 5(4), pp. </a:t>
            </a:r>
            <a:r>
              <a:rPr lang="en-US" sz="1200" dirty="0">
                <a:latin typeface="Arial Nova"/>
                <a:ea typeface="Roboto"/>
                <a:cs typeface="Roboto"/>
              </a:rPr>
              <a:t>853-858</a:t>
            </a:r>
            <a:r>
              <a:rPr lang="en-US" sz="1200" dirty="0">
                <a:latin typeface="Arial Nova"/>
                <a:ea typeface="+mn-lt"/>
                <a:cs typeface="+mn-lt"/>
              </a:rPr>
              <a:t>.</a:t>
            </a:r>
            <a:endParaRPr lang="en-US" sz="1200" dirty="0">
              <a:latin typeface="Arial Nova"/>
            </a:endParaRPr>
          </a:p>
          <a:p>
            <a:pPr marL="0" indent="0">
              <a:buNone/>
            </a:pPr>
            <a:r>
              <a:rPr lang="en-US" sz="1200" dirty="0">
                <a:latin typeface="Arial Nova"/>
                <a:ea typeface="+mn-lt"/>
                <a:cs typeface="+mn-lt"/>
              </a:rPr>
              <a:t>Mills, E. (2019) </a:t>
            </a:r>
            <a:r>
              <a:rPr lang="en-US" sz="1200" i="1" dirty="0">
                <a:latin typeface="Arial Nova"/>
                <a:ea typeface="+mn-lt"/>
                <a:cs typeface="+mn-lt"/>
              </a:rPr>
              <a:t>The Art of Visual Note Taking</a:t>
            </a:r>
            <a:r>
              <a:rPr lang="en-US" sz="1200" dirty="0">
                <a:latin typeface="Arial Nova"/>
                <a:ea typeface="+mn-lt"/>
                <a:cs typeface="+mn-lt"/>
              </a:rPr>
              <a:t>. USA: Quarto Publishing Group USA Inc.</a:t>
            </a:r>
            <a:endParaRPr lang="en-US" sz="1200">
              <a:latin typeface="Arial Nova"/>
            </a:endParaRPr>
          </a:p>
          <a:p>
            <a:pPr marL="0" indent="0">
              <a:buNone/>
            </a:pPr>
            <a:r>
              <a:rPr lang="en-US" sz="1200" dirty="0">
                <a:latin typeface="Arial Nova"/>
                <a:ea typeface="+mn-lt"/>
                <a:cs typeface="+mn-lt"/>
              </a:rPr>
              <a:t>Shaw, A. et al. (2020) 'Thinking critically about critical thinking: validating the Russian </a:t>
            </a:r>
            <a:r>
              <a:rPr lang="en-US" sz="1200" dirty="0" err="1">
                <a:latin typeface="Arial Nova"/>
                <a:ea typeface="+mn-lt"/>
                <a:cs typeface="+mn-lt"/>
              </a:rPr>
              <a:t>HEIghten</a:t>
            </a:r>
            <a:r>
              <a:rPr lang="en-US" sz="1200" dirty="0">
                <a:latin typeface="Arial Nova"/>
                <a:ea typeface="+mn-lt"/>
                <a:cs typeface="+mn-lt"/>
              </a:rPr>
              <a:t>® critical thinking assessment', </a:t>
            </a:r>
            <a:r>
              <a:rPr lang="en-US" sz="1200" i="1" dirty="0">
                <a:latin typeface="Arial Nova"/>
                <a:ea typeface="+mn-lt"/>
                <a:cs typeface="+mn-lt"/>
              </a:rPr>
              <a:t>Studies in higher education</a:t>
            </a:r>
            <a:r>
              <a:rPr lang="en-US" sz="1200" dirty="0">
                <a:latin typeface="Arial Nova"/>
                <a:ea typeface="+mn-lt"/>
                <a:cs typeface="+mn-lt"/>
              </a:rPr>
              <a:t>, 45(9), pp. 1933-1948.</a:t>
            </a:r>
            <a:endParaRPr lang="en-US" sz="1200" dirty="0">
              <a:latin typeface="Arial Nova"/>
              <a:ea typeface="Calibri" panose="020F0502020204030204"/>
              <a:cs typeface="Calibri" panose="020F0502020204030204"/>
            </a:endParaRPr>
          </a:p>
          <a:p>
            <a:pPr marL="0" indent="0">
              <a:buNone/>
            </a:pPr>
            <a:r>
              <a:rPr lang="en-US" sz="1200" dirty="0">
                <a:latin typeface="Arial Nova"/>
                <a:ea typeface="+mn-lt"/>
                <a:cs typeface="+mn-lt"/>
              </a:rPr>
              <a:t>The Open University (no date) </a:t>
            </a:r>
            <a:r>
              <a:rPr lang="en-US" sz="1200" i="1" dirty="0">
                <a:latin typeface="Arial Nova"/>
                <a:ea typeface="+mn-lt"/>
                <a:cs typeface="+mn-lt"/>
              </a:rPr>
              <a:t>Time Management Skills</a:t>
            </a:r>
            <a:r>
              <a:rPr lang="en-US" sz="1200" dirty="0">
                <a:latin typeface="Arial Nova"/>
                <a:ea typeface="+mn-lt"/>
                <a:cs typeface="+mn-lt"/>
              </a:rPr>
              <a:t>. Available at: https://help.open.ac.uk/time-management-skills (Accessed: 26 September).</a:t>
            </a:r>
            <a:endParaRPr lang="en-US" sz="1200">
              <a:latin typeface="Arial Nova"/>
            </a:endParaRPr>
          </a:p>
          <a:p>
            <a:pPr marL="0" indent="0">
              <a:buNone/>
            </a:pPr>
            <a:r>
              <a:rPr lang="en-US" sz="1200" dirty="0">
                <a:latin typeface="Arial Nova"/>
                <a:ea typeface="+mn-lt"/>
                <a:cs typeface="+mn-lt"/>
              </a:rPr>
              <a:t>University of Reading (2023) </a:t>
            </a:r>
            <a:r>
              <a:rPr lang="en-US" sz="1200" i="1" dirty="0">
                <a:latin typeface="Arial Nova"/>
                <a:ea typeface="+mn-lt"/>
                <a:cs typeface="+mn-lt"/>
              </a:rPr>
              <a:t>Reading and Making Notes</a:t>
            </a:r>
            <a:r>
              <a:rPr lang="en-US" sz="1200" dirty="0">
                <a:latin typeface="Arial Nova"/>
                <a:ea typeface="+mn-lt"/>
                <a:cs typeface="+mn-lt"/>
              </a:rPr>
              <a:t>. Available at: https://libguides.reading.ac.uk/c.php?g=521376&amp;p=3564714 (Accessed: 25 September 2023).</a:t>
            </a:r>
            <a:endParaRPr lang="en-US" sz="1200" dirty="0">
              <a:latin typeface="Arial Nova"/>
            </a:endParaRPr>
          </a:p>
          <a:p>
            <a:pPr marL="0" indent="0">
              <a:buNone/>
            </a:pPr>
            <a:r>
              <a:rPr lang="en-US" sz="1200" dirty="0">
                <a:latin typeface="Arial Nova"/>
                <a:cs typeface="Calibri" panose="020F0502020204030204"/>
              </a:rPr>
              <a:t>University of San Diego (no date) </a:t>
            </a:r>
            <a:r>
              <a:rPr lang="en-US" sz="1200" i="1" dirty="0">
                <a:latin typeface="Arial Nova"/>
                <a:cs typeface="Calibri" panose="020F0502020204030204"/>
              </a:rPr>
              <a:t>Time Management</a:t>
            </a:r>
            <a:r>
              <a:rPr lang="en-US" sz="1200" dirty="0">
                <a:latin typeface="Arial Nova"/>
                <a:cs typeface="Calibri" panose="020F0502020204030204"/>
              </a:rPr>
              <a:t>. Available at: </a:t>
            </a:r>
            <a:r>
              <a:rPr lang="en-US" sz="1200" dirty="0">
                <a:latin typeface="Arial Nova"/>
                <a:ea typeface="+mn-lt"/>
                <a:cs typeface="+mn-lt"/>
                <a:hlinkClick r:id="rId2"/>
              </a:rPr>
              <a:t>https://sites.sandiego.edu/youareusd/time-management/</a:t>
            </a:r>
            <a:r>
              <a:rPr lang="en-US" sz="1200" dirty="0">
                <a:latin typeface="Arial Nova"/>
                <a:ea typeface="+mn-lt"/>
                <a:cs typeface="+mn-lt"/>
              </a:rPr>
              <a:t> (Accessed: 20 September 2023).</a:t>
            </a:r>
            <a:endParaRPr lang="en-US" sz="1200" dirty="0">
              <a:latin typeface="Arial Nova"/>
              <a:ea typeface="Calibri"/>
              <a:cs typeface="Calibri"/>
            </a:endParaRPr>
          </a:p>
        </p:txBody>
      </p:sp>
    </p:spTree>
    <p:extLst>
      <p:ext uri="{BB962C8B-B14F-4D97-AF65-F5344CB8AC3E}">
        <p14:creationId xmlns:p14="http://schemas.microsoft.com/office/powerpoint/2010/main" val="423703022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651</cp:revision>
  <dcterms:created xsi:type="dcterms:W3CDTF">2023-09-20T17:58:46Z</dcterms:created>
  <dcterms:modified xsi:type="dcterms:W3CDTF">2023-09-27T22:08:53Z</dcterms:modified>
</cp:coreProperties>
</file>